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>
      <p:cViewPr varScale="1">
        <p:scale>
          <a:sx n="84" d="100"/>
          <a:sy n="84" d="100"/>
        </p:scale>
        <p:origin x="15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6214" y="1001522"/>
            <a:ext cx="612457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39" y="2828798"/>
            <a:ext cx="4365625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393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31432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53.png"/><Relationship Id="rId3" Type="http://schemas.openxmlformats.org/officeDocument/2006/relationships/image" Target="../media/image25.png"/><Relationship Id="rId21" Type="http://schemas.openxmlformats.org/officeDocument/2006/relationships/image" Target="../media/image83.png"/><Relationship Id="rId34" Type="http://schemas.openxmlformats.org/officeDocument/2006/relationships/image" Target="../media/image91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5" Type="http://schemas.openxmlformats.org/officeDocument/2006/relationships/image" Target="../media/image35.png"/><Relationship Id="rId33" Type="http://schemas.openxmlformats.org/officeDocument/2006/relationships/image" Target="../media/image90.png"/><Relationship Id="rId2" Type="http://schemas.openxmlformats.org/officeDocument/2006/relationships/image" Target="../media/image2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4.png"/><Relationship Id="rId24" Type="http://schemas.openxmlformats.org/officeDocument/2006/relationships/image" Target="../media/image85.png"/><Relationship Id="rId32" Type="http://schemas.openxmlformats.org/officeDocument/2006/relationships/image" Target="../media/image89.png"/><Relationship Id="rId5" Type="http://schemas.openxmlformats.org/officeDocument/2006/relationships/image" Target="../media/image71.png"/><Relationship Id="rId15" Type="http://schemas.openxmlformats.org/officeDocument/2006/relationships/image" Target="../media/image77.png"/><Relationship Id="rId23" Type="http://schemas.openxmlformats.org/officeDocument/2006/relationships/image" Target="../media/image42.png"/><Relationship Id="rId28" Type="http://schemas.openxmlformats.org/officeDocument/2006/relationships/image" Target="../media/image87.png"/><Relationship Id="rId10" Type="http://schemas.openxmlformats.org/officeDocument/2006/relationships/image" Target="../media/image32.png"/><Relationship Id="rId19" Type="http://schemas.openxmlformats.org/officeDocument/2006/relationships/image" Target="../media/image81.png"/><Relationship Id="rId31" Type="http://schemas.openxmlformats.org/officeDocument/2006/relationships/image" Target="../media/image51.png"/><Relationship Id="rId4" Type="http://schemas.openxmlformats.org/officeDocument/2006/relationships/image" Target="../media/image26.png"/><Relationship Id="rId9" Type="http://schemas.openxmlformats.org/officeDocument/2006/relationships/image" Target="../media/image73.png"/><Relationship Id="rId14" Type="http://schemas.openxmlformats.org/officeDocument/2006/relationships/image" Target="../media/image36.png"/><Relationship Id="rId22" Type="http://schemas.openxmlformats.org/officeDocument/2006/relationships/image" Target="../media/image84.png"/><Relationship Id="rId27" Type="http://schemas.openxmlformats.org/officeDocument/2006/relationships/image" Target="../media/image86.png"/><Relationship Id="rId30" Type="http://schemas.openxmlformats.org/officeDocument/2006/relationships/image" Target="../media/image88.png"/><Relationship Id="rId8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10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0.png"/><Relationship Id="rId3" Type="http://schemas.openxmlformats.org/officeDocument/2006/relationships/image" Target="../media/image26.png"/><Relationship Id="rId7" Type="http://schemas.openxmlformats.org/officeDocument/2006/relationships/image" Target="../media/image117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116.png"/><Relationship Id="rId10" Type="http://schemas.openxmlformats.org/officeDocument/2006/relationships/image" Target="../media/image52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27.png"/><Relationship Id="rId3" Type="http://schemas.openxmlformats.org/officeDocument/2006/relationships/image" Target="../media/image26.png"/><Relationship Id="rId7" Type="http://schemas.openxmlformats.org/officeDocument/2006/relationships/image" Target="../media/image124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0" Type="http://schemas.openxmlformats.org/officeDocument/2006/relationships/image" Target="../media/image52.png"/><Relationship Id="rId4" Type="http://schemas.openxmlformats.org/officeDocument/2006/relationships/image" Target="../media/image122.png"/><Relationship Id="rId9" Type="http://schemas.openxmlformats.org/officeDocument/2006/relationships/image" Target="../media/image119.png"/><Relationship Id="rId14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32.png"/><Relationship Id="rId7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35.png"/><Relationship Id="rId5" Type="http://schemas.openxmlformats.org/officeDocument/2006/relationships/image" Target="../media/image26.png"/><Relationship Id="rId10" Type="http://schemas.openxmlformats.org/officeDocument/2006/relationships/image" Target="../media/image134.png"/><Relationship Id="rId4" Type="http://schemas.openxmlformats.org/officeDocument/2006/relationships/image" Target="../media/image24.png"/><Relationship Id="rId9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30.png"/><Relationship Id="rId7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1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3.png"/><Relationship Id="rId10" Type="http://schemas.openxmlformats.org/officeDocument/2006/relationships/image" Target="../media/image146.png"/><Relationship Id="rId4" Type="http://schemas.openxmlformats.org/officeDocument/2006/relationships/image" Target="../media/image142.png"/><Relationship Id="rId9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18" Type="http://schemas.openxmlformats.org/officeDocument/2006/relationships/image" Target="../media/image156.png"/><Relationship Id="rId3" Type="http://schemas.openxmlformats.org/officeDocument/2006/relationships/image" Target="../media/image28.png"/><Relationship Id="rId21" Type="http://schemas.openxmlformats.org/officeDocument/2006/relationships/image" Target="../media/image159.png"/><Relationship Id="rId7" Type="http://schemas.openxmlformats.org/officeDocument/2006/relationships/image" Target="../media/image52.png"/><Relationship Id="rId12" Type="http://schemas.openxmlformats.org/officeDocument/2006/relationships/image" Target="../media/image153.png"/><Relationship Id="rId17" Type="http://schemas.openxmlformats.org/officeDocument/2006/relationships/image" Target="../media/image155.png"/><Relationship Id="rId2" Type="http://schemas.openxmlformats.org/officeDocument/2006/relationships/image" Target="../media/image147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52.png"/><Relationship Id="rId24" Type="http://schemas.openxmlformats.org/officeDocument/2006/relationships/image" Target="../media/image162.png"/><Relationship Id="rId5" Type="http://schemas.openxmlformats.org/officeDocument/2006/relationships/image" Target="../media/image149.png"/><Relationship Id="rId15" Type="http://schemas.openxmlformats.org/officeDocument/2006/relationships/image" Target="../media/image26.png"/><Relationship Id="rId23" Type="http://schemas.openxmlformats.org/officeDocument/2006/relationships/image" Target="../media/image161.png"/><Relationship Id="rId10" Type="http://schemas.openxmlformats.org/officeDocument/2006/relationships/image" Target="../media/image151.png"/><Relationship Id="rId19" Type="http://schemas.openxmlformats.org/officeDocument/2006/relationships/image" Target="../media/image157.png"/><Relationship Id="rId4" Type="http://schemas.openxmlformats.org/officeDocument/2006/relationships/image" Target="../media/image148.png"/><Relationship Id="rId9" Type="http://schemas.openxmlformats.org/officeDocument/2006/relationships/image" Target="../media/image150.png"/><Relationship Id="rId14" Type="http://schemas.openxmlformats.org/officeDocument/2006/relationships/image" Target="../media/image24.png"/><Relationship Id="rId22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26.png"/><Relationship Id="rId18" Type="http://schemas.openxmlformats.org/officeDocument/2006/relationships/image" Target="../media/image141.png"/><Relationship Id="rId3" Type="http://schemas.openxmlformats.org/officeDocument/2006/relationships/image" Target="../media/image28.png"/><Relationship Id="rId21" Type="http://schemas.openxmlformats.org/officeDocument/2006/relationships/image" Target="../media/image174.png"/><Relationship Id="rId7" Type="http://schemas.openxmlformats.org/officeDocument/2006/relationships/image" Target="../media/image164.png"/><Relationship Id="rId12" Type="http://schemas.openxmlformats.org/officeDocument/2006/relationships/image" Target="../media/image32.png"/><Relationship Id="rId17" Type="http://schemas.openxmlformats.org/officeDocument/2006/relationships/image" Target="../media/image171.png"/><Relationship Id="rId2" Type="http://schemas.openxmlformats.org/officeDocument/2006/relationships/image" Target="../media/image24.png"/><Relationship Id="rId16" Type="http://schemas.openxmlformats.org/officeDocument/2006/relationships/image" Target="../media/image155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68.png"/><Relationship Id="rId5" Type="http://schemas.openxmlformats.org/officeDocument/2006/relationships/image" Target="../media/image35.png"/><Relationship Id="rId15" Type="http://schemas.openxmlformats.org/officeDocument/2006/relationships/image" Target="../media/image170.png"/><Relationship Id="rId10" Type="http://schemas.openxmlformats.org/officeDocument/2006/relationships/image" Target="../media/image167.png"/><Relationship Id="rId19" Type="http://schemas.openxmlformats.org/officeDocument/2006/relationships/image" Target="../media/image172.png"/><Relationship Id="rId4" Type="http://schemas.openxmlformats.org/officeDocument/2006/relationships/image" Target="../media/image163.png"/><Relationship Id="rId9" Type="http://schemas.openxmlformats.org/officeDocument/2006/relationships/image" Target="../media/image166.png"/><Relationship Id="rId1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32.png"/><Relationship Id="rId18" Type="http://schemas.openxmlformats.org/officeDocument/2006/relationships/image" Target="../media/image155.png"/><Relationship Id="rId3" Type="http://schemas.openxmlformats.org/officeDocument/2006/relationships/image" Target="../media/image28.png"/><Relationship Id="rId21" Type="http://schemas.openxmlformats.org/officeDocument/2006/relationships/image" Target="../media/image158.png"/><Relationship Id="rId7" Type="http://schemas.openxmlformats.org/officeDocument/2006/relationships/image" Target="../media/image178.png"/><Relationship Id="rId12" Type="http://schemas.openxmlformats.org/officeDocument/2006/relationships/image" Target="../media/image181.png"/><Relationship Id="rId17" Type="http://schemas.openxmlformats.org/officeDocument/2006/relationships/image" Target="../media/image183.png"/><Relationship Id="rId25" Type="http://schemas.openxmlformats.org/officeDocument/2006/relationships/image" Target="../media/image162.png"/><Relationship Id="rId2" Type="http://schemas.openxmlformats.org/officeDocument/2006/relationships/image" Target="../media/image175.png"/><Relationship Id="rId16" Type="http://schemas.openxmlformats.org/officeDocument/2006/relationships/image" Target="../media/image182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52.png"/><Relationship Id="rId24" Type="http://schemas.openxmlformats.org/officeDocument/2006/relationships/image" Target="../media/image161.png"/><Relationship Id="rId5" Type="http://schemas.openxmlformats.org/officeDocument/2006/relationships/image" Target="../media/image177.png"/><Relationship Id="rId15" Type="http://schemas.openxmlformats.org/officeDocument/2006/relationships/image" Target="../media/image26.png"/><Relationship Id="rId23" Type="http://schemas.openxmlformats.org/officeDocument/2006/relationships/image" Target="../media/image187.png"/><Relationship Id="rId10" Type="http://schemas.openxmlformats.org/officeDocument/2006/relationships/image" Target="../media/image35.png"/><Relationship Id="rId19" Type="http://schemas.openxmlformats.org/officeDocument/2006/relationships/image" Target="../media/image184.png"/><Relationship Id="rId4" Type="http://schemas.openxmlformats.org/officeDocument/2006/relationships/image" Target="../media/image176.png"/><Relationship Id="rId9" Type="http://schemas.openxmlformats.org/officeDocument/2006/relationships/image" Target="../media/image180.png"/><Relationship Id="rId14" Type="http://schemas.openxmlformats.org/officeDocument/2006/relationships/image" Target="../media/image24.png"/><Relationship Id="rId22" Type="http://schemas.openxmlformats.org/officeDocument/2006/relationships/image" Target="../media/image18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18" Type="http://schemas.openxmlformats.org/officeDocument/2006/relationships/image" Target="../media/image155.png"/><Relationship Id="rId3" Type="http://schemas.openxmlformats.org/officeDocument/2006/relationships/image" Target="../media/image189.png"/><Relationship Id="rId21" Type="http://schemas.openxmlformats.org/officeDocument/2006/relationships/image" Target="../media/image141.png"/><Relationship Id="rId7" Type="http://schemas.openxmlformats.org/officeDocument/2006/relationships/image" Target="../media/image35.png"/><Relationship Id="rId12" Type="http://schemas.openxmlformats.org/officeDocument/2006/relationships/image" Target="../media/image193.png"/><Relationship Id="rId17" Type="http://schemas.openxmlformats.org/officeDocument/2006/relationships/image" Target="../media/image196.png"/><Relationship Id="rId25" Type="http://schemas.openxmlformats.org/officeDocument/2006/relationships/image" Target="../media/image200.png"/><Relationship Id="rId2" Type="http://schemas.openxmlformats.org/officeDocument/2006/relationships/image" Target="../media/image188.png"/><Relationship Id="rId16" Type="http://schemas.openxmlformats.org/officeDocument/2006/relationships/image" Target="../media/image195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92.png"/><Relationship Id="rId24" Type="http://schemas.openxmlformats.org/officeDocument/2006/relationships/image" Target="../media/image161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87.png"/><Relationship Id="rId10" Type="http://schemas.openxmlformats.org/officeDocument/2006/relationships/image" Target="../media/image191.png"/><Relationship Id="rId19" Type="http://schemas.openxmlformats.org/officeDocument/2006/relationships/image" Target="../media/image197.png"/><Relationship Id="rId4" Type="http://schemas.openxmlformats.org/officeDocument/2006/relationships/image" Target="../media/image24.png"/><Relationship Id="rId9" Type="http://schemas.openxmlformats.org/officeDocument/2006/relationships/image" Target="../media/image190.png"/><Relationship Id="rId14" Type="http://schemas.openxmlformats.org/officeDocument/2006/relationships/image" Target="../media/image194.png"/><Relationship Id="rId22" Type="http://schemas.openxmlformats.org/officeDocument/2006/relationships/image" Target="../media/image19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26" Type="http://schemas.openxmlformats.org/officeDocument/2006/relationships/image" Target="../media/image225.png"/><Relationship Id="rId39" Type="http://schemas.openxmlformats.org/officeDocument/2006/relationships/image" Target="../media/image238.png"/><Relationship Id="rId21" Type="http://schemas.openxmlformats.org/officeDocument/2006/relationships/image" Target="../media/image220.png"/><Relationship Id="rId34" Type="http://schemas.openxmlformats.org/officeDocument/2006/relationships/image" Target="../media/image233.png"/><Relationship Id="rId42" Type="http://schemas.openxmlformats.org/officeDocument/2006/relationships/image" Target="../media/image241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6" Type="http://schemas.openxmlformats.org/officeDocument/2006/relationships/image" Target="../media/image215.png"/><Relationship Id="rId29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24" Type="http://schemas.openxmlformats.org/officeDocument/2006/relationships/image" Target="../media/image223.png"/><Relationship Id="rId32" Type="http://schemas.openxmlformats.org/officeDocument/2006/relationships/image" Target="../media/image231.png"/><Relationship Id="rId37" Type="http://schemas.openxmlformats.org/officeDocument/2006/relationships/image" Target="../media/image236.png"/><Relationship Id="rId40" Type="http://schemas.openxmlformats.org/officeDocument/2006/relationships/image" Target="../media/image239.png"/><Relationship Id="rId45" Type="http://schemas.openxmlformats.org/officeDocument/2006/relationships/image" Target="../media/image244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23" Type="http://schemas.openxmlformats.org/officeDocument/2006/relationships/image" Target="../media/image222.png"/><Relationship Id="rId28" Type="http://schemas.openxmlformats.org/officeDocument/2006/relationships/image" Target="../media/image227.png"/><Relationship Id="rId36" Type="http://schemas.openxmlformats.org/officeDocument/2006/relationships/image" Target="../media/image235.png"/><Relationship Id="rId10" Type="http://schemas.openxmlformats.org/officeDocument/2006/relationships/image" Target="../media/image209.png"/><Relationship Id="rId19" Type="http://schemas.openxmlformats.org/officeDocument/2006/relationships/image" Target="../media/image218.png"/><Relationship Id="rId31" Type="http://schemas.openxmlformats.org/officeDocument/2006/relationships/image" Target="../media/image230.png"/><Relationship Id="rId44" Type="http://schemas.openxmlformats.org/officeDocument/2006/relationships/image" Target="../media/image243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Relationship Id="rId22" Type="http://schemas.openxmlformats.org/officeDocument/2006/relationships/image" Target="../media/image221.png"/><Relationship Id="rId27" Type="http://schemas.openxmlformats.org/officeDocument/2006/relationships/image" Target="../media/image226.png"/><Relationship Id="rId30" Type="http://schemas.openxmlformats.org/officeDocument/2006/relationships/image" Target="../media/image229.png"/><Relationship Id="rId35" Type="http://schemas.openxmlformats.org/officeDocument/2006/relationships/image" Target="../media/image234.png"/><Relationship Id="rId43" Type="http://schemas.openxmlformats.org/officeDocument/2006/relationships/image" Target="../media/image242.png"/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5" Type="http://schemas.openxmlformats.org/officeDocument/2006/relationships/image" Target="../media/image224.png"/><Relationship Id="rId33" Type="http://schemas.openxmlformats.org/officeDocument/2006/relationships/image" Target="../media/image232.png"/><Relationship Id="rId38" Type="http://schemas.openxmlformats.org/officeDocument/2006/relationships/image" Target="../media/image237.png"/><Relationship Id="rId20" Type="http://schemas.openxmlformats.org/officeDocument/2006/relationships/image" Target="../media/image219.png"/><Relationship Id="rId41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34" Type="http://schemas.openxmlformats.org/officeDocument/2006/relationships/image" Target="../media/image277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33" Type="http://schemas.openxmlformats.org/officeDocument/2006/relationships/image" Target="../media/image276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29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32" Type="http://schemas.openxmlformats.org/officeDocument/2006/relationships/image" Target="../media/image275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31" Type="http://schemas.openxmlformats.org/officeDocument/2006/relationships/image" Target="../media/image274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Relationship Id="rId30" Type="http://schemas.openxmlformats.org/officeDocument/2006/relationships/image" Target="../media/image273.png"/><Relationship Id="rId8" Type="http://schemas.openxmlformats.org/officeDocument/2006/relationships/image" Target="../media/image2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18" Type="http://schemas.openxmlformats.org/officeDocument/2006/relationships/image" Target="../media/image291.png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4.png"/><Relationship Id="rId16" Type="http://schemas.openxmlformats.org/officeDocument/2006/relationships/image" Target="../media/image289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84.png"/><Relationship Id="rId5" Type="http://schemas.openxmlformats.org/officeDocument/2006/relationships/image" Target="../media/image279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19" Type="http://schemas.openxmlformats.org/officeDocument/2006/relationships/image" Target="../media/image292.png"/><Relationship Id="rId4" Type="http://schemas.openxmlformats.org/officeDocument/2006/relationships/image" Target="../media/image278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" Type="http://schemas.openxmlformats.org/officeDocument/2006/relationships/image" Target="../media/image295.png"/><Relationship Id="rId21" Type="http://schemas.openxmlformats.org/officeDocument/2006/relationships/image" Target="../media/image313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5" Type="http://schemas.openxmlformats.org/officeDocument/2006/relationships/image" Target="../media/image317.pn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24" Type="http://schemas.openxmlformats.org/officeDocument/2006/relationships/image" Target="../media/image316.png"/><Relationship Id="rId5" Type="http://schemas.openxmlformats.org/officeDocument/2006/relationships/image" Target="../media/image297.png"/><Relationship Id="rId15" Type="http://schemas.openxmlformats.org/officeDocument/2006/relationships/image" Target="../media/image307.png"/><Relationship Id="rId23" Type="http://schemas.openxmlformats.org/officeDocument/2006/relationships/image" Target="../media/image315.png"/><Relationship Id="rId10" Type="http://schemas.openxmlformats.org/officeDocument/2006/relationships/image" Target="../media/image302.png"/><Relationship Id="rId19" Type="http://schemas.openxmlformats.org/officeDocument/2006/relationships/image" Target="../media/image311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35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12" Type="http://schemas.openxmlformats.org/officeDocument/2006/relationships/image" Target="../media/image334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11" Type="http://schemas.openxmlformats.org/officeDocument/2006/relationships/image" Target="../media/image333.png"/><Relationship Id="rId5" Type="http://schemas.openxmlformats.org/officeDocument/2006/relationships/image" Target="../media/image327.png"/><Relationship Id="rId10" Type="http://schemas.openxmlformats.org/officeDocument/2006/relationships/image" Target="../media/image332.png"/><Relationship Id="rId4" Type="http://schemas.openxmlformats.org/officeDocument/2006/relationships/image" Target="../media/image326.png"/><Relationship Id="rId9" Type="http://schemas.openxmlformats.org/officeDocument/2006/relationships/image" Target="../media/image3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35.png"/><Relationship Id="rId3" Type="http://schemas.openxmlformats.org/officeDocument/2006/relationships/image" Target="../media/image337.png"/><Relationship Id="rId7" Type="http://schemas.openxmlformats.org/officeDocument/2006/relationships/image" Target="../media/image341.png"/><Relationship Id="rId12" Type="http://schemas.openxmlformats.org/officeDocument/2006/relationships/image" Target="../media/image332.png"/><Relationship Id="rId17" Type="http://schemas.openxmlformats.org/officeDocument/2006/relationships/image" Target="../media/image348.png"/><Relationship Id="rId2" Type="http://schemas.openxmlformats.org/officeDocument/2006/relationships/image" Target="../media/image336.png"/><Relationship Id="rId16" Type="http://schemas.openxmlformats.org/officeDocument/2006/relationships/image" Target="../media/image3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31.png"/><Relationship Id="rId5" Type="http://schemas.openxmlformats.org/officeDocument/2006/relationships/image" Target="../media/image339.png"/><Relationship Id="rId15" Type="http://schemas.openxmlformats.org/officeDocument/2006/relationships/image" Target="../media/image346.png"/><Relationship Id="rId10" Type="http://schemas.openxmlformats.org/officeDocument/2006/relationships/image" Target="../media/image344.png"/><Relationship Id="rId4" Type="http://schemas.openxmlformats.org/officeDocument/2006/relationships/image" Target="../media/image338.png"/><Relationship Id="rId9" Type="http://schemas.openxmlformats.org/officeDocument/2006/relationships/image" Target="../media/image343.png"/><Relationship Id="rId14" Type="http://schemas.openxmlformats.org/officeDocument/2006/relationships/image" Target="../media/image3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28.png"/><Relationship Id="rId7" Type="http://schemas.openxmlformats.org/officeDocument/2006/relationships/image" Target="../media/image351.png"/><Relationship Id="rId12" Type="http://schemas.openxmlformats.org/officeDocument/2006/relationships/image" Target="../media/image1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352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49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3" Type="http://schemas.openxmlformats.org/officeDocument/2006/relationships/image" Target="../media/image354.png"/><Relationship Id="rId7" Type="http://schemas.openxmlformats.org/officeDocument/2006/relationships/image" Target="../media/image358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13" Type="http://schemas.openxmlformats.org/officeDocument/2006/relationships/image" Target="../media/image365.png"/><Relationship Id="rId3" Type="http://schemas.openxmlformats.org/officeDocument/2006/relationships/image" Target="../media/image35.png"/><Relationship Id="rId7" Type="http://schemas.openxmlformats.org/officeDocument/2006/relationships/image" Target="../media/image363.png"/><Relationship Id="rId12" Type="http://schemas.openxmlformats.org/officeDocument/2006/relationships/image" Target="../media/image28.png"/><Relationship Id="rId2" Type="http://schemas.openxmlformats.org/officeDocument/2006/relationships/image" Target="../media/image360.png"/><Relationship Id="rId16" Type="http://schemas.openxmlformats.org/officeDocument/2006/relationships/image" Target="../media/image3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2.png"/><Relationship Id="rId11" Type="http://schemas.openxmlformats.org/officeDocument/2006/relationships/image" Target="../media/image25.png"/><Relationship Id="rId5" Type="http://schemas.openxmlformats.org/officeDocument/2006/relationships/image" Target="../media/image361.png"/><Relationship Id="rId15" Type="http://schemas.openxmlformats.org/officeDocument/2006/relationships/image" Target="../media/image367.png"/><Relationship Id="rId10" Type="http://schemas.openxmlformats.org/officeDocument/2006/relationships/image" Target="../media/image24.png"/><Relationship Id="rId4" Type="http://schemas.openxmlformats.org/officeDocument/2006/relationships/image" Target="../media/image36.png"/><Relationship Id="rId9" Type="http://schemas.openxmlformats.org/officeDocument/2006/relationships/image" Target="../media/image53.png"/><Relationship Id="rId14" Type="http://schemas.openxmlformats.org/officeDocument/2006/relationships/image" Target="../media/image3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74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5" Type="http://schemas.openxmlformats.org/officeDocument/2006/relationships/image" Target="../media/image372.png"/><Relationship Id="rId4" Type="http://schemas.openxmlformats.org/officeDocument/2006/relationships/image" Target="../media/image3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77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6.png"/><Relationship Id="rId4" Type="http://schemas.openxmlformats.org/officeDocument/2006/relationships/image" Target="../media/image24.png"/><Relationship Id="rId9" Type="http://schemas.openxmlformats.org/officeDocument/2006/relationships/image" Target="../media/image3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1.png"/><Relationship Id="rId4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6.png"/><Relationship Id="rId5" Type="http://schemas.openxmlformats.org/officeDocument/2006/relationships/image" Target="../media/image385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3" Type="http://schemas.openxmlformats.org/officeDocument/2006/relationships/image" Target="../media/image391.png"/><Relationship Id="rId7" Type="http://schemas.openxmlformats.org/officeDocument/2006/relationships/image" Target="../media/image39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5" Type="http://schemas.openxmlformats.org/officeDocument/2006/relationships/image" Target="../media/image393.png"/><Relationship Id="rId4" Type="http://schemas.openxmlformats.org/officeDocument/2006/relationships/image" Target="../media/image39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8.png"/><Relationship Id="rId7" Type="http://schemas.openxmlformats.org/officeDocument/2006/relationships/image" Target="../media/image5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5.png"/><Relationship Id="rId4" Type="http://schemas.openxmlformats.org/officeDocument/2006/relationships/image" Target="../media/image52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740405"/>
            <a:ext cx="71076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 marR="5080" indent="-10033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/>
              <a:t>Introduction to </a:t>
            </a:r>
            <a:r>
              <a:rPr sz="3600" spc="-5" dirty="0"/>
              <a:t>Database</a:t>
            </a:r>
            <a:r>
              <a:rPr sz="3600" spc="-114" dirty="0"/>
              <a:t> </a:t>
            </a:r>
            <a:r>
              <a:rPr sz="36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695" y="4586264"/>
            <a:ext cx="52692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Lecture </a:t>
            </a:r>
            <a:r>
              <a:rPr lang="en-GB" sz="2800" dirty="0">
                <a:latin typeface="Arial"/>
                <a:cs typeface="Arial"/>
              </a:rPr>
              <a:t>09</a:t>
            </a:r>
            <a:r>
              <a:rPr sz="2800" dirty="0">
                <a:latin typeface="Arial"/>
                <a:cs typeface="Arial"/>
              </a:rPr>
              <a:t>: E/R Diagrams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(4.1-6)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and Constraints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(7.1-2)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828" y="4796028"/>
            <a:ext cx="2524760" cy="772160"/>
            <a:chOff x="3576828" y="4796028"/>
            <a:chExt cx="2524760" cy="772160"/>
          </a:xfrm>
        </p:grpSpPr>
        <p:sp>
          <p:nvSpPr>
            <p:cNvPr id="3" name="object 3"/>
            <p:cNvSpPr/>
            <p:nvPr/>
          </p:nvSpPr>
          <p:spPr>
            <a:xfrm>
              <a:off x="3581400" y="4800600"/>
              <a:ext cx="2514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828" y="4796028"/>
              <a:ext cx="2524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6828" y="4796028"/>
              <a:ext cx="2524760" cy="772160"/>
            </a:xfrm>
            <a:custGeom>
              <a:avLst/>
              <a:gdLst/>
              <a:ahLst/>
              <a:cxnLst/>
              <a:rect l="l" t="t" r="r" b="b"/>
              <a:pathLst>
                <a:path w="2524760" h="772160">
                  <a:moveTo>
                    <a:pt x="2524506" y="769620"/>
                  </a:moveTo>
                  <a:lnTo>
                    <a:pt x="2524506" y="2286"/>
                  </a:lnTo>
                  <a:lnTo>
                    <a:pt x="2522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514600" y="9906"/>
                  </a:lnTo>
                  <a:lnTo>
                    <a:pt x="2514600" y="4572"/>
                  </a:lnTo>
                  <a:lnTo>
                    <a:pt x="2519172" y="9906"/>
                  </a:lnTo>
                  <a:lnTo>
                    <a:pt x="2519172" y="771906"/>
                  </a:lnTo>
                  <a:lnTo>
                    <a:pt x="2522220" y="771906"/>
                  </a:lnTo>
                  <a:lnTo>
                    <a:pt x="2524506" y="769620"/>
                  </a:lnTo>
                  <a:close/>
                </a:path>
                <a:path w="2524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524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514600" y="771906"/>
                  </a:lnTo>
                  <a:lnTo>
                    <a:pt x="2514600" y="766572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524760" h="772160">
                  <a:moveTo>
                    <a:pt x="2519172" y="9906"/>
                  </a:moveTo>
                  <a:lnTo>
                    <a:pt x="2514600" y="4572"/>
                  </a:lnTo>
                  <a:lnTo>
                    <a:pt x="2514600" y="9906"/>
                  </a:lnTo>
                  <a:lnTo>
                    <a:pt x="2519172" y="9906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2519172" y="9906"/>
                  </a:lnTo>
                  <a:lnTo>
                    <a:pt x="2514600" y="9906"/>
                  </a:lnTo>
                  <a:lnTo>
                    <a:pt x="2514600" y="762000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2519172" y="771906"/>
                  </a:moveTo>
                  <a:lnTo>
                    <a:pt x="2519172" y="762000"/>
                  </a:lnTo>
                  <a:lnTo>
                    <a:pt x="2514600" y="766572"/>
                  </a:lnTo>
                  <a:lnTo>
                    <a:pt x="2514600" y="771906"/>
                  </a:lnTo>
                  <a:lnTo>
                    <a:pt x="2519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43653" y="49776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3428" y="1976627"/>
            <a:ext cx="2219960" cy="772160"/>
            <a:chOff x="6853428" y="1976627"/>
            <a:chExt cx="2219960" cy="772160"/>
          </a:xfrm>
        </p:grpSpPr>
        <p:sp>
          <p:nvSpPr>
            <p:cNvPr id="8" name="object 8"/>
            <p:cNvSpPr/>
            <p:nvPr/>
          </p:nvSpPr>
          <p:spPr>
            <a:xfrm>
              <a:off x="6858000" y="1981199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3428" y="1976627"/>
              <a:ext cx="2219705" cy="766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3428" y="19766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98690" y="2158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0827" y="2357627"/>
            <a:ext cx="2143760" cy="772160"/>
            <a:chOff x="1290827" y="2357627"/>
            <a:chExt cx="2143760" cy="772160"/>
          </a:xfrm>
        </p:grpSpPr>
        <p:sp>
          <p:nvSpPr>
            <p:cNvPr id="13" name="object 13"/>
            <p:cNvSpPr/>
            <p:nvPr/>
          </p:nvSpPr>
          <p:spPr>
            <a:xfrm>
              <a:off x="1295399" y="2362199"/>
              <a:ext cx="2133600" cy="76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7" y="2357627"/>
              <a:ext cx="2143506" cy="766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0827" y="23576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24482" y="25392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24227" y="3576828"/>
            <a:ext cx="1534160" cy="1381760"/>
            <a:chOff x="1824227" y="3576828"/>
            <a:chExt cx="1534160" cy="1381760"/>
          </a:xfrm>
        </p:grpSpPr>
        <p:sp>
          <p:nvSpPr>
            <p:cNvPr id="18" name="object 18"/>
            <p:cNvSpPr/>
            <p:nvPr/>
          </p:nvSpPr>
          <p:spPr>
            <a:xfrm>
              <a:off x="1828799" y="35814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4227" y="3576828"/>
              <a:ext cx="1533906" cy="1376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227" y="35768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6535" y="4063238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buys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10228" y="1671827"/>
            <a:ext cx="1534160" cy="1381760"/>
            <a:chOff x="4110228" y="1671827"/>
            <a:chExt cx="1534160" cy="1381760"/>
          </a:xfrm>
        </p:grpSpPr>
        <p:sp>
          <p:nvSpPr>
            <p:cNvPr id="23" name="object 23"/>
            <p:cNvSpPr/>
            <p:nvPr/>
          </p:nvSpPr>
          <p:spPr>
            <a:xfrm>
              <a:off x="4114800" y="1676400"/>
              <a:ext cx="762846" cy="13715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0228" y="1671827"/>
              <a:ext cx="1533905" cy="1376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0228" y="1671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16044" y="21582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01028" y="3729228"/>
            <a:ext cx="1534160" cy="1381760"/>
            <a:chOff x="6701028" y="3729228"/>
            <a:chExt cx="1534160" cy="1381760"/>
          </a:xfrm>
        </p:grpSpPr>
        <p:sp>
          <p:nvSpPr>
            <p:cNvPr id="28" name="object 28"/>
            <p:cNvSpPr/>
            <p:nvPr/>
          </p:nvSpPr>
          <p:spPr>
            <a:xfrm>
              <a:off x="6705600" y="3733800"/>
              <a:ext cx="762846" cy="13715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01028" y="3729228"/>
              <a:ext cx="1533905" cy="1376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1028" y="3729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59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59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59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59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59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59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59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59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59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59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87971" y="4215638"/>
            <a:ext cx="115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employs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71827" y="528827"/>
            <a:ext cx="6294120" cy="4733925"/>
            <a:chOff x="1671827" y="528827"/>
            <a:chExt cx="6294120" cy="4733925"/>
          </a:xfrm>
        </p:grpSpPr>
        <p:sp>
          <p:nvSpPr>
            <p:cNvPr id="33" name="object 33"/>
            <p:cNvSpPr/>
            <p:nvPr/>
          </p:nvSpPr>
          <p:spPr>
            <a:xfrm>
              <a:off x="2586228" y="2357627"/>
              <a:ext cx="5379720" cy="2905125"/>
            </a:xfrm>
            <a:custGeom>
              <a:avLst/>
              <a:gdLst/>
              <a:ahLst/>
              <a:cxnLst/>
              <a:rect l="l" t="t" r="r" b="b"/>
              <a:pathLst>
                <a:path w="5379720" h="2905125">
                  <a:moveTo>
                    <a:pt x="9906" y="766572"/>
                  </a:moveTo>
                  <a:lnTo>
                    <a:pt x="0" y="766572"/>
                  </a:lnTo>
                  <a:lnTo>
                    <a:pt x="0" y="1223772"/>
                  </a:lnTo>
                  <a:lnTo>
                    <a:pt x="9906" y="1223772"/>
                  </a:lnTo>
                  <a:lnTo>
                    <a:pt x="9906" y="766572"/>
                  </a:lnTo>
                  <a:close/>
                </a:path>
                <a:path w="5379720" h="2905125">
                  <a:moveTo>
                    <a:pt x="996696" y="2895600"/>
                  </a:moveTo>
                  <a:lnTo>
                    <a:pt x="6096" y="2590800"/>
                  </a:lnTo>
                  <a:lnTo>
                    <a:pt x="3810" y="2599944"/>
                  </a:lnTo>
                  <a:lnTo>
                    <a:pt x="994410" y="2904744"/>
                  </a:lnTo>
                  <a:lnTo>
                    <a:pt x="996696" y="2895600"/>
                  </a:lnTo>
                  <a:close/>
                </a:path>
                <a:path w="5379720" h="2905125">
                  <a:moveTo>
                    <a:pt x="1530858" y="9144"/>
                  </a:moveTo>
                  <a:lnTo>
                    <a:pt x="1527048" y="762"/>
                  </a:lnTo>
                  <a:lnTo>
                    <a:pt x="841248" y="305562"/>
                  </a:lnTo>
                  <a:lnTo>
                    <a:pt x="845058" y="313944"/>
                  </a:lnTo>
                  <a:lnTo>
                    <a:pt x="1530858" y="9144"/>
                  </a:lnTo>
                  <a:close/>
                </a:path>
                <a:path w="5379720" h="2905125">
                  <a:moveTo>
                    <a:pt x="4123182" y="2065020"/>
                  </a:moveTo>
                  <a:lnTo>
                    <a:pt x="4116324" y="2059686"/>
                  </a:lnTo>
                  <a:lnTo>
                    <a:pt x="3506724" y="2821686"/>
                  </a:lnTo>
                  <a:lnTo>
                    <a:pt x="3513582" y="2827020"/>
                  </a:lnTo>
                  <a:lnTo>
                    <a:pt x="4123182" y="2065020"/>
                  </a:lnTo>
                  <a:close/>
                </a:path>
                <a:path w="5379720" h="2905125">
                  <a:moveTo>
                    <a:pt x="4271772" y="0"/>
                  </a:moveTo>
                  <a:lnTo>
                    <a:pt x="3052572" y="0"/>
                  </a:lnTo>
                  <a:lnTo>
                    <a:pt x="3052572" y="9906"/>
                  </a:lnTo>
                  <a:lnTo>
                    <a:pt x="4271772" y="9906"/>
                  </a:lnTo>
                  <a:lnTo>
                    <a:pt x="4271772" y="0"/>
                  </a:lnTo>
                  <a:close/>
                </a:path>
                <a:path w="5379720" h="2905125">
                  <a:moveTo>
                    <a:pt x="5379720" y="394716"/>
                  </a:moveTo>
                  <a:lnTo>
                    <a:pt x="5376672" y="309372"/>
                  </a:lnTo>
                  <a:lnTo>
                    <a:pt x="5310378" y="362712"/>
                  </a:lnTo>
                  <a:lnTo>
                    <a:pt x="5340743" y="376732"/>
                  </a:lnTo>
                  <a:lnTo>
                    <a:pt x="4877562" y="1374648"/>
                  </a:lnTo>
                  <a:lnTo>
                    <a:pt x="4885944" y="1378458"/>
                  </a:lnTo>
                  <a:lnTo>
                    <a:pt x="5349392" y="380720"/>
                  </a:lnTo>
                  <a:lnTo>
                    <a:pt x="5354574" y="383120"/>
                  </a:lnTo>
                  <a:lnTo>
                    <a:pt x="5379720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492" y="533399"/>
              <a:ext cx="690807" cy="241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2466" y="5336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71827" y="528827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1827" y="528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006600" y="6723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name</a:t>
            </a:r>
            <a:endParaRPr sz="2400"/>
          </a:p>
        </p:txBody>
      </p:sp>
      <p:grpSp>
        <p:nvGrpSpPr>
          <p:cNvPr id="39" name="object 39"/>
          <p:cNvGrpSpPr/>
          <p:nvPr/>
        </p:nvGrpSpPr>
        <p:grpSpPr>
          <a:xfrm>
            <a:off x="5939028" y="528827"/>
            <a:ext cx="1457960" cy="696595"/>
            <a:chOff x="5939028" y="528827"/>
            <a:chExt cx="1457960" cy="696595"/>
          </a:xfrm>
        </p:grpSpPr>
        <p:sp>
          <p:nvSpPr>
            <p:cNvPr id="40" name="object 40"/>
            <p:cNvSpPr/>
            <p:nvPr/>
          </p:nvSpPr>
          <p:spPr>
            <a:xfrm>
              <a:off x="5976692" y="533399"/>
              <a:ext cx="690807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79667" y="533645"/>
              <a:ext cx="670380" cy="22835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39028" y="528827"/>
              <a:ext cx="1457705" cy="6903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39028" y="528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24091" y="672338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CEO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81227" y="1443227"/>
            <a:ext cx="1457960" cy="696595"/>
            <a:chOff x="681227" y="1443227"/>
            <a:chExt cx="1457960" cy="696595"/>
          </a:xfrm>
        </p:grpSpPr>
        <p:sp>
          <p:nvSpPr>
            <p:cNvPr id="46" name="object 46"/>
            <p:cNvSpPr/>
            <p:nvPr/>
          </p:nvSpPr>
          <p:spPr>
            <a:xfrm>
              <a:off x="718892" y="1447799"/>
              <a:ext cx="690807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21866" y="1448045"/>
              <a:ext cx="670380" cy="22835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1227" y="1443227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1227" y="1443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67053" y="1586738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97152" y="1216913"/>
            <a:ext cx="5646420" cy="5570855"/>
            <a:chOff x="1597152" y="1216913"/>
            <a:chExt cx="5646420" cy="5570855"/>
          </a:xfrm>
        </p:grpSpPr>
        <p:sp>
          <p:nvSpPr>
            <p:cNvPr id="52" name="object 52"/>
            <p:cNvSpPr/>
            <p:nvPr/>
          </p:nvSpPr>
          <p:spPr>
            <a:xfrm>
              <a:off x="1597152" y="1216913"/>
              <a:ext cx="5646420" cy="1149350"/>
            </a:xfrm>
            <a:custGeom>
              <a:avLst/>
              <a:gdLst/>
              <a:ahLst/>
              <a:cxnLst/>
              <a:rect l="l" t="t" r="r" b="b"/>
              <a:pathLst>
                <a:path w="56464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5646420" h="1149350">
                  <a:moveTo>
                    <a:pt x="770382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82" y="1145286"/>
                  </a:lnTo>
                  <a:lnTo>
                    <a:pt x="770382" y="2286"/>
                  </a:lnTo>
                  <a:close/>
                </a:path>
                <a:path w="5646420" h="1149350">
                  <a:moveTo>
                    <a:pt x="5646420" y="762000"/>
                  </a:moveTo>
                  <a:lnTo>
                    <a:pt x="5113020" y="0"/>
                  </a:lnTo>
                  <a:lnTo>
                    <a:pt x="5104638" y="5334"/>
                  </a:lnTo>
                  <a:lnTo>
                    <a:pt x="5638038" y="767334"/>
                  </a:lnTo>
                  <a:lnTo>
                    <a:pt x="5646420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85692" y="6095999"/>
              <a:ext cx="690807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88666" y="6096245"/>
              <a:ext cx="670380" cy="22835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48028" y="6091428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28" y="60914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922779" y="62349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15028" y="6015228"/>
            <a:ext cx="1457960" cy="696595"/>
            <a:chOff x="4415028" y="6015228"/>
            <a:chExt cx="1457960" cy="696595"/>
          </a:xfrm>
        </p:grpSpPr>
        <p:sp>
          <p:nvSpPr>
            <p:cNvPr id="59" name="object 59"/>
            <p:cNvSpPr/>
            <p:nvPr/>
          </p:nvSpPr>
          <p:spPr>
            <a:xfrm>
              <a:off x="4452692" y="6019800"/>
              <a:ext cx="690807" cy="2413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55667" y="6020045"/>
              <a:ext cx="670380" cy="2283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15028" y="6015228"/>
              <a:ext cx="1457706" cy="69037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15028" y="60152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1"/>
                  </a:lnTo>
                  <a:lnTo>
                    <a:pt x="534595" y="12093"/>
                  </a:lnTo>
                  <a:lnTo>
                    <a:pt x="488211" y="19393"/>
                  </a:lnTo>
                  <a:lnTo>
                    <a:pt x="440323" y="28639"/>
                  </a:lnTo>
                  <a:lnTo>
                    <a:pt x="391627" y="39914"/>
                  </a:lnTo>
                  <a:lnTo>
                    <a:pt x="342823" y="53298"/>
                  </a:lnTo>
                  <a:lnTo>
                    <a:pt x="294608" y="68870"/>
                  </a:lnTo>
                  <a:lnTo>
                    <a:pt x="247679" y="86712"/>
                  </a:lnTo>
                  <a:lnTo>
                    <a:pt x="202734" y="106903"/>
                  </a:lnTo>
                  <a:lnTo>
                    <a:pt x="160471" y="129525"/>
                  </a:lnTo>
                  <a:lnTo>
                    <a:pt x="121588" y="154658"/>
                  </a:lnTo>
                  <a:lnTo>
                    <a:pt x="86782" y="182382"/>
                  </a:lnTo>
                  <a:lnTo>
                    <a:pt x="56751" y="212778"/>
                  </a:lnTo>
                  <a:lnTo>
                    <a:pt x="32193" y="245926"/>
                  </a:lnTo>
                  <a:lnTo>
                    <a:pt x="13805" y="281907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749800" y="61587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05828" y="5939028"/>
            <a:ext cx="1457960" cy="696595"/>
            <a:chOff x="7005828" y="5939028"/>
            <a:chExt cx="1457960" cy="696595"/>
          </a:xfrm>
        </p:grpSpPr>
        <p:sp>
          <p:nvSpPr>
            <p:cNvPr id="65" name="object 65"/>
            <p:cNvSpPr/>
            <p:nvPr/>
          </p:nvSpPr>
          <p:spPr>
            <a:xfrm>
              <a:off x="7043492" y="5943600"/>
              <a:ext cx="690807" cy="2413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46467" y="5943845"/>
              <a:ext cx="670380" cy="22835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05828" y="5939028"/>
              <a:ext cx="1457705" cy="6903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05828" y="59390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484618" y="6082538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046476" y="3043427"/>
            <a:ext cx="6483985" cy="3209925"/>
            <a:chOff x="3046476" y="3043427"/>
            <a:chExt cx="6483985" cy="3209925"/>
          </a:xfrm>
        </p:grpSpPr>
        <p:sp>
          <p:nvSpPr>
            <p:cNvPr id="71" name="object 71"/>
            <p:cNvSpPr/>
            <p:nvPr/>
          </p:nvSpPr>
          <p:spPr>
            <a:xfrm>
              <a:off x="3046476" y="5558789"/>
              <a:ext cx="4117975" cy="694690"/>
            </a:xfrm>
            <a:custGeom>
              <a:avLst/>
              <a:gdLst/>
              <a:ahLst/>
              <a:cxnLst/>
              <a:rect l="l" t="t" r="r" b="b"/>
              <a:pathLst>
                <a:path w="4117975" h="694689">
                  <a:moveTo>
                    <a:pt x="1987296" y="458724"/>
                  </a:moveTo>
                  <a:lnTo>
                    <a:pt x="1682496" y="1524"/>
                  </a:lnTo>
                  <a:lnTo>
                    <a:pt x="1678305" y="4191"/>
                  </a:lnTo>
                  <a:lnTo>
                    <a:pt x="1676400" y="0"/>
                  </a:lnTo>
                  <a:lnTo>
                    <a:pt x="0" y="685800"/>
                  </a:lnTo>
                  <a:lnTo>
                    <a:pt x="3810" y="694182"/>
                  </a:lnTo>
                  <a:lnTo>
                    <a:pt x="1676209" y="10020"/>
                  </a:lnTo>
                  <a:lnTo>
                    <a:pt x="1978914" y="464058"/>
                  </a:lnTo>
                  <a:lnTo>
                    <a:pt x="1987296" y="458724"/>
                  </a:lnTo>
                  <a:close/>
                </a:path>
                <a:path w="4117975" h="694689">
                  <a:moveTo>
                    <a:pt x="4117848" y="533400"/>
                  </a:moveTo>
                  <a:lnTo>
                    <a:pt x="2441448" y="0"/>
                  </a:lnTo>
                  <a:lnTo>
                    <a:pt x="2439162" y="8382"/>
                  </a:lnTo>
                  <a:lnTo>
                    <a:pt x="4115562" y="541782"/>
                  </a:lnTo>
                  <a:lnTo>
                    <a:pt x="411784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10292" y="3047999"/>
              <a:ext cx="690807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13267" y="3048245"/>
              <a:ext cx="670380" cy="22835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72628" y="3043427"/>
              <a:ext cx="1457705" cy="6903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72628" y="3043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247380" y="31869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920228" y="757427"/>
            <a:ext cx="1457960" cy="696595"/>
            <a:chOff x="7920228" y="757427"/>
            <a:chExt cx="1457960" cy="696595"/>
          </a:xfrm>
        </p:grpSpPr>
        <p:sp>
          <p:nvSpPr>
            <p:cNvPr id="78" name="object 78"/>
            <p:cNvSpPr/>
            <p:nvPr/>
          </p:nvSpPr>
          <p:spPr>
            <a:xfrm>
              <a:off x="7957892" y="761999"/>
              <a:ext cx="690807" cy="241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60867" y="762245"/>
              <a:ext cx="670380" cy="22835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20228" y="757427"/>
              <a:ext cx="1457705" cy="69037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20228" y="757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255000" y="9009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414625" y="1370075"/>
            <a:ext cx="4389120" cy="2978785"/>
            <a:chOff x="4414625" y="1370075"/>
            <a:chExt cx="4389120" cy="2978785"/>
          </a:xfrm>
        </p:grpSpPr>
        <p:sp>
          <p:nvSpPr>
            <p:cNvPr id="84" name="object 84"/>
            <p:cNvSpPr/>
            <p:nvPr/>
          </p:nvSpPr>
          <p:spPr>
            <a:xfrm>
              <a:off x="7961376" y="1370075"/>
              <a:ext cx="842010" cy="1682750"/>
            </a:xfrm>
            <a:custGeom>
              <a:avLst/>
              <a:gdLst/>
              <a:ahLst/>
              <a:cxnLst/>
              <a:rect l="l" t="t" r="r" b="b"/>
              <a:pathLst>
                <a:path w="842009" h="1682750">
                  <a:moveTo>
                    <a:pt x="501396" y="3810"/>
                  </a:moveTo>
                  <a:lnTo>
                    <a:pt x="493014" y="0"/>
                  </a:lnTo>
                  <a:lnTo>
                    <a:pt x="264414" y="609600"/>
                  </a:lnTo>
                  <a:lnTo>
                    <a:pt x="272796" y="613410"/>
                  </a:lnTo>
                  <a:lnTo>
                    <a:pt x="501396" y="3810"/>
                  </a:lnTo>
                  <a:close/>
                </a:path>
                <a:path w="842009" h="1682750">
                  <a:moveTo>
                    <a:pt x="842010" y="1674114"/>
                  </a:moveTo>
                  <a:lnTo>
                    <a:pt x="3810" y="1369314"/>
                  </a:lnTo>
                  <a:lnTo>
                    <a:pt x="0" y="1377696"/>
                  </a:lnTo>
                  <a:lnTo>
                    <a:pt x="838200" y="1682496"/>
                  </a:lnTo>
                  <a:lnTo>
                    <a:pt x="842010" y="1674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0382" y="3175324"/>
              <a:ext cx="1153310" cy="57083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76565" y="2775965"/>
              <a:ext cx="2284226" cy="52603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19637" y="2770631"/>
              <a:ext cx="3446489" cy="157353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14625" y="2770631"/>
              <a:ext cx="3451860" cy="1577975"/>
            </a:xfrm>
            <a:custGeom>
              <a:avLst/>
              <a:gdLst/>
              <a:ahLst/>
              <a:cxnLst/>
              <a:rect l="l" t="t" r="r" b="b"/>
              <a:pathLst>
                <a:path w="3451859" h="1577975">
                  <a:moveTo>
                    <a:pt x="1891038" y="525228"/>
                  </a:moveTo>
                  <a:lnTo>
                    <a:pt x="1820820" y="499872"/>
                  </a:lnTo>
                  <a:lnTo>
                    <a:pt x="1746144" y="476250"/>
                  </a:lnTo>
                  <a:lnTo>
                    <a:pt x="1698406" y="463517"/>
                  </a:lnTo>
                  <a:lnTo>
                    <a:pt x="1649975" y="451935"/>
                  </a:lnTo>
                  <a:lnTo>
                    <a:pt x="1600917" y="441504"/>
                  </a:lnTo>
                  <a:lnTo>
                    <a:pt x="1551296" y="432227"/>
                  </a:lnTo>
                  <a:lnTo>
                    <a:pt x="1501176" y="424107"/>
                  </a:lnTo>
                  <a:lnTo>
                    <a:pt x="1450623" y="417144"/>
                  </a:lnTo>
                  <a:lnTo>
                    <a:pt x="1399699" y="411342"/>
                  </a:lnTo>
                  <a:lnTo>
                    <a:pt x="1347971" y="406668"/>
                  </a:lnTo>
                  <a:lnTo>
                    <a:pt x="1296713" y="403213"/>
                  </a:lnTo>
                  <a:lnTo>
                    <a:pt x="1245278" y="400915"/>
                  </a:lnTo>
                  <a:lnTo>
                    <a:pt x="1193730" y="399779"/>
                  </a:lnTo>
                  <a:lnTo>
                    <a:pt x="1141792" y="399807"/>
                  </a:lnTo>
                  <a:lnTo>
                    <a:pt x="1090004" y="401010"/>
                  </a:lnTo>
                  <a:lnTo>
                    <a:pt x="1038298" y="403388"/>
                  </a:lnTo>
                  <a:lnTo>
                    <a:pt x="986737" y="406943"/>
                  </a:lnTo>
                  <a:lnTo>
                    <a:pt x="935387" y="411677"/>
                  </a:lnTo>
                  <a:lnTo>
                    <a:pt x="884312" y="417592"/>
                  </a:lnTo>
                  <a:lnTo>
                    <a:pt x="833576" y="424691"/>
                  </a:lnTo>
                  <a:lnTo>
                    <a:pt x="783244" y="432975"/>
                  </a:lnTo>
                  <a:lnTo>
                    <a:pt x="733381" y="442447"/>
                  </a:lnTo>
                  <a:lnTo>
                    <a:pt x="684050" y="453109"/>
                  </a:lnTo>
                  <a:lnTo>
                    <a:pt x="635316" y="464962"/>
                  </a:lnTo>
                  <a:lnTo>
                    <a:pt x="587244" y="478009"/>
                  </a:lnTo>
                  <a:lnTo>
                    <a:pt x="539898" y="492252"/>
                  </a:lnTo>
                  <a:lnTo>
                    <a:pt x="490368" y="509016"/>
                  </a:lnTo>
                  <a:lnTo>
                    <a:pt x="443124" y="527304"/>
                  </a:lnTo>
                  <a:lnTo>
                    <a:pt x="403662" y="542981"/>
                  </a:lnTo>
                  <a:lnTo>
                    <a:pt x="364564" y="560438"/>
                  </a:lnTo>
                  <a:lnTo>
                    <a:pt x="326093" y="579608"/>
                  </a:lnTo>
                  <a:lnTo>
                    <a:pt x="288511" y="600421"/>
                  </a:lnTo>
                  <a:lnTo>
                    <a:pt x="252080" y="622808"/>
                  </a:lnTo>
                  <a:lnTo>
                    <a:pt x="217061" y="646701"/>
                  </a:lnTo>
                  <a:lnTo>
                    <a:pt x="183716" y="672031"/>
                  </a:lnTo>
                  <a:lnTo>
                    <a:pt x="152308" y="698728"/>
                  </a:lnTo>
                  <a:lnTo>
                    <a:pt x="123099" y="726725"/>
                  </a:lnTo>
                  <a:lnTo>
                    <a:pt x="96349" y="755951"/>
                  </a:lnTo>
                  <a:lnTo>
                    <a:pt x="72322" y="786340"/>
                  </a:lnTo>
                  <a:lnTo>
                    <a:pt x="33484" y="850326"/>
                  </a:lnTo>
                  <a:lnTo>
                    <a:pt x="8677" y="918132"/>
                  </a:lnTo>
                  <a:lnTo>
                    <a:pt x="0" y="989208"/>
                  </a:lnTo>
                  <a:lnTo>
                    <a:pt x="2364" y="1025800"/>
                  </a:lnTo>
                  <a:lnTo>
                    <a:pt x="9546" y="1063003"/>
                  </a:lnTo>
                  <a:lnTo>
                    <a:pt x="9807" y="1063807"/>
                  </a:lnTo>
                  <a:lnTo>
                    <a:pt x="9807" y="976510"/>
                  </a:lnTo>
                  <a:lnTo>
                    <a:pt x="13730" y="940135"/>
                  </a:lnTo>
                  <a:lnTo>
                    <a:pt x="34768" y="869996"/>
                  </a:lnTo>
                  <a:lnTo>
                    <a:pt x="71430" y="803809"/>
                  </a:lnTo>
                  <a:lnTo>
                    <a:pt x="94882" y="772375"/>
                  </a:lnTo>
                  <a:lnTo>
                    <a:pt x="121356" y="742140"/>
                  </a:lnTo>
                  <a:lnTo>
                    <a:pt x="150557" y="713177"/>
                  </a:lnTo>
                  <a:lnTo>
                    <a:pt x="182189" y="685554"/>
                  </a:lnTo>
                  <a:lnTo>
                    <a:pt x="215958" y="659344"/>
                  </a:lnTo>
                  <a:lnTo>
                    <a:pt x="251569" y="634616"/>
                  </a:lnTo>
                  <a:lnTo>
                    <a:pt x="288727" y="611441"/>
                  </a:lnTo>
                  <a:lnTo>
                    <a:pt x="327138" y="589890"/>
                  </a:lnTo>
                  <a:lnTo>
                    <a:pt x="366506" y="570033"/>
                  </a:lnTo>
                  <a:lnTo>
                    <a:pt x="406536" y="551941"/>
                  </a:lnTo>
                  <a:lnTo>
                    <a:pt x="446934" y="535686"/>
                  </a:lnTo>
                  <a:lnTo>
                    <a:pt x="493416" y="518160"/>
                  </a:lnTo>
                  <a:lnTo>
                    <a:pt x="542946" y="501396"/>
                  </a:lnTo>
                  <a:lnTo>
                    <a:pt x="590043" y="487168"/>
                  </a:lnTo>
                  <a:lnTo>
                    <a:pt x="637872" y="474144"/>
                  </a:lnTo>
                  <a:lnTo>
                    <a:pt x="686368" y="462321"/>
                  </a:lnTo>
                  <a:lnTo>
                    <a:pt x="735466" y="451694"/>
                  </a:lnTo>
                  <a:lnTo>
                    <a:pt x="785101" y="442262"/>
                  </a:lnTo>
                  <a:lnTo>
                    <a:pt x="835209" y="434019"/>
                  </a:lnTo>
                  <a:lnTo>
                    <a:pt x="885724" y="426964"/>
                  </a:lnTo>
                  <a:lnTo>
                    <a:pt x="936581" y="421092"/>
                  </a:lnTo>
                  <a:lnTo>
                    <a:pt x="987716" y="416401"/>
                  </a:lnTo>
                  <a:lnTo>
                    <a:pt x="1039063" y="412886"/>
                  </a:lnTo>
                  <a:lnTo>
                    <a:pt x="1090558" y="410545"/>
                  </a:lnTo>
                  <a:lnTo>
                    <a:pt x="1141792" y="409382"/>
                  </a:lnTo>
                  <a:lnTo>
                    <a:pt x="1193730" y="409371"/>
                  </a:lnTo>
                  <a:lnTo>
                    <a:pt x="1245355" y="410534"/>
                  </a:lnTo>
                  <a:lnTo>
                    <a:pt x="1297001" y="412870"/>
                  </a:lnTo>
                  <a:lnTo>
                    <a:pt x="1348470" y="416373"/>
                  </a:lnTo>
                  <a:lnTo>
                    <a:pt x="1398987" y="420959"/>
                  </a:lnTo>
                  <a:lnTo>
                    <a:pt x="1449695" y="426740"/>
                  </a:lnTo>
                  <a:lnTo>
                    <a:pt x="1500032" y="433668"/>
                  </a:lnTo>
                  <a:lnTo>
                    <a:pt x="1549931" y="441739"/>
                  </a:lnTo>
                  <a:lnTo>
                    <a:pt x="1599328" y="450951"/>
                  </a:lnTo>
                  <a:lnTo>
                    <a:pt x="1648158" y="461299"/>
                  </a:lnTo>
                  <a:lnTo>
                    <a:pt x="1696357" y="472781"/>
                  </a:lnTo>
                  <a:lnTo>
                    <a:pt x="1743858" y="485394"/>
                  </a:lnTo>
                  <a:lnTo>
                    <a:pt x="1817772" y="509016"/>
                  </a:lnTo>
                  <a:lnTo>
                    <a:pt x="1854348" y="521208"/>
                  </a:lnTo>
                  <a:lnTo>
                    <a:pt x="1889400" y="534924"/>
                  </a:lnTo>
                  <a:lnTo>
                    <a:pt x="1889400" y="525780"/>
                  </a:lnTo>
                  <a:lnTo>
                    <a:pt x="1891038" y="525228"/>
                  </a:lnTo>
                  <a:close/>
                </a:path>
                <a:path w="3451859" h="1577975">
                  <a:moveTo>
                    <a:pt x="2329504" y="1064620"/>
                  </a:moveTo>
                  <a:lnTo>
                    <a:pt x="2329504" y="985650"/>
                  </a:lnTo>
                  <a:lnTo>
                    <a:pt x="2327724" y="1023380"/>
                  </a:lnTo>
                  <a:lnTo>
                    <a:pt x="2321090" y="1060042"/>
                  </a:lnTo>
                  <a:lnTo>
                    <a:pt x="2294623" y="1129983"/>
                  </a:lnTo>
                  <a:lnTo>
                    <a:pt x="2275474" y="1163170"/>
                  </a:lnTo>
                  <a:lnTo>
                    <a:pt x="2252837" y="1195109"/>
                  </a:lnTo>
                  <a:lnTo>
                    <a:pt x="2227052" y="1225753"/>
                  </a:lnTo>
                  <a:lnTo>
                    <a:pt x="2198461" y="1255057"/>
                  </a:lnTo>
                  <a:lnTo>
                    <a:pt x="2167406" y="1282976"/>
                  </a:lnTo>
                  <a:lnTo>
                    <a:pt x="2134228" y="1309464"/>
                  </a:lnTo>
                  <a:lnTo>
                    <a:pt x="2099269" y="1334476"/>
                  </a:lnTo>
                  <a:lnTo>
                    <a:pt x="2062870" y="1357967"/>
                  </a:lnTo>
                  <a:lnTo>
                    <a:pt x="2025372" y="1379891"/>
                  </a:lnTo>
                  <a:lnTo>
                    <a:pt x="1987117" y="1400203"/>
                  </a:lnTo>
                  <a:lnTo>
                    <a:pt x="1948446" y="1418858"/>
                  </a:lnTo>
                  <a:lnTo>
                    <a:pt x="1909701" y="1435809"/>
                  </a:lnTo>
                  <a:lnTo>
                    <a:pt x="1871224" y="1451013"/>
                  </a:lnTo>
                  <a:lnTo>
                    <a:pt x="1833355" y="1464423"/>
                  </a:lnTo>
                  <a:lnTo>
                    <a:pt x="1745382" y="1491996"/>
                  </a:lnTo>
                  <a:lnTo>
                    <a:pt x="1692804" y="1505712"/>
                  </a:lnTo>
                  <a:lnTo>
                    <a:pt x="1649008" y="1516494"/>
                  </a:lnTo>
                  <a:lnTo>
                    <a:pt x="1604096" y="1526304"/>
                  </a:lnTo>
                  <a:lnTo>
                    <a:pt x="1558159" y="1535127"/>
                  </a:lnTo>
                  <a:lnTo>
                    <a:pt x="1511286" y="1542950"/>
                  </a:lnTo>
                  <a:lnTo>
                    <a:pt x="1463569" y="1549758"/>
                  </a:lnTo>
                  <a:lnTo>
                    <a:pt x="1415097" y="1555537"/>
                  </a:lnTo>
                  <a:lnTo>
                    <a:pt x="1365961" y="1560272"/>
                  </a:lnTo>
                  <a:lnTo>
                    <a:pt x="1316251" y="1563951"/>
                  </a:lnTo>
                  <a:lnTo>
                    <a:pt x="1266057" y="1566558"/>
                  </a:lnTo>
                  <a:lnTo>
                    <a:pt x="1215352" y="1568081"/>
                  </a:lnTo>
                  <a:lnTo>
                    <a:pt x="1164171" y="1568496"/>
                  </a:lnTo>
                  <a:lnTo>
                    <a:pt x="1113478" y="1567810"/>
                  </a:lnTo>
                  <a:lnTo>
                    <a:pt x="1062253" y="1565990"/>
                  </a:lnTo>
                  <a:lnTo>
                    <a:pt x="1010997" y="1563027"/>
                  </a:lnTo>
                  <a:lnTo>
                    <a:pt x="959798" y="1558909"/>
                  </a:lnTo>
                  <a:lnTo>
                    <a:pt x="908748" y="1553619"/>
                  </a:lnTo>
                  <a:lnTo>
                    <a:pt x="857938" y="1547146"/>
                  </a:lnTo>
                  <a:lnTo>
                    <a:pt x="807456" y="1539473"/>
                  </a:lnTo>
                  <a:lnTo>
                    <a:pt x="757395" y="1530587"/>
                  </a:lnTo>
                  <a:lnTo>
                    <a:pt x="707843" y="1520475"/>
                  </a:lnTo>
                  <a:lnTo>
                    <a:pt x="658891" y="1509120"/>
                  </a:lnTo>
                  <a:lnTo>
                    <a:pt x="610631" y="1496511"/>
                  </a:lnTo>
                  <a:lnTo>
                    <a:pt x="563151" y="1482632"/>
                  </a:lnTo>
                  <a:lnTo>
                    <a:pt x="516542" y="1467469"/>
                  </a:lnTo>
                  <a:lnTo>
                    <a:pt x="470895" y="1451008"/>
                  </a:lnTo>
                  <a:lnTo>
                    <a:pt x="426300" y="1433235"/>
                  </a:lnTo>
                  <a:lnTo>
                    <a:pt x="382847" y="1414136"/>
                  </a:lnTo>
                  <a:lnTo>
                    <a:pt x="340626" y="1393696"/>
                  </a:lnTo>
                  <a:lnTo>
                    <a:pt x="299728" y="1371902"/>
                  </a:lnTo>
                  <a:lnTo>
                    <a:pt x="260244" y="1348740"/>
                  </a:lnTo>
                  <a:lnTo>
                    <a:pt x="225192" y="1325118"/>
                  </a:lnTo>
                  <a:lnTo>
                    <a:pt x="192426" y="1300734"/>
                  </a:lnTo>
                  <a:lnTo>
                    <a:pt x="161184" y="1274826"/>
                  </a:lnTo>
                  <a:lnTo>
                    <a:pt x="132990" y="1248918"/>
                  </a:lnTo>
                  <a:lnTo>
                    <a:pt x="97188" y="1208591"/>
                  </a:lnTo>
                  <a:lnTo>
                    <a:pt x="67946" y="1168618"/>
                  </a:lnTo>
                  <a:lnTo>
                    <a:pt x="44968" y="1129068"/>
                  </a:lnTo>
                  <a:lnTo>
                    <a:pt x="27960" y="1090011"/>
                  </a:lnTo>
                  <a:lnTo>
                    <a:pt x="16627" y="1051519"/>
                  </a:lnTo>
                  <a:lnTo>
                    <a:pt x="10674" y="1013662"/>
                  </a:lnTo>
                  <a:lnTo>
                    <a:pt x="9807" y="976510"/>
                  </a:lnTo>
                  <a:lnTo>
                    <a:pt x="9807" y="1063807"/>
                  </a:lnTo>
                  <a:lnTo>
                    <a:pt x="21808" y="1100748"/>
                  </a:lnTo>
                  <a:lnTo>
                    <a:pt x="39412" y="1138967"/>
                  </a:lnTo>
                  <a:lnTo>
                    <a:pt x="62619" y="1177590"/>
                  </a:lnTo>
                  <a:lnTo>
                    <a:pt x="91693" y="1216549"/>
                  </a:lnTo>
                  <a:lnTo>
                    <a:pt x="126894" y="1255776"/>
                  </a:lnTo>
                  <a:lnTo>
                    <a:pt x="155088" y="1282446"/>
                  </a:lnTo>
                  <a:lnTo>
                    <a:pt x="186330" y="1308354"/>
                  </a:lnTo>
                  <a:lnTo>
                    <a:pt x="219858" y="1332738"/>
                  </a:lnTo>
                  <a:lnTo>
                    <a:pt x="255672" y="1356360"/>
                  </a:lnTo>
                  <a:lnTo>
                    <a:pt x="295219" y="1379784"/>
                  </a:lnTo>
                  <a:lnTo>
                    <a:pt x="336205" y="1401815"/>
                  </a:lnTo>
                  <a:lnTo>
                    <a:pt x="378539" y="1422468"/>
                  </a:lnTo>
                  <a:lnTo>
                    <a:pt x="422129" y="1441759"/>
                  </a:lnTo>
                  <a:lnTo>
                    <a:pt x="466884" y="1459701"/>
                  </a:lnTo>
                  <a:lnTo>
                    <a:pt x="512710" y="1476312"/>
                  </a:lnTo>
                  <a:lnTo>
                    <a:pt x="559516" y="1491605"/>
                  </a:lnTo>
                  <a:lnTo>
                    <a:pt x="607211" y="1505596"/>
                  </a:lnTo>
                  <a:lnTo>
                    <a:pt x="655702" y="1518301"/>
                  </a:lnTo>
                  <a:lnTo>
                    <a:pt x="704896" y="1529734"/>
                  </a:lnTo>
                  <a:lnTo>
                    <a:pt x="754704" y="1539911"/>
                  </a:lnTo>
                  <a:lnTo>
                    <a:pt x="805031" y="1548847"/>
                  </a:lnTo>
                  <a:lnTo>
                    <a:pt x="855787" y="1556558"/>
                  </a:lnTo>
                  <a:lnTo>
                    <a:pt x="906880" y="1563058"/>
                  </a:lnTo>
                  <a:lnTo>
                    <a:pt x="958217" y="1568362"/>
                  </a:lnTo>
                  <a:lnTo>
                    <a:pt x="1009707" y="1572487"/>
                  </a:lnTo>
                  <a:lnTo>
                    <a:pt x="1061257" y="1575446"/>
                  </a:lnTo>
                  <a:lnTo>
                    <a:pt x="1112776" y="1577257"/>
                  </a:lnTo>
                  <a:lnTo>
                    <a:pt x="1164581" y="1577929"/>
                  </a:lnTo>
                  <a:lnTo>
                    <a:pt x="1215470" y="1577485"/>
                  </a:lnTo>
                  <a:lnTo>
                    <a:pt x="1266225" y="1575942"/>
                  </a:lnTo>
                  <a:lnTo>
                    <a:pt x="1316699" y="1573306"/>
                  </a:lnTo>
                  <a:lnTo>
                    <a:pt x="1366682" y="1569597"/>
                  </a:lnTo>
                  <a:lnTo>
                    <a:pt x="1416082" y="1564829"/>
                  </a:lnTo>
                  <a:lnTo>
                    <a:pt x="1464807" y="1559019"/>
                  </a:lnTo>
                  <a:lnTo>
                    <a:pt x="1512765" y="1552181"/>
                  </a:lnTo>
                  <a:lnTo>
                    <a:pt x="1559865" y="1544330"/>
                  </a:lnTo>
                  <a:lnTo>
                    <a:pt x="1606013" y="1535482"/>
                  </a:lnTo>
                  <a:lnTo>
                    <a:pt x="1651119" y="1525652"/>
                  </a:lnTo>
                  <a:lnTo>
                    <a:pt x="1695090" y="1514856"/>
                  </a:lnTo>
                  <a:lnTo>
                    <a:pt x="1748430" y="1501140"/>
                  </a:lnTo>
                  <a:lnTo>
                    <a:pt x="1799484" y="1485138"/>
                  </a:lnTo>
                  <a:lnTo>
                    <a:pt x="1837254" y="1473361"/>
                  </a:lnTo>
                  <a:lnTo>
                    <a:pt x="1875931" y="1459675"/>
                  </a:lnTo>
                  <a:lnTo>
                    <a:pt x="1915171" y="1444129"/>
                  </a:lnTo>
                  <a:lnTo>
                    <a:pt x="1954630" y="1426772"/>
                  </a:lnTo>
                  <a:lnTo>
                    <a:pt x="1993966" y="1407656"/>
                  </a:lnTo>
                  <a:lnTo>
                    <a:pt x="2032833" y="1386829"/>
                  </a:lnTo>
                  <a:lnTo>
                    <a:pt x="2070889" y="1364342"/>
                  </a:lnTo>
                  <a:lnTo>
                    <a:pt x="2107789" y="1340245"/>
                  </a:lnTo>
                  <a:lnTo>
                    <a:pt x="2143190" y="1314587"/>
                  </a:lnTo>
                  <a:lnTo>
                    <a:pt x="2176748" y="1287419"/>
                  </a:lnTo>
                  <a:lnTo>
                    <a:pt x="2208118" y="1258791"/>
                  </a:lnTo>
                  <a:lnTo>
                    <a:pt x="2236958" y="1228753"/>
                  </a:lnTo>
                  <a:lnTo>
                    <a:pt x="2262923" y="1197354"/>
                  </a:lnTo>
                  <a:lnTo>
                    <a:pt x="2285670" y="1164645"/>
                  </a:lnTo>
                  <a:lnTo>
                    <a:pt x="2304855" y="1130676"/>
                  </a:lnTo>
                  <a:lnTo>
                    <a:pt x="2320133" y="1095496"/>
                  </a:lnTo>
                  <a:lnTo>
                    <a:pt x="2329504" y="1064620"/>
                  </a:lnTo>
                  <a:close/>
                </a:path>
                <a:path w="3451859" h="1577975">
                  <a:moveTo>
                    <a:pt x="1892448" y="525780"/>
                  </a:moveTo>
                  <a:lnTo>
                    <a:pt x="1891038" y="525228"/>
                  </a:lnTo>
                  <a:lnTo>
                    <a:pt x="1889400" y="525780"/>
                  </a:lnTo>
                  <a:lnTo>
                    <a:pt x="1892448" y="525780"/>
                  </a:lnTo>
                  <a:close/>
                </a:path>
                <a:path w="3451859" h="1577975">
                  <a:moveTo>
                    <a:pt x="1892448" y="534924"/>
                  </a:moveTo>
                  <a:lnTo>
                    <a:pt x="1892448" y="525780"/>
                  </a:lnTo>
                  <a:lnTo>
                    <a:pt x="1889400" y="525780"/>
                  </a:lnTo>
                  <a:lnTo>
                    <a:pt x="1889400" y="534924"/>
                  </a:lnTo>
                  <a:lnTo>
                    <a:pt x="1892448" y="534924"/>
                  </a:lnTo>
                  <a:close/>
                </a:path>
                <a:path w="3451859" h="1577975">
                  <a:moveTo>
                    <a:pt x="3442661" y="2191"/>
                  </a:moveTo>
                  <a:lnTo>
                    <a:pt x="1891038" y="525228"/>
                  </a:lnTo>
                  <a:lnTo>
                    <a:pt x="1892448" y="525780"/>
                  </a:lnTo>
                  <a:lnTo>
                    <a:pt x="1892448" y="534924"/>
                  </a:lnTo>
                  <a:lnTo>
                    <a:pt x="3397903" y="26713"/>
                  </a:lnTo>
                  <a:lnTo>
                    <a:pt x="3442661" y="2191"/>
                  </a:lnTo>
                  <a:close/>
                </a:path>
                <a:path w="3451859" h="1577975">
                  <a:moveTo>
                    <a:pt x="3447690" y="10323"/>
                  </a:moveTo>
                  <a:lnTo>
                    <a:pt x="3447690" y="9906"/>
                  </a:lnTo>
                  <a:lnTo>
                    <a:pt x="3397903" y="26713"/>
                  </a:lnTo>
                  <a:lnTo>
                    <a:pt x="2178198" y="694944"/>
                  </a:lnTo>
                  <a:lnTo>
                    <a:pt x="2175912" y="697230"/>
                  </a:lnTo>
                  <a:lnTo>
                    <a:pt x="2175912" y="700278"/>
                  </a:lnTo>
                  <a:lnTo>
                    <a:pt x="2176674" y="701802"/>
                  </a:lnTo>
                  <a:lnTo>
                    <a:pt x="2177436" y="702564"/>
                  </a:lnTo>
                  <a:lnTo>
                    <a:pt x="2182770" y="707609"/>
                  </a:lnTo>
                  <a:lnTo>
                    <a:pt x="2182770" y="703326"/>
                  </a:lnTo>
                  <a:lnTo>
                    <a:pt x="2184294" y="695706"/>
                  </a:lnTo>
                  <a:lnTo>
                    <a:pt x="2188836" y="700002"/>
                  </a:lnTo>
                  <a:lnTo>
                    <a:pt x="3447690" y="10323"/>
                  </a:lnTo>
                  <a:close/>
                </a:path>
                <a:path w="3451859" h="1577975">
                  <a:moveTo>
                    <a:pt x="2188836" y="700002"/>
                  </a:moveTo>
                  <a:lnTo>
                    <a:pt x="2184294" y="695706"/>
                  </a:lnTo>
                  <a:lnTo>
                    <a:pt x="2182770" y="703326"/>
                  </a:lnTo>
                  <a:lnTo>
                    <a:pt x="2188836" y="700002"/>
                  </a:lnTo>
                  <a:close/>
                </a:path>
                <a:path w="3451859" h="1577975">
                  <a:moveTo>
                    <a:pt x="2339096" y="983193"/>
                  </a:moveTo>
                  <a:lnTo>
                    <a:pt x="2335313" y="943671"/>
                  </a:lnTo>
                  <a:lnTo>
                    <a:pt x="2325905" y="903189"/>
                  </a:lnTo>
                  <a:lnTo>
                    <a:pt x="2310529" y="861796"/>
                  </a:lnTo>
                  <a:lnTo>
                    <a:pt x="2288839" y="819542"/>
                  </a:lnTo>
                  <a:lnTo>
                    <a:pt x="2260494" y="776478"/>
                  </a:lnTo>
                  <a:lnTo>
                    <a:pt x="2212488" y="722376"/>
                  </a:lnTo>
                  <a:lnTo>
                    <a:pt x="2188836" y="700002"/>
                  </a:lnTo>
                  <a:lnTo>
                    <a:pt x="2182770" y="703326"/>
                  </a:lnTo>
                  <a:lnTo>
                    <a:pt x="2182770" y="707609"/>
                  </a:lnTo>
                  <a:lnTo>
                    <a:pt x="2205630" y="729234"/>
                  </a:lnTo>
                  <a:lnTo>
                    <a:pt x="2230776" y="755904"/>
                  </a:lnTo>
                  <a:lnTo>
                    <a:pt x="2281250" y="824961"/>
                  </a:lnTo>
                  <a:lnTo>
                    <a:pt x="2302302" y="866508"/>
                  </a:lnTo>
                  <a:lnTo>
                    <a:pt x="2317134" y="907168"/>
                  </a:lnTo>
                  <a:lnTo>
                    <a:pt x="2326088" y="946897"/>
                  </a:lnTo>
                  <a:lnTo>
                    <a:pt x="2329504" y="985650"/>
                  </a:lnTo>
                  <a:lnTo>
                    <a:pt x="2329504" y="1064620"/>
                  </a:lnTo>
                  <a:lnTo>
                    <a:pt x="2331162" y="1059155"/>
                  </a:lnTo>
                  <a:lnTo>
                    <a:pt x="2337598" y="1021705"/>
                  </a:lnTo>
                  <a:lnTo>
                    <a:pt x="2339096" y="983193"/>
                  </a:lnTo>
                  <a:close/>
                </a:path>
                <a:path w="3451859" h="1577975">
                  <a:moveTo>
                    <a:pt x="3447690" y="9906"/>
                  </a:moveTo>
                  <a:lnTo>
                    <a:pt x="3443981" y="1746"/>
                  </a:lnTo>
                  <a:lnTo>
                    <a:pt x="3442661" y="2191"/>
                  </a:lnTo>
                  <a:lnTo>
                    <a:pt x="3397903" y="26713"/>
                  </a:lnTo>
                  <a:lnTo>
                    <a:pt x="3447690" y="9906"/>
                  </a:lnTo>
                  <a:close/>
                </a:path>
                <a:path w="3451859" h="1577975">
                  <a:moveTo>
                    <a:pt x="3443981" y="1746"/>
                  </a:moveTo>
                  <a:lnTo>
                    <a:pt x="3443880" y="1524"/>
                  </a:lnTo>
                  <a:lnTo>
                    <a:pt x="3442661" y="2191"/>
                  </a:lnTo>
                  <a:lnTo>
                    <a:pt x="3443981" y="1746"/>
                  </a:lnTo>
                  <a:close/>
                </a:path>
                <a:path w="3451859" h="1577975">
                  <a:moveTo>
                    <a:pt x="3451500" y="6096"/>
                  </a:moveTo>
                  <a:lnTo>
                    <a:pt x="3450738" y="3810"/>
                  </a:lnTo>
                  <a:lnTo>
                    <a:pt x="3449214" y="1524"/>
                  </a:lnTo>
                  <a:lnTo>
                    <a:pt x="3446928" y="0"/>
                  </a:lnTo>
                  <a:lnTo>
                    <a:pt x="3444642" y="1524"/>
                  </a:lnTo>
                  <a:lnTo>
                    <a:pt x="3443981" y="1746"/>
                  </a:lnTo>
                  <a:lnTo>
                    <a:pt x="3447690" y="9906"/>
                  </a:lnTo>
                  <a:lnTo>
                    <a:pt x="3447690" y="10323"/>
                  </a:lnTo>
                  <a:lnTo>
                    <a:pt x="3448452" y="9906"/>
                  </a:lnTo>
                  <a:lnTo>
                    <a:pt x="3450738" y="8382"/>
                  </a:lnTo>
                  <a:lnTo>
                    <a:pt x="3451500" y="6096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843526" y="3370579"/>
            <a:ext cx="1480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 indent="-850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does  </a:t>
            </a:r>
            <a:r>
              <a:rPr sz="2400" dirty="0">
                <a:latin typeface="Arial"/>
                <a:cs typeface="Arial"/>
              </a:rPr>
              <a:t>this say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451" y="544322"/>
            <a:ext cx="5363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Multi-way</a:t>
            </a:r>
            <a:r>
              <a:rPr spc="-65" dirty="0"/>
              <a:t> </a:t>
            </a:r>
            <a:r>
              <a:rPr spc="-5" dirty="0"/>
              <a:t>Relationships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56709" y="2930651"/>
            <a:ext cx="1403985" cy="1264920"/>
            <a:chOff x="4156709" y="2930651"/>
            <a:chExt cx="1403985" cy="1264920"/>
          </a:xfrm>
        </p:grpSpPr>
        <p:sp>
          <p:nvSpPr>
            <p:cNvPr id="4" name="object 4"/>
            <p:cNvSpPr/>
            <p:nvPr/>
          </p:nvSpPr>
          <p:spPr>
            <a:xfrm>
              <a:off x="4164135" y="3564825"/>
              <a:ext cx="1389703" cy="626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6709" y="2930651"/>
              <a:ext cx="1403604" cy="1260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6709" y="2930651"/>
              <a:ext cx="1403985" cy="1264920"/>
            </a:xfrm>
            <a:custGeom>
              <a:avLst/>
              <a:gdLst/>
              <a:ahLst/>
              <a:cxnLst/>
              <a:rect l="l" t="t" r="r" b="b"/>
              <a:pathLst>
                <a:path w="1403985" h="1264920">
                  <a:moveTo>
                    <a:pt x="1403604" y="635508"/>
                  </a:moveTo>
                  <a:lnTo>
                    <a:pt x="1403604" y="630174"/>
                  </a:lnTo>
                  <a:lnTo>
                    <a:pt x="1402080" y="629412"/>
                  </a:lnTo>
                  <a:lnTo>
                    <a:pt x="704850" y="1524"/>
                  </a:lnTo>
                  <a:lnTo>
                    <a:pt x="703326" y="0"/>
                  </a:lnTo>
                  <a:lnTo>
                    <a:pt x="700278" y="0"/>
                  </a:lnTo>
                  <a:lnTo>
                    <a:pt x="698754" y="1524"/>
                  </a:lnTo>
                  <a:lnTo>
                    <a:pt x="1524" y="629412"/>
                  </a:lnTo>
                  <a:lnTo>
                    <a:pt x="0" y="630174"/>
                  </a:lnTo>
                  <a:lnTo>
                    <a:pt x="0" y="635508"/>
                  </a:lnTo>
                  <a:lnTo>
                    <a:pt x="1524" y="636270"/>
                  </a:lnTo>
                  <a:lnTo>
                    <a:pt x="7619" y="641753"/>
                  </a:lnTo>
                  <a:lnTo>
                    <a:pt x="7620" y="629412"/>
                  </a:lnTo>
                  <a:lnTo>
                    <a:pt x="11430" y="632838"/>
                  </a:lnTo>
                  <a:lnTo>
                    <a:pt x="698754" y="13871"/>
                  </a:lnTo>
                  <a:lnTo>
                    <a:pt x="698754" y="8382"/>
                  </a:lnTo>
                  <a:lnTo>
                    <a:pt x="704850" y="8382"/>
                  </a:lnTo>
                  <a:lnTo>
                    <a:pt x="704850" y="13871"/>
                  </a:lnTo>
                  <a:lnTo>
                    <a:pt x="1392174" y="632838"/>
                  </a:lnTo>
                  <a:lnTo>
                    <a:pt x="1395984" y="629412"/>
                  </a:lnTo>
                  <a:lnTo>
                    <a:pt x="1395984" y="641753"/>
                  </a:lnTo>
                  <a:lnTo>
                    <a:pt x="1402080" y="636270"/>
                  </a:lnTo>
                  <a:lnTo>
                    <a:pt x="1403604" y="635508"/>
                  </a:lnTo>
                  <a:close/>
                </a:path>
                <a:path w="1403985" h="1264920">
                  <a:moveTo>
                    <a:pt x="11430" y="632838"/>
                  </a:moveTo>
                  <a:lnTo>
                    <a:pt x="7620" y="629412"/>
                  </a:lnTo>
                  <a:lnTo>
                    <a:pt x="7620" y="636270"/>
                  </a:lnTo>
                  <a:lnTo>
                    <a:pt x="11430" y="632838"/>
                  </a:lnTo>
                  <a:close/>
                </a:path>
                <a:path w="1403985" h="1264920">
                  <a:moveTo>
                    <a:pt x="701802" y="1253796"/>
                  </a:moveTo>
                  <a:lnTo>
                    <a:pt x="11430" y="632838"/>
                  </a:lnTo>
                  <a:lnTo>
                    <a:pt x="7620" y="636270"/>
                  </a:lnTo>
                  <a:lnTo>
                    <a:pt x="7619" y="641753"/>
                  </a:lnTo>
                  <a:lnTo>
                    <a:pt x="698754" y="1263396"/>
                  </a:lnTo>
                  <a:lnTo>
                    <a:pt x="698754" y="1256538"/>
                  </a:lnTo>
                  <a:lnTo>
                    <a:pt x="701802" y="1253796"/>
                  </a:lnTo>
                  <a:close/>
                </a:path>
                <a:path w="1403985" h="1264920">
                  <a:moveTo>
                    <a:pt x="704850" y="8382"/>
                  </a:moveTo>
                  <a:lnTo>
                    <a:pt x="698754" y="8382"/>
                  </a:lnTo>
                  <a:lnTo>
                    <a:pt x="701802" y="11126"/>
                  </a:lnTo>
                  <a:lnTo>
                    <a:pt x="704850" y="8382"/>
                  </a:lnTo>
                  <a:close/>
                </a:path>
                <a:path w="1403985" h="1264920">
                  <a:moveTo>
                    <a:pt x="701802" y="11126"/>
                  </a:moveTo>
                  <a:lnTo>
                    <a:pt x="698754" y="8382"/>
                  </a:lnTo>
                  <a:lnTo>
                    <a:pt x="698754" y="13871"/>
                  </a:lnTo>
                  <a:lnTo>
                    <a:pt x="701802" y="11126"/>
                  </a:lnTo>
                  <a:close/>
                </a:path>
                <a:path w="1403985" h="1264920">
                  <a:moveTo>
                    <a:pt x="704850" y="1256538"/>
                  </a:moveTo>
                  <a:lnTo>
                    <a:pt x="701802" y="1253796"/>
                  </a:lnTo>
                  <a:lnTo>
                    <a:pt x="698754" y="1256538"/>
                  </a:lnTo>
                  <a:lnTo>
                    <a:pt x="704850" y="1256538"/>
                  </a:lnTo>
                  <a:close/>
                </a:path>
                <a:path w="1403985" h="1264920">
                  <a:moveTo>
                    <a:pt x="704850" y="1263396"/>
                  </a:moveTo>
                  <a:lnTo>
                    <a:pt x="704850" y="1256538"/>
                  </a:lnTo>
                  <a:lnTo>
                    <a:pt x="698754" y="1256538"/>
                  </a:lnTo>
                  <a:lnTo>
                    <a:pt x="698754" y="1263396"/>
                  </a:lnTo>
                  <a:lnTo>
                    <a:pt x="700278" y="1264920"/>
                  </a:lnTo>
                  <a:lnTo>
                    <a:pt x="703326" y="1264920"/>
                  </a:lnTo>
                  <a:lnTo>
                    <a:pt x="704850" y="1263396"/>
                  </a:lnTo>
                  <a:close/>
                </a:path>
                <a:path w="1403985" h="1264920">
                  <a:moveTo>
                    <a:pt x="704850" y="13871"/>
                  </a:moveTo>
                  <a:lnTo>
                    <a:pt x="704850" y="8382"/>
                  </a:lnTo>
                  <a:lnTo>
                    <a:pt x="701802" y="11126"/>
                  </a:lnTo>
                  <a:lnTo>
                    <a:pt x="704850" y="13871"/>
                  </a:lnTo>
                  <a:close/>
                </a:path>
                <a:path w="1403985" h="1264920">
                  <a:moveTo>
                    <a:pt x="1395984" y="641753"/>
                  </a:moveTo>
                  <a:lnTo>
                    <a:pt x="1395984" y="636270"/>
                  </a:lnTo>
                  <a:lnTo>
                    <a:pt x="1392174" y="632838"/>
                  </a:lnTo>
                  <a:lnTo>
                    <a:pt x="701802" y="1253796"/>
                  </a:lnTo>
                  <a:lnTo>
                    <a:pt x="704850" y="1256538"/>
                  </a:lnTo>
                  <a:lnTo>
                    <a:pt x="704850" y="1263396"/>
                  </a:lnTo>
                  <a:lnTo>
                    <a:pt x="1395984" y="641753"/>
                  </a:lnTo>
                  <a:close/>
                </a:path>
                <a:path w="1403985" h="1264920">
                  <a:moveTo>
                    <a:pt x="1395984" y="636270"/>
                  </a:moveTo>
                  <a:lnTo>
                    <a:pt x="1395984" y="629412"/>
                  </a:lnTo>
                  <a:lnTo>
                    <a:pt x="1392174" y="632838"/>
                  </a:lnTo>
                  <a:lnTo>
                    <a:pt x="1395984" y="636270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02684" y="3359150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7027" y="2164079"/>
            <a:ext cx="2032000" cy="707390"/>
            <a:chOff x="1367027" y="2164079"/>
            <a:chExt cx="2032000" cy="707390"/>
          </a:xfrm>
        </p:grpSpPr>
        <p:sp>
          <p:nvSpPr>
            <p:cNvPr id="9" name="object 9"/>
            <p:cNvSpPr/>
            <p:nvPr/>
          </p:nvSpPr>
          <p:spPr>
            <a:xfrm>
              <a:off x="1371599" y="2168651"/>
              <a:ext cx="2022348" cy="6972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7027" y="2164079"/>
              <a:ext cx="2031492" cy="701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7027" y="2164079"/>
              <a:ext cx="2032000" cy="707390"/>
            </a:xfrm>
            <a:custGeom>
              <a:avLst/>
              <a:gdLst/>
              <a:ahLst/>
              <a:cxnLst/>
              <a:rect l="l" t="t" r="r" b="b"/>
              <a:pathLst>
                <a:path w="2032000" h="707389">
                  <a:moveTo>
                    <a:pt x="2031492" y="704850"/>
                  </a:moveTo>
                  <a:lnTo>
                    <a:pt x="2031492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850"/>
                  </a:lnTo>
                  <a:lnTo>
                    <a:pt x="2286" y="707136"/>
                  </a:lnTo>
                  <a:lnTo>
                    <a:pt x="4572" y="70713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022348" y="9906"/>
                  </a:lnTo>
                  <a:lnTo>
                    <a:pt x="2022348" y="4572"/>
                  </a:lnTo>
                  <a:lnTo>
                    <a:pt x="2026920" y="9906"/>
                  </a:lnTo>
                  <a:lnTo>
                    <a:pt x="2026920" y="707136"/>
                  </a:lnTo>
                  <a:lnTo>
                    <a:pt x="2029968" y="707136"/>
                  </a:lnTo>
                  <a:lnTo>
                    <a:pt x="2031492" y="704850"/>
                  </a:lnTo>
                  <a:close/>
                </a:path>
                <a:path w="2032000" h="707389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32000" h="707389">
                  <a:moveTo>
                    <a:pt x="9906" y="6972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697230"/>
                  </a:lnTo>
                  <a:lnTo>
                    <a:pt x="9906" y="697230"/>
                  </a:lnTo>
                  <a:close/>
                </a:path>
                <a:path w="2032000" h="707389">
                  <a:moveTo>
                    <a:pt x="2026920" y="697230"/>
                  </a:moveTo>
                  <a:lnTo>
                    <a:pt x="4572" y="697230"/>
                  </a:lnTo>
                  <a:lnTo>
                    <a:pt x="9906" y="701802"/>
                  </a:lnTo>
                  <a:lnTo>
                    <a:pt x="9906" y="707136"/>
                  </a:lnTo>
                  <a:lnTo>
                    <a:pt x="2022348" y="707136"/>
                  </a:lnTo>
                  <a:lnTo>
                    <a:pt x="2022348" y="701802"/>
                  </a:lnTo>
                  <a:lnTo>
                    <a:pt x="2026920" y="697230"/>
                  </a:lnTo>
                  <a:close/>
                </a:path>
                <a:path w="2032000" h="707389">
                  <a:moveTo>
                    <a:pt x="9906" y="707136"/>
                  </a:moveTo>
                  <a:lnTo>
                    <a:pt x="9906" y="701802"/>
                  </a:lnTo>
                  <a:lnTo>
                    <a:pt x="4572" y="697230"/>
                  </a:lnTo>
                  <a:lnTo>
                    <a:pt x="4572" y="707136"/>
                  </a:lnTo>
                  <a:lnTo>
                    <a:pt x="9906" y="707136"/>
                  </a:lnTo>
                  <a:close/>
                </a:path>
                <a:path w="2032000" h="707389">
                  <a:moveTo>
                    <a:pt x="2026920" y="9906"/>
                  </a:moveTo>
                  <a:lnTo>
                    <a:pt x="2022348" y="4572"/>
                  </a:lnTo>
                  <a:lnTo>
                    <a:pt x="2022348" y="9906"/>
                  </a:lnTo>
                  <a:lnTo>
                    <a:pt x="2026920" y="9906"/>
                  </a:lnTo>
                  <a:close/>
                </a:path>
                <a:path w="2032000" h="707389">
                  <a:moveTo>
                    <a:pt x="2026920" y="697230"/>
                  </a:moveTo>
                  <a:lnTo>
                    <a:pt x="2026920" y="9906"/>
                  </a:lnTo>
                  <a:lnTo>
                    <a:pt x="2022348" y="9906"/>
                  </a:lnTo>
                  <a:lnTo>
                    <a:pt x="2022348" y="697230"/>
                  </a:lnTo>
                  <a:lnTo>
                    <a:pt x="2026920" y="697230"/>
                  </a:lnTo>
                  <a:close/>
                </a:path>
                <a:path w="2032000" h="707389">
                  <a:moveTo>
                    <a:pt x="2026920" y="707136"/>
                  </a:moveTo>
                  <a:lnTo>
                    <a:pt x="2026920" y="697230"/>
                  </a:lnTo>
                  <a:lnTo>
                    <a:pt x="2022348" y="701802"/>
                  </a:lnTo>
                  <a:lnTo>
                    <a:pt x="2022348" y="707136"/>
                  </a:lnTo>
                  <a:lnTo>
                    <a:pt x="2026920" y="7071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4738" y="1320038"/>
            <a:ext cx="800925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How do we model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purchase relationship between buyers,  products 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stores?</a:t>
            </a:r>
            <a:endParaRPr sz="2400">
              <a:latin typeface="Arial"/>
              <a:cs typeface="Arial"/>
            </a:endParaRPr>
          </a:p>
          <a:p>
            <a:pPr marL="1033144">
              <a:lnSpc>
                <a:spcPct val="100000"/>
              </a:lnSpc>
              <a:spcBef>
                <a:spcPts val="2055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7714" y="4882896"/>
            <a:ext cx="2032000" cy="707390"/>
            <a:chOff x="3807714" y="4882896"/>
            <a:chExt cx="2032000" cy="707390"/>
          </a:xfrm>
        </p:grpSpPr>
        <p:sp>
          <p:nvSpPr>
            <p:cNvPr id="14" name="object 14"/>
            <p:cNvSpPr/>
            <p:nvPr/>
          </p:nvSpPr>
          <p:spPr>
            <a:xfrm>
              <a:off x="3812286" y="4888230"/>
              <a:ext cx="2022348" cy="6972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7714" y="4882896"/>
              <a:ext cx="2031491" cy="7025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7714" y="4882896"/>
              <a:ext cx="2032000" cy="707390"/>
            </a:xfrm>
            <a:custGeom>
              <a:avLst/>
              <a:gdLst/>
              <a:ahLst/>
              <a:cxnLst/>
              <a:rect l="l" t="t" r="r" b="b"/>
              <a:pathLst>
                <a:path w="2032000" h="707389">
                  <a:moveTo>
                    <a:pt x="2031492" y="704850"/>
                  </a:moveTo>
                  <a:lnTo>
                    <a:pt x="2031492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850"/>
                  </a:lnTo>
                  <a:lnTo>
                    <a:pt x="2286" y="707136"/>
                  </a:lnTo>
                  <a:lnTo>
                    <a:pt x="4572" y="707136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2022348" y="9906"/>
                  </a:lnTo>
                  <a:lnTo>
                    <a:pt x="2022348" y="5334"/>
                  </a:lnTo>
                  <a:lnTo>
                    <a:pt x="2026920" y="9906"/>
                  </a:lnTo>
                  <a:lnTo>
                    <a:pt x="2026920" y="707136"/>
                  </a:lnTo>
                  <a:lnTo>
                    <a:pt x="2029968" y="707136"/>
                  </a:lnTo>
                  <a:lnTo>
                    <a:pt x="2031492" y="704850"/>
                  </a:lnTo>
                  <a:close/>
                </a:path>
                <a:path w="2032000" h="707389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32000" h="707389">
                  <a:moveTo>
                    <a:pt x="9906" y="6972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697230"/>
                  </a:lnTo>
                  <a:lnTo>
                    <a:pt x="9906" y="697230"/>
                  </a:lnTo>
                  <a:close/>
                </a:path>
                <a:path w="2032000" h="707389">
                  <a:moveTo>
                    <a:pt x="2026920" y="697230"/>
                  </a:moveTo>
                  <a:lnTo>
                    <a:pt x="4572" y="697230"/>
                  </a:lnTo>
                  <a:lnTo>
                    <a:pt x="9906" y="702564"/>
                  </a:lnTo>
                  <a:lnTo>
                    <a:pt x="9906" y="707136"/>
                  </a:lnTo>
                  <a:lnTo>
                    <a:pt x="2022348" y="707136"/>
                  </a:lnTo>
                  <a:lnTo>
                    <a:pt x="2022348" y="702564"/>
                  </a:lnTo>
                  <a:lnTo>
                    <a:pt x="2026920" y="697230"/>
                  </a:lnTo>
                  <a:close/>
                </a:path>
                <a:path w="2032000" h="707389">
                  <a:moveTo>
                    <a:pt x="9906" y="707136"/>
                  </a:moveTo>
                  <a:lnTo>
                    <a:pt x="9906" y="702564"/>
                  </a:lnTo>
                  <a:lnTo>
                    <a:pt x="4572" y="697230"/>
                  </a:lnTo>
                  <a:lnTo>
                    <a:pt x="4572" y="707136"/>
                  </a:lnTo>
                  <a:lnTo>
                    <a:pt x="9906" y="707136"/>
                  </a:lnTo>
                  <a:close/>
                </a:path>
                <a:path w="2032000" h="707389">
                  <a:moveTo>
                    <a:pt x="2026920" y="9906"/>
                  </a:moveTo>
                  <a:lnTo>
                    <a:pt x="2022348" y="5334"/>
                  </a:lnTo>
                  <a:lnTo>
                    <a:pt x="2022348" y="9906"/>
                  </a:lnTo>
                  <a:lnTo>
                    <a:pt x="2026920" y="9906"/>
                  </a:lnTo>
                  <a:close/>
                </a:path>
                <a:path w="2032000" h="707389">
                  <a:moveTo>
                    <a:pt x="2026920" y="697230"/>
                  </a:moveTo>
                  <a:lnTo>
                    <a:pt x="2026920" y="9906"/>
                  </a:lnTo>
                  <a:lnTo>
                    <a:pt x="2022348" y="9906"/>
                  </a:lnTo>
                  <a:lnTo>
                    <a:pt x="2022348" y="697230"/>
                  </a:lnTo>
                  <a:lnTo>
                    <a:pt x="2026920" y="697230"/>
                  </a:lnTo>
                  <a:close/>
                </a:path>
                <a:path w="2032000" h="707389">
                  <a:moveTo>
                    <a:pt x="2026920" y="707136"/>
                  </a:moveTo>
                  <a:lnTo>
                    <a:pt x="2026920" y="697230"/>
                  </a:lnTo>
                  <a:lnTo>
                    <a:pt x="2022348" y="702564"/>
                  </a:lnTo>
                  <a:lnTo>
                    <a:pt x="2022348" y="707136"/>
                  </a:lnTo>
                  <a:lnTo>
                    <a:pt x="2026920" y="7071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28414" y="5032502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36080" y="3210305"/>
            <a:ext cx="2032635" cy="706755"/>
            <a:chOff x="6736080" y="3210305"/>
            <a:chExt cx="2032635" cy="706755"/>
          </a:xfrm>
        </p:grpSpPr>
        <p:sp>
          <p:nvSpPr>
            <p:cNvPr id="19" name="object 19"/>
            <p:cNvSpPr/>
            <p:nvPr/>
          </p:nvSpPr>
          <p:spPr>
            <a:xfrm>
              <a:off x="6741414" y="3214877"/>
              <a:ext cx="2021585" cy="6972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6080" y="3210305"/>
              <a:ext cx="2032253" cy="7018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6080" y="3210305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4" h="706754">
                  <a:moveTo>
                    <a:pt x="2032254" y="704088"/>
                  </a:moveTo>
                  <a:lnTo>
                    <a:pt x="2032254" y="1524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704088"/>
                  </a:lnTo>
                  <a:lnTo>
                    <a:pt x="2286" y="706374"/>
                  </a:lnTo>
                  <a:lnTo>
                    <a:pt x="5333" y="706374"/>
                  </a:lnTo>
                  <a:lnTo>
                    <a:pt x="5334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2022348" y="9144"/>
                  </a:lnTo>
                  <a:lnTo>
                    <a:pt x="2022348" y="4572"/>
                  </a:lnTo>
                  <a:lnTo>
                    <a:pt x="2026920" y="9144"/>
                  </a:lnTo>
                  <a:lnTo>
                    <a:pt x="2026920" y="706374"/>
                  </a:lnTo>
                  <a:lnTo>
                    <a:pt x="2029968" y="706374"/>
                  </a:lnTo>
                  <a:lnTo>
                    <a:pt x="2032254" y="704088"/>
                  </a:lnTo>
                  <a:close/>
                </a:path>
                <a:path w="2032634" h="706754">
                  <a:moveTo>
                    <a:pt x="9906" y="9144"/>
                  </a:moveTo>
                  <a:lnTo>
                    <a:pt x="9906" y="4572"/>
                  </a:lnTo>
                  <a:lnTo>
                    <a:pt x="5334" y="9144"/>
                  </a:lnTo>
                  <a:lnTo>
                    <a:pt x="9906" y="9144"/>
                  </a:lnTo>
                  <a:close/>
                </a:path>
                <a:path w="2032634" h="706754">
                  <a:moveTo>
                    <a:pt x="9906" y="696468"/>
                  </a:moveTo>
                  <a:lnTo>
                    <a:pt x="9906" y="9144"/>
                  </a:lnTo>
                  <a:lnTo>
                    <a:pt x="5334" y="9144"/>
                  </a:lnTo>
                  <a:lnTo>
                    <a:pt x="5334" y="696468"/>
                  </a:lnTo>
                  <a:lnTo>
                    <a:pt x="9906" y="696468"/>
                  </a:lnTo>
                  <a:close/>
                </a:path>
                <a:path w="2032634" h="706754">
                  <a:moveTo>
                    <a:pt x="2026920" y="696468"/>
                  </a:moveTo>
                  <a:lnTo>
                    <a:pt x="5334" y="696468"/>
                  </a:lnTo>
                  <a:lnTo>
                    <a:pt x="9906" y="701802"/>
                  </a:lnTo>
                  <a:lnTo>
                    <a:pt x="9906" y="706374"/>
                  </a:lnTo>
                  <a:lnTo>
                    <a:pt x="2022348" y="706374"/>
                  </a:lnTo>
                  <a:lnTo>
                    <a:pt x="2022348" y="701802"/>
                  </a:lnTo>
                  <a:lnTo>
                    <a:pt x="2026920" y="696468"/>
                  </a:lnTo>
                  <a:close/>
                </a:path>
                <a:path w="2032634" h="706754">
                  <a:moveTo>
                    <a:pt x="9906" y="706374"/>
                  </a:moveTo>
                  <a:lnTo>
                    <a:pt x="9906" y="701802"/>
                  </a:lnTo>
                  <a:lnTo>
                    <a:pt x="5334" y="696468"/>
                  </a:lnTo>
                  <a:lnTo>
                    <a:pt x="5333" y="706374"/>
                  </a:lnTo>
                  <a:lnTo>
                    <a:pt x="9906" y="706374"/>
                  </a:lnTo>
                  <a:close/>
                </a:path>
                <a:path w="2032634" h="706754">
                  <a:moveTo>
                    <a:pt x="2026920" y="9144"/>
                  </a:moveTo>
                  <a:lnTo>
                    <a:pt x="2022348" y="4572"/>
                  </a:lnTo>
                  <a:lnTo>
                    <a:pt x="2022348" y="9144"/>
                  </a:lnTo>
                  <a:lnTo>
                    <a:pt x="2026920" y="9144"/>
                  </a:lnTo>
                  <a:close/>
                </a:path>
                <a:path w="2032634" h="706754">
                  <a:moveTo>
                    <a:pt x="2026920" y="696468"/>
                  </a:moveTo>
                  <a:lnTo>
                    <a:pt x="2026920" y="9144"/>
                  </a:lnTo>
                  <a:lnTo>
                    <a:pt x="2022348" y="9144"/>
                  </a:lnTo>
                  <a:lnTo>
                    <a:pt x="2022348" y="696468"/>
                  </a:lnTo>
                  <a:lnTo>
                    <a:pt x="2026920" y="696468"/>
                  </a:lnTo>
                  <a:close/>
                </a:path>
                <a:path w="2032634" h="706754">
                  <a:moveTo>
                    <a:pt x="2026920" y="706374"/>
                  </a:moveTo>
                  <a:lnTo>
                    <a:pt x="2026920" y="696468"/>
                  </a:lnTo>
                  <a:lnTo>
                    <a:pt x="2022348" y="701802"/>
                  </a:lnTo>
                  <a:lnTo>
                    <a:pt x="2022348" y="706374"/>
                  </a:lnTo>
                  <a:lnTo>
                    <a:pt x="2026920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75652" y="3359150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90900" y="2862833"/>
            <a:ext cx="3350895" cy="2025650"/>
          </a:xfrm>
          <a:custGeom>
            <a:avLst/>
            <a:gdLst/>
            <a:ahLst/>
            <a:cxnLst/>
            <a:rect l="l" t="t" r="r" b="b"/>
            <a:pathLst>
              <a:path w="3350895" h="2025650">
                <a:moveTo>
                  <a:pt x="773430" y="697230"/>
                </a:moveTo>
                <a:lnTo>
                  <a:pt x="6096" y="0"/>
                </a:lnTo>
                <a:lnTo>
                  <a:pt x="0" y="6858"/>
                </a:lnTo>
                <a:lnTo>
                  <a:pt x="767334" y="704088"/>
                </a:lnTo>
                <a:lnTo>
                  <a:pt x="773430" y="697230"/>
                </a:lnTo>
                <a:close/>
              </a:path>
              <a:path w="3350895" h="2025650">
                <a:moveTo>
                  <a:pt x="1472184" y="1328166"/>
                </a:moveTo>
                <a:lnTo>
                  <a:pt x="1463040" y="1328166"/>
                </a:lnTo>
                <a:lnTo>
                  <a:pt x="1463040" y="2025396"/>
                </a:lnTo>
                <a:lnTo>
                  <a:pt x="1472184" y="2025396"/>
                </a:lnTo>
                <a:lnTo>
                  <a:pt x="1472184" y="1328166"/>
                </a:lnTo>
                <a:close/>
              </a:path>
              <a:path w="3350895" h="2025650">
                <a:moveTo>
                  <a:pt x="3350501" y="695706"/>
                </a:moveTo>
                <a:lnTo>
                  <a:pt x="2164842" y="695706"/>
                </a:lnTo>
                <a:lnTo>
                  <a:pt x="2164842" y="704850"/>
                </a:lnTo>
                <a:lnTo>
                  <a:pt x="3350501" y="704850"/>
                </a:lnTo>
                <a:lnTo>
                  <a:pt x="3350501" y="695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05738" y="5477510"/>
            <a:ext cx="6642100" cy="1131079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Arial"/>
                <a:cs typeface="Arial"/>
              </a:rPr>
              <a:t>Can still model 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mathematical set (Q. how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?)</a:t>
            </a:r>
            <a:endParaRPr sz="2400" dirty="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465"/>
              </a:spcBef>
              <a:tabLst>
                <a:tab pos="2880360" algn="l"/>
              </a:tabLst>
            </a:pPr>
            <a:r>
              <a:rPr sz="2400" spc="-5" dirty="0">
                <a:latin typeface="Arial"/>
                <a:cs typeface="Arial"/>
              </a:rPr>
              <a:t>A. </a:t>
            </a:r>
            <a:r>
              <a:rPr sz="2400" dirty="0">
                <a:latin typeface="Arial"/>
                <a:cs typeface="Arial"/>
              </a:rPr>
              <a:t>As a </a:t>
            </a:r>
            <a:r>
              <a:rPr sz="2400" spc="-5" dirty="0">
                <a:latin typeface="Arial"/>
                <a:cs typeface="Arial"/>
              </a:rPr>
              <a:t>set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triples	</a:t>
            </a:r>
            <a:r>
              <a:rPr sz="2400" spc="-220" dirty="0">
                <a:latin typeface="DejaVu Serif"/>
                <a:cs typeface="DejaVu Serif"/>
              </a:rPr>
              <a:t>⊆ </a:t>
            </a:r>
            <a:r>
              <a:rPr sz="2400" spc="-5" dirty="0">
                <a:latin typeface="Arial"/>
                <a:cs typeface="Arial"/>
              </a:rPr>
              <a:t>Person </a:t>
            </a:r>
            <a:r>
              <a:rPr sz="2400" dirty="0">
                <a:latin typeface="Arial"/>
                <a:cs typeface="Arial"/>
              </a:rPr>
              <a:t>×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×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68816" y="66578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771398"/>
            <a:ext cx="745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Arrows </a:t>
            </a:r>
            <a:r>
              <a:rPr spc="-5" dirty="0"/>
              <a:t>in Multiway</a:t>
            </a:r>
            <a:r>
              <a:rPr spc="-60" dirty="0"/>
              <a:t> </a:t>
            </a:r>
            <a:r>
              <a:rPr spc="-5" dirty="0"/>
              <a:t>Relationships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7429" y="2052827"/>
            <a:ext cx="5937885" cy="2686050"/>
            <a:chOff x="2297429" y="2052827"/>
            <a:chExt cx="5937885" cy="2686050"/>
          </a:xfrm>
        </p:grpSpPr>
        <p:sp>
          <p:nvSpPr>
            <p:cNvPr id="4" name="object 4"/>
            <p:cNvSpPr/>
            <p:nvPr/>
          </p:nvSpPr>
          <p:spPr>
            <a:xfrm>
              <a:off x="4743450" y="2484119"/>
              <a:ext cx="323850" cy="291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0445" y="3068574"/>
              <a:ext cx="647255" cy="5829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8061" y="3359658"/>
              <a:ext cx="323087" cy="2911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5027" y="2478786"/>
              <a:ext cx="1305305" cy="11727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5027" y="2478786"/>
              <a:ext cx="1305560" cy="1178560"/>
            </a:xfrm>
            <a:custGeom>
              <a:avLst/>
              <a:gdLst/>
              <a:ahLst/>
              <a:cxnLst/>
              <a:rect l="l" t="t" r="r" b="b"/>
              <a:pathLst>
                <a:path w="1305560" h="1178560">
                  <a:moveTo>
                    <a:pt x="1305306" y="590550"/>
                  </a:moveTo>
                  <a:lnTo>
                    <a:pt x="1305306" y="587502"/>
                  </a:lnTo>
                  <a:lnTo>
                    <a:pt x="1303782" y="585978"/>
                  </a:lnTo>
                  <a:lnTo>
                    <a:pt x="656082" y="2286"/>
                  </a:lnTo>
                  <a:lnTo>
                    <a:pt x="653796" y="0"/>
                  </a:lnTo>
                  <a:lnTo>
                    <a:pt x="651510" y="0"/>
                  </a:lnTo>
                  <a:lnTo>
                    <a:pt x="649224" y="2286"/>
                  </a:lnTo>
                  <a:lnTo>
                    <a:pt x="1524" y="585978"/>
                  </a:lnTo>
                  <a:lnTo>
                    <a:pt x="0" y="587502"/>
                  </a:lnTo>
                  <a:lnTo>
                    <a:pt x="0" y="590550"/>
                  </a:lnTo>
                  <a:lnTo>
                    <a:pt x="762" y="592074"/>
                  </a:lnTo>
                  <a:lnTo>
                    <a:pt x="1524" y="592836"/>
                  </a:lnTo>
                  <a:lnTo>
                    <a:pt x="8381" y="599016"/>
                  </a:lnTo>
                  <a:lnTo>
                    <a:pt x="8382" y="585978"/>
                  </a:lnTo>
                  <a:lnTo>
                    <a:pt x="12189" y="589404"/>
                  </a:lnTo>
                  <a:lnTo>
                    <a:pt x="649224" y="15324"/>
                  </a:lnTo>
                  <a:lnTo>
                    <a:pt x="649224" y="9144"/>
                  </a:lnTo>
                  <a:lnTo>
                    <a:pt x="656082" y="9144"/>
                  </a:lnTo>
                  <a:lnTo>
                    <a:pt x="656082" y="15324"/>
                  </a:lnTo>
                  <a:lnTo>
                    <a:pt x="1293116" y="589404"/>
                  </a:lnTo>
                  <a:lnTo>
                    <a:pt x="1296924" y="585978"/>
                  </a:lnTo>
                  <a:lnTo>
                    <a:pt x="1296924" y="599016"/>
                  </a:lnTo>
                  <a:lnTo>
                    <a:pt x="1303782" y="592836"/>
                  </a:lnTo>
                  <a:lnTo>
                    <a:pt x="1304544" y="592074"/>
                  </a:lnTo>
                  <a:lnTo>
                    <a:pt x="1305306" y="590550"/>
                  </a:lnTo>
                  <a:close/>
                </a:path>
                <a:path w="1305560" h="1178560">
                  <a:moveTo>
                    <a:pt x="12189" y="589404"/>
                  </a:moveTo>
                  <a:lnTo>
                    <a:pt x="8382" y="585978"/>
                  </a:lnTo>
                  <a:lnTo>
                    <a:pt x="8382" y="592836"/>
                  </a:lnTo>
                  <a:lnTo>
                    <a:pt x="12189" y="589404"/>
                  </a:lnTo>
                  <a:close/>
                </a:path>
                <a:path w="1305560" h="1178560">
                  <a:moveTo>
                    <a:pt x="652653" y="1165821"/>
                  </a:moveTo>
                  <a:lnTo>
                    <a:pt x="12189" y="589404"/>
                  </a:lnTo>
                  <a:lnTo>
                    <a:pt x="8382" y="592836"/>
                  </a:lnTo>
                  <a:lnTo>
                    <a:pt x="8381" y="599016"/>
                  </a:lnTo>
                  <a:lnTo>
                    <a:pt x="649224" y="1176528"/>
                  </a:lnTo>
                  <a:lnTo>
                    <a:pt x="649224" y="1168908"/>
                  </a:lnTo>
                  <a:lnTo>
                    <a:pt x="652653" y="1165821"/>
                  </a:lnTo>
                  <a:close/>
                </a:path>
                <a:path w="1305560" h="1178560">
                  <a:moveTo>
                    <a:pt x="656082" y="9144"/>
                  </a:moveTo>
                  <a:lnTo>
                    <a:pt x="649224" y="9144"/>
                  </a:lnTo>
                  <a:lnTo>
                    <a:pt x="652653" y="12234"/>
                  </a:lnTo>
                  <a:lnTo>
                    <a:pt x="656082" y="9144"/>
                  </a:lnTo>
                  <a:close/>
                </a:path>
                <a:path w="1305560" h="1178560">
                  <a:moveTo>
                    <a:pt x="652653" y="12234"/>
                  </a:moveTo>
                  <a:lnTo>
                    <a:pt x="649224" y="9144"/>
                  </a:lnTo>
                  <a:lnTo>
                    <a:pt x="649224" y="15324"/>
                  </a:lnTo>
                  <a:lnTo>
                    <a:pt x="652653" y="12234"/>
                  </a:lnTo>
                  <a:close/>
                </a:path>
                <a:path w="1305560" h="1178560">
                  <a:moveTo>
                    <a:pt x="656082" y="1168908"/>
                  </a:moveTo>
                  <a:lnTo>
                    <a:pt x="652653" y="1165821"/>
                  </a:lnTo>
                  <a:lnTo>
                    <a:pt x="649224" y="1168908"/>
                  </a:lnTo>
                  <a:lnTo>
                    <a:pt x="656082" y="1168908"/>
                  </a:lnTo>
                  <a:close/>
                </a:path>
                <a:path w="1305560" h="1178560">
                  <a:moveTo>
                    <a:pt x="656082" y="1176528"/>
                  </a:moveTo>
                  <a:lnTo>
                    <a:pt x="656082" y="1168908"/>
                  </a:lnTo>
                  <a:lnTo>
                    <a:pt x="649224" y="1168908"/>
                  </a:lnTo>
                  <a:lnTo>
                    <a:pt x="649224" y="1176528"/>
                  </a:lnTo>
                  <a:lnTo>
                    <a:pt x="651510" y="1178052"/>
                  </a:lnTo>
                  <a:lnTo>
                    <a:pt x="653796" y="1178052"/>
                  </a:lnTo>
                  <a:lnTo>
                    <a:pt x="656082" y="1176528"/>
                  </a:lnTo>
                  <a:close/>
                </a:path>
                <a:path w="1305560" h="1178560">
                  <a:moveTo>
                    <a:pt x="656082" y="15324"/>
                  </a:moveTo>
                  <a:lnTo>
                    <a:pt x="656082" y="9144"/>
                  </a:lnTo>
                  <a:lnTo>
                    <a:pt x="652653" y="12234"/>
                  </a:lnTo>
                  <a:lnTo>
                    <a:pt x="656082" y="15324"/>
                  </a:lnTo>
                  <a:close/>
                </a:path>
                <a:path w="1305560" h="1178560">
                  <a:moveTo>
                    <a:pt x="1296924" y="599016"/>
                  </a:moveTo>
                  <a:lnTo>
                    <a:pt x="1296924" y="592836"/>
                  </a:lnTo>
                  <a:lnTo>
                    <a:pt x="1293116" y="589404"/>
                  </a:lnTo>
                  <a:lnTo>
                    <a:pt x="652653" y="1165821"/>
                  </a:lnTo>
                  <a:lnTo>
                    <a:pt x="656082" y="1168908"/>
                  </a:lnTo>
                  <a:lnTo>
                    <a:pt x="656082" y="1176528"/>
                  </a:lnTo>
                  <a:lnTo>
                    <a:pt x="1296924" y="599016"/>
                  </a:lnTo>
                  <a:close/>
                </a:path>
                <a:path w="1305560" h="1178560">
                  <a:moveTo>
                    <a:pt x="1296924" y="592836"/>
                  </a:moveTo>
                  <a:lnTo>
                    <a:pt x="1296924" y="585978"/>
                  </a:lnTo>
                  <a:lnTo>
                    <a:pt x="1293116" y="589404"/>
                  </a:lnTo>
                  <a:lnTo>
                    <a:pt x="1296924" y="592836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5401" y="2807208"/>
              <a:ext cx="1584198" cy="5455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0829" y="2802636"/>
              <a:ext cx="1594103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0829" y="2802636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4" h="555625">
                  <a:moveTo>
                    <a:pt x="1594104" y="553212"/>
                  </a:moveTo>
                  <a:lnTo>
                    <a:pt x="1594104" y="1524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553212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584198" y="9144"/>
                  </a:lnTo>
                  <a:lnTo>
                    <a:pt x="1584198" y="4572"/>
                  </a:lnTo>
                  <a:lnTo>
                    <a:pt x="1588770" y="9144"/>
                  </a:lnTo>
                  <a:lnTo>
                    <a:pt x="1588770" y="555498"/>
                  </a:lnTo>
                  <a:lnTo>
                    <a:pt x="1591818" y="555498"/>
                  </a:lnTo>
                  <a:lnTo>
                    <a:pt x="1594104" y="553212"/>
                  </a:lnTo>
                  <a:close/>
                </a:path>
                <a:path w="1594484" h="55562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594484" h="555625">
                  <a:moveTo>
                    <a:pt x="9906" y="54559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545592"/>
                  </a:lnTo>
                  <a:lnTo>
                    <a:pt x="9906" y="545592"/>
                  </a:lnTo>
                  <a:close/>
                </a:path>
                <a:path w="1594484" h="555625">
                  <a:moveTo>
                    <a:pt x="1588770" y="545592"/>
                  </a:moveTo>
                  <a:lnTo>
                    <a:pt x="4572" y="545592"/>
                  </a:lnTo>
                  <a:lnTo>
                    <a:pt x="9906" y="550164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164"/>
                  </a:lnTo>
                  <a:lnTo>
                    <a:pt x="1588770" y="545592"/>
                  </a:lnTo>
                  <a:close/>
                </a:path>
                <a:path w="1594484" h="555625">
                  <a:moveTo>
                    <a:pt x="9906" y="555498"/>
                  </a:moveTo>
                  <a:lnTo>
                    <a:pt x="9906" y="550164"/>
                  </a:lnTo>
                  <a:lnTo>
                    <a:pt x="4572" y="545592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4" h="555625">
                  <a:moveTo>
                    <a:pt x="1588770" y="9144"/>
                  </a:moveTo>
                  <a:lnTo>
                    <a:pt x="1584198" y="4572"/>
                  </a:lnTo>
                  <a:lnTo>
                    <a:pt x="1584198" y="9144"/>
                  </a:lnTo>
                  <a:lnTo>
                    <a:pt x="1588770" y="9144"/>
                  </a:lnTo>
                  <a:close/>
                </a:path>
                <a:path w="1594484" h="555625">
                  <a:moveTo>
                    <a:pt x="1588770" y="545592"/>
                  </a:moveTo>
                  <a:lnTo>
                    <a:pt x="1588770" y="9144"/>
                  </a:lnTo>
                  <a:lnTo>
                    <a:pt x="1584198" y="9144"/>
                  </a:lnTo>
                  <a:lnTo>
                    <a:pt x="1584198" y="545592"/>
                  </a:lnTo>
                  <a:lnTo>
                    <a:pt x="1588770" y="545592"/>
                  </a:lnTo>
                  <a:close/>
                </a:path>
                <a:path w="1594484" h="555625">
                  <a:moveTo>
                    <a:pt x="1588770" y="555498"/>
                  </a:moveTo>
                  <a:lnTo>
                    <a:pt x="1588770" y="545592"/>
                  </a:lnTo>
                  <a:lnTo>
                    <a:pt x="1584198" y="550164"/>
                  </a:lnTo>
                  <a:lnTo>
                    <a:pt x="1584198" y="555498"/>
                  </a:lnTo>
                  <a:lnTo>
                    <a:pt x="1588770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3201" y="4187951"/>
              <a:ext cx="1584198" cy="5463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8629" y="4183379"/>
              <a:ext cx="1594103" cy="5509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8629" y="4183379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5" h="555625">
                  <a:moveTo>
                    <a:pt x="1594104" y="553212"/>
                  </a:moveTo>
                  <a:lnTo>
                    <a:pt x="1594104" y="2286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53212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84198" y="9906"/>
                  </a:lnTo>
                  <a:lnTo>
                    <a:pt x="1584198" y="4572"/>
                  </a:lnTo>
                  <a:lnTo>
                    <a:pt x="1588770" y="9906"/>
                  </a:lnTo>
                  <a:lnTo>
                    <a:pt x="1588770" y="555498"/>
                  </a:lnTo>
                  <a:lnTo>
                    <a:pt x="1591818" y="555498"/>
                  </a:lnTo>
                  <a:lnTo>
                    <a:pt x="1594104" y="553212"/>
                  </a:lnTo>
                  <a:close/>
                </a:path>
                <a:path w="1594485" h="55562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94485" h="555625">
                  <a:moveTo>
                    <a:pt x="9906" y="54635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6354"/>
                  </a:lnTo>
                  <a:lnTo>
                    <a:pt x="9906" y="546354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4572" y="546354"/>
                  </a:lnTo>
                  <a:lnTo>
                    <a:pt x="9906" y="550926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926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9906" y="555498"/>
                  </a:moveTo>
                  <a:lnTo>
                    <a:pt x="9906" y="550926"/>
                  </a:lnTo>
                  <a:lnTo>
                    <a:pt x="4572" y="546354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5" h="555625">
                  <a:moveTo>
                    <a:pt x="1588770" y="9906"/>
                  </a:moveTo>
                  <a:lnTo>
                    <a:pt x="1584198" y="4572"/>
                  </a:lnTo>
                  <a:lnTo>
                    <a:pt x="1584198" y="9906"/>
                  </a:lnTo>
                  <a:lnTo>
                    <a:pt x="1588770" y="9906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1588770" y="9906"/>
                  </a:lnTo>
                  <a:lnTo>
                    <a:pt x="1584198" y="9906"/>
                  </a:lnTo>
                  <a:lnTo>
                    <a:pt x="1584198" y="546354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1588770" y="555498"/>
                  </a:moveTo>
                  <a:lnTo>
                    <a:pt x="1588770" y="546354"/>
                  </a:lnTo>
                  <a:lnTo>
                    <a:pt x="1584198" y="550926"/>
                  </a:lnTo>
                  <a:lnTo>
                    <a:pt x="1584198" y="555498"/>
                  </a:lnTo>
                  <a:lnTo>
                    <a:pt x="1588770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2001" y="2057399"/>
              <a:ext cx="1584198" cy="5463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7429" y="2052827"/>
              <a:ext cx="1594104" cy="55092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7429" y="2052827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5" h="555625">
                  <a:moveTo>
                    <a:pt x="1594104" y="553974"/>
                  </a:moveTo>
                  <a:lnTo>
                    <a:pt x="1594104" y="2286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53974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84198" y="9906"/>
                  </a:lnTo>
                  <a:lnTo>
                    <a:pt x="1584198" y="4572"/>
                  </a:lnTo>
                  <a:lnTo>
                    <a:pt x="1588770" y="9906"/>
                  </a:lnTo>
                  <a:lnTo>
                    <a:pt x="1588770" y="555498"/>
                  </a:lnTo>
                  <a:lnTo>
                    <a:pt x="1591818" y="555498"/>
                  </a:lnTo>
                  <a:lnTo>
                    <a:pt x="1594104" y="553974"/>
                  </a:lnTo>
                  <a:close/>
                </a:path>
                <a:path w="1594485" h="55562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94485" h="555625">
                  <a:moveTo>
                    <a:pt x="9906" y="54635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6354"/>
                  </a:lnTo>
                  <a:lnTo>
                    <a:pt x="9906" y="546354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4572" y="546354"/>
                  </a:lnTo>
                  <a:lnTo>
                    <a:pt x="9906" y="550926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926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9906" y="555498"/>
                  </a:moveTo>
                  <a:lnTo>
                    <a:pt x="9906" y="550926"/>
                  </a:lnTo>
                  <a:lnTo>
                    <a:pt x="4572" y="546354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5" h="555625">
                  <a:moveTo>
                    <a:pt x="1588770" y="9906"/>
                  </a:moveTo>
                  <a:lnTo>
                    <a:pt x="1584198" y="4572"/>
                  </a:lnTo>
                  <a:lnTo>
                    <a:pt x="1584198" y="9906"/>
                  </a:lnTo>
                  <a:lnTo>
                    <a:pt x="1588770" y="9906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1588770" y="9906"/>
                  </a:lnTo>
                  <a:lnTo>
                    <a:pt x="1584198" y="9906"/>
                  </a:lnTo>
                  <a:lnTo>
                    <a:pt x="1584198" y="546354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1588770" y="555498"/>
                  </a:moveTo>
                  <a:lnTo>
                    <a:pt x="1588770" y="546354"/>
                  </a:lnTo>
                  <a:lnTo>
                    <a:pt x="1584198" y="550926"/>
                  </a:lnTo>
                  <a:lnTo>
                    <a:pt x="1584198" y="555498"/>
                  </a:lnTo>
                  <a:lnTo>
                    <a:pt x="1588770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4540" y="1416049"/>
            <a:ext cx="7049770" cy="185166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What does the arrow mean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804670">
              <a:lnSpc>
                <a:spcPct val="100000"/>
              </a:lnSpc>
              <a:spcBef>
                <a:spcPts val="1355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659504">
              <a:lnSpc>
                <a:spcPct val="100000"/>
              </a:lnSpc>
              <a:tabLst>
                <a:tab pos="6308725" algn="l"/>
              </a:tabLst>
            </a:pPr>
            <a:r>
              <a:rPr sz="3600" spc="-7" baseline="2314" dirty="0">
                <a:latin typeface="Arial"/>
                <a:cs typeface="Arial"/>
              </a:rPr>
              <a:t>Purchas</a:t>
            </a:r>
            <a:r>
              <a:rPr sz="3600" baseline="2314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1534" y="2587751"/>
            <a:ext cx="2753995" cy="1600200"/>
          </a:xfrm>
          <a:custGeom>
            <a:avLst/>
            <a:gdLst/>
            <a:ahLst/>
            <a:cxnLst/>
            <a:rect l="l" t="t" r="r" b="b"/>
            <a:pathLst>
              <a:path w="2753995" h="1600200">
                <a:moveTo>
                  <a:pt x="608076" y="546354"/>
                </a:moveTo>
                <a:lnTo>
                  <a:pt x="6096" y="0"/>
                </a:lnTo>
                <a:lnTo>
                  <a:pt x="0" y="6858"/>
                </a:lnTo>
                <a:lnTo>
                  <a:pt x="601218" y="553212"/>
                </a:lnTo>
                <a:lnTo>
                  <a:pt x="608076" y="546354"/>
                </a:lnTo>
                <a:close/>
              </a:path>
              <a:path w="2753995" h="1600200">
                <a:moveTo>
                  <a:pt x="1216139" y="1054608"/>
                </a:moveTo>
                <a:lnTo>
                  <a:pt x="1206246" y="1054608"/>
                </a:lnTo>
                <a:lnTo>
                  <a:pt x="1206246" y="1600200"/>
                </a:lnTo>
                <a:lnTo>
                  <a:pt x="1216139" y="1600200"/>
                </a:lnTo>
                <a:lnTo>
                  <a:pt x="1216139" y="1054608"/>
                </a:lnTo>
                <a:close/>
              </a:path>
              <a:path w="2753995" h="1600200">
                <a:moveTo>
                  <a:pt x="2753868" y="492252"/>
                </a:moveTo>
                <a:lnTo>
                  <a:pt x="2677668" y="454152"/>
                </a:lnTo>
                <a:lnTo>
                  <a:pt x="2677668" y="487692"/>
                </a:lnTo>
                <a:lnTo>
                  <a:pt x="1825752" y="487692"/>
                </a:lnTo>
                <a:lnTo>
                  <a:pt x="1825752" y="496824"/>
                </a:lnTo>
                <a:lnTo>
                  <a:pt x="2677668" y="496824"/>
                </a:lnTo>
                <a:lnTo>
                  <a:pt x="2677668" y="530352"/>
                </a:lnTo>
                <a:lnTo>
                  <a:pt x="2690622" y="523875"/>
                </a:lnTo>
                <a:lnTo>
                  <a:pt x="2753868" y="492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340" y="4256785"/>
            <a:ext cx="8803005" cy="2522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  <a:spcBef>
                <a:spcPts val="201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: A </a:t>
            </a:r>
            <a:r>
              <a:rPr sz="2400" spc="-5" dirty="0">
                <a:latin typeface="Arial"/>
                <a:cs typeface="Arial"/>
              </a:rPr>
              <a:t>given person buys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product from at most one store  </a:t>
            </a:r>
            <a:r>
              <a:rPr sz="2400" spc="-5" dirty="0">
                <a:latin typeface="Times New Roman"/>
                <a:cs typeface="Times New Roman"/>
              </a:rPr>
              <a:t>[Arrow pointing </a:t>
            </a:r>
            <a:r>
              <a:rPr sz="2400" dirty="0">
                <a:latin typeface="Times New Roman"/>
                <a:cs typeface="Times New Roman"/>
              </a:rPr>
              <a:t>to E means that if </a:t>
            </a:r>
            <a:r>
              <a:rPr sz="2400" spc="-5" dirty="0">
                <a:latin typeface="Times New Roman"/>
                <a:cs typeface="Times New Roman"/>
              </a:rPr>
              <a:t>we select one </a:t>
            </a:r>
            <a:r>
              <a:rPr sz="2400" dirty="0">
                <a:latin typeface="Times New Roman"/>
                <a:cs typeface="Times New Roman"/>
              </a:rPr>
              <a:t>entity </a:t>
            </a:r>
            <a:r>
              <a:rPr sz="2400" spc="-5" dirty="0">
                <a:latin typeface="Times New Roman"/>
                <a:cs typeface="Times New Roman"/>
              </a:rPr>
              <a:t>from each </a:t>
            </a:r>
            <a:r>
              <a:rPr sz="2400" dirty="0">
                <a:latin typeface="Times New Roman"/>
                <a:cs typeface="Times New Roman"/>
              </a:rPr>
              <a:t>of the 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entity sets in the </a:t>
            </a:r>
            <a:r>
              <a:rPr sz="2400" spc="-5" dirty="0">
                <a:latin typeface="Times New Roman"/>
                <a:cs typeface="Times New Roman"/>
              </a:rPr>
              <a:t>relationship, </a:t>
            </a:r>
            <a:r>
              <a:rPr sz="2400" dirty="0">
                <a:latin typeface="Times New Roman"/>
                <a:cs typeface="Times New Roman"/>
              </a:rPr>
              <a:t>those entities are </a:t>
            </a:r>
            <a:r>
              <a:rPr sz="2400" spc="-10" dirty="0">
                <a:latin typeface="Times New Roman"/>
                <a:cs typeface="Times New Roman"/>
              </a:rPr>
              <a:t>related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Times New Roman"/>
                <a:cs typeface="Times New Roman"/>
              </a:rPr>
              <a:t>at most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entity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E]</a:t>
            </a:r>
            <a:endParaRPr sz="2400" dirty="0">
              <a:latin typeface="Times New Roman"/>
              <a:cs typeface="Times New Roman"/>
            </a:endParaRPr>
          </a:p>
          <a:p>
            <a:pPr marL="8181340" algn="ctr">
              <a:lnSpc>
                <a:spcPts val="1440"/>
              </a:lnSpc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1169924"/>
            <a:ext cx="7452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Arrows </a:t>
            </a:r>
            <a:r>
              <a:rPr spc="-5" dirty="0"/>
              <a:t>in Multiway</a:t>
            </a:r>
            <a:r>
              <a:rPr spc="-60" dirty="0"/>
              <a:t> </a:t>
            </a:r>
            <a:r>
              <a:rPr spc="-5" dirty="0"/>
              <a:t>Relationships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7605" y="3431285"/>
            <a:ext cx="1252855" cy="1130300"/>
            <a:chOff x="4467605" y="3431285"/>
            <a:chExt cx="1252855" cy="1130300"/>
          </a:xfrm>
        </p:grpSpPr>
        <p:sp>
          <p:nvSpPr>
            <p:cNvPr id="4" name="object 4"/>
            <p:cNvSpPr/>
            <p:nvPr/>
          </p:nvSpPr>
          <p:spPr>
            <a:xfrm>
              <a:off x="4472177" y="3996328"/>
              <a:ext cx="1241977" cy="560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7605" y="3431285"/>
              <a:ext cx="1252727" cy="1125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7605" y="3431285"/>
              <a:ext cx="1252855" cy="1130300"/>
            </a:xfrm>
            <a:custGeom>
              <a:avLst/>
              <a:gdLst/>
              <a:ahLst/>
              <a:cxnLst/>
              <a:rect l="l" t="t" r="r" b="b"/>
              <a:pathLst>
                <a:path w="1252854" h="1130300">
                  <a:moveTo>
                    <a:pt x="1252728" y="566165"/>
                  </a:moveTo>
                  <a:lnTo>
                    <a:pt x="1252728" y="563879"/>
                  </a:lnTo>
                  <a:lnTo>
                    <a:pt x="1251966" y="562355"/>
                  </a:lnTo>
                  <a:lnTo>
                    <a:pt x="1251204" y="561593"/>
                  </a:lnTo>
                  <a:lnTo>
                    <a:pt x="629412" y="1523"/>
                  </a:lnTo>
                  <a:lnTo>
                    <a:pt x="627888" y="0"/>
                  </a:lnTo>
                  <a:lnTo>
                    <a:pt x="624840" y="0"/>
                  </a:lnTo>
                  <a:lnTo>
                    <a:pt x="623316" y="1523"/>
                  </a:lnTo>
                  <a:lnTo>
                    <a:pt x="1524" y="561593"/>
                  </a:lnTo>
                  <a:lnTo>
                    <a:pt x="762" y="562355"/>
                  </a:lnTo>
                  <a:lnTo>
                    <a:pt x="0" y="563879"/>
                  </a:lnTo>
                  <a:lnTo>
                    <a:pt x="0" y="566165"/>
                  </a:lnTo>
                  <a:lnTo>
                    <a:pt x="762" y="567689"/>
                  </a:lnTo>
                  <a:lnTo>
                    <a:pt x="1524" y="568451"/>
                  </a:lnTo>
                  <a:lnTo>
                    <a:pt x="7619" y="573942"/>
                  </a:lnTo>
                  <a:lnTo>
                    <a:pt x="7620" y="561593"/>
                  </a:lnTo>
                  <a:lnTo>
                    <a:pt x="11426" y="565022"/>
                  </a:lnTo>
                  <a:lnTo>
                    <a:pt x="623316" y="13872"/>
                  </a:lnTo>
                  <a:lnTo>
                    <a:pt x="623316" y="8381"/>
                  </a:lnTo>
                  <a:lnTo>
                    <a:pt x="629412" y="8381"/>
                  </a:lnTo>
                  <a:lnTo>
                    <a:pt x="629412" y="13879"/>
                  </a:lnTo>
                  <a:lnTo>
                    <a:pt x="1240543" y="565022"/>
                  </a:lnTo>
                  <a:lnTo>
                    <a:pt x="1244346" y="561593"/>
                  </a:lnTo>
                  <a:lnTo>
                    <a:pt x="1244346" y="574629"/>
                  </a:lnTo>
                  <a:lnTo>
                    <a:pt x="1251204" y="568451"/>
                  </a:lnTo>
                  <a:lnTo>
                    <a:pt x="1251966" y="567689"/>
                  </a:lnTo>
                  <a:lnTo>
                    <a:pt x="1252728" y="566165"/>
                  </a:lnTo>
                  <a:close/>
                </a:path>
                <a:path w="1252854" h="1130300">
                  <a:moveTo>
                    <a:pt x="11426" y="565022"/>
                  </a:moveTo>
                  <a:lnTo>
                    <a:pt x="7620" y="561593"/>
                  </a:lnTo>
                  <a:lnTo>
                    <a:pt x="7620" y="568451"/>
                  </a:lnTo>
                  <a:lnTo>
                    <a:pt x="11426" y="565022"/>
                  </a:lnTo>
                  <a:close/>
                </a:path>
                <a:path w="1252854" h="1130300">
                  <a:moveTo>
                    <a:pt x="626362" y="1118916"/>
                  </a:moveTo>
                  <a:lnTo>
                    <a:pt x="11426" y="565022"/>
                  </a:lnTo>
                  <a:lnTo>
                    <a:pt x="7620" y="568451"/>
                  </a:lnTo>
                  <a:lnTo>
                    <a:pt x="7619" y="573942"/>
                  </a:lnTo>
                  <a:lnTo>
                    <a:pt x="623316" y="1128521"/>
                  </a:lnTo>
                  <a:lnTo>
                    <a:pt x="623316" y="1121664"/>
                  </a:lnTo>
                  <a:lnTo>
                    <a:pt x="626362" y="1118916"/>
                  </a:lnTo>
                  <a:close/>
                </a:path>
                <a:path w="1252854" h="1130300">
                  <a:moveTo>
                    <a:pt x="629412" y="8381"/>
                  </a:moveTo>
                  <a:lnTo>
                    <a:pt x="623316" y="8381"/>
                  </a:lnTo>
                  <a:lnTo>
                    <a:pt x="626362" y="11129"/>
                  </a:lnTo>
                  <a:lnTo>
                    <a:pt x="629412" y="8381"/>
                  </a:lnTo>
                  <a:close/>
                </a:path>
                <a:path w="1252854" h="1130300">
                  <a:moveTo>
                    <a:pt x="626362" y="11129"/>
                  </a:moveTo>
                  <a:lnTo>
                    <a:pt x="623316" y="8381"/>
                  </a:lnTo>
                  <a:lnTo>
                    <a:pt x="623316" y="13872"/>
                  </a:lnTo>
                  <a:lnTo>
                    <a:pt x="626362" y="11129"/>
                  </a:lnTo>
                  <a:close/>
                </a:path>
                <a:path w="1252854" h="1130300">
                  <a:moveTo>
                    <a:pt x="629412" y="1121664"/>
                  </a:moveTo>
                  <a:lnTo>
                    <a:pt x="626362" y="1118916"/>
                  </a:lnTo>
                  <a:lnTo>
                    <a:pt x="623316" y="1121664"/>
                  </a:lnTo>
                  <a:lnTo>
                    <a:pt x="629412" y="1121664"/>
                  </a:lnTo>
                  <a:close/>
                </a:path>
                <a:path w="1252854" h="1130300">
                  <a:moveTo>
                    <a:pt x="629412" y="1128521"/>
                  </a:moveTo>
                  <a:lnTo>
                    <a:pt x="629412" y="1121664"/>
                  </a:lnTo>
                  <a:lnTo>
                    <a:pt x="623316" y="1121664"/>
                  </a:lnTo>
                  <a:lnTo>
                    <a:pt x="623316" y="1128521"/>
                  </a:lnTo>
                  <a:lnTo>
                    <a:pt x="624840" y="1130045"/>
                  </a:lnTo>
                  <a:lnTo>
                    <a:pt x="627888" y="1130045"/>
                  </a:lnTo>
                  <a:lnTo>
                    <a:pt x="629412" y="1128521"/>
                  </a:lnTo>
                  <a:close/>
                </a:path>
                <a:path w="1252854" h="1130300">
                  <a:moveTo>
                    <a:pt x="629412" y="13879"/>
                  </a:moveTo>
                  <a:lnTo>
                    <a:pt x="629412" y="8381"/>
                  </a:lnTo>
                  <a:lnTo>
                    <a:pt x="626362" y="11129"/>
                  </a:lnTo>
                  <a:lnTo>
                    <a:pt x="629412" y="13879"/>
                  </a:lnTo>
                  <a:close/>
                </a:path>
                <a:path w="1252854" h="1130300">
                  <a:moveTo>
                    <a:pt x="1244346" y="574629"/>
                  </a:moveTo>
                  <a:lnTo>
                    <a:pt x="1244346" y="568451"/>
                  </a:lnTo>
                  <a:lnTo>
                    <a:pt x="1240543" y="565022"/>
                  </a:lnTo>
                  <a:lnTo>
                    <a:pt x="626362" y="1118916"/>
                  </a:lnTo>
                  <a:lnTo>
                    <a:pt x="629412" y="1121664"/>
                  </a:lnTo>
                  <a:lnTo>
                    <a:pt x="629412" y="1128521"/>
                  </a:lnTo>
                  <a:lnTo>
                    <a:pt x="1244346" y="574629"/>
                  </a:lnTo>
                  <a:close/>
                </a:path>
                <a:path w="1252854" h="1130300">
                  <a:moveTo>
                    <a:pt x="1244346" y="568451"/>
                  </a:moveTo>
                  <a:lnTo>
                    <a:pt x="1244346" y="561593"/>
                  </a:lnTo>
                  <a:lnTo>
                    <a:pt x="1240543" y="565022"/>
                  </a:lnTo>
                  <a:lnTo>
                    <a:pt x="1244346" y="568451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38141" y="3791965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81427" y="2891027"/>
            <a:ext cx="1594485" cy="555625"/>
            <a:chOff x="2281427" y="2891027"/>
            <a:chExt cx="1594485" cy="555625"/>
          </a:xfrm>
        </p:grpSpPr>
        <p:sp>
          <p:nvSpPr>
            <p:cNvPr id="9" name="object 9"/>
            <p:cNvSpPr/>
            <p:nvPr/>
          </p:nvSpPr>
          <p:spPr>
            <a:xfrm>
              <a:off x="2285999" y="2895599"/>
              <a:ext cx="1584960" cy="546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427" y="2891027"/>
              <a:ext cx="1594103" cy="550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1427" y="2891027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5" h="555625">
                  <a:moveTo>
                    <a:pt x="1594104" y="553974"/>
                  </a:moveTo>
                  <a:lnTo>
                    <a:pt x="1594104" y="2286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53974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84198" y="9906"/>
                  </a:lnTo>
                  <a:lnTo>
                    <a:pt x="1584198" y="4572"/>
                  </a:lnTo>
                  <a:lnTo>
                    <a:pt x="1589532" y="9906"/>
                  </a:lnTo>
                  <a:lnTo>
                    <a:pt x="1589532" y="555498"/>
                  </a:lnTo>
                  <a:lnTo>
                    <a:pt x="1591818" y="555498"/>
                  </a:lnTo>
                  <a:lnTo>
                    <a:pt x="1594104" y="553974"/>
                  </a:lnTo>
                  <a:close/>
                </a:path>
                <a:path w="1594485" h="55562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94485" h="555625">
                  <a:moveTo>
                    <a:pt x="9906" y="54635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6354"/>
                  </a:lnTo>
                  <a:lnTo>
                    <a:pt x="9906" y="546354"/>
                  </a:lnTo>
                  <a:close/>
                </a:path>
                <a:path w="1594485" h="555625">
                  <a:moveTo>
                    <a:pt x="1589532" y="546354"/>
                  </a:moveTo>
                  <a:lnTo>
                    <a:pt x="4572" y="546354"/>
                  </a:lnTo>
                  <a:lnTo>
                    <a:pt x="9906" y="550926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926"/>
                  </a:lnTo>
                  <a:lnTo>
                    <a:pt x="1589532" y="546354"/>
                  </a:lnTo>
                  <a:close/>
                </a:path>
                <a:path w="1594485" h="555625">
                  <a:moveTo>
                    <a:pt x="9906" y="555498"/>
                  </a:moveTo>
                  <a:lnTo>
                    <a:pt x="9906" y="550926"/>
                  </a:lnTo>
                  <a:lnTo>
                    <a:pt x="4572" y="546354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5" h="555625">
                  <a:moveTo>
                    <a:pt x="1589532" y="9906"/>
                  </a:moveTo>
                  <a:lnTo>
                    <a:pt x="1584198" y="4572"/>
                  </a:lnTo>
                  <a:lnTo>
                    <a:pt x="1584198" y="9906"/>
                  </a:lnTo>
                  <a:lnTo>
                    <a:pt x="1589532" y="9906"/>
                  </a:lnTo>
                  <a:close/>
                </a:path>
                <a:path w="1594485" h="555625">
                  <a:moveTo>
                    <a:pt x="1589532" y="546354"/>
                  </a:moveTo>
                  <a:lnTo>
                    <a:pt x="1589532" y="9906"/>
                  </a:lnTo>
                  <a:lnTo>
                    <a:pt x="1584198" y="9906"/>
                  </a:lnTo>
                  <a:lnTo>
                    <a:pt x="1584198" y="546354"/>
                  </a:lnTo>
                  <a:lnTo>
                    <a:pt x="1589532" y="546354"/>
                  </a:lnTo>
                  <a:close/>
                </a:path>
                <a:path w="1594485" h="555625">
                  <a:moveTo>
                    <a:pt x="1589532" y="555498"/>
                  </a:moveTo>
                  <a:lnTo>
                    <a:pt x="1589532" y="546354"/>
                  </a:lnTo>
                  <a:lnTo>
                    <a:pt x="1584198" y="550926"/>
                  </a:lnTo>
                  <a:lnTo>
                    <a:pt x="1584198" y="555498"/>
                  </a:lnTo>
                  <a:lnTo>
                    <a:pt x="1589532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4540" y="2197861"/>
            <a:ext cx="434403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What does the arrow mean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28321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78629" y="5097779"/>
            <a:ext cx="1594485" cy="555625"/>
            <a:chOff x="4278629" y="5097779"/>
            <a:chExt cx="1594485" cy="555625"/>
          </a:xfrm>
        </p:grpSpPr>
        <p:sp>
          <p:nvSpPr>
            <p:cNvPr id="14" name="object 14"/>
            <p:cNvSpPr/>
            <p:nvPr/>
          </p:nvSpPr>
          <p:spPr>
            <a:xfrm>
              <a:off x="4283201" y="5102351"/>
              <a:ext cx="1584198" cy="5463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8629" y="5097779"/>
              <a:ext cx="1594103" cy="5509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8629" y="5097779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5" h="555625">
                  <a:moveTo>
                    <a:pt x="1594104" y="553212"/>
                  </a:moveTo>
                  <a:lnTo>
                    <a:pt x="1594104" y="2286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53212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84198" y="9906"/>
                  </a:lnTo>
                  <a:lnTo>
                    <a:pt x="1584198" y="4572"/>
                  </a:lnTo>
                  <a:lnTo>
                    <a:pt x="1588770" y="9906"/>
                  </a:lnTo>
                  <a:lnTo>
                    <a:pt x="1588770" y="555498"/>
                  </a:lnTo>
                  <a:lnTo>
                    <a:pt x="1591818" y="555498"/>
                  </a:lnTo>
                  <a:lnTo>
                    <a:pt x="1594104" y="553212"/>
                  </a:lnTo>
                  <a:close/>
                </a:path>
                <a:path w="1594485" h="55562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94485" h="555625">
                  <a:moveTo>
                    <a:pt x="9906" y="54635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6354"/>
                  </a:lnTo>
                  <a:lnTo>
                    <a:pt x="9906" y="546354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4572" y="546354"/>
                  </a:lnTo>
                  <a:lnTo>
                    <a:pt x="9906" y="550926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926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9906" y="555498"/>
                  </a:moveTo>
                  <a:lnTo>
                    <a:pt x="9906" y="550926"/>
                  </a:lnTo>
                  <a:lnTo>
                    <a:pt x="4572" y="546354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5" h="555625">
                  <a:moveTo>
                    <a:pt x="1588770" y="9906"/>
                  </a:moveTo>
                  <a:lnTo>
                    <a:pt x="1584198" y="4572"/>
                  </a:lnTo>
                  <a:lnTo>
                    <a:pt x="1584198" y="9906"/>
                  </a:lnTo>
                  <a:lnTo>
                    <a:pt x="1588770" y="9906"/>
                  </a:lnTo>
                  <a:close/>
                </a:path>
                <a:path w="1594485" h="555625">
                  <a:moveTo>
                    <a:pt x="1588770" y="546354"/>
                  </a:moveTo>
                  <a:lnTo>
                    <a:pt x="1588770" y="9906"/>
                  </a:lnTo>
                  <a:lnTo>
                    <a:pt x="1584198" y="9906"/>
                  </a:lnTo>
                  <a:lnTo>
                    <a:pt x="1584198" y="546354"/>
                  </a:lnTo>
                  <a:lnTo>
                    <a:pt x="1588770" y="546354"/>
                  </a:lnTo>
                  <a:close/>
                </a:path>
                <a:path w="1594485" h="555625">
                  <a:moveTo>
                    <a:pt x="1588770" y="555498"/>
                  </a:moveTo>
                  <a:lnTo>
                    <a:pt x="1588770" y="546354"/>
                  </a:lnTo>
                  <a:lnTo>
                    <a:pt x="1584198" y="550926"/>
                  </a:lnTo>
                  <a:lnTo>
                    <a:pt x="1584198" y="555498"/>
                  </a:lnTo>
                  <a:lnTo>
                    <a:pt x="1588770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540" y="5004307"/>
            <a:ext cx="8443595" cy="149352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828415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1025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: A </a:t>
            </a:r>
            <a:r>
              <a:rPr sz="2400" spc="-5" dirty="0">
                <a:latin typeface="Arial"/>
                <a:cs typeface="Arial"/>
              </a:rPr>
              <a:t>given person buys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product from at most one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store  AND every store sells to every person at most 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40830" y="3729228"/>
            <a:ext cx="1594485" cy="555625"/>
            <a:chOff x="6640830" y="3729228"/>
            <a:chExt cx="1594485" cy="555625"/>
          </a:xfrm>
        </p:grpSpPr>
        <p:sp>
          <p:nvSpPr>
            <p:cNvPr id="19" name="object 19"/>
            <p:cNvSpPr/>
            <p:nvPr/>
          </p:nvSpPr>
          <p:spPr>
            <a:xfrm>
              <a:off x="6645402" y="3733800"/>
              <a:ext cx="1584198" cy="5463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40830" y="3729228"/>
              <a:ext cx="1594103" cy="5509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40830" y="3729228"/>
              <a:ext cx="1594485" cy="555625"/>
            </a:xfrm>
            <a:custGeom>
              <a:avLst/>
              <a:gdLst/>
              <a:ahLst/>
              <a:cxnLst/>
              <a:rect l="l" t="t" r="r" b="b"/>
              <a:pathLst>
                <a:path w="1594484" h="555625">
                  <a:moveTo>
                    <a:pt x="1594104" y="553974"/>
                  </a:moveTo>
                  <a:lnTo>
                    <a:pt x="1594104" y="2286"/>
                  </a:lnTo>
                  <a:lnTo>
                    <a:pt x="159181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53974"/>
                  </a:lnTo>
                  <a:lnTo>
                    <a:pt x="2286" y="555498"/>
                  </a:lnTo>
                  <a:lnTo>
                    <a:pt x="4572" y="55549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84198" y="9906"/>
                  </a:lnTo>
                  <a:lnTo>
                    <a:pt x="1584198" y="4572"/>
                  </a:lnTo>
                  <a:lnTo>
                    <a:pt x="1588770" y="9906"/>
                  </a:lnTo>
                  <a:lnTo>
                    <a:pt x="1588770" y="555498"/>
                  </a:lnTo>
                  <a:lnTo>
                    <a:pt x="1591818" y="555498"/>
                  </a:lnTo>
                  <a:lnTo>
                    <a:pt x="1594104" y="553974"/>
                  </a:lnTo>
                  <a:close/>
                </a:path>
                <a:path w="1594484" h="55562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94484" h="555625">
                  <a:moveTo>
                    <a:pt x="9906" y="54635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6354"/>
                  </a:lnTo>
                  <a:lnTo>
                    <a:pt x="9906" y="546354"/>
                  </a:lnTo>
                  <a:close/>
                </a:path>
                <a:path w="1594484" h="555625">
                  <a:moveTo>
                    <a:pt x="1588770" y="546354"/>
                  </a:moveTo>
                  <a:lnTo>
                    <a:pt x="4572" y="546354"/>
                  </a:lnTo>
                  <a:lnTo>
                    <a:pt x="9906" y="550926"/>
                  </a:lnTo>
                  <a:lnTo>
                    <a:pt x="9906" y="555498"/>
                  </a:lnTo>
                  <a:lnTo>
                    <a:pt x="1584198" y="555498"/>
                  </a:lnTo>
                  <a:lnTo>
                    <a:pt x="1584198" y="550926"/>
                  </a:lnTo>
                  <a:lnTo>
                    <a:pt x="1588770" y="546354"/>
                  </a:lnTo>
                  <a:close/>
                </a:path>
                <a:path w="1594484" h="555625">
                  <a:moveTo>
                    <a:pt x="9906" y="555498"/>
                  </a:moveTo>
                  <a:lnTo>
                    <a:pt x="9906" y="550926"/>
                  </a:lnTo>
                  <a:lnTo>
                    <a:pt x="4572" y="546354"/>
                  </a:lnTo>
                  <a:lnTo>
                    <a:pt x="4572" y="555498"/>
                  </a:lnTo>
                  <a:lnTo>
                    <a:pt x="9906" y="555498"/>
                  </a:lnTo>
                  <a:close/>
                </a:path>
                <a:path w="1594484" h="555625">
                  <a:moveTo>
                    <a:pt x="1588770" y="9906"/>
                  </a:moveTo>
                  <a:lnTo>
                    <a:pt x="1584198" y="4572"/>
                  </a:lnTo>
                  <a:lnTo>
                    <a:pt x="1584198" y="9906"/>
                  </a:lnTo>
                  <a:lnTo>
                    <a:pt x="1588770" y="9906"/>
                  </a:lnTo>
                  <a:close/>
                </a:path>
                <a:path w="1594484" h="555625">
                  <a:moveTo>
                    <a:pt x="1588770" y="546354"/>
                  </a:moveTo>
                  <a:lnTo>
                    <a:pt x="1588770" y="9906"/>
                  </a:lnTo>
                  <a:lnTo>
                    <a:pt x="1584198" y="9906"/>
                  </a:lnTo>
                  <a:lnTo>
                    <a:pt x="1584198" y="546354"/>
                  </a:lnTo>
                  <a:lnTo>
                    <a:pt x="1588770" y="546354"/>
                  </a:lnTo>
                  <a:close/>
                </a:path>
                <a:path w="1594484" h="555625">
                  <a:moveTo>
                    <a:pt x="1588770" y="555498"/>
                  </a:moveTo>
                  <a:lnTo>
                    <a:pt x="1588770" y="546354"/>
                  </a:lnTo>
                  <a:lnTo>
                    <a:pt x="1584198" y="550926"/>
                  </a:lnTo>
                  <a:lnTo>
                    <a:pt x="1584198" y="555498"/>
                  </a:lnTo>
                  <a:lnTo>
                    <a:pt x="1588770" y="5554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60945" y="3802634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70960" y="3441953"/>
            <a:ext cx="2774950" cy="1660525"/>
          </a:xfrm>
          <a:custGeom>
            <a:avLst/>
            <a:gdLst/>
            <a:ahLst/>
            <a:cxnLst/>
            <a:rect l="l" t="t" r="r" b="b"/>
            <a:pathLst>
              <a:path w="2774950" h="1660525">
                <a:moveTo>
                  <a:pt x="604266" y="542544"/>
                </a:moveTo>
                <a:lnTo>
                  <a:pt x="59105" y="47637"/>
                </a:lnTo>
                <a:lnTo>
                  <a:pt x="81534" y="22860"/>
                </a:lnTo>
                <a:lnTo>
                  <a:pt x="0" y="0"/>
                </a:lnTo>
                <a:lnTo>
                  <a:pt x="30480" y="79248"/>
                </a:lnTo>
                <a:lnTo>
                  <a:pt x="43434" y="64947"/>
                </a:lnTo>
                <a:lnTo>
                  <a:pt x="52603" y="54813"/>
                </a:lnTo>
                <a:lnTo>
                  <a:pt x="598170" y="549402"/>
                </a:lnTo>
                <a:lnTo>
                  <a:pt x="604266" y="542544"/>
                </a:lnTo>
                <a:close/>
              </a:path>
              <a:path w="2774950" h="1660525">
                <a:moveTo>
                  <a:pt x="1236713" y="1114806"/>
                </a:moveTo>
                <a:lnTo>
                  <a:pt x="1226820" y="1114806"/>
                </a:lnTo>
                <a:lnTo>
                  <a:pt x="1226820" y="1660398"/>
                </a:lnTo>
                <a:lnTo>
                  <a:pt x="1236713" y="1660398"/>
                </a:lnTo>
                <a:lnTo>
                  <a:pt x="1236713" y="1114806"/>
                </a:lnTo>
                <a:close/>
              </a:path>
              <a:path w="2774950" h="1660525">
                <a:moveTo>
                  <a:pt x="2774442" y="565404"/>
                </a:moveTo>
                <a:lnTo>
                  <a:pt x="2698242" y="527304"/>
                </a:lnTo>
                <a:lnTo>
                  <a:pt x="2698242" y="560832"/>
                </a:lnTo>
                <a:lnTo>
                  <a:pt x="1846326" y="560832"/>
                </a:lnTo>
                <a:lnTo>
                  <a:pt x="1846326" y="569976"/>
                </a:lnTo>
                <a:lnTo>
                  <a:pt x="2698242" y="569976"/>
                </a:lnTo>
                <a:lnTo>
                  <a:pt x="2698242" y="603504"/>
                </a:lnTo>
                <a:lnTo>
                  <a:pt x="2711196" y="597027"/>
                </a:lnTo>
                <a:lnTo>
                  <a:pt x="2774442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68" y="489457"/>
            <a:ext cx="521970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Converting Multi-way  Relationships </a:t>
            </a:r>
            <a:r>
              <a:rPr dirty="0"/>
              <a:t>to</a:t>
            </a:r>
            <a:r>
              <a:rPr spc="-75" dirty="0"/>
              <a:t> </a:t>
            </a:r>
            <a:r>
              <a:rPr spc="-5" dirty="0"/>
              <a:t>Binary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7427" y="3424428"/>
            <a:ext cx="2219960" cy="772160"/>
            <a:chOff x="757427" y="3424428"/>
            <a:chExt cx="2219960" cy="772160"/>
          </a:xfrm>
        </p:grpSpPr>
        <p:sp>
          <p:nvSpPr>
            <p:cNvPr id="4" name="object 4"/>
            <p:cNvSpPr/>
            <p:nvPr/>
          </p:nvSpPr>
          <p:spPr>
            <a:xfrm>
              <a:off x="761999" y="3429000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427" y="3424428"/>
              <a:ext cx="22197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427" y="34244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1072" y="36060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24828" y="5481828"/>
            <a:ext cx="2219960" cy="772160"/>
            <a:chOff x="6624828" y="5481828"/>
            <a:chExt cx="2219960" cy="772160"/>
          </a:xfrm>
        </p:grpSpPr>
        <p:sp>
          <p:nvSpPr>
            <p:cNvPr id="9" name="object 9"/>
            <p:cNvSpPr/>
            <p:nvPr/>
          </p:nvSpPr>
          <p:spPr>
            <a:xfrm>
              <a:off x="6629400" y="5486400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4828" y="5481828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8" y="54818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39254" y="56634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8628" y="3805428"/>
            <a:ext cx="2219960" cy="772160"/>
            <a:chOff x="6548628" y="3805428"/>
            <a:chExt cx="2219960" cy="772160"/>
          </a:xfrm>
        </p:grpSpPr>
        <p:sp>
          <p:nvSpPr>
            <p:cNvPr id="14" name="object 14"/>
            <p:cNvSpPr/>
            <p:nvPr/>
          </p:nvSpPr>
          <p:spPr>
            <a:xfrm>
              <a:off x="6553200" y="3810000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8628" y="3805428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8628" y="38054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81164" y="398703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8" y="1976627"/>
            <a:ext cx="4963160" cy="2905760"/>
            <a:chOff x="3805428" y="1976627"/>
            <a:chExt cx="4963160" cy="2905760"/>
          </a:xfrm>
        </p:grpSpPr>
        <p:sp>
          <p:nvSpPr>
            <p:cNvPr id="19" name="object 19"/>
            <p:cNvSpPr/>
            <p:nvPr/>
          </p:nvSpPr>
          <p:spPr>
            <a:xfrm>
              <a:off x="3810000" y="3505200"/>
              <a:ext cx="762846" cy="137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5428" y="3500627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5428" y="35006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1981199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8628" y="1976627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8628" y="19766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5044" y="3987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StoreOf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05428" y="1671827"/>
            <a:ext cx="1534160" cy="4810760"/>
            <a:chOff x="3805428" y="1671827"/>
            <a:chExt cx="1534160" cy="4810760"/>
          </a:xfrm>
        </p:grpSpPr>
        <p:sp>
          <p:nvSpPr>
            <p:cNvPr id="27" name="object 27"/>
            <p:cNvSpPr/>
            <p:nvPr/>
          </p:nvSpPr>
          <p:spPr>
            <a:xfrm>
              <a:off x="3810000" y="16764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5428" y="1671827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5428" y="1671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0" y="5105400"/>
              <a:ext cx="762846" cy="13715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05428" y="5100827"/>
              <a:ext cx="1533905" cy="13761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05428" y="5100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00753" y="5587238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BuyerOf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90827" y="1748027"/>
            <a:ext cx="5339080" cy="4048760"/>
            <a:chOff x="1290827" y="1748027"/>
            <a:chExt cx="5339080" cy="4048760"/>
          </a:xfrm>
        </p:grpSpPr>
        <p:sp>
          <p:nvSpPr>
            <p:cNvPr id="35" name="object 35"/>
            <p:cNvSpPr/>
            <p:nvPr/>
          </p:nvSpPr>
          <p:spPr>
            <a:xfrm>
              <a:off x="1901952" y="2357627"/>
              <a:ext cx="4727575" cy="3439160"/>
            </a:xfrm>
            <a:custGeom>
              <a:avLst/>
              <a:gdLst/>
              <a:ahLst/>
              <a:cxnLst/>
              <a:rect l="l" t="t" r="r" b="b"/>
              <a:pathLst>
                <a:path w="4727575" h="3439160">
                  <a:moveTo>
                    <a:pt x="1908048" y="1828800"/>
                  </a:moveTo>
                  <a:lnTo>
                    <a:pt x="1069848" y="1828800"/>
                  </a:lnTo>
                  <a:lnTo>
                    <a:pt x="1069848" y="1838706"/>
                  </a:lnTo>
                  <a:lnTo>
                    <a:pt x="1908048" y="1838706"/>
                  </a:lnTo>
                  <a:lnTo>
                    <a:pt x="1908048" y="1828800"/>
                  </a:lnTo>
                  <a:close/>
                </a:path>
                <a:path w="4727575" h="3439160">
                  <a:moveTo>
                    <a:pt x="1911096" y="3430524"/>
                  </a:moveTo>
                  <a:lnTo>
                    <a:pt x="6096" y="1830324"/>
                  </a:lnTo>
                  <a:lnTo>
                    <a:pt x="0" y="1837182"/>
                  </a:lnTo>
                  <a:lnTo>
                    <a:pt x="1905000" y="3437382"/>
                  </a:lnTo>
                  <a:lnTo>
                    <a:pt x="1911096" y="3430524"/>
                  </a:lnTo>
                  <a:close/>
                </a:path>
                <a:path w="4727575" h="3439160">
                  <a:moveTo>
                    <a:pt x="1911096" y="9144"/>
                  </a:moveTo>
                  <a:lnTo>
                    <a:pt x="1905762" y="762"/>
                  </a:lnTo>
                  <a:lnTo>
                    <a:pt x="229362" y="1067562"/>
                  </a:lnTo>
                  <a:lnTo>
                    <a:pt x="234696" y="1075944"/>
                  </a:lnTo>
                  <a:lnTo>
                    <a:pt x="1911096" y="9144"/>
                  </a:lnTo>
                  <a:close/>
                </a:path>
                <a:path w="4727575" h="3439160">
                  <a:moveTo>
                    <a:pt x="4651248" y="1828800"/>
                  </a:moveTo>
                  <a:lnTo>
                    <a:pt x="3432048" y="1828800"/>
                  </a:lnTo>
                  <a:lnTo>
                    <a:pt x="3432048" y="1838706"/>
                  </a:lnTo>
                  <a:lnTo>
                    <a:pt x="4651248" y="1838706"/>
                  </a:lnTo>
                  <a:lnTo>
                    <a:pt x="4651248" y="1828800"/>
                  </a:lnTo>
                  <a:close/>
                </a:path>
                <a:path w="4727575" h="3439160">
                  <a:moveTo>
                    <a:pt x="4651248" y="0"/>
                  </a:moveTo>
                  <a:lnTo>
                    <a:pt x="3432048" y="0"/>
                  </a:lnTo>
                  <a:lnTo>
                    <a:pt x="3432048" y="9906"/>
                  </a:lnTo>
                  <a:lnTo>
                    <a:pt x="4651248" y="9906"/>
                  </a:lnTo>
                  <a:lnTo>
                    <a:pt x="4651248" y="0"/>
                  </a:lnTo>
                  <a:close/>
                </a:path>
                <a:path w="4727575" h="3439160">
                  <a:moveTo>
                    <a:pt x="4727448" y="3429000"/>
                  </a:moveTo>
                  <a:lnTo>
                    <a:pt x="3432048" y="3429000"/>
                  </a:lnTo>
                  <a:lnTo>
                    <a:pt x="3432048" y="3438906"/>
                  </a:lnTo>
                  <a:lnTo>
                    <a:pt x="4727448" y="3438906"/>
                  </a:lnTo>
                  <a:lnTo>
                    <a:pt x="4727448" y="3429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492" y="1752599"/>
              <a:ext cx="690807" cy="241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31466" y="1752845"/>
              <a:ext cx="670380" cy="228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90827" y="1748027"/>
              <a:ext cx="1457706" cy="6903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0827" y="1748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10182" y="1891538"/>
            <a:ext cx="648525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2176780">
              <a:lnSpc>
                <a:spcPts val="2490"/>
              </a:lnSpc>
              <a:tabLst>
                <a:tab pos="5422265" algn="l"/>
              </a:tabLst>
            </a:pPr>
            <a:r>
              <a:rPr sz="2400" spc="-5" dirty="0">
                <a:latin typeface="Arial"/>
                <a:cs typeface="Arial"/>
              </a:rPr>
              <a:t>ProductO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9827" y="2438400"/>
            <a:ext cx="2448560" cy="4213860"/>
            <a:chOff x="909827" y="2438400"/>
            <a:chExt cx="2448560" cy="4213860"/>
          </a:xfrm>
        </p:grpSpPr>
        <p:sp>
          <p:nvSpPr>
            <p:cNvPr id="42" name="object 42"/>
            <p:cNvSpPr/>
            <p:nvPr/>
          </p:nvSpPr>
          <p:spPr>
            <a:xfrm>
              <a:off x="1671827" y="2438400"/>
              <a:ext cx="86360" cy="991869"/>
            </a:xfrm>
            <a:custGeom>
              <a:avLst/>
              <a:gdLst/>
              <a:ahLst/>
              <a:cxnLst/>
              <a:rect l="l" t="t" r="r" b="b"/>
              <a:pathLst>
                <a:path w="86360" h="991870">
                  <a:moveTo>
                    <a:pt x="86105" y="762"/>
                  </a:moveTo>
                  <a:lnTo>
                    <a:pt x="76199" y="0"/>
                  </a:lnTo>
                  <a:lnTo>
                    <a:pt x="0" y="990600"/>
                  </a:lnTo>
                  <a:lnTo>
                    <a:pt x="9906" y="991362"/>
                  </a:lnTo>
                  <a:lnTo>
                    <a:pt x="86105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4399" y="5816346"/>
              <a:ext cx="2438400" cy="8305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9827" y="5811773"/>
              <a:ext cx="2448305" cy="8351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9827" y="5811773"/>
              <a:ext cx="2448560" cy="840740"/>
            </a:xfrm>
            <a:custGeom>
              <a:avLst/>
              <a:gdLst/>
              <a:ahLst/>
              <a:cxnLst/>
              <a:rect l="l" t="t" r="r" b="b"/>
              <a:pathLst>
                <a:path w="2448560" h="840740">
                  <a:moveTo>
                    <a:pt x="2448306" y="838200"/>
                  </a:moveTo>
                  <a:lnTo>
                    <a:pt x="2448306" y="1524"/>
                  </a:lnTo>
                  <a:lnTo>
                    <a:pt x="244602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838200"/>
                  </a:lnTo>
                  <a:lnTo>
                    <a:pt x="2286" y="840486"/>
                  </a:lnTo>
                  <a:lnTo>
                    <a:pt x="4572" y="840486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2438399" y="9144"/>
                  </a:lnTo>
                  <a:lnTo>
                    <a:pt x="2438399" y="4571"/>
                  </a:lnTo>
                  <a:lnTo>
                    <a:pt x="2442972" y="9144"/>
                  </a:lnTo>
                  <a:lnTo>
                    <a:pt x="2442972" y="840485"/>
                  </a:lnTo>
                  <a:lnTo>
                    <a:pt x="2446020" y="840485"/>
                  </a:lnTo>
                  <a:lnTo>
                    <a:pt x="2448306" y="838200"/>
                  </a:lnTo>
                  <a:close/>
                </a:path>
                <a:path w="2448560" h="840740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2448560" h="840740">
                  <a:moveTo>
                    <a:pt x="9906" y="83058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830580"/>
                  </a:lnTo>
                  <a:lnTo>
                    <a:pt x="9906" y="830580"/>
                  </a:lnTo>
                  <a:close/>
                </a:path>
                <a:path w="2448560" h="840740">
                  <a:moveTo>
                    <a:pt x="2442972" y="830580"/>
                  </a:moveTo>
                  <a:lnTo>
                    <a:pt x="4572" y="830580"/>
                  </a:lnTo>
                  <a:lnTo>
                    <a:pt x="9906" y="835152"/>
                  </a:lnTo>
                  <a:lnTo>
                    <a:pt x="9906" y="840486"/>
                  </a:lnTo>
                  <a:lnTo>
                    <a:pt x="2438399" y="840485"/>
                  </a:lnTo>
                  <a:lnTo>
                    <a:pt x="2438399" y="835152"/>
                  </a:lnTo>
                  <a:lnTo>
                    <a:pt x="2442972" y="830580"/>
                  </a:lnTo>
                  <a:close/>
                </a:path>
                <a:path w="2448560" h="840740">
                  <a:moveTo>
                    <a:pt x="9906" y="840486"/>
                  </a:moveTo>
                  <a:lnTo>
                    <a:pt x="9906" y="835152"/>
                  </a:lnTo>
                  <a:lnTo>
                    <a:pt x="4572" y="830580"/>
                  </a:lnTo>
                  <a:lnTo>
                    <a:pt x="4572" y="840486"/>
                  </a:lnTo>
                  <a:lnTo>
                    <a:pt x="9906" y="840486"/>
                  </a:lnTo>
                  <a:close/>
                </a:path>
                <a:path w="2448560" h="840740">
                  <a:moveTo>
                    <a:pt x="2442972" y="9144"/>
                  </a:moveTo>
                  <a:lnTo>
                    <a:pt x="2438399" y="4571"/>
                  </a:lnTo>
                  <a:lnTo>
                    <a:pt x="2438399" y="9144"/>
                  </a:lnTo>
                  <a:lnTo>
                    <a:pt x="2442972" y="9144"/>
                  </a:lnTo>
                  <a:close/>
                </a:path>
                <a:path w="2448560" h="840740">
                  <a:moveTo>
                    <a:pt x="2442972" y="830580"/>
                  </a:moveTo>
                  <a:lnTo>
                    <a:pt x="2442972" y="9144"/>
                  </a:lnTo>
                  <a:lnTo>
                    <a:pt x="2438399" y="9144"/>
                  </a:lnTo>
                  <a:lnTo>
                    <a:pt x="2438399" y="830580"/>
                  </a:lnTo>
                  <a:lnTo>
                    <a:pt x="2442972" y="830580"/>
                  </a:lnTo>
                  <a:close/>
                </a:path>
                <a:path w="2448560" h="840740">
                  <a:moveTo>
                    <a:pt x="2442972" y="840485"/>
                  </a:moveTo>
                  <a:lnTo>
                    <a:pt x="2442972" y="830580"/>
                  </a:lnTo>
                  <a:lnTo>
                    <a:pt x="2438399" y="835152"/>
                  </a:lnTo>
                  <a:lnTo>
                    <a:pt x="2438399" y="840485"/>
                  </a:lnTo>
                  <a:lnTo>
                    <a:pt x="2442972" y="84048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93139" y="5840221"/>
            <a:ext cx="2211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Arrows </a:t>
            </a:r>
            <a:r>
              <a:rPr sz="2400" spc="-5" dirty="0">
                <a:latin typeface="Arial"/>
                <a:cs typeface="Arial"/>
              </a:rPr>
              <a:t>go in  which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68" y="468122"/>
            <a:ext cx="521970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Converting Multi-way  Relationships </a:t>
            </a:r>
            <a:r>
              <a:rPr dirty="0"/>
              <a:t>to</a:t>
            </a:r>
            <a:r>
              <a:rPr spc="-75" dirty="0"/>
              <a:t> </a:t>
            </a:r>
            <a:r>
              <a:rPr spc="-5" dirty="0"/>
              <a:t>Binary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7427" y="3424428"/>
            <a:ext cx="2219960" cy="772160"/>
            <a:chOff x="757427" y="3424428"/>
            <a:chExt cx="2219960" cy="772160"/>
          </a:xfrm>
        </p:grpSpPr>
        <p:sp>
          <p:nvSpPr>
            <p:cNvPr id="4" name="object 4"/>
            <p:cNvSpPr/>
            <p:nvPr/>
          </p:nvSpPr>
          <p:spPr>
            <a:xfrm>
              <a:off x="761999" y="3429000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427" y="3424428"/>
              <a:ext cx="22197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427" y="34244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1072" y="36060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24828" y="5481828"/>
            <a:ext cx="2219960" cy="772160"/>
            <a:chOff x="6624828" y="5481828"/>
            <a:chExt cx="2219960" cy="772160"/>
          </a:xfrm>
        </p:grpSpPr>
        <p:sp>
          <p:nvSpPr>
            <p:cNvPr id="9" name="object 9"/>
            <p:cNvSpPr/>
            <p:nvPr/>
          </p:nvSpPr>
          <p:spPr>
            <a:xfrm>
              <a:off x="6629400" y="5486400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4828" y="5481828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8" y="54818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39254" y="56634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8628" y="3805428"/>
            <a:ext cx="2219960" cy="772160"/>
            <a:chOff x="6548628" y="3805428"/>
            <a:chExt cx="2219960" cy="772160"/>
          </a:xfrm>
        </p:grpSpPr>
        <p:sp>
          <p:nvSpPr>
            <p:cNvPr id="14" name="object 14"/>
            <p:cNvSpPr/>
            <p:nvPr/>
          </p:nvSpPr>
          <p:spPr>
            <a:xfrm>
              <a:off x="6553200" y="3810000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8628" y="3805428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8628" y="38054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81164" y="398703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8" y="1976627"/>
            <a:ext cx="4963160" cy="2905760"/>
            <a:chOff x="3805428" y="1976627"/>
            <a:chExt cx="4963160" cy="2905760"/>
          </a:xfrm>
        </p:grpSpPr>
        <p:sp>
          <p:nvSpPr>
            <p:cNvPr id="19" name="object 19"/>
            <p:cNvSpPr/>
            <p:nvPr/>
          </p:nvSpPr>
          <p:spPr>
            <a:xfrm>
              <a:off x="3810000" y="3505200"/>
              <a:ext cx="762846" cy="137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5428" y="3500627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5428" y="35006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1981199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8628" y="1976627"/>
              <a:ext cx="22197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8628" y="19766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5044" y="3987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StoreOf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05428" y="1671827"/>
            <a:ext cx="1534160" cy="4810760"/>
            <a:chOff x="3805428" y="1671827"/>
            <a:chExt cx="1534160" cy="4810760"/>
          </a:xfrm>
        </p:grpSpPr>
        <p:sp>
          <p:nvSpPr>
            <p:cNvPr id="27" name="object 27"/>
            <p:cNvSpPr/>
            <p:nvPr/>
          </p:nvSpPr>
          <p:spPr>
            <a:xfrm>
              <a:off x="3810000" y="16764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5428" y="1671827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5428" y="1671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0" y="5105400"/>
              <a:ext cx="762846" cy="13715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05428" y="5100827"/>
              <a:ext cx="1533905" cy="13761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05428" y="5100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00753" y="5587238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BuyerOf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90827" y="1748027"/>
            <a:ext cx="5339080" cy="4093845"/>
            <a:chOff x="1290827" y="1748027"/>
            <a:chExt cx="5339080" cy="4093845"/>
          </a:xfrm>
        </p:grpSpPr>
        <p:sp>
          <p:nvSpPr>
            <p:cNvPr id="35" name="object 35"/>
            <p:cNvSpPr/>
            <p:nvPr/>
          </p:nvSpPr>
          <p:spPr>
            <a:xfrm>
              <a:off x="1901952" y="2312669"/>
              <a:ext cx="4727575" cy="3529329"/>
            </a:xfrm>
            <a:custGeom>
              <a:avLst/>
              <a:gdLst/>
              <a:ahLst/>
              <a:cxnLst/>
              <a:rect l="l" t="t" r="r" b="b"/>
              <a:pathLst>
                <a:path w="4727575" h="3529329">
                  <a:moveTo>
                    <a:pt x="1908048" y="1873758"/>
                  </a:moveTo>
                  <a:lnTo>
                    <a:pt x="1069848" y="1873758"/>
                  </a:lnTo>
                  <a:lnTo>
                    <a:pt x="1069848" y="1883664"/>
                  </a:lnTo>
                  <a:lnTo>
                    <a:pt x="1908048" y="1883664"/>
                  </a:lnTo>
                  <a:lnTo>
                    <a:pt x="1908048" y="1873758"/>
                  </a:lnTo>
                  <a:close/>
                </a:path>
                <a:path w="4727575" h="3529329">
                  <a:moveTo>
                    <a:pt x="1911096" y="3475482"/>
                  </a:moveTo>
                  <a:lnTo>
                    <a:pt x="6096" y="1875282"/>
                  </a:lnTo>
                  <a:lnTo>
                    <a:pt x="0" y="1882140"/>
                  </a:lnTo>
                  <a:lnTo>
                    <a:pt x="1905000" y="3482340"/>
                  </a:lnTo>
                  <a:lnTo>
                    <a:pt x="1911096" y="3475482"/>
                  </a:lnTo>
                  <a:close/>
                </a:path>
                <a:path w="4727575" h="3529329">
                  <a:moveTo>
                    <a:pt x="1911096" y="54102"/>
                  </a:moveTo>
                  <a:lnTo>
                    <a:pt x="1905762" y="45720"/>
                  </a:lnTo>
                  <a:lnTo>
                    <a:pt x="229362" y="1112520"/>
                  </a:lnTo>
                  <a:lnTo>
                    <a:pt x="234696" y="1120902"/>
                  </a:lnTo>
                  <a:lnTo>
                    <a:pt x="1911096" y="54102"/>
                  </a:lnTo>
                  <a:close/>
                </a:path>
                <a:path w="4727575" h="3529329">
                  <a:moveTo>
                    <a:pt x="4651248" y="1878330"/>
                  </a:moveTo>
                  <a:lnTo>
                    <a:pt x="4568190" y="1830324"/>
                  </a:lnTo>
                  <a:lnTo>
                    <a:pt x="4565904" y="1828800"/>
                  </a:lnTo>
                  <a:lnTo>
                    <a:pt x="4562856" y="1829562"/>
                  </a:lnTo>
                  <a:lnTo>
                    <a:pt x="4562094" y="1831848"/>
                  </a:lnTo>
                  <a:lnTo>
                    <a:pt x="4560570" y="1834134"/>
                  </a:lnTo>
                  <a:lnTo>
                    <a:pt x="4561332" y="1837182"/>
                  </a:lnTo>
                  <a:lnTo>
                    <a:pt x="4563618" y="1838706"/>
                  </a:lnTo>
                  <a:lnTo>
                    <a:pt x="4624044" y="1873758"/>
                  </a:lnTo>
                  <a:lnTo>
                    <a:pt x="3432048" y="1873770"/>
                  </a:lnTo>
                  <a:lnTo>
                    <a:pt x="3432048" y="1883664"/>
                  </a:lnTo>
                  <a:lnTo>
                    <a:pt x="4624044" y="1883664"/>
                  </a:lnTo>
                  <a:lnTo>
                    <a:pt x="4563618" y="1918716"/>
                  </a:lnTo>
                  <a:lnTo>
                    <a:pt x="4561332" y="1920240"/>
                  </a:lnTo>
                  <a:lnTo>
                    <a:pt x="4560570" y="1923288"/>
                  </a:lnTo>
                  <a:lnTo>
                    <a:pt x="4562094" y="1925574"/>
                  </a:lnTo>
                  <a:lnTo>
                    <a:pt x="4562856" y="1927860"/>
                  </a:lnTo>
                  <a:lnTo>
                    <a:pt x="4565904" y="1928622"/>
                  </a:lnTo>
                  <a:lnTo>
                    <a:pt x="4568190" y="1927098"/>
                  </a:lnTo>
                  <a:lnTo>
                    <a:pt x="4642104" y="1883702"/>
                  </a:lnTo>
                  <a:lnTo>
                    <a:pt x="4651248" y="1878330"/>
                  </a:lnTo>
                  <a:close/>
                </a:path>
                <a:path w="4727575" h="3529329">
                  <a:moveTo>
                    <a:pt x="4651248" y="49530"/>
                  </a:moveTo>
                  <a:lnTo>
                    <a:pt x="4568190" y="1524"/>
                  </a:lnTo>
                  <a:lnTo>
                    <a:pt x="4565904" y="0"/>
                  </a:lnTo>
                  <a:lnTo>
                    <a:pt x="4562856" y="762"/>
                  </a:lnTo>
                  <a:lnTo>
                    <a:pt x="4562094" y="3048"/>
                  </a:lnTo>
                  <a:lnTo>
                    <a:pt x="4560570" y="5334"/>
                  </a:lnTo>
                  <a:lnTo>
                    <a:pt x="4561332" y="8382"/>
                  </a:lnTo>
                  <a:lnTo>
                    <a:pt x="4563618" y="9906"/>
                  </a:lnTo>
                  <a:lnTo>
                    <a:pt x="4624044" y="44958"/>
                  </a:lnTo>
                  <a:lnTo>
                    <a:pt x="3432048" y="44958"/>
                  </a:lnTo>
                  <a:lnTo>
                    <a:pt x="3432048" y="54864"/>
                  </a:lnTo>
                  <a:lnTo>
                    <a:pt x="4624044" y="54864"/>
                  </a:lnTo>
                  <a:lnTo>
                    <a:pt x="4563618" y="89916"/>
                  </a:lnTo>
                  <a:lnTo>
                    <a:pt x="4561332" y="91440"/>
                  </a:lnTo>
                  <a:lnTo>
                    <a:pt x="4560570" y="94488"/>
                  </a:lnTo>
                  <a:lnTo>
                    <a:pt x="4562094" y="96774"/>
                  </a:lnTo>
                  <a:lnTo>
                    <a:pt x="4562856" y="99060"/>
                  </a:lnTo>
                  <a:lnTo>
                    <a:pt x="4565904" y="99822"/>
                  </a:lnTo>
                  <a:lnTo>
                    <a:pt x="4568190" y="98298"/>
                  </a:lnTo>
                  <a:lnTo>
                    <a:pt x="4642104" y="54902"/>
                  </a:lnTo>
                  <a:lnTo>
                    <a:pt x="4651248" y="49530"/>
                  </a:lnTo>
                  <a:close/>
                </a:path>
                <a:path w="4727575" h="3529329">
                  <a:moveTo>
                    <a:pt x="4727448" y="3478530"/>
                  </a:moveTo>
                  <a:lnTo>
                    <a:pt x="4644390" y="3430524"/>
                  </a:lnTo>
                  <a:lnTo>
                    <a:pt x="4642104" y="3429000"/>
                  </a:lnTo>
                  <a:lnTo>
                    <a:pt x="4639043" y="3429762"/>
                  </a:lnTo>
                  <a:lnTo>
                    <a:pt x="4638294" y="3432048"/>
                  </a:lnTo>
                  <a:lnTo>
                    <a:pt x="4636770" y="3434334"/>
                  </a:lnTo>
                  <a:lnTo>
                    <a:pt x="4637519" y="3437382"/>
                  </a:lnTo>
                  <a:lnTo>
                    <a:pt x="4639818" y="3438906"/>
                  </a:lnTo>
                  <a:lnTo>
                    <a:pt x="4700244" y="3473958"/>
                  </a:lnTo>
                  <a:lnTo>
                    <a:pt x="3432048" y="3473970"/>
                  </a:lnTo>
                  <a:lnTo>
                    <a:pt x="3432048" y="3483864"/>
                  </a:lnTo>
                  <a:lnTo>
                    <a:pt x="4700244" y="3483864"/>
                  </a:lnTo>
                  <a:lnTo>
                    <a:pt x="4639818" y="3518916"/>
                  </a:lnTo>
                  <a:lnTo>
                    <a:pt x="4637519" y="3520440"/>
                  </a:lnTo>
                  <a:lnTo>
                    <a:pt x="4636770" y="3523488"/>
                  </a:lnTo>
                  <a:lnTo>
                    <a:pt x="4638294" y="3525774"/>
                  </a:lnTo>
                  <a:lnTo>
                    <a:pt x="4639043" y="3528060"/>
                  </a:lnTo>
                  <a:lnTo>
                    <a:pt x="4642104" y="3528822"/>
                  </a:lnTo>
                  <a:lnTo>
                    <a:pt x="4644390" y="3527298"/>
                  </a:lnTo>
                  <a:lnTo>
                    <a:pt x="4718304" y="3483902"/>
                  </a:lnTo>
                  <a:lnTo>
                    <a:pt x="4727448" y="3478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492" y="1752599"/>
              <a:ext cx="690807" cy="241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31466" y="1752845"/>
              <a:ext cx="670380" cy="228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90827" y="1748027"/>
              <a:ext cx="1457706" cy="6903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0827" y="1748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10182" y="1891538"/>
            <a:ext cx="648525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2176780">
              <a:lnSpc>
                <a:spcPts val="2490"/>
              </a:lnSpc>
              <a:tabLst>
                <a:tab pos="5422265" algn="l"/>
              </a:tabLst>
            </a:pPr>
            <a:r>
              <a:rPr sz="2400" spc="-5" dirty="0">
                <a:latin typeface="Arial"/>
                <a:cs typeface="Arial"/>
              </a:rPr>
              <a:t>ProductO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74013" y="2438400"/>
            <a:ext cx="2460625" cy="4353560"/>
            <a:chOff x="874013" y="2438400"/>
            <a:chExt cx="2460625" cy="4353560"/>
          </a:xfrm>
        </p:grpSpPr>
        <p:sp>
          <p:nvSpPr>
            <p:cNvPr id="42" name="object 42"/>
            <p:cNvSpPr/>
            <p:nvPr/>
          </p:nvSpPr>
          <p:spPr>
            <a:xfrm>
              <a:off x="1671827" y="2438400"/>
              <a:ext cx="86360" cy="991869"/>
            </a:xfrm>
            <a:custGeom>
              <a:avLst/>
              <a:gdLst/>
              <a:ahLst/>
              <a:cxnLst/>
              <a:rect l="l" t="t" r="r" b="b"/>
              <a:pathLst>
                <a:path w="86360" h="991870">
                  <a:moveTo>
                    <a:pt x="86105" y="762"/>
                  </a:moveTo>
                  <a:lnTo>
                    <a:pt x="76199" y="0"/>
                  </a:lnTo>
                  <a:lnTo>
                    <a:pt x="0" y="990600"/>
                  </a:lnTo>
                  <a:lnTo>
                    <a:pt x="9906" y="991362"/>
                  </a:lnTo>
                  <a:lnTo>
                    <a:pt x="86105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8585" y="5943600"/>
              <a:ext cx="2450592" cy="8427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4013" y="5939028"/>
              <a:ext cx="2460498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4013" y="5939028"/>
              <a:ext cx="2460625" cy="852805"/>
            </a:xfrm>
            <a:custGeom>
              <a:avLst/>
              <a:gdLst/>
              <a:ahLst/>
              <a:cxnLst/>
              <a:rect l="l" t="t" r="r" b="b"/>
              <a:pathLst>
                <a:path w="2460625" h="852804">
                  <a:moveTo>
                    <a:pt x="2460498" y="850391"/>
                  </a:moveTo>
                  <a:lnTo>
                    <a:pt x="2460498" y="2286"/>
                  </a:lnTo>
                  <a:lnTo>
                    <a:pt x="245821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850392"/>
                  </a:lnTo>
                  <a:lnTo>
                    <a:pt x="2286" y="852678"/>
                  </a:lnTo>
                  <a:lnTo>
                    <a:pt x="4571" y="852678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2450592" y="9906"/>
                  </a:lnTo>
                  <a:lnTo>
                    <a:pt x="2450592" y="4572"/>
                  </a:lnTo>
                  <a:lnTo>
                    <a:pt x="2455164" y="9906"/>
                  </a:lnTo>
                  <a:lnTo>
                    <a:pt x="2455164" y="852678"/>
                  </a:lnTo>
                  <a:lnTo>
                    <a:pt x="2458212" y="852678"/>
                  </a:lnTo>
                  <a:lnTo>
                    <a:pt x="2460498" y="850391"/>
                  </a:lnTo>
                  <a:close/>
                </a:path>
                <a:path w="2460625" h="852804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2460625" h="852804">
                  <a:moveTo>
                    <a:pt x="9144" y="842772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842772"/>
                  </a:lnTo>
                  <a:lnTo>
                    <a:pt x="9144" y="842772"/>
                  </a:lnTo>
                  <a:close/>
                </a:path>
                <a:path w="2460625" h="852804">
                  <a:moveTo>
                    <a:pt x="2455164" y="842772"/>
                  </a:moveTo>
                  <a:lnTo>
                    <a:pt x="4572" y="842772"/>
                  </a:lnTo>
                  <a:lnTo>
                    <a:pt x="9144" y="847344"/>
                  </a:lnTo>
                  <a:lnTo>
                    <a:pt x="9143" y="852678"/>
                  </a:lnTo>
                  <a:lnTo>
                    <a:pt x="2450592" y="852678"/>
                  </a:lnTo>
                  <a:lnTo>
                    <a:pt x="2450592" y="847344"/>
                  </a:lnTo>
                  <a:lnTo>
                    <a:pt x="2455164" y="842772"/>
                  </a:lnTo>
                  <a:close/>
                </a:path>
                <a:path w="2460625" h="852804">
                  <a:moveTo>
                    <a:pt x="9143" y="852678"/>
                  </a:moveTo>
                  <a:lnTo>
                    <a:pt x="9144" y="847344"/>
                  </a:lnTo>
                  <a:lnTo>
                    <a:pt x="4572" y="842772"/>
                  </a:lnTo>
                  <a:lnTo>
                    <a:pt x="4571" y="852678"/>
                  </a:lnTo>
                  <a:lnTo>
                    <a:pt x="9143" y="852678"/>
                  </a:lnTo>
                  <a:close/>
                </a:path>
                <a:path w="2460625" h="852804">
                  <a:moveTo>
                    <a:pt x="2455164" y="9906"/>
                  </a:moveTo>
                  <a:lnTo>
                    <a:pt x="2450592" y="4572"/>
                  </a:lnTo>
                  <a:lnTo>
                    <a:pt x="2450592" y="9906"/>
                  </a:lnTo>
                  <a:lnTo>
                    <a:pt x="2455164" y="9906"/>
                  </a:lnTo>
                  <a:close/>
                </a:path>
                <a:path w="2460625" h="852804">
                  <a:moveTo>
                    <a:pt x="2455164" y="842772"/>
                  </a:moveTo>
                  <a:lnTo>
                    <a:pt x="2455164" y="9906"/>
                  </a:lnTo>
                  <a:lnTo>
                    <a:pt x="2450592" y="9906"/>
                  </a:lnTo>
                  <a:lnTo>
                    <a:pt x="2450592" y="842772"/>
                  </a:lnTo>
                  <a:lnTo>
                    <a:pt x="2455164" y="842772"/>
                  </a:lnTo>
                  <a:close/>
                </a:path>
                <a:path w="2460625" h="852804">
                  <a:moveTo>
                    <a:pt x="2455164" y="852678"/>
                  </a:moveTo>
                  <a:lnTo>
                    <a:pt x="2455164" y="842772"/>
                  </a:lnTo>
                  <a:lnTo>
                    <a:pt x="2450592" y="847344"/>
                  </a:lnTo>
                  <a:lnTo>
                    <a:pt x="2450592" y="852678"/>
                  </a:lnTo>
                  <a:lnTo>
                    <a:pt x="2455164" y="85267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57325" y="5968238"/>
            <a:ext cx="226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 sure you  understand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why!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085" y="849122"/>
            <a:ext cx="4515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Design</a:t>
            </a:r>
            <a:r>
              <a:rPr spc="-75" dirty="0"/>
              <a:t> </a:t>
            </a:r>
            <a:r>
              <a:rPr spc="-5" dirty="0"/>
              <a:t>Principles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0228" y="2357627"/>
            <a:ext cx="1534160" cy="1381760"/>
            <a:chOff x="4110228" y="2357627"/>
            <a:chExt cx="1534160" cy="1381760"/>
          </a:xfrm>
        </p:grpSpPr>
        <p:sp>
          <p:nvSpPr>
            <p:cNvPr id="4" name="object 4"/>
            <p:cNvSpPr/>
            <p:nvPr/>
          </p:nvSpPr>
          <p:spPr>
            <a:xfrm>
              <a:off x="4114800" y="2362200"/>
              <a:ext cx="762846" cy="1371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0228" y="2357627"/>
              <a:ext cx="1533905" cy="1376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228" y="23576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0971" y="28440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1227" y="2586227"/>
            <a:ext cx="2219960" cy="772160"/>
            <a:chOff x="681227" y="2586227"/>
            <a:chExt cx="2219960" cy="772160"/>
          </a:xfrm>
        </p:grpSpPr>
        <p:sp>
          <p:nvSpPr>
            <p:cNvPr id="9" name="object 9"/>
            <p:cNvSpPr/>
            <p:nvPr/>
          </p:nvSpPr>
          <p:spPr>
            <a:xfrm>
              <a:off x="685799" y="2590799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227" y="2586227"/>
              <a:ext cx="2219706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27" y="25862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2982" y="27678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1028" y="2662427"/>
            <a:ext cx="2219960" cy="772160"/>
            <a:chOff x="6701028" y="2662427"/>
            <a:chExt cx="2219960" cy="772160"/>
          </a:xfrm>
        </p:grpSpPr>
        <p:sp>
          <p:nvSpPr>
            <p:cNvPr id="14" name="object 14"/>
            <p:cNvSpPr/>
            <p:nvPr/>
          </p:nvSpPr>
          <p:spPr>
            <a:xfrm>
              <a:off x="6705600" y="2666999"/>
              <a:ext cx="220980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1028" y="2662427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01028" y="26624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15454" y="28440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600" y="3009899"/>
            <a:ext cx="3810000" cy="76200"/>
          </a:xfrm>
          <a:custGeom>
            <a:avLst/>
            <a:gdLst/>
            <a:ahLst/>
            <a:cxnLst/>
            <a:rect l="l" t="t" r="r" b="b"/>
            <a:pathLst>
              <a:path w="3810000" h="76200">
                <a:moveTo>
                  <a:pt x="1219200" y="33528"/>
                </a:moveTo>
                <a:lnTo>
                  <a:pt x="76200" y="33528"/>
                </a:ln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76200" y="76200"/>
                </a:lnTo>
                <a:lnTo>
                  <a:pt x="76200" y="43434"/>
                </a:lnTo>
                <a:lnTo>
                  <a:pt x="1219200" y="43434"/>
                </a:lnTo>
                <a:lnTo>
                  <a:pt x="1219200" y="33528"/>
                </a:lnTo>
                <a:close/>
              </a:path>
              <a:path w="3810000" h="76200">
                <a:moveTo>
                  <a:pt x="3810000" y="33528"/>
                </a:moveTo>
                <a:lnTo>
                  <a:pt x="2743200" y="33528"/>
                </a:lnTo>
                <a:lnTo>
                  <a:pt x="2743200" y="43434"/>
                </a:lnTo>
                <a:lnTo>
                  <a:pt x="3810000" y="43434"/>
                </a:lnTo>
                <a:lnTo>
                  <a:pt x="381000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1853438"/>
            <a:ext cx="2197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CC0000"/>
                </a:solidFill>
                <a:latin typeface="Arial"/>
                <a:cs typeface="Arial"/>
              </a:rPr>
              <a:t>What’s</a:t>
            </a:r>
            <a:r>
              <a:rPr sz="24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wrong?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34028" y="4415028"/>
            <a:ext cx="1534160" cy="1381760"/>
            <a:chOff x="4034028" y="4415028"/>
            <a:chExt cx="1534160" cy="1381760"/>
          </a:xfrm>
        </p:grpSpPr>
        <p:sp>
          <p:nvSpPr>
            <p:cNvPr id="21" name="object 21"/>
            <p:cNvSpPr/>
            <p:nvPr/>
          </p:nvSpPr>
          <p:spPr>
            <a:xfrm>
              <a:off x="4038600" y="44196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4028" y="4415028"/>
              <a:ext cx="1533905" cy="1376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34028" y="44150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44771" y="49014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President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3428" y="4796028"/>
            <a:ext cx="2219960" cy="772160"/>
            <a:chOff x="6853428" y="4796028"/>
            <a:chExt cx="2219960" cy="772160"/>
          </a:xfrm>
        </p:grpSpPr>
        <p:sp>
          <p:nvSpPr>
            <p:cNvPr id="26" name="object 26"/>
            <p:cNvSpPr/>
            <p:nvPr/>
          </p:nvSpPr>
          <p:spPr>
            <a:xfrm>
              <a:off x="6858000" y="4800600"/>
              <a:ext cx="220980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3428" y="4796028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3428" y="4796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67854" y="49776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7427" y="4796028"/>
            <a:ext cx="2219960" cy="772160"/>
            <a:chOff x="757427" y="4796028"/>
            <a:chExt cx="2219960" cy="772160"/>
          </a:xfrm>
        </p:grpSpPr>
        <p:sp>
          <p:nvSpPr>
            <p:cNvPr id="31" name="object 31"/>
            <p:cNvSpPr/>
            <p:nvPr/>
          </p:nvSpPr>
          <p:spPr>
            <a:xfrm>
              <a:off x="761999" y="4800600"/>
              <a:ext cx="220980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427" y="4796028"/>
              <a:ext cx="2219706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427" y="4796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20800" y="4977638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71800" y="5100827"/>
            <a:ext cx="3886200" cy="10160"/>
          </a:xfrm>
          <a:custGeom>
            <a:avLst/>
            <a:gdLst/>
            <a:ahLst/>
            <a:cxnLst/>
            <a:rect l="l" t="t" r="r" b="b"/>
            <a:pathLst>
              <a:path w="3886200" h="10160">
                <a:moveTo>
                  <a:pt x="1066800" y="0"/>
                </a:moveTo>
                <a:lnTo>
                  <a:pt x="0" y="0"/>
                </a:lnTo>
                <a:lnTo>
                  <a:pt x="0" y="9906"/>
                </a:lnTo>
                <a:lnTo>
                  <a:pt x="1066800" y="9906"/>
                </a:lnTo>
                <a:lnTo>
                  <a:pt x="1066800" y="0"/>
                </a:lnTo>
                <a:close/>
              </a:path>
              <a:path w="3886200" h="10160">
                <a:moveTo>
                  <a:pt x="3886200" y="0"/>
                </a:moveTo>
                <a:lnTo>
                  <a:pt x="2590800" y="0"/>
                </a:lnTo>
                <a:lnTo>
                  <a:pt x="2590800" y="9906"/>
                </a:lnTo>
                <a:lnTo>
                  <a:pt x="3886200" y="9906"/>
                </a:lnTo>
                <a:lnTo>
                  <a:pt x="388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4059" y="5968238"/>
            <a:ext cx="740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Lesson: be faithful to the specifications of the</a:t>
            </a:r>
            <a:r>
              <a:rPr sz="2400" b="1" spc="-2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app!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4610" marR="5080" indent="-2965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 Principles:  </a:t>
            </a:r>
            <a:r>
              <a:rPr dirty="0"/>
              <a:t>What’s</a:t>
            </a:r>
            <a:r>
              <a:rPr spc="-30" dirty="0"/>
              <a:t> </a:t>
            </a:r>
            <a:r>
              <a:rPr dirty="0"/>
              <a:t>Wrong?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05428" y="3729228"/>
            <a:ext cx="1534160" cy="1381760"/>
            <a:chOff x="3805428" y="3729228"/>
            <a:chExt cx="1534160" cy="1381760"/>
          </a:xfrm>
        </p:grpSpPr>
        <p:sp>
          <p:nvSpPr>
            <p:cNvPr id="4" name="object 4"/>
            <p:cNvSpPr/>
            <p:nvPr/>
          </p:nvSpPr>
          <p:spPr>
            <a:xfrm>
              <a:off x="3810000" y="3733800"/>
              <a:ext cx="762846" cy="1371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5428" y="3729228"/>
              <a:ext cx="1533905" cy="1376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5428" y="3729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16171" y="42156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427" y="2891027"/>
            <a:ext cx="2219960" cy="772160"/>
            <a:chOff x="757427" y="2891027"/>
            <a:chExt cx="2219960" cy="772160"/>
          </a:xfrm>
        </p:grpSpPr>
        <p:sp>
          <p:nvSpPr>
            <p:cNvPr id="9" name="object 9"/>
            <p:cNvSpPr/>
            <p:nvPr/>
          </p:nvSpPr>
          <p:spPr>
            <a:xfrm>
              <a:off x="761999" y="2895599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7" y="2891027"/>
              <a:ext cx="2219706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427" y="28910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9182" y="30726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24828" y="4034028"/>
            <a:ext cx="2219960" cy="772160"/>
            <a:chOff x="6624828" y="4034028"/>
            <a:chExt cx="2219960" cy="772160"/>
          </a:xfrm>
        </p:grpSpPr>
        <p:sp>
          <p:nvSpPr>
            <p:cNvPr id="14" name="object 14"/>
            <p:cNvSpPr/>
            <p:nvPr/>
          </p:nvSpPr>
          <p:spPr>
            <a:xfrm>
              <a:off x="6629400" y="4038600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4828" y="4034028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4828" y="4034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57364" y="421563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4000" y="2433827"/>
            <a:ext cx="1605915" cy="1991360"/>
            <a:chOff x="5334000" y="2433827"/>
            <a:chExt cx="1605915" cy="1991360"/>
          </a:xfrm>
        </p:grpSpPr>
        <p:sp>
          <p:nvSpPr>
            <p:cNvPr id="19" name="object 19"/>
            <p:cNvSpPr/>
            <p:nvPr/>
          </p:nvSpPr>
          <p:spPr>
            <a:xfrm>
              <a:off x="5334000" y="4415027"/>
              <a:ext cx="1295400" cy="10160"/>
            </a:xfrm>
            <a:custGeom>
              <a:avLst/>
              <a:gdLst/>
              <a:ahLst/>
              <a:cxnLst/>
              <a:rect l="l" t="t" r="r" b="b"/>
              <a:pathLst>
                <a:path w="1295400" h="10160">
                  <a:moveTo>
                    <a:pt x="1295400" y="9905"/>
                  </a:moveTo>
                  <a:lnTo>
                    <a:pt x="1295400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295400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19492" y="2438399"/>
              <a:ext cx="690807" cy="241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2466" y="2438645"/>
              <a:ext cx="670380" cy="2283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1828" y="2433827"/>
              <a:ext cx="1457705" cy="6903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1828" y="2433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01182" y="25773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38828" y="2967989"/>
            <a:ext cx="1838960" cy="3590925"/>
            <a:chOff x="4338828" y="2967989"/>
            <a:chExt cx="1838960" cy="3590925"/>
          </a:xfrm>
        </p:grpSpPr>
        <p:sp>
          <p:nvSpPr>
            <p:cNvPr id="26" name="object 26"/>
            <p:cNvSpPr/>
            <p:nvPr/>
          </p:nvSpPr>
          <p:spPr>
            <a:xfrm>
              <a:off x="4569714" y="2967989"/>
              <a:ext cx="1072515" cy="770890"/>
            </a:xfrm>
            <a:custGeom>
              <a:avLst/>
              <a:gdLst/>
              <a:ahLst/>
              <a:cxnLst/>
              <a:rect l="l" t="t" r="r" b="b"/>
              <a:pathLst>
                <a:path w="1072514" h="770889">
                  <a:moveTo>
                    <a:pt x="1072134" y="8382"/>
                  </a:moveTo>
                  <a:lnTo>
                    <a:pt x="1066800" y="0"/>
                  </a:lnTo>
                  <a:lnTo>
                    <a:pt x="0" y="762000"/>
                  </a:lnTo>
                  <a:lnTo>
                    <a:pt x="5334" y="770382"/>
                  </a:lnTo>
                  <a:lnTo>
                    <a:pt x="1072134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3400" y="5867400"/>
              <a:ext cx="1787634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8828" y="5862827"/>
              <a:ext cx="1838706" cy="6903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38828" y="5862827"/>
              <a:ext cx="1838960" cy="695960"/>
            </a:xfrm>
            <a:custGeom>
              <a:avLst/>
              <a:gdLst/>
              <a:ahLst/>
              <a:cxnLst/>
              <a:rect l="l" t="t" r="r" b="b"/>
              <a:pathLst>
                <a:path w="1838960" h="695959">
                  <a:moveTo>
                    <a:pt x="1838706" y="347472"/>
                  </a:moveTo>
                  <a:lnTo>
                    <a:pt x="1827276" y="293370"/>
                  </a:lnTo>
                  <a:lnTo>
                    <a:pt x="1808141" y="260095"/>
                  </a:lnTo>
                  <a:lnTo>
                    <a:pt x="1783118" y="229254"/>
                  </a:lnTo>
                  <a:lnTo>
                    <a:pt x="1752767" y="200766"/>
                  </a:lnTo>
                  <a:lnTo>
                    <a:pt x="1717650" y="174555"/>
                  </a:lnTo>
                  <a:lnTo>
                    <a:pt x="1678330" y="150541"/>
                  </a:lnTo>
                  <a:lnTo>
                    <a:pt x="1635367" y="128646"/>
                  </a:lnTo>
                  <a:lnTo>
                    <a:pt x="1589326" y="108792"/>
                  </a:lnTo>
                  <a:lnTo>
                    <a:pt x="1540766" y="90901"/>
                  </a:lnTo>
                  <a:lnTo>
                    <a:pt x="1490250" y="74894"/>
                  </a:lnTo>
                  <a:lnTo>
                    <a:pt x="1438341" y="60693"/>
                  </a:lnTo>
                  <a:lnTo>
                    <a:pt x="1385600" y="48219"/>
                  </a:lnTo>
                  <a:lnTo>
                    <a:pt x="1332589" y="37394"/>
                  </a:lnTo>
                  <a:lnTo>
                    <a:pt x="1279870" y="28140"/>
                  </a:lnTo>
                  <a:lnTo>
                    <a:pt x="1228004" y="20379"/>
                  </a:lnTo>
                  <a:lnTo>
                    <a:pt x="1177555" y="14031"/>
                  </a:lnTo>
                  <a:lnTo>
                    <a:pt x="1129084" y="9019"/>
                  </a:lnTo>
                  <a:lnTo>
                    <a:pt x="1083152" y="5265"/>
                  </a:lnTo>
                  <a:lnTo>
                    <a:pt x="1040322" y="2689"/>
                  </a:lnTo>
                  <a:lnTo>
                    <a:pt x="1001156" y="1214"/>
                  </a:lnTo>
                  <a:lnTo>
                    <a:pt x="966216" y="762"/>
                  </a:lnTo>
                  <a:lnTo>
                    <a:pt x="918972" y="0"/>
                  </a:lnTo>
                  <a:lnTo>
                    <a:pt x="872490" y="762"/>
                  </a:lnTo>
                  <a:lnTo>
                    <a:pt x="837759" y="1101"/>
                  </a:lnTo>
                  <a:lnTo>
                    <a:pt x="798394" y="2531"/>
                  </a:lnTo>
                  <a:lnTo>
                    <a:pt x="755946" y="5066"/>
                  </a:lnTo>
                  <a:lnTo>
                    <a:pt x="710007" y="8837"/>
                  </a:lnTo>
                  <a:lnTo>
                    <a:pt x="661474" y="13898"/>
                  </a:lnTo>
                  <a:lnTo>
                    <a:pt x="610919" y="20322"/>
                  </a:lnTo>
                  <a:lnTo>
                    <a:pt x="558912" y="28180"/>
                  </a:lnTo>
                  <a:lnTo>
                    <a:pt x="506025" y="37547"/>
                  </a:lnTo>
                  <a:lnTo>
                    <a:pt x="452830" y="48495"/>
                  </a:lnTo>
                  <a:lnTo>
                    <a:pt x="399897" y="61098"/>
                  </a:lnTo>
                  <a:lnTo>
                    <a:pt x="347798" y="75427"/>
                  </a:lnTo>
                  <a:lnTo>
                    <a:pt x="297103" y="91556"/>
                  </a:lnTo>
                  <a:lnTo>
                    <a:pt x="248385" y="109558"/>
                  </a:lnTo>
                  <a:lnTo>
                    <a:pt x="202214" y="129505"/>
                  </a:lnTo>
                  <a:lnTo>
                    <a:pt x="159161" y="151471"/>
                  </a:lnTo>
                  <a:lnTo>
                    <a:pt x="119798" y="175529"/>
                  </a:lnTo>
                  <a:lnTo>
                    <a:pt x="84696" y="201751"/>
                  </a:lnTo>
                  <a:lnTo>
                    <a:pt x="54426" y="230210"/>
                  </a:lnTo>
                  <a:lnTo>
                    <a:pt x="29560" y="260979"/>
                  </a:lnTo>
                  <a:lnTo>
                    <a:pt x="10667" y="294132"/>
                  </a:lnTo>
                  <a:lnTo>
                    <a:pt x="0" y="348234"/>
                  </a:lnTo>
                  <a:lnTo>
                    <a:pt x="1524" y="366522"/>
                  </a:lnTo>
                  <a:lnTo>
                    <a:pt x="5334" y="384048"/>
                  </a:lnTo>
                  <a:lnTo>
                    <a:pt x="9906" y="397764"/>
                  </a:lnTo>
                  <a:lnTo>
                    <a:pt x="9906" y="347472"/>
                  </a:lnTo>
                  <a:lnTo>
                    <a:pt x="10667" y="330708"/>
                  </a:lnTo>
                  <a:lnTo>
                    <a:pt x="38641" y="264975"/>
                  </a:lnTo>
                  <a:lnTo>
                    <a:pt x="63174" y="235069"/>
                  </a:lnTo>
                  <a:lnTo>
                    <a:pt x="92889" y="207392"/>
                  </a:lnTo>
                  <a:lnTo>
                    <a:pt x="127264" y="181872"/>
                  </a:lnTo>
                  <a:lnTo>
                    <a:pt x="165780" y="158440"/>
                  </a:lnTo>
                  <a:lnTo>
                    <a:pt x="207913" y="137025"/>
                  </a:lnTo>
                  <a:lnTo>
                    <a:pt x="253144" y="117556"/>
                  </a:lnTo>
                  <a:lnTo>
                    <a:pt x="300952" y="99964"/>
                  </a:lnTo>
                  <a:lnTo>
                    <a:pt x="350814" y="84176"/>
                  </a:lnTo>
                  <a:lnTo>
                    <a:pt x="402209" y="70124"/>
                  </a:lnTo>
                  <a:lnTo>
                    <a:pt x="454618" y="57736"/>
                  </a:lnTo>
                  <a:lnTo>
                    <a:pt x="507518" y="46943"/>
                  </a:lnTo>
                  <a:lnTo>
                    <a:pt x="560388" y="37673"/>
                  </a:lnTo>
                  <a:lnTo>
                    <a:pt x="612707" y="29856"/>
                  </a:lnTo>
                  <a:lnTo>
                    <a:pt x="663954" y="23422"/>
                  </a:lnTo>
                  <a:lnTo>
                    <a:pt x="713607" y="18300"/>
                  </a:lnTo>
                  <a:lnTo>
                    <a:pt x="761146" y="14419"/>
                  </a:lnTo>
                  <a:lnTo>
                    <a:pt x="806050" y="11710"/>
                  </a:lnTo>
                  <a:lnTo>
                    <a:pt x="847796" y="10102"/>
                  </a:lnTo>
                  <a:lnTo>
                    <a:pt x="889162" y="9561"/>
                  </a:lnTo>
                  <a:lnTo>
                    <a:pt x="918972" y="9897"/>
                  </a:lnTo>
                  <a:lnTo>
                    <a:pt x="966216" y="9906"/>
                  </a:lnTo>
                  <a:lnTo>
                    <a:pt x="1012697" y="11430"/>
                  </a:lnTo>
                  <a:lnTo>
                    <a:pt x="1046390" y="12355"/>
                  </a:lnTo>
                  <a:lnTo>
                    <a:pt x="1085144" y="14525"/>
                  </a:lnTo>
                  <a:lnTo>
                    <a:pt x="1128236" y="18013"/>
                  </a:lnTo>
                  <a:lnTo>
                    <a:pt x="1174972" y="22895"/>
                  </a:lnTo>
                  <a:lnTo>
                    <a:pt x="1224613" y="29244"/>
                  </a:lnTo>
                  <a:lnTo>
                    <a:pt x="1276450" y="37134"/>
                  </a:lnTo>
                  <a:lnTo>
                    <a:pt x="1329766" y="46642"/>
                  </a:lnTo>
                  <a:lnTo>
                    <a:pt x="1383846" y="57840"/>
                  </a:lnTo>
                  <a:lnTo>
                    <a:pt x="1437950" y="70798"/>
                  </a:lnTo>
                  <a:lnTo>
                    <a:pt x="1491431" y="85608"/>
                  </a:lnTo>
                  <a:lnTo>
                    <a:pt x="1543502" y="102326"/>
                  </a:lnTo>
                  <a:lnTo>
                    <a:pt x="1593472" y="121034"/>
                  </a:lnTo>
                  <a:lnTo>
                    <a:pt x="1640623" y="141805"/>
                  </a:lnTo>
                  <a:lnTo>
                    <a:pt x="1684240" y="164715"/>
                  </a:lnTo>
                  <a:lnTo>
                    <a:pt x="1723605" y="189837"/>
                  </a:lnTo>
                  <a:lnTo>
                    <a:pt x="1758003" y="217247"/>
                  </a:lnTo>
                  <a:lnTo>
                    <a:pt x="1786717" y="247018"/>
                  </a:lnTo>
                  <a:lnTo>
                    <a:pt x="1809030" y="279225"/>
                  </a:lnTo>
                  <a:lnTo>
                    <a:pt x="1828038" y="331470"/>
                  </a:lnTo>
                  <a:lnTo>
                    <a:pt x="1828800" y="348234"/>
                  </a:lnTo>
                  <a:lnTo>
                    <a:pt x="1828800" y="393932"/>
                  </a:lnTo>
                  <a:lnTo>
                    <a:pt x="1837182" y="365760"/>
                  </a:lnTo>
                  <a:lnTo>
                    <a:pt x="1838706" y="347472"/>
                  </a:lnTo>
                  <a:close/>
                </a:path>
                <a:path w="1838960" h="695959">
                  <a:moveTo>
                    <a:pt x="1828800" y="393932"/>
                  </a:moveTo>
                  <a:lnTo>
                    <a:pt x="1828800" y="348234"/>
                  </a:lnTo>
                  <a:lnTo>
                    <a:pt x="1828038" y="364998"/>
                  </a:lnTo>
                  <a:lnTo>
                    <a:pt x="1824227" y="381762"/>
                  </a:lnTo>
                  <a:lnTo>
                    <a:pt x="1786704" y="448694"/>
                  </a:lnTo>
                  <a:lnTo>
                    <a:pt x="1757985" y="478467"/>
                  </a:lnTo>
                  <a:lnTo>
                    <a:pt x="1723584" y="505878"/>
                  </a:lnTo>
                  <a:lnTo>
                    <a:pt x="1684216" y="531001"/>
                  </a:lnTo>
                  <a:lnTo>
                    <a:pt x="1640598" y="553911"/>
                  </a:lnTo>
                  <a:lnTo>
                    <a:pt x="1593446" y="574682"/>
                  </a:lnTo>
                  <a:lnTo>
                    <a:pt x="1543477" y="593389"/>
                  </a:lnTo>
                  <a:lnTo>
                    <a:pt x="1491406" y="610107"/>
                  </a:lnTo>
                  <a:lnTo>
                    <a:pt x="1437950" y="624910"/>
                  </a:lnTo>
                  <a:lnTo>
                    <a:pt x="1383825" y="637873"/>
                  </a:lnTo>
                  <a:lnTo>
                    <a:pt x="1329748" y="649070"/>
                  </a:lnTo>
                  <a:lnTo>
                    <a:pt x="1276434" y="658576"/>
                  </a:lnTo>
                  <a:lnTo>
                    <a:pt x="1224600" y="666465"/>
                  </a:lnTo>
                  <a:lnTo>
                    <a:pt x="1174962" y="672813"/>
                  </a:lnTo>
                  <a:lnTo>
                    <a:pt x="1128236" y="677693"/>
                  </a:lnTo>
                  <a:lnTo>
                    <a:pt x="1085144" y="681180"/>
                  </a:lnTo>
                  <a:lnTo>
                    <a:pt x="1046388" y="683350"/>
                  </a:lnTo>
                  <a:lnTo>
                    <a:pt x="1012697" y="684276"/>
                  </a:lnTo>
                  <a:lnTo>
                    <a:pt x="966216" y="685800"/>
                  </a:lnTo>
                  <a:lnTo>
                    <a:pt x="918972" y="685800"/>
                  </a:lnTo>
                  <a:lnTo>
                    <a:pt x="882804" y="686080"/>
                  </a:lnTo>
                  <a:lnTo>
                    <a:pt x="842556" y="685350"/>
                  </a:lnTo>
                  <a:lnTo>
                    <a:pt x="798394" y="683513"/>
                  </a:lnTo>
                  <a:lnTo>
                    <a:pt x="751945" y="680563"/>
                  </a:lnTo>
                  <a:lnTo>
                    <a:pt x="702648" y="676357"/>
                  </a:lnTo>
                  <a:lnTo>
                    <a:pt x="651401" y="670842"/>
                  </a:lnTo>
                  <a:lnTo>
                    <a:pt x="598735" y="663945"/>
                  </a:lnTo>
                  <a:lnTo>
                    <a:pt x="545185" y="655591"/>
                  </a:lnTo>
                  <a:lnTo>
                    <a:pt x="491282" y="645705"/>
                  </a:lnTo>
                  <a:lnTo>
                    <a:pt x="437559" y="634212"/>
                  </a:lnTo>
                  <a:lnTo>
                    <a:pt x="384549" y="621039"/>
                  </a:lnTo>
                  <a:lnTo>
                    <a:pt x="332784" y="606110"/>
                  </a:lnTo>
                  <a:lnTo>
                    <a:pt x="282798" y="589350"/>
                  </a:lnTo>
                  <a:lnTo>
                    <a:pt x="235123" y="570686"/>
                  </a:lnTo>
                  <a:lnTo>
                    <a:pt x="190291" y="550043"/>
                  </a:lnTo>
                  <a:lnTo>
                    <a:pt x="148836" y="527346"/>
                  </a:lnTo>
                  <a:lnTo>
                    <a:pt x="111289" y="502521"/>
                  </a:lnTo>
                  <a:lnTo>
                    <a:pt x="78185" y="475492"/>
                  </a:lnTo>
                  <a:lnTo>
                    <a:pt x="50055" y="446186"/>
                  </a:lnTo>
                  <a:lnTo>
                    <a:pt x="27432" y="414528"/>
                  </a:lnTo>
                  <a:lnTo>
                    <a:pt x="10668" y="364236"/>
                  </a:lnTo>
                  <a:lnTo>
                    <a:pt x="9906" y="347472"/>
                  </a:lnTo>
                  <a:lnTo>
                    <a:pt x="9906" y="397764"/>
                  </a:lnTo>
                  <a:lnTo>
                    <a:pt x="42749" y="451278"/>
                  </a:lnTo>
                  <a:lnTo>
                    <a:pt x="70962" y="481048"/>
                  </a:lnTo>
                  <a:lnTo>
                    <a:pt x="103967" y="508491"/>
                  </a:lnTo>
                  <a:lnTo>
                    <a:pt x="141280" y="533684"/>
                  </a:lnTo>
                  <a:lnTo>
                    <a:pt x="182418" y="556709"/>
                  </a:lnTo>
                  <a:lnTo>
                    <a:pt x="226898" y="577644"/>
                  </a:lnTo>
                  <a:lnTo>
                    <a:pt x="274235" y="596569"/>
                  </a:lnTo>
                  <a:lnTo>
                    <a:pt x="323946" y="613563"/>
                  </a:lnTo>
                  <a:lnTo>
                    <a:pt x="375548" y="628706"/>
                  </a:lnTo>
                  <a:lnTo>
                    <a:pt x="428556" y="642077"/>
                  </a:lnTo>
                  <a:lnTo>
                    <a:pt x="482489" y="653756"/>
                  </a:lnTo>
                  <a:lnTo>
                    <a:pt x="536861" y="663822"/>
                  </a:lnTo>
                  <a:lnTo>
                    <a:pt x="591189" y="672354"/>
                  </a:lnTo>
                  <a:lnTo>
                    <a:pt x="644990" y="679433"/>
                  </a:lnTo>
                  <a:lnTo>
                    <a:pt x="697780" y="685136"/>
                  </a:lnTo>
                  <a:lnTo>
                    <a:pt x="749076" y="689545"/>
                  </a:lnTo>
                  <a:lnTo>
                    <a:pt x="798758" y="692754"/>
                  </a:lnTo>
                  <a:lnTo>
                    <a:pt x="845251" y="694795"/>
                  </a:lnTo>
                  <a:lnTo>
                    <a:pt x="885864" y="695720"/>
                  </a:lnTo>
                  <a:lnTo>
                    <a:pt x="929645" y="695818"/>
                  </a:lnTo>
                  <a:lnTo>
                    <a:pt x="966216" y="694944"/>
                  </a:lnTo>
                  <a:lnTo>
                    <a:pt x="1059180" y="691896"/>
                  </a:lnTo>
                  <a:lnTo>
                    <a:pt x="1129819" y="687151"/>
                  </a:lnTo>
                  <a:lnTo>
                    <a:pt x="1172133" y="682801"/>
                  </a:lnTo>
                  <a:lnTo>
                    <a:pt x="1218111" y="677028"/>
                  </a:lnTo>
                  <a:lnTo>
                    <a:pt x="1267001" y="669751"/>
                  </a:lnTo>
                  <a:lnTo>
                    <a:pt x="1318053" y="660893"/>
                  </a:lnTo>
                  <a:lnTo>
                    <a:pt x="1370518" y="650373"/>
                  </a:lnTo>
                  <a:lnTo>
                    <a:pt x="1423644" y="638113"/>
                  </a:lnTo>
                  <a:lnTo>
                    <a:pt x="1476683" y="624033"/>
                  </a:lnTo>
                  <a:lnTo>
                    <a:pt x="1528883" y="608055"/>
                  </a:lnTo>
                  <a:lnTo>
                    <a:pt x="1579495" y="590099"/>
                  </a:lnTo>
                  <a:lnTo>
                    <a:pt x="1627768" y="570086"/>
                  </a:lnTo>
                  <a:lnTo>
                    <a:pt x="1672953" y="547937"/>
                  </a:lnTo>
                  <a:lnTo>
                    <a:pt x="1714298" y="523574"/>
                  </a:lnTo>
                  <a:lnTo>
                    <a:pt x="1751054" y="496916"/>
                  </a:lnTo>
                  <a:lnTo>
                    <a:pt x="1782470" y="467884"/>
                  </a:lnTo>
                  <a:lnTo>
                    <a:pt x="1807797" y="436401"/>
                  </a:lnTo>
                  <a:lnTo>
                    <a:pt x="1826284" y="402385"/>
                  </a:lnTo>
                  <a:lnTo>
                    <a:pt x="1828800" y="39393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3371" y="6006338"/>
            <a:ext cx="176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29027" y="3654552"/>
            <a:ext cx="3056890" cy="2904490"/>
            <a:chOff x="2129027" y="3654552"/>
            <a:chExt cx="3056890" cy="2904490"/>
          </a:xfrm>
        </p:grpSpPr>
        <p:sp>
          <p:nvSpPr>
            <p:cNvPr id="32" name="object 32"/>
            <p:cNvSpPr/>
            <p:nvPr/>
          </p:nvSpPr>
          <p:spPr>
            <a:xfrm>
              <a:off x="2968752" y="3654551"/>
              <a:ext cx="2216785" cy="2216150"/>
            </a:xfrm>
            <a:custGeom>
              <a:avLst/>
              <a:gdLst/>
              <a:ahLst/>
              <a:cxnLst/>
              <a:rect l="l" t="t" r="r" b="b"/>
              <a:pathLst>
                <a:path w="2216785" h="2216150">
                  <a:moveTo>
                    <a:pt x="845058" y="76200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838200" y="768858"/>
                  </a:lnTo>
                  <a:lnTo>
                    <a:pt x="845058" y="762000"/>
                  </a:lnTo>
                  <a:close/>
                </a:path>
                <a:path w="2216785" h="2216150">
                  <a:moveTo>
                    <a:pt x="2216658" y="2210562"/>
                  </a:moveTo>
                  <a:lnTo>
                    <a:pt x="1607058" y="1448562"/>
                  </a:lnTo>
                  <a:lnTo>
                    <a:pt x="1600200" y="1453896"/>
                  </a:lnTo>
                  <a:lnTo>
                    <a:pt x="2209800" y="2215896"/>
                  </a:lnTo>
                  <a:lnTo>
                    <a:pt x="2216658" y="2210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599" y="5562600"/>
              <a:ext cx="1652136" cy="508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9027" y="5558028"/>
              <a:ext cx="1762506" cy="9951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29027" y="5558028"/>
              <a:ext cx="1762760" cy="1001394"/>
            </a:xfrm>
            <a:custGeom>
              <a:avLst/>
              <a:gdLst/>
              <a:ahLst/>
              <a:cxnLst/>
              <a:rect l="l" t="t" r="r" b="b"/>
              <a:pathLst>
                <a:path w="1762760" h="1001395">
                  <a:moveTo>
                    <a:pt x="1762506" y="499872"/>
                  </a:moveTo>
                  <a:lnTo>
                    <a:pt x="1757933" y="448818"/>
                  </a:lnTo>
                  <a:lnTo>
                    <a:pt x="1736702" y="381747"/>
                  </a:lnTo>
                  <a:lnTo>
                    <a:pt x="1716848" y="342285"/>
                  </a:lnTo>
                  <a:lnTo>
                    <a:pt x="1692638" y="305241"/>
                  </a:lnTo>
                  <a:lnTo>
                    <a:pt x="1664437" y="270571"/>
                  </a:lnTo>
                  <a:lnTo>
                    <a:pt x="1632607" y="238228"/>
                  </a:lnTo>
                  <a:lnTo>
                    <a:pt x="1597513" y="208169"/>
                  </a:lnTo>
                  <a:lnTo>
                    <a:pt x="1559517" y="180348"/>
                  </a:lnTo>
                  <a:lnTo>
                    <a:pt x="1518984" y="154721"/>
                  </a:lnTo>
                  <a:lnTo>
                    <a:pt x="1476278" y="131242"/>
                  </a:lnTo>
                  <a:lnTo>
                    <a:pt x="1431761" y="109867"/>
                  </a:lnTo>
                  <a:lnTo>
                    <a:pt x="1385798" y="90551"/>
                  </a:lnTo>
                  <a:lnTo>
                    <a:pt x="1338751" y="73250"/>
                  </a:lnTo>
                  <a:lnTo>
                    <a:pt x="1290985" y="57917"/>
                  </a:lnTo>
                  <a:lnTo>
                    <a:pt x="1242814" y="44497"/>
                  </a:lnTo>
                  <a:lnTo>
                    <a:pt x="1194750" y="32980"/>
                  </a:lnTo>
                  <a:lnTo>
                    <a:pt x="1147007" y="23286"/>
                  </a:lnTo>
                  <a:lnTo>
                    <a:pt x="1099834" y="15359"/>
                  </a:lnTo>
                  <a:lnTo>
                    <a:pt x="1053704" y="9182"/>
                  </a:lnTo>
                  <a:lnTo>
                    <a:pt x="1009644" y="4761"/>
                  </a:lnTo>
                  <a:lnTo>
                    <a:pt x="967023" y="1956"/>
                  </a:lnTo>
                  <a:lnTo>
                    <a:pt x="925830" y="749"/>
                  </a:lnTo>
                  <a:lnTo>
                    <a:pt x="880872" y="0"/>
                  </a:lnTo>
                  <a:lnTo>
                    <a:pt x="835913" y="762"/>
                  </a:lnTo>
                  <a:lnTo>
                    <a:pt x="795311" y="2032"/>
                  </a:lnTo>
                  <a:lnTo>
                    <a:pt x="752301" y="4908"/>
                  </a:lnTo>
                  <a:lnTo>
                    <a:pt x="708062" y="9357"/>
                  </a:lnTo>
                  <a:lnTo>
                    <a:pt x="662132" y="15509"/>
                  </a:lnTo>
                  <a:lnTo>
                    <a:pt x="615140" y="23386"/>
                  </a:lnTo>
                  <a:lnTo>
                    <a:pt x="567445" y="33037"/>
                  </a:lnTo>
                  <a:lnTo>
                    <a:pt x="519404" y="44509"/>
                  </a:lnTo>
                  <a:lnTo>
                    <a:pt x="471374" y="57852"/>
                  </a:lnTo>
                  <a:lnTo>
                    <a:pt x="423714" y="73114"/>
                  </a:lnTo>
                  <a:lnTo>
                    <a:pt x="376779" y="90344"/>
                  </a:lnTo>
                  <a:lnTo>
                    <a:pt x="330929" y="109590"/>
                  </a:lnTo>
                  <a:lnTo>
                    <a:pt x="286519" y="130902"/>
                  </a:lnTo>
                  <a:lnTo>
                    <a:pt x="243908" y="154328"/>
                  </a:lnTo>
                  <a:lnTo>
                    <a:pt x="203453" y="179916"/>
                  </a:lnTo>
                  <a:lnTo>
                    <a:pt x="165512" y="207716"/>
                  </a:lnTo>
                  <a:lnTo>
                    <a:pt x="130442" y="237775"/>
                  </a:lnTo>
                  <a:lnTo>
                    <a:pt x="98601" y="270143"/>
                  </a:lnTo>
                  <a:lnTo>
                    <a:pt x="70345" y="304867"/>
                  </a:lnTo>
                  <a:lnTo>
                    <a:pt x="46032" y="341998"/>
                  </a:lnTo>
                  <a:lnTo>
                    <a:pt x="26021" y="381583"/>
                  </a:lnTo>
                  <a:lnTo>
                    <a:pt x="10667" y="423672"/>
                  </a:lnTo>
                  <a:lnTo>
                    <a:pt x="1523" y="474726"/>
                  </a:lnTo>
                  <a:lnTo>
                    <a:pt x="0" y="500634"/>
                  </a:lnTo>
                  <a:lnTo>
                    <a:pt x="1524" y="526542"/>
                  </a:lnTo>
                  <a:lnTo>
                    <a:pt x="4572" y="551688"/>
                  </a:lnTo>
                  <a:lnTo>
                    <a:pt x="9906" y="573690"/>
                  </a:lnTo>
                  <a:lnTo>
                    <a:pt x="9906" y="499872"/>
                  </a:lnTo>
                  <a:lnTo>
                    <a:pt x="10667" y="474726"/>
                  </a:lnTo>
                  <a:lnTo>
                    <a:pt x="19811" y="425958"/>
                  </a:lnTo>
                  <a:lnTo>
                    <a:pt x="46775" y="358489"/>
                  </a:lnTo>
                  <a:lnTo>
                    <a:pt x="71936" y="318165"/>
                  </a:lnTo>
                  <a:lnTo>
                    <a:pt x="102006" y="280670"/>
                  </a:lnTo>
                  <a:lnTo>
                    <a:pt x="136074" y="246068"/>
                  </a:lnTo>
                  <a:lnTo>
                    <a:pt x="173230" y="214427"/>
                  </a:lnTo>
                  <a:lnTo>
                    <a:pt x="212565" y="185811"/>
                  </a:lnTo>
                  <a:lnTo>
                    <a:pt x="253169" y="160287"/>
                  </a:lnTo>
                  <a:lnTo>
                    <a:pt x="294132" y="137922"/>
                  </a:lnTo>
                  <a:lnTo>
                    <a:pt x="358902" y="107442"/>
                  </a:lnTo>
                  <a:lnTo>
                    <a:pt x="403684" y="89872"/>
                  </a:lnTo>
                  <a:lnTo>
                    <a:pt x="449745" y="74070"/>
                  </a:lnTo>
                  <a:lnTo>
                    <a:pt x="496855" y="60030"/>
                  </a:lnTo>
                  <a:lnTo>
                    <a:pt x="544784" y="47748"/>
                  </a:lnTo>
                  <a:lnTo>
                    <a:pt x="593302" y="37218"/>
                  </a:lnTo>
                  <a:lnTo>
                    <a:pt x="642179" y="28436"/>
                  </a:lnTo>
                  <a:lnTo>
                    <a:pt x="691185" y="21394"/>
                  </a:lnTo>
                  <a:lnTo>
                    <a:pt x="740089" y="16089"/>
                  </a:lnTo>
                  <a:lnTo>
                    <a:pt x="788663" y="12515"/>
                  </a:lnTo>
                  <a:lnTo>
                    <a:pt x="835913" y="10697"/>
                  </a:lnTo>
                  <a:lnTo>
                    <a:pt x="880872" y="9918"/>
                  </a:lnTo>
                  <a:lnTo>
                    <a:pt x="885305" y="9968"/>
                  </a:lnTo>
                  <a:lnTo>
                    <a:pt x="926591" y="10668"/>
                  </a:lnTo>
                  <a:lnTo>
                    <a:pt x="970788" y="12192"/>
                  </a:lnTo>
                  <a:lnTo>
                    <a:pt x="1011528" y="14533"/>
                  </a:lnTo>
                  <a:lnTo>
                    <a:pt x="1054695" y="18679"/>
                  </a:lnTo>
                  <a:lnTo>
                    <a:pt x="1100000" y="24697"/>
                  </a:lnTo>
                  <a:lnTo>
                    <a:pt x="1146528" y="32550"/>
                  </a:lnTo>
                  <a:lnTo>
                    <a:pt x="1194333" y="42360"/>
                  </a:lnTo>
                  <a:lnTo>
                    <a:pt x="1242873" y="54158"/>
                  </a:lnTo>
                  <a:lnTo>
                    <a:pt x="1291610" y="67964"/>
                  </a:lnTo>
                  <a:lnTo>
                    <a:pt x="1340148" y="83830"/>
                  </a:lnTo>
                  <a:lnTo>
                    <a:pt x="1388052" y="101798"/>
                  </a:lnTo>
                  <a:lnTo>
                    <a:pt x="1434884" y="121910"/>
                  </a:lnTo>
                  <a:lnTo>
                    <a:pt x="1480206" y="144209"/>
                  </a:lnTo>
                  <a:lnTo>
                    <a:pt x="1523581" y="168739"/>
                  </a:lnTo>
                  <a:lnTo>
                    <a:pt x="1564572" y="195540"/>
                  </a:lnTo>
                  <a:lnTo>
                    <a:pt x="1602742" y="224656"/>
                  </a:lnTo>
                  <a:lnTo>
                    <a:pt x="1637653" y="256129"/>
                  </a:lnTo>
                  <a:lnTo>
                    <a:pt x="1668869" y="290002"/>
                  </a:lnTo>
                  <a:lnTo>
                    <a:pt x="1695951" y="326317"/>
                  </a:lnTo>
                  <a:lnTo>
                    <a:pt x="1718463" y="365117"/>
                  </a:lnTo>
                  <a:lnTo>
                    <a:pt x="1735968" y="406444"/>
                  </a:lnTo>
                  <a:lnTo>
                    <a:pt x="1748027" y="450342"/>
                  </a:lnTo>
                  <a:lnTo>
                    <a:pt x="1752600" y="500634"/>
                  </a:lnTo>
                  <a:lnTo>
                    <a:pt x="1752600" y="570970"/>
                  </a:lnTo>
                  <a:lnTo>
                    <a:pt x="1753185" y="569125"/>
                  </a:lnTo>
                  <a:lnTo>
                    <a:pt x="1760982" y="525780"/>
                  </a:lnTo>
                  <a:lnTo>
                    <a:pt x="1762506" y="499872"/>
                  </a:lnTo>
                  <a:close/>
                </a:path>
                <a:path w="1762760" h="1001395">
                  <a:moveTo>
                    <a:pt x="1752600" y="570970"/>
                  </a:moveTo>
                  <a:lnTo>
                    <a:pt x="1752600" y="500634"/>
                  </a:lnTo>
                  <a:lnTo>
                    <a:pt x="1751838" y="525780"/>
                  </a:lnTo>
                  <a:lnTo>
                    <a:pt x="1748027" y="550164"/>
                  </a:lnTo>
                  <a:lnTo>
                    <a:pt x="1735921" y="594102"/>
                  </a:lnTo>
                  <a:lnTo>
                    <a:pt x="1718380" y="635459"/>
                  </a:lnTo>
                  <a:lnTo>
                    <a:pt x="1695840" y="674279"/>
                  </a:lnTo>
                  <a:lnTo>
                    <a:pt x="1668738" y="710604"/>
                  </a:lnTo>
                  <a:lnTo>
                    <a:pt x="1637510" y="744479"/>
                  </a:lnTo>
                  <a:lnTo>
                    <a:pt x="1602593" y="775948"/>
                  </a:lnTo>
                  <a:lnTo>
                    <a:pt x="1564423" y="805054"/>
                  </a:lnTo>
                  <a:lnTo>
                    <a:pt x="1523436" y="831841"/>
                  </a:lnTo>
                  <a:lnTo>
                    <a:pt x="1480070" y="856353"/>
                  </a:lnTo>
                  <a:lnTo>
                    <a:pt x="1434760" y="878633"/>
                  </a:lnTo>
                  <a:lnTo>
                    <a:pt x="1387943" y="898725"/>
                  </a:lnTo>
                  <a:lnTo>
                    <a:pt x="1340055" y="916673"/>
                  </a:lnTo>
                  <a:lnTo>
                    <a:pt x="1291533" y="932521"/>
                  </a:lnTo>
                  <a:lnTo>
                    <a:pt x="1242814" y="946312"/>
                  </a:lnTo>
                  <a:lnTo>
                    <a:pt x="1194333" y="958089"/>
                  </a:lnTo>
                  <a:lnTo>
                    <a:pt x="1146528" y="967898"/>
                  </a:lnTo>
                  <a:lnTo>
                    <a:pt x="1099834" y="975781"/>
                  </a:lnTo>
                  <a:lnTo>
                    <a:pt x="1054695" y="981781"/>
                  </a:lnTo>
                  <a:lnTo>
                    <a:pt x="1011528" y="985945"/>
                  </a:lnTo>
                  <a:lnTo>
                    <a:pt x="970788" y="988314"/>
                  </a:lnTo>
                  <a:lnTo>
                    <a:pt x="925830" y="989838"/>
                  </a:lnTo>
                  <a:lnTo>
                    <a:pt x="885305" y="990524"/>
                  </a:lnTo>
                  <a:lnTo>
                    <a:pt x="836676" y="990540"/>
                  </a:lnTo>
                  <a:lnTo>
                    <a:pt x="797126" y="989147"/>
                  </a:lnTo>
                  <a:lnTo>
                    <a:pt x="752301" y="986011"/>
                  </a:lnTo>
                  <a:lnTo>
                    <a:pt x="705975" y="981206"/>
                  </a:lnTo>
                  <a:lnTo>
                    <a:pt x="658496" y="974683"/>
                  </a:lnTo>
                  <a:lnTo>
                    <a:pt x="610215" y="966397"/>
                  </a:lnTo>
                  <a:lnTo>
                    <a:pt x="561481" y="956298"/>
                  </a:lnTo>
                  <a:lnTo>
                    <a:pt x="512643" y="944341"/>
                  </a:lnTo>
                  <a:lnTo>
                    <a:pt x="464052" y="930477"/>
                  </a:lnTo>
                  <a:lnTo>
                    <a:pt x="416056" y="914659"/>
                  </a:lnTo>
                  <a:lnTo>
                    <a:pt x="369007" y="896841"/>
                  </a:lnTo>
                  <a:lnTo>
                    <a:pt x="323252" y="876974"/>
                  </a:lnTo>
                  <a:lnTo>
                    <a:pt x="279142" y="855010"/>
                  </a:lnTo>
                  <a:lnTo>
                    <a:pt x="237027" y="830904"/>
                  </a:lnTo>
                  <a:lnTo>
                    <a:pt x="197255" y="804607"/>
                  </a:lnTo>
                  <a:lnTo>
                    <a:pt x="160178" y="776072"/>
                  </a:lnTo>
                  <a:lnTo>
                    <a:pt x="126143" y="745252"/>
                  </a:lnTo>
                  <a:lnTo>
                    <a:pt x="95502" y="712099"/>
                  </a:lnTo>
                  <a:lnTo>
                    <a:pt x="68603" y="676566"/>
                  </a:lnTo>
                  <a:lnTo>
                    <a:pt x="45796" y="638605"/>
                  </a:lnTo>
                  <a:lnTo>
                    <a:pt x="27432" y="598170"/>
                  </a:lnTo>
                  <a:lnTo>
                    <a:pt x="14478" y="550164"/>
                  </a:lnTo>
                  <a:lnTo>
                    <a:pt x="9906" y="499872"/>
                  </a:lnTo>
                  <a:lnTo>
                    <a:pt x="9906" y="573690"/>
                  </a:lnTo>
                  <a:lnTo>
                    <a:pt x="37262" y="642940"/>
                  </a:lnTo>
                  <a:lnTo>
                    <a:pt x="60486" y="681369"/>
                  </a:lnTo>
                  <a:lnTo>
                    <a:pt x="87642" y="717319"/>
                  </a:lnTo>
                  <a:lnTo>
                    <a:pt x="118410" y="750842"/>
                  </a:lnTo>
                  <a:lnTo>
                    <a:pt x="152472" y="781993"/>
                  </a:lnTo>
                  <a:lnTo>
                    <a:pt x="189508" y="810823"/>
                  </a:lnTo>
                  <a:lnTo>
                    <a:pt x="229201" y="837386"/>
                  </a:lnTo>
                  <a:lnTo>
                    <a:pt x="271232" y="861735"/>
                  </a:lnTo>
                  <a:lnTo>
                    <a:pt x="315281" y="883922"/>
                  </a:lnTo>
                  <a:lnTo>
                    <a:pt x="361030" y="904001"/>
                  </a:lnTo>
                  <a:lnTo>
                    <a:pt x="408160" y="922024"/>
                  </a:lnTo>
                  <a:lnTo>
                    <a:pt x="456353" y="938045"/>
                  </a:lnTo>
                  <a:lnTo>
                    <a:pt x="505289" y="952115"/>
                  </a:lnTo>
                  <a:lnTo>
                    <a:pt x="554651" y="964289"/>
                  </a:lnTo>
                  <a:lnTo>
                    <a:pt x="604118" y="974619"/>
                  </a:lnTo>
                  <a:lnTo>
                    <a:pt x="653373" y="983158"/>
                  </a:lnTo>
                  <a:lnTo>
                    <a:pt x="702097" y="989959"/>
                  </a:lnTo>
                  <a:lnTo>
                    <a:pt x="749971" y="995074"/>
                  </a:lnTo>
                  <a:lnTo>
                    <a:pt x="795311" y="998456"/>
                  </a:lnTo>
                  <a:lnTo>
                    <a:pt x="841894" y="1000462"/>
                  </a:lnTo>
                  <a:lnTo>
                    <a:pt x="885305" y="1000839"/>
                  </a:lnTo>
                  <a:lnTo>
                    <a:pt x="926591" y="999744"/>
                  </a:lnTo>
                  <a:lnTo>
                    <a:pt x="970788" y="997458"/>
                  </a:lnTo>
                  <a:lnTo>
                    <a:pt x="1014984" y="994410"/>
                  </a:lnTo>
                  <a:lnTo>
                    <a:pt x="1053704" y="991110"/>
                  </a:lnTo>
                  <a:lnTo>
                    <a:pt x="1094558" y="986110"/>
                  </a:lnTo>
                  <a:lnTo>
                    <a:pt x="1137158" y="979378"/>
                  </a:lnTo>
                  <a:lnTo>
                    <a:pt x="1181117" y="970882"/>
                  </a:lnTo>
                  <a:lnTo>
                    <a:pt x="1226047" y="960591"/>
                  </a:lnTo>
                  <a:lnTo>
                    <a:pt x="1271561" y="948472"/>
                  </a:lnTo>
                  <a:lnTo>
                    <a:pt x="1317272" y="934494"/>
                  </a:lnTo>
                  <a:lnTo>
                    <a:pt x="1362792" y="918625"/>
                  </a:lnTo>
                  <a:lnTo>
                    <a:pt x="1407734" y="900833"/>
                  </a:lnTo>
                  <a:lnTo>
                    <a:pt x="1451711" y="881086"/>
                  </a:lnTo>
                  <a:lnTo>
                    <a:pt x="1494336" y="859353"/>
                  </a:lnTo>
                  <a:lnTo>
                    <a:pt x="1535221" y="835602"/>
                  </a:lnTo>
                  <a:lnTo>
                    <a:pt x="1573978" y="809801"/>
                  </a:lnTo>
                  <a:lnTo>
                    <a:pt x="1610221" y="781919"/>
                  </a:lnTo>
                  <a:lnTo>
                    <a:pt x="1643562" y="751922"/>
                  </a:lnTo>
                  <a:lnTo>
                    <a:pt x="1673614" y="719781"/>
                  </a:lnTo>
                  <a:lnTo>
                    <a:pt x="1699990" y="685462"/>
                  </a:lnTo>
                  <a:lnTo>
                    <a:pt x="1722302" y="648934"/>
                  </a:lnTo>
                  <a:lnTo>
                    <a:pt x="1740163" y="610166"/>
                  </a:lnTo>
                  <a:lnTo>
                    <a:pt x="1752600" y="57097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10054" y="5853938"/>
            <a:ext cx="159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personAddr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4838" y="5100828"/>
            <a:ext cx="1678939" cy="466725"/>
          </a:xfrm>
          <a:custGeom>
            <a:avLst/>
            <a:gdLst/>
            <a:ahLst/>
            <a:cxnLst/>
            <a:rect l="l" t="t" r="r" b="b"/>
            <a:pathLst>
              <a:path w="1678939" h="466725">
                <a:moveTo>
                  <a:pt x="1678686" y="9144"/>
                </a:moveTo>
                <a:lnTo>
                  <a:pt x="1676400" y="0"/>
                </a:lnTo>
                <a:lnTo>
                  <a:pt x="0" y="457200"/>
                </a:lnTo>
                <a:lnTo>
                  <a:pt x="2286" y="466344"/>
                </a:lnTo>
                <a:lnTo>
                  <a:pt x="167868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37985" y="5110226"/>
            <a:ext cx="301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Lesson: pick the  right kind of</a:t>
            </a:r>
            <a:r>
              <a:rPr sz="2400" b="1" spc="-9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entities.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722" y="582422"/>
            <a:ext cx="409194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 Principles:  </a:t>
            </a:r>
            <a:r>
              <a:rPr dirty="0"/>
              <a:t>What’s</a:t>
            </a:r>
            <a:r>
              <a:rPr spc="-30" dirty="0"/>
              <a:t> </a:t>
            </a:r>
            <a:r>
              <a:rPr dirty="0"/>
              <a:t>Wrong?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05428" y="3576828"/>
            <a:ext cx="1534160" cy="1381760"/>
            <a:chOff x="3805428" y="3576828"/>
            <a:chExt cx="1534160" cy="1381760"/>
          </a:xfrm>
        </p:grpSpPr>
        <p:sp>
          <p:nvSpPr>
            <p:cNvPr id="4" name="object 4"/>
            <p:cNvSpPr/>
            <p:nvPr/>
          </p:nvSpPr>
          <p:spPr>
            <a:xfrm>
              <a:off x="3810000" y="3581400"/>
              <a:ext cx="762846" cy="1371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5428" y="3576828"/>
              <a:ext cx="1533905" cy="1376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5428" y="35768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16171" y="40632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427" y="2738627"/>
            <a:ext cx="2219960" cy="772160"/>
            <a:chOff x="757427" y="2738627"/>
            <a:chExt cx="2219960" cy="772160"/>
          </a:xfrm>
        </p:grpSpPr>
        <p:sp>
          <p:nvSpPr>
            <p:cNvPr id="9" name="object 9"/>
            <p:cNvSpPr/>
            <p:nvPr/>
          </p:nvSpPr>
          <p:spPr>
            <a:xfrm>
              <a:off x="761999" y="2743199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7" y="2738627"/>
              <a:ext cx="2219706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427" y="27386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9182" y="29202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24428" y="3881628"/>
            <a:ext cx="5420360" cy="2600960"/>
            <a:chOff x="3424428" y="3881628"/>
            <a:chExt cx="5420360" cy="2600960"/>
          </a:xfrm>
        </p:grpSpPr>
        <p:sp>
          <p:nvSpPr>
            <p:cNvPr id="14" name="object 14"/>
            <p:cNvSpPr/>
            <p:nvPr/>
          </p:nvSpPr>
          <p:spPr>
            <a:xfrm>
              <a:off x="6629400" y="3886200"/>
              <a:ext cx="220980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4828" y="3881628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4828" y="38816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5715000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24428" y="5710428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4428" y="57104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60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60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60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60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57364" y="406323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67428" y="1976627"/>
            <a:ext cx="4810760" cy="3738879"/>
            <a:chOff x="4567428" y="1976627"/>
            <a:chExt cx="4810760" cy="3738879"/>
          </a:xfrm>
        </p:grpSpPr>
        <p:sp>
          <p:nvSpPr>
            <p:cNvPr id="22" name="object 22"/>
            <p:cNvSpPr/>
            <p:nvPr/>
          </p:nvSpPr>
          <p:spPr>
            <a:xfrm>
              <a:off x="4567428" y="4262627"/>
              <a:ext cx="2062480" cy="1452880"/>
            </a:xfrm>
            <a:custGeom>
              <a:avLst/>
              <a:gdLst/>
              <a:ahLst/>
              <a:cxnLst/>
              <a:rect l="l" t="t" r="r" b="b"/>
              <a:pathLst>
                <a:path w="2062479" h="1452879">
                  <a:moveTo>
                    <a:pt x="9893" y="690372"/>
                  </a:moveTo>
                  <a:lnTo>
                    <a:pt x="0" y="690372"/>
                  </a:lnTo>
                  <a:lnTo>
                    <a:pt x="0" y="1452372"/>
                  </a:lnTo>
                  <a:lnTo>
                    <a:pt x="9893" y="1452372"/>
                  </a:lnTo>
                  <a:lnTo>
                    <a:pt x="9893" y="690372"/>
                  </a:lnTo>
                  <a:close/>
                </a:path>
                <a:path w="2062479" h="1452879">
                  <a:moveTo>
                    <a:pt x="2061972" y="0"/>
                  </a:moveTo>
                  <a:lnTo>
                    <a:pt x="766572" y="0"/>
                  </a:lnTo>
                  <a:lnTo>
                    <a:pt x="766572" y="9906"/>
                  </a:lnTo>
                  <a:lnTo>
                    <a:pt x="2061972" y="9906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57892" y="19811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60867" y="19814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0228" y="1976627"/>
              <a:ext cx="1457705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0228" y="1976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39581" y="21201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69714" y="2052827"/>
            <a:ext cx="2293620" cy="1533525"/>
            <a:chOff x="4569714" y="2052827"/>
            <a:chExt cx="2293620" cy="1533525"/>
          </a:xfrm>
        </p:grpSpPr>
        <p:sp>
          <p:nvSpPr>
            <p:cNvPr id="29" name="object 29"/>
            <p:cNvSpPr/>
            <p:nvPr/>
          </p:nvSpPr>
          <p:spPr>
            <a:xfrm>
              <a:off x="4569714" y="2815590"/>
              <a:ext cx="1072515" cy="770890"/>
            </a:xfrm>
            <a:custGeom>
              <a:avLst/>
              <a:gdLst/>
              <a:ahLst/>
              <a:cxnLst/>
              <a:rect l="l" t="t" r="r" b="b"/>
              <a:pathLst>
                <a:path w="1072514" h="770889">
                  <a:moveTo>
                    <a:pt x="1072134" y="8382"/>
                  </a:moveTo>
                  <a:lnTo>
                    <a:pt x="1066800" y="0"/>
                  </a:lnTo>
                  <a:lnTo>
                    <a:pt x="0" y="762000"/>
                  </a:lnTo>
                  <a:lnTo>
                    <a:pt x="5334" y="770382"/>
                  </a:lnTo>
                  <a:lnTo>
                    <a:pt x="1072134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8200" y="2057399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3628" y="2052827"/>
              <a:ext cx="2219705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3628" y="20528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42635" y="2234438"/>
            <a:ext cx="82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68752" y="2357627"/>
            <a:ext cx="4956810" cy="1913889"/>
          </a:xfrm>
          <a:custGeom>
            <a:avLst/>
            <a:gdLst/>
            <a:ahLst/>
            <a:cxnLst/>
            <a:rect l="l" t="t" r="r" b="b"/>
            <a:pathLst>
              <a:path w="4956809" h="1913889">
                <a:moveTo>
                  <a:pt x="845058" y="1906524"/>
                </a:moveTo>
                <a:lnTo>
                  <a:pt x="6858" y="1144524"/>
                </a:lnTo>
                <a:lnTo>
                  <a:pt x="0" y="1151382"/>
                </a:lnTo>
                <a:lnTo>
                  <a:pt x="838200" y="1913382"/>
                </a:lnTo>
                <a:lnTo>
                  <a:pt x="845058" y="1906524"/>
                </a:lnTo>
                <a:close/>
              </a:path>
              <a:path w="4956809" h="1913889">
                <a:moveTo>
                  <a:pt x="4956810" y="9906"/>
                </a:moveTo>
                <a:lnTo>
                  <a:pt x="4956048" y="0"/>
                </a:lnTo>
                <a:lnTo>
                  <a:pt x="3889248" y="76200"/>
                </a:lnTo>
                <a:lnTo>
                  <a:pt x="3890010" y="86106"/>
                </a:lnTo>
                <a:lnTo>
                  <a:pt x="4956810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6137" y="4713985"/>
            <a:ext cx="443293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Lesson: don’t  complicate life</a:t>
            </a:r>
            <a:r>
              <a:rPr sz="2400" b="1" spc="-8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more  than it already</a:t>
            </a:r>
            <a:r>
              <a:rPr sz="2400" b="1" spc="-1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44A58"/>
                </a:solidFill>
                <a:latin typeface="Arial"/>
                <a:cs typeface="Arial"/>
              </a:rPr>
              <a:t>is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455035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976" y="1001522"/>
            <a:ext cx="48558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From E/R </a:t>
            </a:r>
            <a:r>
              <a:rPr spc="-5" dirty="0"/>
              <a:t>Diagrams  </a:t>
            </a:r>
            <a:r>
              <a:rPr dirty="0"/>
              <a:t>to </a:t>
            </a:r>
            <a:r>
              <a:rPr spc="-5" dirty="0"/>
              <a:t>Relational</a:t>
            </a:r>
            <a:r>
              <a:rPr spc="-85" dirty="0"/>
              <a:t> </a:t>
            </a:r>
            <a:r>
              <a:rPr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833665"/>
            <a:ext cx="40443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Entity set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Relationship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542" y="1306322"/>
            <a:ext cx="3923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61286"/>
            <a:ext cx="8145780" cy="41236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What 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355600" marR="52959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Starting from scratch, design the database schema:  relation, attributes, keys, foreign keys, constraints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Why it’s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hard: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database will be in operation for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Updating the schema in production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very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schema change modifications are </a:t>
            </a:r>
            <a:r>
              <a:rPr sz="2000" spc="-10" dirty="0">
                <a:latin typeface="Arial"/>
                <a:cs typeface="Arial"/>
              </a:rPr>
              <a:t>expensive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(why?)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making </a:t>
            </a:r>
            <a:r>
              <a:rPr sz="2000" spc="-5" dirty="0">
                <a:latin typeface="Arial"/>
                <a:cs typeface="Arial"/>
              </a:rPr>
              <a:t>the change </a:t>
            </a:r>
            <a:r>
              <a:rPr sz="2000" spc="-10" dirty="0">
                <a:latin typeface="Arial"/>
                <a:cs typeface="Arial"/>
              </a:rPr>
              <a:t>without </a:t>
            </a:r>
            <a:r>
              <a:rPr sz="2000" spc="-5" dirty="0">
                <a:latin typeface="Arial"/>
                <a:cs typeface="Arial"/>
              </a:rPr>
              <a:t>introducing any bugs is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hard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this part is, by far, the most </a:t>
            </a:r>
            <a:r>
              <a:rPr sz="2000" spc="-10" dirty="0">
                <a:latin typeface="Arial"/>
                <a:cs typeface="Arial"/>
              </a:rPr>
              <a:t>important consideration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practice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394" y="811022"/>
            <a:ext cx="4769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Entity Set </a:t>
            </a:r>
            <a:r>
              <a:rPr dirty="0"/>
              <a:t>to</a:t>
            </a:r>
            <a:r>
              <a:rPr spc="-70" dirty="0"/>
              <a:t> </a:t>
            </a:r>
            <a:r>
              <a:rPr spc="-5" dirty="0"/>
              <a:t>Relation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3427" y="1595627"/>
            <a:ext cx="4201160" cy="2600960"/>
            <a:chOff x="3043427" y="1595627"/>
            <a:chExt cx="4201160" cy="2600960"/>
          </a:xfrm>
        </p:grpSpPr>
        <p:sp>
          <p:nvSpPr>
            <p:cNvPr id="4" name="object 4"/>
            <p:cNvSpPr/>
            <p:nvPr/>
          </p:nvSpPr>
          <p:spPr>
            <a:xfrm>
              <a:off x="3886200" y="34290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1627" y="3424427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1627" y="34244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1092" y="2514600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4066" y="25148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3427" y="2510027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3427" y="2510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952" y="3121152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5" h="311785">
                  <a:moveTo>
                    <a:pt x="311658" y="30480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304800" y="311658"/>
                  </a:lnTo>
                  <a:lnTo>
                    <a:pt x="311658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4092" y="16001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7066" y="16004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6427" y="15956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6427" y="1595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8427" y="2286000"/>
              <a:ext cx="10160" cy="1143000"/>
            </a:xfrm>
            <a:custGeom>
              <a:avLst/>
              <a:gdLst/>
              <a:ahLst/>
              <a:cxnLst/>
              <a:rect l="l" t="t" r="r" b="b"/>
              <a:pathLst>
                <a:path w="10160" h="1143000">
                  <a:moveTo>
                    <a:pt x="9905" y="1143000"/>
                  </a:moveTo>
                  <a:lnTo>
                    <a:pt x="9905" y="0"/>
                  </a:lnTo>
                  <a:lnTo>
                    <a:pt x="0" y="0"/>
                  </a:lnTo>
                  <a:lnTo>
                    <a:pt x="0" y="1143000"/>
                  </a:lnTo>
                  <a:lnTo>
                    <a:pt x="9905" y="1143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4292" y="16001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27266" y="16004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86627" y="15956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6627" y="1595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58789" y="2283713"/>
              <a:ext cx="770890" cy="1148715"/>
            </a:xfrm>
            <a:custGeom>
              <a:avLst/>
              <a:gdLst/>
              <a:ahLst/>
              <a:cxnLst/>
              <a:rect l="l" t="t" r="r" b="b"/>
              <a:pathLst>
                <a:path w="770889" h="1148714">
                  <a:moveTo>
                    <a:pt x="770382" y="5334"/>
                  </a:moveTo>
                  <a:lnTo>
                    <a:pt x="762000" y="0"/>
                  </a:lnTo>
                  <a:lnTo>
                    <a:pt x="0" y="1143000"/>
                  </a:lnTo>
                  <a:lnTo>
                    <a:pt x="8382" y="1148334"/>
                  </a:lnTo>
                  <a:lnTo>
                    <a:pt x="770382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69339" y="1739138"/>
            <a:ext cx="6042025" cy="308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7560">
              <a:lnSpc>
                <a:spcPct val="100000"/>
              </a:lnSpc>
              <a:spcBef>
                <a:spcPts val="100"/>
              </a:spcBef>
              <a:tabLst>
                <a:tab pos="48615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category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R="62865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335851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prod-ID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category,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price)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22450" y="5099050"/>
          <a:ext cx="6095364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prod-ID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category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price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Gizmo55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Camera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99.99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Pokemn19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95" dirty="0">
                          <a:latin typeface="Arial"/>
                          <a:cs typeface="Arial"/>
                        </a:rPr>
                        <a:t>Toy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29.99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058" y="1306322"/>
            <a:ext cx="6941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N-N Relationships to</a:t>
            </a:r>
            <a:r>
              <a:rPr spc="-70" dirty="0"/>
              <a:t> </a:t>
            </a:r>
            <a:r>
              <a:rPr spc="-5" dirty="0"/>
              <a:t>Relations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427" y="4110228"/>
            <a:ext cx="2143760" cy="772160"/>
            <a:chOff x="1519427" y="4110228"/>
            <a:chExt cx="2143760" cy="772160"/>
          </a:xfrm>
        </p:grpSpPr>
        <p:sp>
          <p:nvSpPr>
            <p:cNvPr id="4" name="object 4"/>
            <p:cNvSpPr/>
            <p:nvPr/>
          </p:nvSpPr>
          <p:spPr>
            <a:xfrm>
              <a:off x="1523999" y="41148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9427" y="41102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9427" y="41102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2517" y="42918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4227" y="2281427"/>
            <a:ext cx="3058160" cy="696595"/>
            <a:chOff x="1824227" y="2281427"/>
            <a:chExt cx="3058160" cy="696595"/>
          </a:xfrm>
        </p:grpSpPr>
        <p:sp>
          <p:nvSpPr>
            <p:cNvPr id="9" name="object 9"/>
            <p:cNvSpPr/>
            <p:nvPr/>
          </p:nvSpPr>
          <p:spPr>
            <a:xfrm>
              <a:off x="1861892" y="2285999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4866" y="22862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227" y="2281427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227" y="2281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2092" y="22859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5066" y="22862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4427" y="22814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4427" y="2281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32507" y="2424938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cust-ID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1227" y="3195827"/>
            <a:ext cx="1457960" cy="696595"/>
            <a:chOff x="681227" y="3195827"/>
            <a:chExt cx="1457960" cy="696595"/>
          </a:xfrm>
        </p:grpSpPr>
        <p:sp>
          <p:nvSpPr>
            <p:cNvPr id="19" name="object 19"/>
            <p:cNvSpPr/>
            <p:nvPr/>
          </p:nvSpPr>
          <p:spPr>
            <a:xfrm>
              <a:off x="718892" y="32003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1866" y="32006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27" y="3195827"/>
              <a:ext cx="1457706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1227" y="3195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00582" y="33393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25751" y="2969514"/>
            <a:ext cx="4123690" cy="2141220"/>
            <a:chOff x="1825751" y="2969514"/>
            <a:chExt cx="4123690" cy="2141220"/>
          </a:xfrm>
        </p:grpSpPr>
        <p:sp>
          <p:nvSpPr>
            <p:cNvPr id="25" name="object 25"/>
            <p:cNvSpPr/>
            <p:nvPr/>
          </p:nvSpPr>
          <p:spPr>
            <a:xfrm>
              <a:off x="1825752" y="2969513"/>
              <a:ext cx="2141220" cy="1149350"/>
            </a:xfrm>
            <a:custGeom>
              <a:avLst/>
              <a:gdLst/>
              <a:ahLst/>
              <a:cxnLst/>
              <a:rect l="l" t="t" r="r" b="b"/>
              <a:pathLst>
                <a:path w="21412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2141220" h="1149350">
                  <a:moveTo>
                    <a:pt x="770382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82" y="1145286"/>
                  </a:lnTo>
                  <a:lnTo>
                    <a:pt x="770382" y="2286"/>
                  </a:lnTo>
                  <a:close/>
                </a:path>
                <a:path w="2141220" h="1149350">
                  <a:moveTo>
                    <a:pt x="2141220" y="5334"/>
                  </a:moveTo>
                  <a:lnTo>
                    <a:pt x="2132838" y="0"/>
                  </a:lnTo>
                  <a:lnTo>
                    <a:pt x="1370838" y="1143000"/>
                  </a:lnTo>
                  <a:lnTo>
                    <a:pt x="1379220" y="1148334"/>
                  </a:lnTo>
                  <a:lnTo>
                    <a:pt x="2141220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9600" y="3733800"/>
              <a:ext cx="762846" cy="13715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5027" y="3729228"/>
              <a:ext cx="1533905" cy="1376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5027" y="3729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25771" y="42156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Shipment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01028" y="4034028"/>
            <a:ext cx="2219960" cy="772160"/>
            <a:chOff x="6701028" y="4034028"/>
            <a:chExt cx="2219960" cy="772160"/>
          </a:xfrm>
        </p:grpSpPr>
        <p:sp>
          <p:nvSpPr>
            <p:cNvPr id="31" name="object 31"/>
            <p:cNvSpPr/>
            <p:nvPr/>
          </p:nvSpPr>
          <p:spPr>
            <a:xfrm>
              <a:off x="6705600" y="4038600"/>
              <a:ext cx="2209800" cy="762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01028" y="4034028"/>
              <a:ext cx="2219705" cy="7665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1028" y="4034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58838" y="4215638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Shipping-Co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96428" y="5100828"/>
            <a:ext cx="1457960" cy="696595"/>
            <a:chOff x="7996428" y="5100828"/>
            <a:chExt cx="1457960" cy="696595"/>
          </a:xfrm>
        </p:grpSpPr>
        <p:sp>
          <p:nvSpPr>
            <p:cNvPr id="36" name="object 36"/>
            <p:cNvSpPr/>
            <p:nvPr/>
          </p:nvSpPr>
          <p:spPr>
            <a:xfrm>
              <a:off x="8034092" y="5105400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37067" y="5105645"/>
              <a:ext cx="670380" cy="22835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96428" y="5100828"/>
              <a:ext cx="1457705" cy="69037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6428" y="51008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60" y="3015"/>
                  </a:lnTo>
                  <a:lnTo>
                    <a:pt x="578778" y="6660"/>
                  </a:lnTo>
                  <a:lnTo>
                    <a:pt x="534597" y="12092"/>
                  </a:lnTo>
                  <a:lnTo>
                    <a:pt x="488213" y="19390"/>
                  </a:lnTo>
                  <a:lnTo>
                    <a:pt x="440325" y="28637"/>
                  </a:lnTo>
                  <a:lnTo>
                    <a:pt x="391631" y="39911"/>
                  </a:lnTo>
                  <a:lnTo>
                    <a:pt x="342827" y="53294"/>
                  </a:lnTo>
                  <a:lnTo>
                    <a:pt x="294613" y="68865"/>
                  </a:lnTo>
                  <a:lnTo>
                    <a:pt x="247684" y="86707"/>
                  </a:lnTo>
                  <a:lnTo>
                    <a:pt x="202739" y="106898"/>
                  </a:lnTo>
                  <a:lnTo>
                    <a:pt x="160477" y="129520"/>
                  </a:lnTo>
                  <a:lnTo>
                    <a:pt x="121593" y="154653"/>
                  </a:lnTo>
                  <a:lnTo>
                    <a:pt x="86787" y="182377"/>
                  </a:lnTo>
                  <a:lnTo>
                    <a:pt x="56755" y="212774"/>
                  </a:lnTo>
                  <a:lnTo>
                    <a:pt x="32196" y="245923"/>
                  </a:lnTo>
                  <a:lnTo>
                    <a:pt x="13807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71180" y="52443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44028" y="2814827"/>
            <a:ext cx="1457960" cy="696595"/>
            <a:chOff x="7844028" y="2814827"/>
            <a:chExt cx="1457960" cy="696595"/>
          </a:xfrm>
        </p:grpSpPr>
        <p:sp>
          <p:nvSpPr>
            <p:cNvPr id="42" name="object 42"/>
            <p:cNvSpPr/>
            <p:nvPr/>
          </p:nvSpPr>
          <p:spPr>
            <a:xfrm>
              <a:off x="7881692" y="2819399"/>
              <a:ext cx="690807" cy="2413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4667" y="2819645"/>
              <a:ext cx="670380" cy="22835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4028" y="2814827"/>
              <a:ext cx="1457705" cy="69037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44028" y="2814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60" y="3015"/>
                  </a:lnTo>
                  <a:lnTo>
                    <a:pt x="578778" y="6660"/>
                  </a:lnTo>
                  <a:lnTo>
                    <a:pt x="534597" y="12092"/>
                  </a:lnTo>
                  <a:lnTo>
                    <a:pt x="488213" y="19390"/>
                  </a:lnTo>
                  <a:lnTo>
                    <a:pt x="440325" y="28637"/>
                  </a:lnTo>
                  <a:lnTo>
                    <a:pt x="391631" y="39911"/>
                  </a:lnTo>
                  <a:lnTo>
                    <a:pt x="342827" y="53294"/>
                  </a:lnTo>
                  <a:lnTo>
                    <a:pt x="294613" y="68865"/>
                  </a:lnTo>
                  <a:lnTo>
                    <a:pt x="247684" y="86707"/>
                  </a:lnTo>
                  <a:lnTo>
                    <a:pt x="202739" y="106898"/>
                  </a:lnTo>
                  <a:lnTo>
                    <a:pt x="160477" y="129520"/>
                  </a:lnTo>
                  <a:lnTo>
                    <a:pt x="121593" y="154653"/>
                  </a:lnTo>
                  <a:lnTo>
                    <a:pt x="86787" y="182377"/>
                  </a:lnTo>
                  <a:lnTo>
                    <a:pt x="56755" y="212774"/>
                  </a:lnTo>
                  <a:lnTo>
                    <a:pt x="32196" y="245923"/>
                  </a:lnTo>
                  <a:lnTo>
                    <a:pt x="13807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78800" y="29583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57600" y="2586227"/>
            <a:ext cx="4559300" cy="2623820"/>
            <a:chOff x="3657600" y="2586227"/>
            <a:chExt cx="4559300" cy="2623820"/>
          </a:xfrm>
        </p:grpSpPr>
        <p:sp>
          <p:nvSpPr>
            <p:cNvPr id="48" name="object 48"/>
            <p:cNvSpPr/>
            <p:nvPr/>
          </p:nvSpPr>
          <p:spPr>
            <a:xfrm>
              <a:off x="3657600" y="3403091"/>
              <a:ext cx="4559300" cy="1807210"/>
            </a:xfrm>
            <a:custGeom>
              <a:avLst/>
              <a:gdLst/>
              <a:ahLst/>
              <a:cxnLst/>
              <a:rect l="l" t="t" r="r" b="b"/>
              <a:pathLst>
                <a:path w="4559300" h="1807210">
                  <a:moveTo>
                    <a:pt x="762762" y="1021842"/>
                  </a:moveTo>
                  <a:lnTo>
                    <a:pt x="762000" y="1011936"/>
                  </a:lnTo>
                  <a:lnTo>
                    <a:pt x="0" y="1088136"/>
                  </a:lnTo>
                  <a:lnTo>
                    <a:pt x="762" y="1098042"/>
                  </a:lnTo>
                  <a:lnTo>
                    <a:pt x="762762" y="1021842"/>
                  </a:lnTo>
                  <a:close/>
                </a:path>
                <a:path w="4559300" h="1807210">
                  <a:moveTo>
                    <a:pt x="3048000" y="1013460"/>
                  </a:moveTo>
                  <a:lnTo>
                    <a:pt x="2286000" y="1011936"/>
                  </a:lnTo>
                  <a:lnTo>
                    <a:pt x="2286000" y="1021842"/>
                  </a:lnTo>
                  <a:lnTo>
                    <a:pt x="3048000" y="1023366"/>
                  </a:lnTo>
                  <a:lnTo>
                    <a:pt x="3048000" y="1013460"/>
                  </a:lnTo>
                  <a:close/>
                </a:path>
                <a:path w="4559300" h="1807210">
                  <a:moveTo>
                    <a:pt x="4408170" y="3810"/>
                  </a:moveTo>
                  <a:lnTo>
                    <a:pt x="4399026" y="0"/>
                  </a:lnTo>
                  <a:lnTo>
                    <a:pt x="4149090" y="633984"/>
                  </a:lnTo>
                  <a:lnTo>
                    <a:pt x="4157472" y="637794"/>
                  </a:lnTo>
                  <a:lnTo>
                    <a:pt x="4408170" y="3810"/>
                  </a:lnTo>
                  <a:close/>
                </a:path>
                <a:path w="4559300" h="1807210">
                  <a:moveTo>
                    <a:pt x="4559046" y="1799844"/>
                  </a:moveTo>
                  <a:lnTo>
                    <a:pt x="4156710" y="1394460"/>
                  </a:lnTo>
                  <a:lnTo>
                    <a:pt x="4149852" y="1401318"/>
                  </a:lnTo>
                  <a:lnTo>
                    <a:pt x="4552188" y="1806702"/>
                  </a:lnTo>
                  <a:lnTo>
                    <a:pt x="4559046" y="179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1892" y="2590799"/>
              <a:ext cx="690807" cy="2413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4866" y="2591045"/>
              <a:ext cx="670380" cy="2283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34227" y="25862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34227" y="2586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53582" y="27297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78552" y="3172967"/>
            <a:ext cx="676275" cy="565150"/>
          </a:xfrm>
          <a:custGeom>
            <a:avLst/>
            <a:gdLst/>
            <a:ahLst/>
            <a:cxnLst/>
            <a:rect l="l" t="t" r="r" b="b"/>
            <a:pathLst>
              <a:path w="676275" h="565150">
                <a:moveTo>
                  <a:pt x="675894" y="6858"/>
                </a:moveTo>
                <a:lnTo>
                  <a:pt x="669798" y="0"/>
                </a:lnTo>
                <a:lnTo>
                  <a:pt x="0" y="557784"/>
                </a:lnTo>
                <a:lnTo>
                  <a:pt x="6096" y="564642"/>
                </a:lnTo>
                <a:lnTo>
                  <a:pt x="67589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976627" y="6167628"/>
            <a:ext cx="3838575" cy="471805"/>
            <a:chOff x="1976627" y="6167628"/>
            <a:chExt cx="3838575" cy="471805"/>
          </a:xfrm>
        </p:grpSpPr>
        <p:sp>
          <p:nvSpPr>
            <p:cNvPr id="56" name="object 56"/>
            <p:cNvSpPr/>
            <p:nvPr/>
          </p:nvSpPr>
          <p:spPr>
            <a:xfrm>
              <a:off x="1981199" y="6172200"/>
              <a:ext cx="3829050" cy="4617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76627" y="6167628"/>
              <a:ext cx="3838194" cy="4663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76627" y="6167628"/>
              <a:ext cx="3838575" cy="471805"/>
            </a:xfrm>
            <a:custGeom>
              <a:avLst/>
              <a:gdLst/>
              <a:ahLst/>
              <a:cxnLst/>
              <a:rect l="l" t="t" r="r" b="b"/>
              <a:pathLst>
                <a:path w="3838575" h="471804">
                  <a:moveTo>
                    <a:pt x="3838194" y="469391"/>
                  </a:moveTo>
                  <a:lnTo>
                    <a:pt x="3838194" y="2285"/>
                  </a:lnTo>
                  <a:lnTo>
                    <a:pt x="383590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29050" y="9905"/>
                  </a:lnTo>
                  <a:lnTo>
                    <a:pt x="3829050" y="4571"/>
                  </a:lnTo>
                  <a:lnTo>
                    <a:pt x="3833622" y="9905"/>
                  </a:lnTo>
                  <a:lnTo>
                    <a:pt x="3833622" y="471677"/>
                  </a:lnTo>
                  <a:lnTo>
                    <a:pt x="3835908" y="471677"/>
                  </a:lnTo>
                  <a:lnTo>
                    <a:pt x="3838194" y="469391"/>
                  </a:lnTo>
                  <a:close/>
                </a:path>
                <a:path w="3838575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838575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3838575" h="471804">
                  <a:moveTo>
                    <a:pt x="3833622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3829050" y="471677"/>
                  </a:lnTo>
                  <a:lnTo>
                    <a:pt x="3829050" y="466343"/>
                  </a:lnTo>
                  <a:lnTo>
                    <a:pt x="3833622" y="461771"/>
                  </a:lnTo>
                  <a:close/>
                </a:path>
                <a:path w="3838575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3838575" h="471804">
                  <a:moveTo>
                    <a:pt x="3833622" y="9905"/>
                  </a:moveTo>
                  <a:lnTo>
                    <a:pt x="3829050" y="4571"/>
                  </a:lnTo>
                  <a:lnTo>
                    <a:pt x="3829050" y="9905"/>
                  </a:lnTo>
                  <a:lnTo>
                    <a:pt x="3833622" y="9905"/>
                  </a:lnTo>
                  <a:close/>
                </a:path>
                <a:path w="3838575" h="471804">
                  <a:moveTo>
                    <a:pt x="3833622" y="461771"/>
                  </a:moveTo>
                  <a:lnTo>
                    <a:pt x="3833622" y="9905"/>
                  </a:lnTo>
                  <a:lnTo>
                    <a:pt x="3829050" y="9905"/>
                  </a:lnTo>
                  <a:lnTo>
                    <a:pt x="3829050" y="461771"/>
                  </a:lnTo>
                  <a:lnTo>
                    <a:pt x="3833622" y="461771"/>
                  </a:lnTo>
                  <a:close/>
                </a:path>
                <a:path w="3838575" h="471804">
                  <a:moveTo>
                    <a:pt x="3833622" y="471677"/>
                  </a:moveTo>
                  <a:lnTo>
                    <a:pt x="3833622" y="461771"/>
                  </a:lnTo>
                  <a:lnTo>
                    <a:pt x="3829050" y="466343"/>
                  </a:lnTo>
                  <a:lnTo>
                    <a:pt x="3829050" y="471677"/>
                  </a:lnTo>
                  <a:lnTo>
                    <a:pt x="3833622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59939" y="6196838"/>
            <a:ext cx="354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963" y="819404"/>
            <a:ext cx="6941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N-N Relationships to</a:t>
            </a:r>
            <a:r>
              <a:rPr spc="-70" dirty="0"/>
              <a:t> </a:t>
            </a:r>
            <a:r>
              <a:rPr spc="-5" dirty="0"/>
              <a:t>Relations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427" y="3272028"/>
            <a:ext cx="2143760" cy="772160"/>
            <a:chOff x="1519427" y="3272028"/>
            <a:chExt cx="2143760" cy="772160"/>
          </a:xfrm>
        </p:grpSpPr>
        <p:sp>
          <p:nvSpPr>
            <p:cNvPr id="4" name="object 4"/>
            <p:cNvSpPr/>
            <p:nvPr/>
          </p:nvSpPr>
          <p:spPr>
            <a:xfrm>
              <a:off x="1523999" y="32766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9427" y="32720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9427" y="32720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2517" y="34536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4227" y="1443227"/>
            <a:ext cx="3058160" cy="696595"/>
            <a:chOff x="1824227" y="1443227"/>
            <a:chExt cx="3058160" cy="696595"/>
          </a:xfrm>
        </p:grpSpPr>
        <p:sp>
          <p:nvSpPr>
            <p:cNvPr id="9" name="object 9"/>
            <p:cNvSpPr/>
            <p:nvPr/>
          </p:nvSpPr>
          <p:spPr>
            <a:xfrm>
              <a:off x="1861892" y="1447799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4866" y="14480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227" y="1443227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227" y="1443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2092" y="14477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5066" y="14480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4427" y="14432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4427" y="1443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32507" y="1586738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cust-ID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1227" y="2357627"/>
            <a:ext cx="1457960" cy="696595"/>
            <a:chOff x="681227" y="2357627"/>
            <a:chExt cx="1457960" cy="696595"/>
          </a:xfrm>
        </p:grpSpPr>
        <p:sp>
          <p:nvSpPr>
            <p:cNvPr id="19" name="object 19"/>
            <p:cNvSpPr/>
            <p:nvPr/>
          </p:nvSpPr>
          <p:spPr>
            <a:xfrm>
              <a:off x="718892" y="23621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1866" y="23624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27" y="2357627"/>
              <a:ext cx="1457706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1227" y="2357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00582" y="25011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25751" y="2131314"/>
            <a:ext cx="4123690" cy="2141220"/>
            <a:chOff x="1825751" y="2131314"/>
            <a:chExt cx="4123690" cy="2141220"/>
          </a:xfrm>
        </p:grpSpPr>
        <p:sp>
          <p:nvSpPr>
            <p:cNvPr id="25" name="object 25"/>
            <p:cNvSpPr/>
            <p:nvPr/>
          </p:nvSpPr>
          <p:spPr>
            <a:xfrm>
              <a:off x="1825752" y="2131313"/>
              <a:ext cx="2141220" cy="1149350"/>
            </a:xfrm>
            <a:custGeom>
              <a:avLst/>
              <a:gdLst/>
              <a:ahLst/>
              <a:cxnLst/>
              <a:rect l="l" t="t" r="r" b="b"/>
              <a:pathLst>
                <a:path w="21412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2141220" h="1149350">
                  <a:moveTo>
                    <a:pt x="770382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82" y="1145286"/>
                  </a:lnTo>
                  <a:lnTo>
                    <a:pt x="770382" y="2286"/>
                  </a:lnTo>
                  <a:close/>
                </a:path>
                <a:path w="2141220" h="1149350">
                  <a:moveTo>
                    <a:pt x="2141220" y="5334"/>
                  </a:moveTo>
                  <a:lnTo>
                    <a:pt x="2132838" y="0"/>
                  </a:lnTo>
                  <a:lnTo>
                    <a:pt x="1370838" y="1143000"/>
                  </a:lnTo>
                  <a:lnTo>
                    <a:pt x="1379220" y="1148334"/>
                  </a:lnTo>
                  <a:lnTo>
                    <a:pt x="2141220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9600" y="2895600"/>
              <a:ext cx="762846" cy="13715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5027" y="2891028"/>
              <a:ext cx="1533905" cy="13761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5027" y="28910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25771" y="33774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Shipment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01028" y="3195827"/>
            <a:ext cx="2219960" cy="772160"/>
            <a:chOff x="6701028" y="3195827"/>
            <a:chExt cx="2219960" cy="772160"/>
          </a:xfrm>
        </p:grpSpPr>
        <p:sp>
          <p:nvSpPr>
            <p:cNvPr id="31" name="object 31"/>
            <p:cNvSpPr/>
            <p:nvPr/>
          </p:nvSpPr>
          <p:spPr>
            <a:xfrm>
              <a:off x="6705600" y="3200399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01028" y="3195827"/>
              <a:ext cx="2219705" cy="7665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1028" y="31958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58838" y="3377438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Shipping-Co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96428" y="4262628"/>
            <a:ext cx="1457960" cy="696595"/>
            <a:chOff x="7996428" y="4262628"/>
            <a:chExt cx="1457960" cy="696595"/>
          </a:xfrm>
        </p:grpSpPr>
        <p:sp>
          <p:nvSpPr>
            <p:cNvPr id="36" name="object 36"/>
            <p:cNvSpPr/>
            <p:nvPr/>
          </p:nvSpPr>
          <p:spPr>
            <a:xfrm>
              <a:off x="8034092" y="4267200"/>
              <a:ext cx="690807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37067" y="4267445"/>
              <a:ext cx="670380" cy="2283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96428" y="4262628"/>
              <a:ext cx="1457705" cy="6903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6428" y="42626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71180" y="44061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44028" y="1976627"/>
            <a:ext cx="1457960" cy="696595"/>
            <a:chOff x="7844028" y="1976627"/>
            <a:chExt cx="1457960" cy="696595"/>
          </a:xfrm>
        </p:grpSpPr>
        <p:sp>
          <p:nvSpPr>
            <p:cNvPr id="42" name="object 42"/>
            <p:cNvSpPr/>
            <p:nvPr/>
          </p:nvSpPr>
          <p:spPr>
            <a:xfrm>
              <a:off x="7881692" y="1981199"/>
              <a:ext cx="690807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4667" y="19814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4028" y="1976627"/>
              <a:ext cx="1457705" cy="6903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44028" y="1976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78800" y="21201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57600" y="2564891"/>
            <a:ext cx="4559300" cy="1807210"/>
          </a:xfrm>
          <a:custGeom>
            <a:avLst/>
            <a:gdLst/>
            <a:ahLst/>
            <a:cxnLst/>
            <a:rect l="l" t="t" r="r" b="b"/>
            <a:pathLst>
              <a:path w="4559300" h="1807210">
                <a:moveTo>
                  <a:pt x="762762" y="1021842"/>
                </a:moveTo>
                <a:lnTo>
                  <a:pt x="762000" y="1011936"/>
                </a:lnTo>
                <a:lnTo>
                  <a:pt x="0" y="1088136"/>
                </a:lnTo>
                <a:lnTo>
                  <a:pt x="762" y="1098042"/>
                </a:lnTo>
                <a:lnTo>
                  <a:pt x="762762" y="1021842"/>
                </a:lnTo>
                <a:close/>
              </a:path>
              <a:path w="4559300" h="1807210">
                <a:moveTo>
                  <a:pt x="3048000" y="1013460"/>
                </a:moveTo>
                <a:lnTo>
                  <a:pt x="2286000" y="1011936"/>
                </a:lnTo>
                <a:lnTo>
                  <a:pt x="2286000" y="1021842"/>
                </a:lnTo>
                <a:lnTo>
                  <a:pt x="3048000" y="1023366"/>
                </a:lnTo>
                <a:lnTo>
                  <a:pt x="3048000" y="1013460"/>
                </a:lnTo>
                <a:close/>
              </a:path>
              <a:path w="4559300" h="1807210">
                <a:moveTo>
                  <a:pt x="4408170" y="3810"/>
                </a:moveTo>
                <a:lnTo>
                  <a:pt x="4399026" y="0"/>
                </a:lnTo>
                <a:lnTo>
                  <a:pt x="4149090" y="633984"/>
                </a:lnTo>
                <a:lnTo>
                  <a:pt x="4157472" y="637794"/>
                </a:lnTo>
                <a:lnTo>
                  <a:pt x="4408170" y="3810"/>
                </a:lnTo>
                <a:close/>
              </a:path>
              <a:path w="4559300" h="1807210">
                <a:moveTo>
                  <a:pt x="4559046" y="1799844"/>
                </a:moveTo>
                <a:lnTo>
                  <a:pt x="4156710" y="1394460"/>
                </a:lnTo>
                <a:lnTo>
                  <a:pt x="4149852" y="1401318"/>
                </a:lnTo>
                <a:lnTo>
                  <a:pt x="4552188" y="1806702"/>
                </a:lnTo>
                <a:lnTo>
                  <a:pt x="4559046" y="1799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2140" y="4214114"/>
            <a:ext cx="63766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Orders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prod-ID, cust-ID,</a:t>
            </a:r>
            <a:r>
              <a:rPr sz="2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date)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Shipment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prod-ID,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cust-ID, name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date)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140" y="5067553"/>
            <a:ext cx="4733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Shipping-Co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name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address)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34228" y="1748027"/>
            <a:ext cx="1457960" cy="696595"/>
            <a:chOff x="5634228" y="1748027"/>
            <a:chExt cx="1457960" cy="696595"/>
          </a:xfrm>
        </p:grpSpPr>
        <p:sp>
          <p:nvSpPr>
            <p:cNvPr id="51" name="object 51"/>
            <p:cNvSpPr/>
            <p:nvPr/>
          </p:nvSpPr>
          <p:spPr>
            <a:xfrm>
              <a:off x="5671892" y="1752599"/>
              <a:ext cx="690807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74867" y="1752845"/>
              <a:ext cx="670380" cy="22835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34228" y="17480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34228" y="1748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053582" y="18915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78552" y="2334767"/>
            <a:ext cx="676275" cy="565150"/>
          </a:xfrm>
          <a:custGeom>
            <a:avLst/>
            <a:gdLst/>
            <a:ahLst/>
            <a:cxnLst/>
            <a:rect l="l" t="t" r="r" b="b"/>
            <a:pathLst>
              <a:path w="676275" h="565150">
                <a:moveTo>
                  <a:pt x="675894" y="6858"/>
                </a:moveTo>
                <a:lnTo>
                  <a:pt x="669798" y="0"/>
                </a:lnTo>
                <a:lnTo>
                  <a:pt x="0" y="557784"/>
                </a:lnTo>
                <a:lnTo>
                  <a:pt x="6096" y="564642"/>
                </a:lnTo>
                <a:lnTo>
                  <a:pt x="67589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403850" y="5480050"/>
          <a:ext cx="4114800" cy="102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prod-ID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cust-ID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1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Joe12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4/10/2011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Joe12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FEDEX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4/9/2011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7005828" y="4872228"/>
            <a:ext cx="365760" cy="619760"/>
            <a:chOff x="7005828" y="4872228"/>
            <a:chExt cx="365760" cy="619760"/>
          </a:xfrm>
        </p:grpSpPr>
        <p:sp>
          <p:nvSpPr>
            <p:cNvPr id="59" name="object 59"/>
            <p:cNvSpPr/>
            <p:nvPr/>
          </p:nvSpPr>
          <p:spPr>
            <a:xfrm>
              <a:off x="7010400" y="4876800"/>
              <a:ext cx="356616" cy="609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05828" y="4872228"/>
              <a:ext cx="365760" cy="619760"/>
            </a:xfrm>
            <a:custGeom>
              <a:avLst/>
              <a:gdLst/>
              <a:ahLst/>
              <a:cxnLst/>
              <a:rect l="l" t="t" r="r" b="b"/>
              <a:pathLst>
                <a:path w="365759" h="619760">
                  <a:moveTo>
                    <a:pt x="320802" y="520446"/>
                  </a:moveTo>
                  <a:lnTo>
                    <a:pt x="320802" y="160782"/>
                  </a:lnTo>
                  <a:lnTo>
                    <a:pt x="313180" y="110231"/>
                  </a:lnTo>
                  <a:lnTo>
                    <a:pt x="290367" y="66176"/>
                  </a:lnTo>
                  <a:lnTo>
                    <a:pt x="255362" y="31319"/>
                  </a:lnTo>
                  <a:lnTo>
                    <a:pt x="211140" y="8355"/>
                  </a:lnTo>
                  <a:lnTo>
                    <a:pt x="16078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96774"/>
                  </a:lnTo>
                  <a:lnTo>
                    <a:pt x="2286" y="99060"/>
                  </a:lnTo>
                  <a:lnTo>
                    <a:pt x="4572" y="9906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60782" y="9906"/>
                  </a:lnTo>
                  <a:lnTo>
                    <a:pt x="208534" y="17458"/>
                  </a:lnTo>
                  <a:lnTo>
                    <a:pt x="249952" y="38919"/>
                  </a:lnTo>
                  <a:lnTo>
                    <a:pt x="282581" y="71692"/>
                  </a:lnTo>
                  <a:lnTo>
                    <a:pt x="303968" y="113178"/>
                  </a:lnTo>
                  <a:lnTo>
                    <a:pt x="311658" y="160782"/>
                  </a:lnTo>
                  <a:lnTo>
                    <a:pt x="311658" y="528066"/>
                  </a:lnTo>
                  <a:lnTo>
                    <a:pt x="313944" y="530352"/>
                  </a:lnTo>
                  <a:lnTo>
                    <a:pt x="316230" y="530352"/>
                  </a:lnTo>
                  <a:lnTo>
                    <a:pt x="316230" y="520446"/>
                  </a:lnTo>
                  <a:lnTo>
                    <a:pt x="320802" y="520446"/>
                  </a:lnTo>
                  <a:close/>
                </a:path>
                <a:path w="365759" h="619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65759" h="619760">
                  <a:moveTo>
                    <a:pt x="9905" y="8915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89154"/>
                  </a:lnTo>
                  <a:lnTo>
                    <a:pt x="9905" y="89154"/>
                  </a:lnTo>
                  <a:close/>
                </a:path>
                <a:path w="365759" h="619760">
                  <a:moveTo>
                    <a:pt x="232410" y="528066"/>
                  </a:moveTo>
                  <a:lnTo>
                    <a:pt x="232410" y="160782"/>
                  </a:lnTo>
                  <a:lnTo>
                    <a:pt x="211140" y="110304"/>
                  </a:lnTo>
                  <a:lnTo>
                    <a:pt x="160782" y="89154"/>
                  </a:lnTo>
                  <a:lnTo>
                    <a:pt x="4572" y="89154"/>
                  </a:lnTo>
                  <a:lnTo>
                    <a:pt x="9905" y="93726"/>
                  </a:lnTo>
                  <a:lnTo>
                    <a:pt x="9905" y="99060"/>
                  </a:lnTo>
                  <a:lnTo>
                    <a:pt x="160020" y="99060"/>
                  </a:lnTo>
                  <a:lnTo>
                    <a:pt x="204177" y="116724"/>
                  </a:lnTo>
                  <a:lnTo>
                    <a:pt x="222504" y="160782"/>
                  </a:lnTo>
                  <a:lnTo>
                    <a:pt x="222504" y="520446"/>
                  </a:lnTo>
                  <a:lnTo>
                    <a:pt x="227076" y="520446"/>
                  </a:lnTo>
                  <a:lnTo>
                    <a:pt x="227076" y="530352"/>
                  </a:lnTo>
                  <a:lnTo>
                    <a:pt x="230124" y="530352"/>
                  </a:lnTo>
                  <a:lnTo>
                    <a:pt x="232410" y="528066"/>
                  </a:lnTo>
                  <a:close/>
                </a:path>
                <a:path w="365759" h="619760">
                  <a:moveTo>
                    <a:pt x="9905" y="99060"/>
                  </a:moveTo>
                  <a:lnTo>
                    <a:pt x="9905" y="93726"/>
                  </a:lnTo>
                  <a:lnTo>
                    <a:pt x="4572" y="89154"/>
                  </a:lnTo>
                  <a:lnTo>
                    <a:pt x="4572" y="99060"/>
                  </a:lnTo>
                  <a:lnTo>
                    <a:pt x="9905" y="99060"/>
                  </a:lnTo>
                  <a:close/>
                </a:path>
                <a:path w="365759" h="619760">
                  <a:moveTo>
                    <a:pt x="227076" y="520446"/>
                  </a:moveTo>
                  <a:lnTo>
                    <a:pt x="180594" y="520446"/>
                  </a:lnTo>
                  <a:lnTo>
                    <a:pt x="179070" y="521970"/>
                  </a:lnTo>
                  <a:lnTo>
                    <a:pt x="178308" y="523494"/>
                  </a:lnTo>
                  <a:lnTo>
                    <a:pt x="177546" y="525780"/>
                  </a:lnTo>
                  <a:lnTo>
                    <a:pt x="178308" y="527304"/>
                  </a:lnTo>
                  <a:lnTo>
                    <a:pt x="182880" y="531914"/>
                  </a:lnTo>
                  <a:lnTo>
                    <a:pt x="182880" y="530352"/>
                  </a:lnTo>
                  <a:lnTo>
                    <a:pt x="185928" y="521970"/>
                  </a:lnTo>
                  <a:lnTo>
                    <a:pt x="194310" y="530352"/>
                  </a:lnTo>
                  <a:lnTo>
                    <a:pt x="222504" y="530352"/>
                  </a:lnTo>
                  <a:lnTo>
                    <a:pt x="222504" y="525780"/>
                  </a:lnTo>
                  <a:lnTo>
                    <a:pt x="227076" y="520446"/>
                  </a:lnTo>
                  <a:close/>
                </a:path>
                <a:path w="365759" h="619760">
                  <a:moveTo>
                    <a:pt x="194310" y="530352"/>
                  </a:moveTo>
                  <a:lnTo>
                    <a:pt x="185928" y="521970"/>
                  </a:lnTo>
                  <a:lnTo>
                    <a:pt x="182880" y="530352"/>
                  </a:lnTo>
                  <a:lnTo>
                    <a:pt x="194310" y="530352"/>
                  </a:lnTo>
                  <a:close/>
                </a:path>
                <a:path w="365759" h="619760">
                  <a:moveTo>
                    <a:pt x="271653" y="607695"/>
                  </a:moveTo>
                  <a:lnTo>
                    <a:pt x="194310" y="530352"/>
                  </a:lnTo>
                  <a:lnTo>
                    <a:pt x="182880" y="530352"/>
                  </a:lnTo>
                  <a:lnTo>
                    <a:pt x="182880" y="531914"/>
                  </a:lnTo>
                  <a:lnTo>
                    <a:pt x="268224" y="617982"/>
                  </a:lnTo>
                  <a:lnTo>
                    <a:pt x="268224" y="611124"/>
                  </a:lnTo>
                  <a:lnTo>
                    <a:pt x="271653" y="607695"/>
                  </a:lnTo>
                  <a:close/>
                </a:path>
                <a:path w="365759" h="619760">
                  <a:moveTo>
                    <a:pt x="227076" y="530352"/>
                  </a:moveTo>
                  <a:lnTo>
                    <a:pt x="227076" y="520446"/>
                  </a:lnTo>
                  <a:lnTo>
                    <a:pt x="222504" y="525780"/>
                  </a:lnTo>
                  <a:lnTo>
                    <a:pt x="222504" y="530352"/>
                  </a:lnTo>
                  <a:lnTo>
                    <a:pt x="227076" y="530352"/>
                  </a:lnTo>
                  <a:close/>
                </a:path>
                <a:path w="365759" h="619760">
                  <a:moveTo>
                    <a:pt x="275082" y="611124"/>
                  </a:moveTo>
                  <a:lnTo>
                    <a:pt x="271653" y="607695"/>
                  </a:lnTo>
                  <a:lnTo>
                    <a:pt x="268224" y="611124"/>
                  </a:lnTo>
                  <a:lnTo>
                    <a:pt x="275082" y="611124"/>
                  </a:lnTo>
                  <a:close/>
                </a:path>
                <a:path w="365759" h="619760">
                  <a:moveTo>
                    <a:pt x="275082" y="617982"/>
                  </a:moveTo>
                  <a:lnTo>
                    <a:pt x="275082" y="611124"/>
                  </a:lnTo>
                  <a:lnTo>
                    <a:pt x="268224" y="611124"/>
                  </a:lnTo>
                  <a:lnTo>
                    <a:pt x="268224" y="617982"/>
                  </a:lnTo>
                  <a:lnTo>
                    <a:pt x="270510" y="619506"/>
                  </a:lnTo>
                  <a:lnTo>
                    <a:pt x="273558" y="619506"/>
                  </a:lnTo>
                  <a:lnTo>
                    <a:pt x="275082" y="617982"/>
                  </a:lnTo>
                  <a:close/>
                </a:path>
                <a:path w="365759" h="619760">
                  <a:moveTo>
                    <a:pt x="361188" y="531876"/>
                  </a:moveTo>
                  <a:lnTo>
                    <a:pt x="361188" y="530352"/>
                  </a:lnTo>
                  <a:lnTo>
                    <a:pt x="348996" y="530352"/>
                  </a:lnTo>
                  <a:lnTo>
                    <a:pt x="271653" y="607695"/>
                  </a:lnTo>
                  <a:lnTo>
                    <a:pt x="275082" y="611124"/>
                  </a:lnTo>
                  <a:lnTo>
                    <a:pt x="275082" y="617982"/>
                  </a:lnTo>
                  <a:lnTo>
                    <a:pt x="361188" y="531876"/>
                  </a:lnTo>
                  <a:close/>
                </a:path>
                <a:path w="365759" h="619760">
                  <a:moveTo>
                    <a:pt x="365760" y="527304"/>
                  </a:moveTo>
                  <a:lnTo>
                    <a:pt x="365760" y="525780"/>
                  </a:lnTo>
                  <a:lnTo>
                    <a:pt x="364998" y="523494"/>
                  </a:lnTo>
                  <a:lnTo>
                    <a:pt x="364236" y="521970"/>
                  </a:lnTo>
                  <a:lnTo>
                    <a:pt x="362712" y="520446"/>
                  </a:lnTo>
                  <a:lnTo>
                    <a:pt x="316230" y="520446"/>
                  </a:lnTo>
                  <a:lnTo>
                    <a:pt x="320802" y="525780"/>
                  </a:lnTo>
                  <a:lnTo>
                    <a:pt x="320802" y="530352"/>
                  </a:lnTo>
                  <a:lnTo>
                    <a:pt x="348996" y="530352"/>
                  </a:lnTo>
                  <a:lnTo>
                    <a:pt x="357378" y="521970"/>
                  </a:lnTo>
                  <a:lnTo>
                    <a:pt x="361188" y="530352"/>
                  </a:lnTo>
                  <a:lnTo>
                    <a:pt x="361188" y="531876"/>
                  </a:lnTo>
                  <a:lnTo>
                    <a:pt x="365760" y="527304"/>
                  </a:lnTo>
                  <a:close/>
                </a:path>
                <a:path w="365759" h="619760">
                  <a:moveTo>
                    <a:pt x="320802" y="530352"/>
                  </a:moveTo>
                  <a:lnTo>
                    <a:pt x="320802" y="525780"/>
                  </a:lnTo>
                  <a:lnTo>
                    <a:pt x="316230" y="520446"/>
                  </a:lnTo>
                  <a:lnTo>
                    <a:pt x="316230" y="530352"/>
                  </a:lnTo>
                  <a:lnTo>
                    <a:pt x="320802" y="530352"/>
                  </a:lnTo>
                  <a:close/>
                </a:path>
                <a:path w="365759" h="619760">
                  <a:moveTo>
                    <a:pt x="361188" y="530352"/>
                  </a:moveTo>
                  <a:lnTo>
                    <a:pt x="357378" y="521970"/>
                  </a:lnTo>
                  <a:lnTo>
                    <a:pt x="348996" y="530352"/>
                  </a:lnTo>
                  <a:lnTo>
                    <a:pt x="361188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167" y="1306322"/>
            <a:ext cx="6858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N-1 Relationships </a:t>
            </a:r>
            <a:r>
              <a:rPr dirty="0"/>
              <a:t>to</a:t>
            </a:r>
            <a:r>
              <a:rPr spc="-65" dirty="0"/>
              <a:t> </a:t>
            </a:r>
            <a:r>
              <a:rPr spc="-5" dirty="0"/>
              <a:t>Relations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427" y="4110228"/>
            <a:ext cx="2143760" cy="772160"/>
            <a:chOff x="1519427" y="4110228"/>
            <a:chExt cx="2143760" cy="772160"/>
          </a:xfrm>
        </p:grpSpPr>
        <p:sp>
          <p:nvSpPr>
            <p:cNvPr id="4" name="object 4"/>
            <p:cNvSpPr/>
            <p:nvPr/>
          </p:nvSpPr>
          <p:spPr>
            <a:xfrm>
              <a:off x="1523999" y="41148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9427" y="41102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9427" y="41102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2517" y="42918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4227" y="2281427"/>
            <a:ext cx="3058160" cy="696595"/>
            <a:chOff x="1824227" y="2281427"/>
            <a:chExt cx="3058160" cy="696595"/>
          </a:xfrm>
        </p:grpSpPr>
        <p:sp>
          <p:nvSpPr>
            <p:cNvPr id="9" name="object 9"/>
            <p:cNvSpPr/>
            <p:nvPr/>
          </p:nvSpPr>
          <p:spPr>
            <a:xfrm>
              <a:off x="1861892" y="2285999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4866" y="22862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227" y="2281427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227" y="2281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2092" y="22859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5066" y="22862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4427" y="22814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4427" y="2281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32507" y="2424938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cust-ID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1227" y="3195827"/>
            <a:ext cx="1457960" cy="696595"/>
            <a:chOff x="681227" y="3195827"/>
            <a:chExt cx="1457960" cy="696595"/>
          </a:xfrm>
        </p:grpSpPr>
        <p:sp>
          <p:nvSpPr>
            <p:cNvPr id="19" name="object 19"/>
            <p:cNvSpPr/>
            <p:nvPr/>
          </p:nvSpPr>
          <p:spPr>
            <a:xfrm>
              <a:off x="718892" y="32003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1866" y="32006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27" y="3195827"/>
              <a:ext cx="1457706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1227" y="3195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00582" y="33393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25751" y="2969514"/>
            <a:ext cx="4123690" cy="2141220"/>
            <a:chOff x="1825751" y="2969514"/>
            <a:chExt cx="4123690" cy="2141220"/>
          </a:xfrm>
        </p:grpSpPr>
        <p:sp>
          <p:nvSpPr>
            <p:cNvPr id="25" name="object 25"/>
            <p:cNvSpPr/>
            <p:nvPr/>
          </p:nvSpPr>
          <p:spPr>
            <a:xfrm>
              <a:off x="1825752" y="2969513"/>
              <a:ext cx="2141220" cy="1149350"/>
            </a:xfrm>
            <a:custGeom>
              <a:avLst/>
              <a:gdLst/>
              <a:ahLst/>
              <a:cxnLst/>
              <a:rect l="l" t="t" r="r" b="b"/>
              <a:pathLst>
                <a:path w="21412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2141220" h="1149350">
                  <a:moveTo>
                    <a:pt x="770382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82" y="1145286"/>
                  </a:lnTo>
                  <a:lnTo>
                    <a:pt x="770382" y="2286"/>
                  </a:lnTo>
                  <a:close/>
                </a:path>
                <a:path w="2141220" h="1149350">
                  <a:moveTo>
                    <a:pt x="2141220" y="5334"/>
                  </a:moveTo>
                  <a:lnTo>
                    <a:pt x="2132838" y="0"/>
                  </a:lnTo>
                  <a:lnTo>
                    <a:pt x="1370838" y="1143000"/>
                  </a:lnTo>
                  <a:lnTo>
                    <a:pt x="1379220" y="1148334"/>
                  </a:lnTo>
                  <a:lnTo>
                    <a:pt x="2141220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9600" y="3733800"/>
              <a:ext cx="762846" cy="13715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5027" y="3729228"/>
              <a:ext cx="1533905" cy="1376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5027" y="3729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25771" y="42156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Shipment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01028" y="4034028"/>
            <a:ext cx="2219960" cy="772160"/>
            <a:chOff x="6701028" y="4034028"/>
            <a:chExt cx="2219960" cy="772160"/>
          </a:xfrm>
        </p:grpSpPr>
        <p:sp>
          <p:nvSpPr>
            <p:cNvPr id="31" name="object 31"/>
            <p:cNvSpPr/>
            <p:nvPr/>
          </p:nvSpPr>
          <p:spPr>
            <a:xfrm>
              <a:off x="6705600" y="4038600"/>
              <a:ext cx="2209800" cy="762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01028" y="4034028"/>
              <a:ext cx="2219705" cy="7665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1028" y="4034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58838" y="4215638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Shipping-Co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96428" y="5100828"/>
            <a:ext cx="1457960" cy="696595"/>
            <a:chOff x="7996428" y="5100828"/>
            <a:chExt cx="1457960" cy="696595"/>
          </a:xfrm>
        </p:grpSpPr>
        <p:sp>
          <p:nvSpPr>
            <p:cNvPr id="36" name="object 36"/>
            <p:cNvSpPr/>
            <p:nvPr/>
          </p:nvSpPr>
          <p:spPr>
            <a:xfrm>
              <a:off x="8034092" y="5105400"/>
              <a:ext cx="690807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37067" y="5105645"/>
              <a:ext cx="670380" cy="22835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96428" y="5100828"/>
              <a:ext cx="1457705" cy="6903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6428" y="51008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60" y="3015"/>
                  </a:lnTo>
                  <a:lnTo>
                    <a:pt x="578778" y="6660"/>
                  </a:lnTo>
                  <a:lnTo>
                    <a:pt x="534597" y="12092"/>
                  </a:lnTo>
                  <a:lnTo>
                    <a:pt x="488213" y="19390"/>
                  </a:lnTo>
                  <a:lnTo>
                    <a:pt x="440325" y="28637"/>
                  </a:lnTo>
                  <a:lnTo>
                    <a:pt x="391631" y="39911"/>
                  </a:lnTo>
                  <a:lnTo>
                    <a:pt x="342827" y="53294"/>
                  </a:lnTo>
                  <a:lnTo>
                    <a:pt x="294613" y="68865"/>
                  </a:lnTo>
                  <a:lnTo>
                    <a:pt x="247684" y="86707"/>
                  </a:lnTo>
                  <a:lnTo>
                    <a:pt x="202739" y="106898"/>
                  </a:lnTo>
                  <a:lnTo>
                    <a:pt x="160477" y="129520"/>
                  </a:lnTo>
                  <a:lnTo>
                    <a:pt x="121593" y="154653"/>
                  </a:lnTo>
                  <a:lnTo>
                    <a:pt x="86787" y="182377"/>
                  </a:lnTo>
                  <a:lnTo>
                    <a:pt x="56755" y="212774"/>
                  </a:lnTo>
                  <a:lnTo>
                    <a:pt x="32196" y="245923"/>
                  </a:lnTo>
                  <a:lnTo>
                    <a:pt x="13807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71180" y="52443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44028" y="2814827"/>
            <a:ext cx="1457960" cy="696595"/>
            <a:chOff x="7844028" y="2814827"/>
            <a:chExt cx="1457960" cy="696595"/>
          </a:xfrm>
        </p:grpSpPr>
        <p:sp>
          <p:nvSpPr>
            <p:cNvPr id="42" name="object 42"/>
            <p:cNvSpPr/>
            <p:nvPr/>
          </p:nvSpPr>
          <p:spPr>
            <a:xfrm>
              <a:off x="7881692" y="2819399"/>
              <a:ext cx="690807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4667" y="2819645"/>
              <a:ext cx="670380" cy="22835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4028" y="2814827"/>
              <a:ext cx="1457705" cy="69037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44028" y="2814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60" y="3015"/>
                  </a:lnTo>
                  <a:lnTo>
                    <a:pt x="578778" y="6660"/>
                  </a:lnTo>
                  <a:lnTo>
                    <a:pt x="534597" y="12092"/>
                  </a:lnTo>
                  <a:lnTo>
                    <a:pt x="488213" y="19390"/>
                  </a:lnTo>
                  <a:lnTo>
                    <a:pt x="440325" y="28637"/>
                  </a:lnTo>
                  <a:lnTo>
                    <a:pt x="391631" y="39911"/>
                  </a:lnTo>
                  <a:lnTo>
                    <a:pt x="342827" y="53294"/>
                  </a:lnTo>
                  <a:lnTo>
                    <a:pt x="294613" y="68865"/>
                  </a:lnTo>
                  <a:lnTo>
                    <a:pt x="247684" y="86707"/>
                  </a:lnTo>
                  <a:lnTo>
                    <a:pt x="202739" y="106898"/>
                  </a:lnTo>
                  <a:lnTo>
                    <a:pt x="160477" y="129520"/>
                  </a:lnTo>
                  <a:lnTo>
                    <a:pt x="121593" y="154653"/>
                  </a:lnTo>
                  <a:lnTo>
                    <a:pt x="86787" y="182377"/>
                  </a:lnTo>
                  <a:lnTo>
                    <a:pt x="56755" y="212774"/>
                  </a:lnTo>
                  <a:lnTo>
                    <a:pt x="32196" y="245923"/>
                  </a:lnTo>
                  <a:lnTo>
                    <a:pt x="13807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78800" y="29583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57600" y="2586227"/>
            <a:ext cx="4559300" cy="2623820"/>
            <a:chOff x="3657600" y="2586227"/>
            <a:chExt cx="4559300" cy="2623820"/>
          </a:xfrm>
        </p:grpSpPr>
        <p:sp>
          <p:nvSpPr>
            <p:cNvPr id="48" name="object 48"/>
            <p:cNvSpPr/>
            <p:nvPr/>
          </p:nvSpPr>
          <p:spPr>
            <a:xfrm>
              <a:off x="3657600" y="3403091"/>
              <a:ext cx="4559300" cy="1807210"/>
            </a:xfrm>
            <a:custGeom>
              <a:avLst/>
              <a:gdLst/>
              <a:ahLst/>
              <a:cxnLst/>
              <a:rect l="l" t="t" r="r" b="b"/>
              <a:pathLst>
                <a:path w="4559300" h="1807210">
                  <a:moveTo>
                    <a:pt x="762762" y="1021842"/>
                  </a:moveTo>
                  <a:lnTo>
                    <a:pt x="762000" y="1011936"/>
                  </a:lnTo>
                  <a:lnTo>
                    <a:pt x="0" y="1088136"/>
                  </a:lnTo>
                  <a:lnTo>
                    <a:pt x="762" y="1098042"/>
                  </a:lnTo>
                  <a:lnTo>
                    <a:pt x="762762" y="1021842"/>
                  </a:lnTo>
                  <a:close/>
                </a:path>
                <a:path w="4559300" h="1807210">
                  <a:moveTo>
                    <a:pt x="3048000" y="1018794"/>
                  </a:moveTo>
                  <a:lnTo>
                    <a:pt x="2964942" y="970026"/>
                  </a:lnTo>
                  <a:lnTo>
                    <a:pt x="2962656" y="968502"/>
                  </a:lnTo>
                  <a:lnTo>
                    <a:pt x="2960370" y="969264"/>
                  </a:lnTo>
                  <a:lnTo>
                    <a:pt x="2957322" y="973836"/>
                  </a:lnTo>
                  <a:lnTo>
                    <a:pt x="2958084" y="976884"/>
                  </a:lnTo>
                  <a:lnTo>
                    <a:pt x="2960370" y="977646"/>
                  </a:lnTo>
                  <a:lnTo>
                    <a:pt x="3020860" y="1013345"/>
                  </a:lnTo>
                  <a:lnTo>
                    <a:pt x="3038856" y="1013460"/>
                  </a:lnTo>
                  <a:lnTo>
                    <a:pt x="3020999" y="1013434"/>
                  </a:lnTo>
                  <a:lnTo>
                    <a:pt x="2286000" y="1011936"/>
                  </a:lnTo>
                  <a:lnTo>
                    <a:pt x="2286000" y="1021842"/>
                  </a:lnTo>
                  <a:lnTo>
                    <a:pt x="2964942" y="1023226"/>
                  </a:lnTo>
                  <a:lnTo>
                    <a:pt x="3020999" y="1023251"/>
                  </a:lnTo>
                  <a:lnTo>
                    <a:pt x="3029394" y="1018387"/>
                  </a:lnTo>
                  <a:lnTo>
                    <a:pt x="3020860" y="1023340"/>
                  </a:lnTo>
                  <a:lnTo>
                    <a:pt x="2960370" y="1058418"/>
                  </a:lnTo>
                  <a:lnTo>
                    <a:pt x="2958084" y="1059942"/>
                  </a:lnTo>
                  <a:lnTo>
                    <a:pt x="2957322" y="1062990"/>
                  </a:lnTo>
                  <a:lnTo>
                    <a:pt x="2958846" y="1065276"/>
                  </a:lnTo>
                  <a:lnTo>
                    <a:pt x="2959608" y="1067562"/>
                  </a:lnTo>
                  <a:lnTo>
                    <a:pt x="2962656" y="1068324"/>
                  </a:lnTo>
                  <a:lnTo>
                    <a:pt x="2964942" y="1066800"/>
                  </a:lnTo>
                  <a:lnTo>
                    <a:pt x="3038856" y="1024089"/>
                  </a:lnTo>
                  <a:lnTo>
                    <a:pt x="3048000" y="1018794"/>
                  </a:lnTo>
                  <a:close/>
                </a:path>
                <a:path w="4559300" h="1807210">
                  <a:moveTo>
                    <a:pt x="4408170" y="3810"/>
                  </a:moveTo>
                  <a:lnTo>
                    <a:pt x="4399026" y="0"/>
                  </a:lnTo>
                  <a:lnTo>
                    <a:pt x="4149090" y="633984"/>
                  </a:lnTo>
                  <a:lnTo>
                    <a:pt x="4157472" y="637794"/>
                  </a:lnTo>
                  <a:lnTo>
                    <a:pt x="4408170" y="3810"/>
                  </a:lnTo>
                  <a:close/>
                </a:path>
                <a:path w="4559300" h="1807210">
                  <a:moveTo>
                    <a:pt x="4559046" y="1799844"/>
                  </a:moveTo>
                  <a:lnTo>
                    <a:pt x="4156710" y="1394460"/>
                  </a:lnTo>
                  <a:lnTo>
                    <a:pt x="4149852" y="1401318"/>
                  </a:lnTo>
                  <a:lnTo>
                    <a:pt x="4552188" y="1806702"/>
                  </a:lnTo>
                  <a:lnTo>
                    <a:pt x="4559046" y="179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1892" y="2590799"/>
              <a:ext cx="690807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4866" y="2591045"/>
              <a:ext cx="670380" cy="22835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34227" y="25862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34227" y="2586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53582" y="27297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78552" y="3172967"/>
            <a:ext cx="676275" cy="565150"/>
          </a:xfrm>
          <a:custGeom>
            <a:avLst/>
            <a:gdLst/>
            <a:ahLst/>
            <a:cxnLst/>
            <a:rect l="l" t="t" r="r" b="b"/>
            <a:pathLst>
              <a:path w="676275" h="565150">
                <a:moveTo>
                  <a:pt x="675894" y="6858"/>
                </a:moveTo>
                <a:lnTo>
                  <a:pt x="669798" y="0"/>
                </a:lnTo>
                <a:lnTo>
                  <a:pt x="0" y="557784"/>
                </a:lnTo>
                <a:lnTo>
                  <a:pt x="6096" y="564642"/>
                </a:lnTo>
                <a:lnTo>
                  <a:pt x="67589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976627" y="6167628"/>
            <a:ext cx="3838575" cy="471805"/>
            <a:chOff x="1976627" y="6167628"/>
            <a:chExt cx="3838575" cy="471805"/>
          </a:xfrm>
        </p:grpSpPr>
        <p:sp>
          <p:nvSpPr>
            <p:cNvPr id="56" name="object 56"/>
            <p:cNvSpPr/>
            <p:nvPr/>
          </p:nvSpPr>
          <p:spPr>
            <a:xfrm>
              <a:off x="1981199" y="6172200"/>
              <a:ext cx="3829050" cy="4617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76627" y="6167628"/>
              <a:ext cx="3838194" cy="4663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76627" y="6167628"/>
              <a:ext cx="3838575" cy="471805"/>
            </a:xfrm>
            <a:custGeom>
              <a:avLst/>
              <a:gdLst/>
              <a:ahLst/>
              <a:cxnLst/>
              <a:rect l="l" t="t" r="r" b="b"/>
              <a:pathLst>
                <a:path w="3838575" h="471804">
                  <a:moveTo>
                    <a:pt x="3838194" y="469391"/>
                  </a:moveTo>
                  <a:lnTo>
                    <a:pt x="3838194" y="2285"/>
                  </a:lnTo>
                  <a:lnTo>
                    <a:pt x="383590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29050" y="9905"/>
                  </a:lnTo>
                  <a:lnTo>
                    <a:pt x="3829050" y="4571"/>
                  </a:lnTo>
                  <a:lnTo>
                    <a:pt x="3833622" y="9905"/>
                  </a:lnTo>
                  <a:lnTo>
                    <a:pt x="3833622" y="471677"/>
                  </a:lnTo>
                  <a:lnTo>
                    <a:pt x="3835908" y="471677"/>
                  </a:lnTo>
                  <a:lnTo>
                    <a:pt x="3838194" y="469391"/>
                  </a:lnTo>
                  <a:close/>
                </a:path>
                <a:path w="3838575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838575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3838575" h="471804">
                  <a:moveTo>
                    <a:pt x="3833622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3829050" y="471677"/>
                  </a:lnTo>
                  <a:lnTo>
                    <a:pt x="3829050" y="466343"/>
                  </a:lnTo>
                  <a:lnTo>
                    <a:pt x="3833622" y="461771"/>
                  </a:lnTo>
                  <a:close/>
                </a:path>
                <a:path w="3838575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3838575" h="471804">
                  <a:moveTo>
                    <a:pt x="3833622" y="9905"/>
                  </a:moveTo>
                  <a:lnTo>
                    <a:pt x="3829050" y="4571"/>
                  </a:lnTo>
                  <a:lnTo>
                    <a:pt x="3829050" y="9905"/>
                  </a:lnTo>
                  <a:lnTo>
                    <a:pt x="3833622" y="9905"/>
                  </a:lnTo>
                  <a:close/>
                </a:path>
                <a:path w="3838575" h="471804">
                  <a:moveTo>
                    <a:pt x="3833622" y="461771"/>
                  </a:moveTo>
                  <a:lnTo>
                    <a:pt x="3833622" y="9905"/>
                  </a:lnTo>
                  <a:lnTo>
                    <a:pt x="3829050" y="9905"/>
                  </a:lnTo>
                  <a:lnTo>
                    <a:pt x="3829050" y="461771"/>
                  </a:lnTo>
                  <a:lnTo>
                    <a:pt x="3833622" y="461771"/>
                  </a:lnTo>
                  <a:close/>
                </a:path>
                <a:path w="3838575" h="471804">
                  <a:moveTo>
                    <a:pt x="3833622" y="471677"/>
                  </a:moveTo>
                  <a:lnTo>
                    <a:pt x="3833622" y="461771"/>
                  </a:lnTo>
                  <a:lnTo>
                    <a:pt x="3829050" y="466343"/>
                  </a:lnTo>
                  <a:lnTo>
                    <a:pt x="3829050" y="471677"/>
                  </a:lnTo>
                  <a:lnTo>
                    <a:pt x="3833622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59939" y="6196838"/>
            <a:ext cx="354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427" y="2586989"/>
            <a:ext cx="6860540" cy="2588895"/>
            <a:chOff x="1519427" y="2586989"/>
            <a:chExt cx="6860540" cy="2588895"/>
          </a:xfrm>
        </p:grpSpPr>
        <p:sp>
          <p:nvSpPr>
            <p:cNvPr id="3" name="object 3"/>
            <p:cNvSpPr/>
            <p:nvPr/>
          </p:nvSpPr>
          <p:spPr>
            <a:xfrm>
              <a:off x="6485381" y="2782823"/>
              <a:ext cx="1888236" cy="2386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8524" y="2777489"/>
              <a:ext cx="1901189" cy="2398395"/>
            </a:xfrm>
            <a:custGeom>
              <a:avLst/>
              <a:gdLst/>
              <a:ahLst/>
              <a:cxnLst/>
              <a:rect l="l" t="t" r="r" b="b"/>
              <a:pathLst>
                <a:path w="1901190" h="2398395">
                  <a:moveTo>
                    <a:pt x="1601723" y="137103"/>
                  </a:moveTo>
                  <a:lnTo>
                    <a:pt x="1601723" y="129539"/>
                  </a:lnTo>
                  <a:lnTo>
                    <a:pt x="1597945" y="126685"/>
                  </a:lnTo>
                  <a:lnTo>
                    <a:pt x="0" y="2247138"/>
                  </a:lnTo>
                  <a:lnTo>
                    <a:pt x="9905" y="2254567"/>
                  </a:lnTo>
                  <a:lnTo>
                    <a:pt x="9906" y="2241804"/>
                  </a:lnTo>
                  <a:lnTo>
                    <a:pt x="13683" y="2244659"/>
                  </a:lnTo>
                  <a:lnTo>
                    <a:pt x="1601723" y="137103"/>
                  </a:lnTo>
                  <a:close/>
                </a:path>
                <a:path w="1901190" h="2398395">
                  <a:moveTo>
                    <a:pt x="13683" y="2244659"/>
                  </a:moveTo>
                  <a:lnTo>
                    <a:pt x="9906" y="2241804"/>
                  </a:lnTo>
                  <a:lnTo>
                    <a:pt x="10668" y="2248662"/>
                  </a:lnTo>
                  <a:lnTo>
                    <a:pt x="13683" y="2244659"/>
                  </a:lnTo>
                  <a:close/>
                </a:path>
                <a:path w="1901190" h="2398395">
                  <a:moveTo>
                    <a:pt x="199450" y="2385081"/>
                  </a:moveTo>
                  <a:lnTo>
                    <a:pt x="13683" y="2244659"/>
                  </a:lnTo>
                  <a:lnTo>
                    <a:pt x="10668" y="2248662"/>
                  </a:lnTo>
                  <a:lnTo>
                    <a:pt x="9906" y="2241804"/>
                  </a:lnTo>
                  <a:lnTo>
                    <a:pt x="9905" y="2254567"/>
                  </a:lnTo>
                  <a:lnTo>
                    <a:pt x="196596" y="2394585"/>
                  </a:lnTo>
                  <a:lnTo>
                    <a:pt x="196596" y="2388870"/>
                  </a:lnTo>
                  <a:lnTo>
                    <a:pt x="199450" y="2385081"/>
                  </a:lnTo>
                  <a:close/>
                </a:path>
                <a:path w="1901190" h="2398395">
                  <a:moveTo>
                    <a:pt x="203454" y="2388108"/>
                  </a:moveTo>
                  <a:lnTo>
                    <a:pt x="199450" y="2385081"/>
                  </a:lnTo>
                  <a:lnTo>
                    <a:pt x="196596" y="2388870"/>
                  </a:lnTo>
                  <a:lnTo>
                    <a:pt x="203454" y="2388108"/>
                  </a:lnTo>
                  <a:close/>
                </a:path>
                <a:path w="1901190" h="2398395">
                  <a:moveTo>
                    <a:pt x="203453" y="2394981"/>
                  </a:moveTo>
                  <a:lnTo>
                    <a:pt x="203454" y="2388108"/>
                  </a:lnTo>
                  <a:lnTo>
                    <a:pt x="196596" y="2388870"/>
                  </a:lnTo>
                  <a:lnTo>
                    <a:pt x="196596" y="2394585"/>
                  </a:lnTo>
                  <a:lnTo>
                    <a:pt x="201168" y="2398014"/>
                  </a:lnTo>
                  <a:lnTo>
                    <a:pt x="203453" y="2394981"/>
                  </a:lnTo>
                  <a:close/>
                </a:path>
                <a:path w="1901190" h="2398395">
                  <a:moveTo>
                    <a:pt x="1897380" y="352213"/>
                  </a:moveTo>
                  <a:lnTo>
                    <a:pt x="1897380" y="340613"/>
                  </a:lnTo>
                  <a:lnTo>
                    <a:pt x="1889760" y="345186"/>
                  </a:lnTo>
                  <a:lnTo>
                    <a:pt x="1888159" y="333698"/>
                  </a:lnTo>
                  <a:lnTo>
                    <a:pt x="1796795" y="265175"/>
                  </a:lnTo>
                  <a:lnTo>
                    <a:pt x="199450" y="2385081"/>
                  </a:lnTo>
                  <a:lnTo>
                    <a:pt x="203454" y="2388108"/>
                  </a:lnTo>
                  <a:lnTo>
                    <a:pt x="203453" y="2394981"/>
                  </a:lnTo>
                  <a:lnTo>
                    <a:pt x="1795272" y="283417"/>
                  </a:lnTo>
                  <a:lnTo>
                    <a:pt x="1795272" y="275081"/>
                  </a:lnTo>
                  <a:lnTo>
                    <a:pt x="1802130" y="274319"/>
                  </a:lnTo>
                  <a:lnTo>
                    <a:pt x="1802130" y="280262"/>
                  </a:lnTo>
                  <a:lnTo>
                    <a:pt x="1897380" y="352213"/>
                  </a:lnTo>
                  <a:close/>
                </a:path>
                <a:path w="1901190" h="2398395">
                  <a:moveTo>
                    <a:pt x="1901189" y="355092"/>
                  </a:moveTo>
                  <a:lnTo>
                    <a:pt x="1850898" y="0"/>
                  </a:lnTo>
                  <a:lnTo>
                    <a:pt x="1495805" y="49530"/>
                  </a:lnTo>
                  <a:lnTo>
                    <a:pt x="1508759" y="59315"/>
                  </a:lnTo>
                  <a:lnTo>
                    <a:pt x="1508759" y="57912"/>
                  </a:lnTo>
                  <a:lnTo>
                    <a:pt x="1510283" y="48768"/>
                  </a:lnTo>
                  <a:lnTo>
                    <a:pt x="1520213" y="56290"/>
                  </a:lnTo>
                  <a:lnTo>
                    <a:pt x="1842516" y="10661"/>
                  </a:lnTo>
                  <a:lnTo>
                    <a:pt x="1842516" y="6095"/>
                  </a:lnTo>
                  <a:lnTo>
                    <a:pt x="1847850" y="9906"/>
                  </a:lnTo>
                  <a:lnTo>
                    <a:pt x="1847850" y="44380"/>
                  </a:lnTo>
                  <a:lnTo>
                    <a:pt x="1888159" y="333698"/>
                  </a:lnTo>
                  <a:lnTo>
                    <a:pt x="1897380" y="340613"/>
                  </a:lnTo>
                  <a:lnTo>
                    <a:pt x="1897380" y="352213"/>
                  </a:lnTo>
                  <a:lnTo>
                    <a:pt x="1901189" y="355092"/>
                  </a:lnTo>
                  <a:close/>
                </a:path>
                <a:path w="1901190" h="2398395">
                  <a:moveTo>
                    <a:pt x="1520213" y="56290"/>
                  </a:moveTo>
                  <a:lnTo>
                    <a:pt x="1510283" y="48768"/>
                  </a:lnTo>
                  <a:lnTo>
                    <a:pt x="1508759" y="57912"/>
                  </a:lnTo>
                  <a:lnTo>
                    <a:pt x="1520213" y="56290"/>
                  </a:lnTo>
                  <a:close/>
                </a:path>
                <a:path w="1901190" h="2398395">
                  <a:moveTo>
                    <a:pt x="1610867" y="124968"/>
                  </a:moveTo>
                  <a:lnTo>
                    <a:pt x="1520213" y="56290"/>
                  </a:lnTo>
                  <a:lnTo>
                    <a:pt x="1508759" y="57912"/>
                  </a:lnTo>
                  <a:lnTo>
                    <a:pt x="1508759" y="59315"/>
                  </a:lnTo>
                  <a:lnTo>
                    <a:pt x="1597945" y="126685"/>
                  </a:lnTo>
                  <a:lnTo>
                    <a:pt x="1600961" y="122681"/>
                  </a:lnTo>
                  <a:lnTo>
                    <a:pt x="1601723" y="129539"/>
                  </a:lnTo>
                  <a:lnTo>
                    <a:pt x="1601723" y="137103"/>
                  </a:lnTo>
                  <a:lnTo>
                    <a:pt x="1610867" y="124968"/>
                  </a:lnTo>
                  <a:close/>
                </a:path>
                <a:path w="1901190" h="2398395">
                  <a:moveTo>
                    <a:pt x="1601723" y="129539"/>
                  </a:moveTo>
                  <a:lnTo>
                    <a:pt x="1600961" y="122681"/>
                  </a:lnTo>
                  <a:lnTo>
                    <a:pt x="1597945" y="126685"/>
                  </a:lnTo>
                  <a:lnTo>
                    <a:pt x="1601723" y="129539"/>
                  </a:lnTo>
                  <a:close/>
                </a:path>
                <a:path w="1901190" h="2398395">
                  <a:moveTo>
                    <a:pt x="1802130" y="274319"/>
                  </a:moveTo>
                  <a:lnTo>
                    <a:pt x="1795272" y="275081"/>
                  </a:lnTo>
                  <a:lnTo>
                    <a:pt x="1799275" y="278106"/>
                  </a:lnTo>
                  <a:lnTo>
                    <a:pt x="1802130" y="274319"/>
                  </a:lnTo>
                  <a:close/>
                </a:path>
                <a:path w="1901190" h="2398395">
                  <a:moveTo>
                    <a:pt x="1799275" y="278106"/>
                  </a:moveTo>
                  <a:lnTo>
                    <a:pt x="1795272" y="275081"/>
                  </a:lnTo>
                  <a:lnTo>
                    <a:pt x="1795272" y="283417"/>
                  </a:lnTo>
                  <a:lnTo>
                    <a:pt x="1799275" y="278106"/>
                  </a:lnTo>
                  <a:close/>
                </a:path>
                <a:path w="1901190" h="2398395">
                  <a:moveTo>
                    <a:pt x="1802130" y="280262"/>
                  </a:moveTo>
                  <a:lnTo>
                    <a:pt x="1802130" y="274319"/>
                  </a:lnTo>
                  <a:lnTo>
                    <a:pt x="1799275" y="278106"/>
                  </a:lnTo>
                  <a:lnTo>
                    <a:pt x="1802130" y="280262"/>
                  </a:lnTo>
                  <a:close/>
                </a:path>
                <a:path w="1901190" h="2398395">
                  <a:moveTo>
                    <a:pt x="1847850" y="9906"/>
                  </a:moveTo>
                  <a:lnTo>
                    <a:pt x="1842516" y="6095"/>
                  </a:lnTo>
                  <a:lnTo>
                    <a:pt x="1843139" y="10572"/>
                  </a:lnTo>
                  <a:lnTo>
                    <a:pt x="1847850" y="9906"/>
                  </a:lnTo>
                  <a:close/>
                </a:path>
                <a:path w="1901190" h="2398395">
                  <a:moveTo>
                    <a:pt x="1843139" y="10572"/>
                  </a:moveTo>
                  <a:lnTo>
                    <a:pt x="1842516" y="6095"/>
                  </a:lnTo>
                  <a:lnTo>
                    <a:pt x="1842516" y="10661"/>
                  </a:lnTo>
                  <a:lnTo>
                    <a:pt x="1843139" y="10572"/>
                  </a:lnTo>
                  <a:close/>
                </a:path>
                <a:path w="1901190" h="2398395">
                  <a:moveTo>
                    <a:pt x="1847850" y="44380"/>
                  </a:moveTo>
                  <a:lnTo>
                    <a:pt x="1847850" y="9906"/>
                  </a:lnTo>
                  <a:lnTo>
                    <a:pt x="1843139" y="10572"/>
                  </a:lnTo>
                  <a:lnTo>
                    <a:pt x="1847850" y="44380"/>
                  </a:lnTo>
                  <a:close/>
                </a:path>
                <a:path w="1901190" h="2398395">
                  <a:moveTo>
                    <a:pt x="1897380" y="340613"/>
                  </a:moveTo>
                  <a:lnTo>
                    <a:pt x="1888159" y="333698"/>
                  </a:lnTo>
                  <a:lnTo>
                    <a:pt x="1889760" y="345186"/>
                  </a:lnTo>
                  <a:lnTo>
                    <a:pt x="1897380" y="340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94704" y="2593085"/>
              <a:ext cx="1515618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7083" y="2586989"/>
              <a:ext cx="1530350" cy="2529840"/>
            </a:xfrm>
            <a:custGeom>
              <a:avLst/>
              <a:gdLst/>
              <a:ahLst/>
              <a:cxnLst/>
              <a:rect l="l" t="t" r="r" b="b"/>
              <a:pathLst>
                <a:path w="1530350" h="2529840">
                  <a:moveTo>
                    <a:pt x="448056" y="105156"/>
                  </a:moveTo>
                  <a:lnTo>
                    <a:pt x="105156" y="0"/>
                  </a:lnTo>
                  <a:lnTo>
                    <a:pt x="0" y="343662"/>
                  </a:lnTo>
                  <a:lnTo>
                    <a:pt x="5334" y="340821"/>
                  </a:lnTo>
                  <a:lnTo>
                    <a:pt x="5334" y="329945"/>
                  </a:lnTo>
                  <a:lnTo>
                    <a:pt x="15495" y="324516"/>
                  </a:lnTo>
                  <a:lnTo>
                    <a:pt x="106680" y="27478"/>
                  </a:lnTo>
                  <a:lnTo>
                    <a:pt x="106680" y="10667"/>
                  </a:lnTo>
                  <a:lnTo>
                    <a:pt x="112776" y="7619"/>
                  </a:lnTo>
                  <a:lnTo>
                    <a:pt x="112776" y="12539"/>
                  </a:lnTo>
                  <a:lnTo>
                    <a:pt x="422986" y="107766"/>
                  </a:lnTo>
                  <a:lnTo>
                    <a:pt x="433578" y="102107"/>
                  </a:lnTo>
                  <a:lnTo>
                    <a:pt x="434340" y="111251"/>
                  </a:lnTo>
                  <a:lnTo>
                    <a:pt x="434340" y="112459"/>
                  </a:lnTo>
                  <a:lnTo>
                    <a:pt x="448056" y="105156"/>
                  </a:lnTo>
                  <a:close/>
                </a:path>
                <a:path w="1530350" h="2529840">
                  <a:moveTo>
                    <a:pt x="15495" y="324516"/>
                  </a:moveTo>
                  <a:lnTo>
                    <a:pt x="5334" y="329945"/>
                  </a:lnTo>
                  <a:lnTo>
                    <a:pt x="12192" y="335279"/>
                  </a:lnTo>
                  <a:lnTo>
                    <a:pt x="15495" y="324516"/>
                  </a:lnTo>
                  <a:close/>
                </a:path>
                <a:path w="1530350" h="2529840">
                  <a:moveTo>
                    <a:pt x="1311231" y="2516838"/>
                  </a:moveTo>
                  <a:lnTo>
                    <a:pt x="116586" y="270509"/>
                  </a:lnTo>
                  <a:lnTo>
                    <a:pt x="15495" y="324516"/>
                  </a:lnTo>
                  <a:lnTo>
                    <a:pt x="12192" y="335279"/>
                  </a:lnTo>
                  <a:lnTo>
                    <a:pt x="5334" y="329945"/>
                  </a:lnTo>
                  <a:lnTo>
                    <a:pt x="5334" y="340821"/>
                  </a:lnTo>
                  <a:lnTo>
                    <a:pt x="110490" y="284829"/>
                  </a:lnTo>
                  <a:lnTo>
                    <a:pt x="110490" y="278891"/>
                  </a:lnTo>
                  <a:lnTo>
                    <a:pt x="117348" y="281177"/>
                  </a:lnTo>
                  <a:lnTo>
                    <a:pt x="117348" y="291787"/>
                  </a:lnTo>
                  <a:lnTo>
                    <a:pt x="1306830" y="2528407"/>
                  </a:lnTo>
                  <a:lnTo>
                    <a:pt x="1306830" y="2519172"/>
                  </a:lnTo>
                  <a:lnTo>
                    <a:pt x="1311231" y="2516838"/>
                  </a:lnTo>
                  <a:close/>
                </a:path>
                <a:path w="1530350" h="2529840">
                  <a:moveTo>
                    <a:pt x="112776" y="7619"/>
                  </a:moveTo>
                  <a:lnTo>
                    <a:pt x="106680" y="10667"/>
                  </a:lnTo>
                  <a:lnTo>
                    <a:pt x="111395" y="12115"/>
                  </a:lnTo>
                  <a:lnTo>
                    <a:pt x="112776" y="7619"/>
                  </a:lnTo>
                  <a:close/>
                </a:path>
                <a:path w="1530350" h="2529840">
                  <a:moveTo>
                    <a:pt x="111395" y="12115"/>
                  </a:moveTo>
                  <a:lnTo>
                    <a:pt x="106680" y="10667"/>
                  </a:lnTo>
                  <a:lnTo>
                    <a:pt x="106680" y="27478"/>
                  </a:lnTo>
                  <a:lnTo>
                    <a:pt x="111395" y="12115"/>
                  </a:lnTo>
                  <a:close/>
                </a:path>
                <a:path w="1530350" h="2529840">
                  <a:moveTo>
                    <a:pt x="117348" y="281177"/>
                  </a:moveTo>
                  <a:lnTo>
                    <a:pt x="110490" y="278891"/>
                  </a:lnTo>
                  <a:lnTo>
                    <a:pt x="112950" y="283519"/>
                  </a:lnTo>
                  <a:lnTo>
                    <a:pt x="117348" y="281177"/>
                  </a:lnTo>
                  <a:close/>
                </a:path>
                <a:path w="1530350" h="2529840">
                  <a:moveTo>
                    <a:pt x="112950" y="283519"/>
                  </a:moveTo>
                  <a:lnTo>
                    <a:pt x="110490" y="278891"/>
                  </a:lnTo>
                  <a:lnTo>
                    <a:pt x="110490" y="284829"/>
                  </a:lnTo>
                  <a:lnTo>
                    <a:pt x="112950" y="283519"/>
                  </a:lnTo>
                  <a:close/>
                </a:path>
                <a:path w="1530350" h="2529840">
                  <a:moveTo>
                    <a:pt x="112776" y="12539"/>
                  </a:moveTo>
                  <a:lnTo>
                    <a:pt x="112776" y="7619"/>
                  </a:lnTo>
                  <a:lnTo>
                    <a:pt x="111395" y="12115"/>
                  </a:lnTo>
                  <a:lnTo>
                    <a:pt x="112776" y="12539"/>
                  </a:lnTo>
                  <a:close/>
                </a:path>
                <a:path w="1530350" h="2529840">
                  <a:moveTo>
                    <a:pt x="117348" y="291787"/>
                  </a:moveTo>
                  <a:lnTo>
                    <a:pt x="117348" y="281177"/>
                  </a:lnTo>
                  <a:lnTo>
                    <a:pt x="112950" y="283519"/>
                  </a:lnTo>
                  <a:lnTo>
                    <a:pt x="117348" y="291787"/>
                  </a:lnTo>
                  <a:close/>
                </a:path>
                <a:path w="1530350" h="2529840">
                  <a:moveTo>
                    <a:pt x="434340" y="112459"/>
                  </a:moveTo>
                  <a:lnTo>
                    <a:pt x="434340" y="111251"/>
                  </a:lnTo>
                  <a:lnTo>
                    <a:pt x="422986" y="107766"/>
                  </a:lnTo>
                  <a:lnTo>
                    <a:pt x="322326" y="161544"/>
                  </a:lnTo>
                  <a:lnTo>
                    <a:pt x="330708" y="177299"/>
                  </a:lnTo>
                  <a:lnTo>
                    <a:pt x="330708" y="167639"/>
                  </a:lnTo>
                  <a:lnTo>
                    <a:pt x="332994" y="160781"/>
                  </a:lnTo>
                  <a:lnTo>
                    <a:pt x="335331" y="165177"/>
                  </a:lnTo>
                  <a:lnTo>
                    <a:pt x="434340" y="112459"/>
                  </a:lnTo>
                  <a:close/>
                </a:path>
                <a:path w="1530350" h="2529840">
                  <a:moveTo>
                    <a:pt x="335331" y="165177"/>
                  </a:moveTo>
                  <a:lnTo>
                    <a:pt x="332994" y="160781"/>
                  </a:lnTo>
                  <a:lnTo>
                    <a:pt x="330708" y="167639"/>
                  </a:lnTo>
                  <a:lnTo>
                    <a:pt x="335331" y="165177"/>
                  </a:lnTo>
                  <a:close/>
                </a:path>
                <a:path w="1530350" h="2529840">
                  <a:moveTo>
                    <a:pt x="1530096" y="2411729"/>
                  </a:moveTo>
                  <a:lnTo>
                    <a:pt x="335331" y="165177"/>
                  </a:lnTo>
                  <a:lnTo>
                    <a:pt x="330708" y="167639"/>
                  </a:lnTo>
                  <a:lnTo>
                    <a:pt x="330708" y="177299"/>
                  </a:lnTo>
                  <a:lnTo>
                    <a:pt x="1517233" y="2407605"/>
                  </a:lnTo>
                  <a:lnTo>
                    <a:pt x="1520952" y="2405634"/>
                  </a:lnTo>
                  <a:lnTo>
                    <a:pt x="1520952" y="2416583"/>
                  </a:lnTo>
                  <a:lnTo>
                    <a:pt x="1530096" y="2411729"/>
                  </a:lnTo>
                  <a:close/>
                </a:path>
                <a:path w="1530350" h="2529840">
                  <a:moveTo>
                    <a:pt x="434340" y="111251"/>
                  </a:moveTo>
                  <a:lnTo>
                    <a:pt x="433578" y="102107"/>
                  </a:lnTo>
                  <a:lnTo>
                    <a:pt x="422986" y="107766"/>
                  </a:lnTo>
                  <a:lnTo>
                    <a:pt x="434340" y="111251"/>
                  </a:lnTo>
                  <a:close/>
                </a:path>
                <a:path w="1530350" h="2529840">
                  <a:moveTo>
                    <a:pt x="1313688" y="2521458"/>
                  </a:moveTo>
                  <a:lnTo>
                    <a:pt x="1311231" y="2516838"/>
                  </a:lnTo>
                  <a:lnTo>
                    <a:pt x="1306830" y="2519172"/>
                  </a:lnTo>
                  <a:lnTo>
                    <a:pt x="1313688" y="2521458"/>
                  </a:lnTo>
                  <a:close/>
                </a:path>
                <a:path w="1530350" h="2529840">
                  <a:moveTo>
                    <a:pt x="1313688" y="2526604"/>
                  </a:moveTo>
                  <a:lnTo>
                    <a:pt x="1313688" y="2521458"/>
                  </a:lnTo>
                  <a:lnTo>
                    <a:pt x="1306830" y="2519172"/>
                  </a:lnTo>
                  <a:lnTo>
                    <a:pt x="1306830" y="2528407"/>
                  </a:lnTo>
                  <a:lnTo>
                    <a:pt x="1307592" y="2529840"/>
                  </a:lnTo>
                  <a:lnTo>
                    <a:pt x="1313688" y="2526604"/>
                  </a:lnTo>
                  <a:close/>
                </a:path>
                <a:path w="1530350" h="2529840">
                  <a:moveTo>
                    <a:pt x="1520952" y="2416583"/>
                  </a:moveTo>
                  <a:lnTo>
                    <a:pt x="1520952" y="2405634"/>
                  </a:lnTo>
                  <a:lnTo>
                    <a:pt x="1519428" y="2411729"/>
                  </a:lnTo>
                  <a:lnTo>
                    <a:pt x="1517233" y="2407605"/>
                  </a:lnTo>
                  <a:lnTo>
                    <a:pt x="1311231" y="2516838"/>
                  </a:lnTo>
                  <a:lnTo>
                    <a:pt x="1313688" y="2521458"/>
                  </a:lnTo>
                  <a:lnTo>
                    <a:pt x="1313688" y="2526604"/>
                  </a:lnTo>
                  <a:lnTo>
                    <a:pt x="1520952" y="2416583"/>
                  </a:lnTo>
                  <a:close/>
                </a:path>
                <a:path w="1530350" h="2529840">
                  <a:moveTo>
                    <a:pt x="1520952" y="2405634"/>
                  </a:moveTo>
                  <a:lnTo>
                    <a:pt x="1517233" y="2407605"/>
                  </a:lnTo>
                  <a:lnTo>
                    <a:pt x="1519428" y="2411729"/>
                  </a:lnTo>
                  <a:lnTo>
                    <a:pt x="1520952" y="2405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999" y="3352799"/>
              <a:ext cx="2133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427" y="3348227"/>
              <a:ext cx="2143506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427" y="33482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94358" y="747776"/>
            <a:ext cx="6858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N-1 Relationships </a:t>
            </a:r>
            <a:r>
              <a:rPr dirty="0"/>
              <a:t>to</a:t>
            </a:r>
            <a:r>
              <a:rPr spc="-6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12517" y="35298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4227" y="1519427"/>
            <a:ext cx="3058160" cy="696595"/>
            <a:chOff x="1824227" y="1519427"/>
            <a:chExt cx="3058160" cy="696595"/>
          </a:xfrm>
        </p:grpSpPr>
        <p:sp>
          <p:nvSpPr>
            <p:cNvPr id="13" name="object 13"/>
            <p:cNvSpPr/>
            <p:nvPr/>
          </p:nvSpPr>
          <p:spPr>
            <a:xfrm>
              <a:off x="1861892" y="1523999"/>
              <a:ext cx="690807" cy="241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4866" y="1524245"/>
              <a:ext cx="670380" cy="2283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4227" y="1519427"/>
              <a:ext cx="1457705" cy="690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4227" y="1519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92" y="15239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5066" y="15242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4427" y="1519427"/>
              <a:ext cx="1457705" cy="6903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4427" y="1519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32507" y="1662938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cust-ID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1227" y="2433827"/>
            <a:ext cx="1457960" cy="696595"/>
            <a:chOff x="681227" y="2433827"/>
            <a:chExt cx="1457960" cy="696595"/>
          </a:xfrm>
        </p:grpSpPr>
        <p:sp>
          <p:nvSpPr>
            <p:cNvPr id="23" name="object 23"/>
            <p:cNvSpPr/>
            <p:nvPr/>
          </p:nvSpPr>
          <p:spPr>
            <a:xfrm>
              <a:off x="718892" y="2438399"/>
              <a:ext cx="690807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1866" y="2438645"/>
              <a:ext cx="670380" cy="2283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227" y="2433827"/>
              <a:ext cx="1457706" cy="690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1227" y="2433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00582" y="25773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25751" y="2207514"/>
            <a:ext cx="7095490" cy="2141220"/>
            <a:chOff x="1825751" y="2207514"/>
            <a:chExt cx="7095490" cy="2141220"/>
          </a:xfrm>
        </p:grpSpPr>
        <p:sp>
          <p:nvSpPr>
            <p:cNvPr id="29" name="object 29"/>
            <p:cNvSpPr/>
            <p:nvPr/>
          </p:nvSpPr>
          <p:spPr>
            <a:xfrm>
              <a:off x="6705599" y="3276600"/>
              <a:ext cx="2209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1027" y="3272028"/>
              <a:ext cx="2219705" cy="7665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01027" y="3272028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5752" y="2207513"/>
              <a:ext cx="2141220" cy="1149350"/>
            </a:xfrm>
            <a:custGeom>
              <a:avLst/>
              <a:gdLst/>
              <a:ahLst/>
              <a:cxnLst/>
              <a:rect l="l" t="t" r="r" b="b"/>
              <a:pathLst>
                <a:path w="21412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2141220" h="1149350">
                  <a:moveTo>
                    <a:pt x="770382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82" y="1145286"/>
                  </a:lnTo>
                  <a:lnTo>
                    <a:pt x="770382" y="2286"/>
                  </a:lnTo>
                  <a:close/>
                </a:path>
                <a:path w="2141220" h="1149350">
                  <a:moveTo>
                    <a:pt x="2141220" y="5334"/>
                  </a:moveTo>
                  <a:lnTo>
                    <a:pt x="2132838" y="0"/>
                  </a:lnTo>
                  <a:lnTo>
                    <a:pt x="1370838" y="1143000"/>
                  </a:lnTo>
                  <a:lnTo>
                    <a:pt x="1379220" y="1148334"/>
                  </a:lnTo>
                  <a:lnTo>
                    <a:pt x="2141220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2971800"/>
              <a:ext cx="762846" cy="13715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5027" y="2967228"/>
              <a:ext cx="1533905" cy="13761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15027" y="2967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25771" y="3453638"/>
            <a:ext cx="413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5385" algn="l"/>
              </a:tabLst>
            </a:pPr>
            <a:r>
              <a:rPr sz="2400" spc="-5" dirty="0">
                <a:latin typeface="Arial"/>
                <a:cs typeface="Arial"/>
              </a:rPr>
              <a:t>Shipmen</a:t>
            </a:r>
            <a:r>
              <a:rPr sz="2400" dirty="0">
                <a:latin typeface="Arial"/>
                <a:cs typeface="Arial"/>
              </a:rPr>
              <a:t>t	Shipping-Co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44028" y="2052827"/>
            <a:ext cx="1610360" cy="2982595"/>
            <a:chOff x="7844028" y="2052827"/>
            <a:chExt cx="1610360" cy="2982595"/>
          </a:xfrm>
        </p:grpSpPr>
        <p:sp>
          <p:nvSpPr>
            <p:cNvPr id="38" name="object 38"/>
            <p:cNvSpPr/>
            <p:nvPr/>
          </p:nvSpPr>
          <p:spPr>
            <a:xfrm>
              <a:off x="8034092" y="4343400"/>
              <a:ext cx="690807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37067" y="4343645"/>
              <a:ext cx="670380" cy="22835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96428" y="4338827"/>
              <a:ext cx="1457705" cy="6903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96428" y="4338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1692" y="2057399"/>
              <a:ext cx="690807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4667" y="2057645"/>
              <a:ext cx="670380" cy="22835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4028" y="2052827"/>
              <a:ext cx="1457705" cy="69037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44028" y="2052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78800" y="21963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57600" y="1824227"/>
            <a:ext cx="4559300" cy="2623820"/>
            <a:chOff x="3657600" y="1824227"/>
            <a:chExt cx="4559300" cy="2623820"/>
          </a:xfrm>
        </p:grpSpPr>
        <p:sp>
          <p:nvSpPr>
            <p:cNvPr id="48" name="object 48"/>
            <p:cNvSpPr/>
            <p:nvPr/>
          </p:nvSpPr>
          <p:spPr>
            <a:xfrm>
              <a:off x="3657600" y="2641091"/>
              <a:ext cx="4559300" cy="1807210"/>
            </a:xfrm>
            <a:custGeom>
              <a:avLst/>
              <a:gdLst/>
              <a:ahLst/>
              <a:cxnLst/>
              <a:rect l="l" t="t" r="r" b="b"/>
              <a:pathLst>
                <a:path w="4559300" h="1807210">
                  <a:moveTo>
                    <a:pt x="762762" y="1021842"/>
                  </a:moveTo>
                  <a:lnTo>
                    <a:pt x="762000" y="1011936"/>
                  </a:lnTo>
                  <a:lnTo>
                    <a:pt x="0" y="1088136"/>
                  </a:lnTo>
                  <a:lnTo>
                    <a:pt x="762" y="1098042"/>
                  </a:lnTo>
                  <a:lnTo>
                    <a:pt x="762762" y="1021842"/>
                  </a:lnTo>
                  <a:close/>
                </a:path>
                <a:path w="4559300" h="1807210">
                  <a:moveTo>
                    <a:pt x="3048000" y="1018794"/>
                  </a:moveTo>
                  <a:lnTo>
                    <a:pt x="2964942" y="970026"/>
                  </a:lnTo>
                  <a:lnTo>
                    <a:pt x="2962656" y="968502"/>
                  </a:lnTo>
                  <a:lnTo>
                    <a:pt x="2960370" y="969264"/>
                  </a:lnTo>
                  <a:lnTo>
                    <a:pt x="2957322" y="973836"/>
                  </a:lnTo>
                  <a:lnTo>
                    <a:pt x="2958084" y="976884"/>
                  </a:lnTo>
                  <a:lnTo>
                    <a:pt x="2960370" y="977646"/>
                  </a:lnTo>
                  <a:lnTo>
                    <a:pt x="3020860" y="1013345"/>
                  </a:lnTo>
                  <a:lnTo>
                    <a:pt x="3038856" y="1013460"/>
                  </a:lnTo>
                  <a:lnTo>
                    <a:pt x="3020999" y="1013434"/>
                  </a:lnTo>
                  <a:lnTo>
                    <a:pt x="2286000" y="1011936"/>
                  </a:lnTo>
                  <a:lnTo>
                    <a:pt x="2286000" y="1021842"/>
                  </a:lnTo>
                  <a:lnTo>
                    <a:pt x="2964942" y="1023226"/>
                  </a:lnTo>
                  <a:lnTo>
                    <a:pt x="3020999" y="1023251"/>
                  </a:lnTo>
                  <a:lnTo>
                    <a:pt x="3029394" y="1018387"/>
                  </a:lnTo>
                  <a:lnTo>
                    <a:pt x="3020860" y="1023340"/>
                  </a:lnTo>
                  <a:lnTo>
                    <a:pt x="2960370" y="1058418"/>
                  </a:lnTo>
                  <a:lnTo>
                    <a:pt x="2958084" y="1059942"/>
                  </a:lnTo>
                  <a:lnTo>
                    <a:pt x="2957322" y="1062990"/>
                  </a:lnTo>
                  <a:lnTo>
                    <a:pt x="2958846" y="1065276"/>
                  </a:lnTo>
                  <a:lnTo>
                    <a:pt x="2959608" y="1067562"/>
                  </a:lnTo>
                  <a:lnTo>
                    <a:pt x="2962656" y="1068324"/>
                  </a:lnTo>
                  <a:lnTo>
                    <a:pt x="2964942" y="1066800"/>
                  </a:lnTo>
                  <a:lnTo>
                    <a:pt x="3038856" y="1024089"/>
                  </a:lnTo>
                  <a:lnTo>
                    <a:pt x="3048000" y="1018794"/>
                  </a:lnTo>
                  <a:close/>
                </a:path>
                <a:path w="4559300" h="1807210">
                  <a:moveTo>
                    <a:pt x="4408170" y="3810"/>
                  </a:moveTo>
                  <a:lnTo>
                    <a:pt x="4399026" y="0"/>
                  </a:lnTo>
                  <a:lnTo>
                    <a:pt x="4149090" y="633984"/>
                  </a:lnTo>
                  <a:lnTo>
                    <a:pt x="4157472" y="637794"/>
                  </a:lnTo>
                  <a:lnTo>
                    <a:pt x="4408170" y="3810"/>
                  </a:lnTo>
                  <a:close/>
                </a:path>
                <a:path w="4559300" h="1807210">
                  <a:moveTo>
                    <a:pt x="4559046" y="1799844"/>
                  </a:moveTo>
                  <a:lnTo>
                    <a:pt x="4156710" y="1394460"/>
                  </a:lnTo>
                  <a:lnTo>
                    <a:pt x="4149852" y="1401318"/>
                  </a:lnTo>
                  <a:lnTo>
                    <a:pt x="4552188" y="1806702"/>
                  </a:lnTo>
                  <a:lnTo>
                    <a:pt x="4559046" y="179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1892" y="1828799"/>
              <a:ext cx="690807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4866" y="1829045"/>
              <a:ext cx="670380" cy="22835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34227" y="1824227"/>
              <a:ext cx="1457705" cy="6903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34227" y="1824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53582" y="1967738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A5816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78552" y="2410967"/>
            <a:ext cx="676275" cy="565150"/>
          </a:xfrm>
          <a:custGeom>
            <a:avLst/>
            <a:gdLst/>
            <a:ahLst/>
            <a:cxnLst/>
            <a:rect l="l" t="t" r="r" b="b"/>
            <a:pathLst>
              <a:path w="676275" h="565150">
                <a:moveTo>
                  <a:pt x="675894" y="6858"/>
                </a:moveTo>
                <a:lnTo>
                  <a:pt x="669798" y="0"/>
                </a:lnTo>
                <a:lnTo>
                  <a:pt x="0" y="557784"/>
                </a:lnTo>
                <a:lnTo>
                  <a:pt x="6096" y="564642"/>
                </a:lnTo>
                <a:lnTo>
                  <a:pt x="67589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853439" y="6015228"/>
            <a:ext cx="8429625" cy="471805"/>
            <a:chOff x="853439" y="6015228"/>
            <a:chExt cx="8429625" cy="471805"/>
          </a:xfrm>
        </p:grpSpPr>
        <p:sp>
          <p:nvSpPr>
            <p:cNvPr id="56" name="object 56"/>
            <p:cNvSpPr/>
            <p:nvPr/>
          </p:nvSpPr>
          <p:spPr>
            <a:xfrm>
              <a:off x="858011" y="6019800"/>
              <a:ext cx="8419338" cy="4617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3439" y="6015228"/>
              <a:ext cx="8429244" cy="4663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3439" y="6015228"/>
              <a:ext cx="8429625" cy="471805"/>
            </a:xfrm>
            <a:custGeom>
              <a:avLst/>
              <a:gdLst/>
              <a:ahLst/>
              <a:cxnLst/>
              <a:rect l="l" t="t" r="r" b="b"/>
              <a:pathLst>
                <a:path w="8429625" h="471804">
                  <a:moveTo>
                    <a:pt x="8429244" y="469391"/>
                  </a:moveTo>
                  <a:lnTo>
                    <a:pt x="8429244" y="2285"/>
                  </a:lnTo>
                  <a:lnTo>
                    <a:pt x="842695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8419338" y="9905"/>
                  </a:lnTo>
                  <a:lnTo>
                    <a:pt x="8419338" y="4571"/>
                  </a:lnTo>
                  <a:lnTo>
                    <a:pt x="8423910" y="9905"/>
                  </a:lnTo>
                  <a:lnTo>
                    <a:pt x="8423910" y="471677"/>
                  </a:lnTo>
                  <a:lnTo>
                    <a:pt x="8426958" y="471677"/>
                  </a:lnTo>
                  <a:lnTo>
                    <a:pt x="8429244" y="469391"/>
                  </a:lnTo>
                  <a:close/>
                </a:path>
                <a:path w="8429625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8429625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8429625" h="471804">
                  <a:moveTo>
                    <a:pt x="8423910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8419338" y="471677"/>
                  </a:lnTo>
                  <a:lnTo>
                    <a:pt x="8419338" y="466343"/>
                  </a:lnTo>
                  <a:lnTo>
                    <a:pt x="8423910" y="461771"/>
                  </a:lnTo>
                  <a:close/>
                </a:path>
                <a:path w="8429625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8429625" h="471804">
                  <a:moveTo>
                    <a:pt x="8423910" y="9905"/>
                  </a:moveTo>
                  <a:lnTo>
                    <a:pt x="8419338" y="4571"/>
                  </a:lnTo>
                  <a:lnTo>
                    <a:pt x="8419338" y="9905"/>
                  </a:lnTo>
                  <a:lnTo>
                    <a:pt x="8423910" y="9905"/>
                  </a:lnTo>
                  <a:close/>
                </a:path>
                <a:path w="8429625" h="471804">
                  <a:moveTo>
                    <a:pt x="8423910" y="461771"/>
                  </a:moveTo>
                  <a:lnTo>
                    <a:pt x="8423910" y="9905"/>
                  </a:lnTo>
                  <a:lnTo>
                    <a:pt x="8419338" y="9905"/>
                  </a:lnTo>
                  <a:lnTo>
                    <a:pt x="8419338" y="461771"/>
                  </a:lnTo>
                  <a:lnTo>
                    <a:pt x="8423910" y="461771"/>
                  </a:lnTo>
                  <a:close/>
                </a:path>
                <a:path w="8429625" h="471804">
                  <a:moveTo>
                    <a:pt x="8423910" y="471677"/>
                  </a:moveTo>
                  <a:lnTo>
                    <a:pt x="8423910" y="461771"/>
                  </a:lnTo>
                  <a:lnTo>
                    <a:pt x="8419338" y="466343"/>
                  </a:lnTo>
                  <a:lnTo>
                    <a:pt x="8419338" y="471677"/>
                  </a:lnTo>
                  <a:lnTo>
                    <a:pt x="8423910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30605" y="4341359"/>
            <a:ext cx="8748395" cy="209486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7653020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Orders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prod-ID, cust-ID,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date1,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ship_co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A5816"/>
                </a:solidFill>
                <a:latin typeface="Arial"/>
                <a:cs typeface="Arial"/>
              </a:rPr>
              <a:t>ship_date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Shipping-Co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name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address)</a:t>
            </a:r>
            <a:endParaRPr sz="2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1405"/>
              </a:spcBef>
            </a:pPr>
            <a:r>
              <a:rPr sz="2400" spc="-5" dirty="0">
                <a:latin typeface="Arial"/>
                <a:cs typeface="Arial"/>
              </a:rPr>
              <a:t>Remember: many-one relationship becomes FK, not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617" y="585469"/>
            <a:ext cx="42329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Ex: </a:t>
            </a:r>
            <a:r>
              <a:rPr u="heavy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</a:rPr>
              <a:t>NFL </a:t>
            </a:r>
            <a:r>
              <a:rPr u="heavy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</a:rPr>
              <a:t>Game</a:t>
            </a:r>
            <a:r>
              <a:rPr u="heavy" spc="-9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</a:rPr>
              <a:t> </a:t>
            </a:r>
            <a:r>
              <a:rPr u="heavy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</a:rPr>
              <a:t>DB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1001" y="3612641"/>
            <a:ext cx="1611630" cy="1453515"/>
            <a:chOff x="1921001" y="3612641"/>
            <a:chExt cx="1611630" cy="1453515"/>
          </a:xfrm>
        </p:grpSpPr>
        <p:sp>
          <p:nvSpPr>
            <p:cNvPr id="4" name="object 4"/>
            <p:cNvSpPr/>
            <p:nvPr/>
          </p:nvSpPr>
          <p:spPr>
            <a:xfrm>
              <a:off x="2326004" y="3617975"/>
              <a:ext cx="400430" cy="3608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6419" y="4338880"/>
              <a:ext cx="1601640" cy="7223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1001" y="3612641"/>
              <a:ext cx="1611630" cy="1448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1001" y="3612641"/>
              <a:ext cx="1611630" cy="1453515"/>
            </a:xfrm>
            <a:custGeom>
              <a:avLst/>
              <a:gdLst/>
              <a:ahLst/>
              <a:cxnLst/>
              <a:rect l="l" t="t" r="r" b="b"/>
              <a:pathLst>
                <a:path w="1611629" h="1453514">
                  <a:moveTo>
                    <a:pt x="1611630" y="728472"/>
                  </a:moveTo>
                  <a:lnTo>
                    <a:pt x="1611630" y="725424"/>
                  </a:lnTo>
                  <a:lnTo>
                    <a:pt x="1610868" y="723900"/>
                  </a:lnTo>
                  <a:lnTo>
                    <a:pt x="1610106" y="723138"/>
                  </a:lnTo>
                  <a:lnTo>
                    <a:pt x="809244" y="1524"/>
                  </a:lnTo>
                  <a:lnTo>
                    <a:pt x="806958" y="0"/>
                  </a:lnTo>
                  <a:lnTo>
                    <a:pt x="804672" y="0"/>
                  </a:lnTo>
                  <a:lnTo>
                    <a:pt x="802386" y="1524"/>
                  </a:lnTo>
                  <a:lnTo>
                    <a:pt x="1524" y="723138"/>
                  </a:lnTo>
                  <a:lnTo>
                    <a:pt x="762" y="723900"/>
                  </a:lnTo>
                  <a:lnTo>
                    <a:pt x="0" y="725424"/>
                  </a:lnTo>
                  <a:lnTo>
                    <a:pt x="0" y="728472"/>
                  </a:lnTo>
                  <a:lnTo>
                    <a:pt x="1524" y="729996"/>
                  </a:lnTo>
                  <a:lnTo>
                    <a:pt x="8382" y="736175"/>
                  </a:lnTo>
                  <a:lnTo>
                    <a:pt x="8382" y="723138"/>
                  </a:lnTo>
                  <a:lnTo>
                    <a:pt x="12189" y="726568"/>
                  </a:lnTo>
                  <a:lnTo>
                    <a:pt x="802386" y="15316"/>
                  </a:lnTo>
                  <a:lnTo>
                    <a:pt x="802386" y="9144"/>
                  </a:lnTo>
                  <a:lnTo>
                    <a:pt x="809244" y="9144"/>
                  </a:lnTo>
                  <a:lnTo>
                    <a:pt x="809244" y="15316"/>
                  </a:lnTo>
                  <a:lnTo>
                    <a:pt x="1599440" y="726568"/>
                  </a:lnTo>
                  <a:lnTo>
                    <a:pt x="1603248" y="723138"/>
                  </a:lnTo>
                  <a:lnTo>
                    <a:pt x="1603248" y="736175"/>
                  </a:lnTo>
                  <a:lnTo>
                    <a:pt x="1610106" y="729996"/>
                  </a:lnTo>
                  <a:lnTo>
                    <a:pt x="1611630" y="728472"/>
                  </a:lnTo>
                  <a:close/>
                </a:path>
                <a:path w="1611629" h="1453514">
                  <a:moveTo>
                    <a:pt x="12189" y="726568"/>
                  </a:moveTo>
                  <a:lnTo>
                    <a:pt x="8382" y="723138"/>
                  </a:lnTo>
                  <a:lnTo>
                    <a:pt x="8382" y="729996"/>
                  </a:lnTo>
                  <a:lnTo>
                    <a:pt x="12189" y="726568"/>
                  </a:lnTo>
                  <a:close/>
                </a:path>
                <a:path w="1611629" h="1453514">
                  <a:moveTo>
                    <a:pt x="805815" y="1441662"/>
                  </a:moveTo>
                  <a:lnTo>
                    <a:pt x="12189" y="726568"/>
                  </a:lnTo>
                  <a:lnTo>
                    <a:pt x="8382" y="729996"/>
                  </a:lnTo>
                  <a:lnTo>
                    <a:pt x="8382" y="736175"/>
                  </a:lnTo>
                  <a:lnTo>
                    <a:pt x="802386" y="1451610"/>
                  </a:lnTo>
                  <a:lnTo>
                    <a:pt x="802386" y="1444752"/>
                  </a:lnTo>
                  <a:lnTo>
                    <a:pt x="805815" y="1441662"/>
                  </a:lnTo>
                  <a:close/>
                </a:path>
                <a:path w="1611629" h="1453514">
                  <a:moveTo>
                    <a:pt x="809244" y="9144"/>
                  </a:moveTo>
                  <a:lnTo>
                    <a:pt x="802386" y="9144"/>
                  </a:lnTo>
                  <a:lnTo>
                    <a:pt x="805815" y="12230"/>
                  </a:lnTo>
                  <a:lnTo>
                    <a:pt x="809244" y="9144"/>
                  </a:lnTo>
                  <a:close/>
                </a:path>
                <a:path w="1611629" h="1453514">
                  <a:moveTo>
                    <a:pt x="805815" y="12230"/>
                  </a:moveTo>
                  <a:lnTo>
                    <a:pt x="802386" y="9144"/>
                  </a:lnTo>
                  <a:lnTo>
                    <a:pt x="802386" y="15316"/>
                  </a:lnTo>
                  <a:lnTo>
                    <a:pt x="805815" y="12230"/>
                  </a:lnTo>
                  <a:close/>
                </a:path>
                <a:path w="1611629" h="1453514">
                  <a:moveTo>
                    <a:pt x="809244" y="1444752"/>
                  </a:moveTo>
                  <a:lnTo>
                    <a:pt x="805815" y="1441662"/>
                  </a:lnTo>
                  <a:lnTo>
                    <a:pt x="802386" y="1444752"/>
                  </a:lnTo>
                  <a:lnTo>
                    <a:pt x="809244" y="1444752"/>
                  </a:lnTo>
                  <a:close/>
                </a:path>
                <a:path w="1611629" h="1453514">
                  <a:moveTo>
                    <a:pt x="809244" y="1451610"/>
                  </a:moveTo>
                  <a:lnTo>
                    <a:pt x="809244" y="1444752"/>
                  </a:lnTo>
                  <a:lnTo>
                    <a:pt x="802386" y="1444752"/>
                  </a:lnTo>
                  <a:lnTo>
                    <a:pt x="802386" y="1451610"/>
                  </a:lnTo>
                  <a:lnTo>
                    <a:pt x="804672" y="1453134"/>
                  </a:lnTo>
                  <a:lnTo>
                    <a:pt x="806958" y="1453134"/>
                  </a:lnTo>
                  <a:lnTo>
                    <a:pt x="809244" y="1451610"/>
                  </a:lnTo>
                  <a:close/>
                </a:path>
                <a:path w="1611629" h="1453514">
                  <a:moveTo>
                    <a:pt x="809244" y="15316"/>
                  </a:moveTo>
                  <a:lnTo>
                    <a:pt x="809244" y="9144"/>
                  </a:lnTo>
                  <a:lnTo>
                    <a:pt x="805815" y="12230"/>
                  </a:lnTo>
                  <a:lnTo>
                    <a:pt x="809244" y="15316"/>
                  </a:lnTo>
                  <a:close/>
                </a:path>
                <a:path w="1611629" h="1453514">
                  <a:moveTo>
                    <a:pt x="1603248" y="736175"/>
                  </a:moveTo>
                  <a:lnTo>
                    <a:pt x="1603248" y="729996"/>
                  </a:lnTo>
                  <a:lnTo>
                    <a:pt x="1599440" y="726568"/>
                  </a:lnTo>
                  <a:lnTo>
                    <a:pt x="805815" y="1441662"/>
                  </a:lnTo>
                  <a:lnTo>
                    <a:pt x="809244" y="1444752"/>
                  </a:lnTo>
                  <a:lnTo>
                    <a:pt x="809244" y="1451610"/>
                  </a:lnTo>
                  <a:lnTo>
                    <a:pt x="1603248" y="736175"/>
                  </a:lnTo>
                  <a:close/>
                </a:path>
                <a:path w="1611629" h="1453514">
                  <a:moveTo>
                    <a:pt x="1603248" y="729996"/>
                  </a:moveTo>
                  <a:lnTo>
                    <a:pt x="1603248" y="723138"/>
                  </a:lnTo>
                  <a:lnTo>
                    <a:pt x="1599440" y="726568"/>
                  </a:lnTo>
                  <a:lnTo>
                    <a:pt x="1603248" y="729996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21661" y="4134865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PlayedIn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36029" y="1273302"/>
            <a:ext cx="2032635" cy="706755"/>
            <a:chOff x="6336029" y="1273302"/>
            <a:chExt cx="2032635" cy="706755"/>
          </a:xfrm>
        </p:grpSpPr>
        <p:sp>
          <p:nvSpPr>
            <p:cNvPr id="10" name="object 10"/>
            <p:cNvSpPr/>
            <p:nvPr/>
          </p:nvSpPr>
          <p:spPr>
            <a:xfrm>
              <a:off x="6340601" y="1277874"/>
              <a:ext cx="2022348" cy="6972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6029" y="1273302"/>
              <a:ext cx="2032253" cy="7018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6029" y="1273302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4" h="706755">
                  <a:moveTo>
                    <a:pt x="2032254" y="704088"/>
                  </a:moveTo>
                  <a:lnTo>
                    <a:pt x="2032254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088"/>
                  </a:lnTo>
                  <a:lnTo>
                    <a:pt x="2286" y="706374"/>
                  </a:lnTo>
                  <a:lnTo>
                    <a:pt x="4572" y="706374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2022348" y="9144"/>
                  </a:lnTo>
                  <a:lnTo>
                    <a:pt x="2022348" y="4572"/>
                  </a:lnTo>
                  <a:lnTo>
                    <a:pt x="2026920" y="9144"/>
                  </a:lnTo>
                  <a:lnTo>
                    <a:pt x="2026920" y="706374"/>
                  </a:lnTo>
                  <a:lnTo>
                    <a:pt x="2029968" y="706374"/>
                  </a:lnTo>
                  <a:lnTo>
                    <a:pt x="2032254" y="704088"/>
                  </a:lnTo>
                  <a:close/>
                </a:path>
                <a:path w="2032634" h="706755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2032634" h="706755">
                  <a:moveTo>
                    <a:pt x="9144" y="696468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696468"/>
                  </a:lnTo>
                  <a:lnTo>
                    <a:pt x="9144" y="696468"/>
                  </a:lnTo>
                  <a:close/>
                </a:path>
                <a:path w="2032634" h="706755">
                  <a:moveTo>
                    <a:pt x="2026920" y="696468"/>
                  </a:moveTo>
                  <a:lnTo>
                    <a:pt x="4572" y="696468"/>
                  </a:lnTo>
                  <a:lnTo>
                    <a:pt x="9144" y="701802"/>
                  </a:lnTo>
                  <a:lnTo>
                    <a:pt x="9144" y="706374"/>
                  </a:lnTo>
                  <a:lnTo>
                    <a:pt x="2022348" y="706374"/>
                  </a:lnTo>
                  <a:lnTo>
                    <a:pt x="2022348" y="701802"/>
                  </a:lnTo>
                  <a:lnTo>
                    <a:pt x="2026920" y="696468"/>
                  </a:lnTo>
                  <a:close/>
                </a:path>
                <a:path w="2032634" h="706755">
                  <a:moveTo>
                    <a:pt x="9144" y="706374"/>
                  </a:moveTo>
                  <a:lnTo>
                    <a:pt x="9144" y="701802"/>
                  </a:lnTo>
                  <a:lnTo>
                    <a:pt x="4572" y="696468"/>
                  </a:lnTo>
                  <a:lnTo>
                    <a:pt x="4572" y="706374"/>
                  </a:lnTo>
                  <a:lnTo>
                    <a:pt x="9144" y="706374"/>
                  </a:lnTo>
                  <a:close/>
                </a:path>
                <a:path w="2032634" h="706755">
                  <a:moveTo>
                    <a:pt x="2026920" y="9144"/>
                  </a:moveTo>
                  <a:lnTo>
                    <a:pt x="2022348" y="4572"/>
                  </a:lnTo>
                  <a:lnTo>
                    <a:pt x="2022348" y="9144"/>
                  </a:lnTo>
                  <a:lnTo>
                    <a:pt x="2026920" y="9144"/>
                  </a:lnTo>
                  <a:close/>
                </a:path>
                <a:path w="2032634" h="706755">
                  <a:moveTo>
                    <a:pt x="2026920" y="696468"/>
                  </a:moveTo>
                  <a:lnTo>
                    <a:pt x="2026920" y="9144"/>
                  </a:lnTo>
                  <a:lnTo>
                    <a:pt x="2022348" y="9144"/>
                  </a:lnTo>
                  <a:lnTo>
                    <a:pt x="2022348" y="696468"/>
                  </a:lnTo>
                  <a:lnTo>
                    <a:pt x="2026920" y="696468"/>
                  </a:lnTo>
                  <a:close/>
                </a:path>
                <a:path w="2032634" h="706755">
                  <a:moveTo>
                    <a:pt x="2026920" y="706374"/>
                  </a:moveTo>
                  <a:lnTo>
                    <a:pt x="2026920" y="696468"/>
                  </a:lnTo>
                  <a:lnTo>
                    <a:pt x="2022348" y="701802"/>
                  </a:lnTo>
                  <a:lnTo>
                    <a:pt x="2022348" y="706374"/>
                  </a:lnTo>
                  <a:lnTo>
                    <a:pt x="2026920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67219" y="1422146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07429" y="5235702"/>
            <a:ext cx="1594485" cy="695960"/>
            <a:chOff x="6107429" y="5235702"/>
            <a:chExt cx="1594485" cy="695960"/>
          </a:xfrm>
        </p:grpSpPr>
        <p:sp>
          <p:nvSpPr>
            <p:cNvPr id="15" name="object 15"/>
            <p:cNvSpPr/>
            <p:nvPr/>
          </p:nvSpPr>
          <p:spPr>
            <a:xfrm>
              <a:off x="6305523" y="5240274"/>
              <a:ext cx="1349241" cy="2334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7429" y="5235702"/>
              <a:ext cx="1594103" cy="690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7429" y="5235702"/>
              <a:ext cx="1594485" cy="695960"/>
            </a:xfrm>
            <a:custGeom>
              <a:avLst/>
              <a:gdLst/>
              <a:ahLst/>
              <a:cxnLst/>
              <a:rect l="l" t="t" r="r" b="b"/>
              <a:pathLst>
                <a:path w="1594484" h="695960">
                  <a:moveTo>
                    <a:pt x="1594104" y="347472"/>
                  </a:moveTo>
                  <a:lnTo>
                    <a:pt x="1584198" y="293370"/>
                  </a:lnTo>
                  <a:lnTo>
                    <a:pt x="1566500" y="257640"/>
                  </a:lnTo>
                  <a:lnTo>
                    <a:pt x="1542604" y="224644"/>
                  </a:lnTo>
                  <a:lnTo>
                    <a:pt x="1513147" y="194297"/>
                  </a:lnTo>
                  <a:lnTo>
                    <a:pt x="1478768" y="166516"/>
                  </a:lnTo>
                  <a:lnTo>
                    <a:pt x="1440106" y="141217"/>
                  </a:lnTo>
                  <a:lnTo>
                    <a:pt x="1397798" y="118316"/>
                  </a:lnTo>
                  <a:lnTo>
                    <a:pt x="1352296" y="97656"/>
                  </a:lnTo>
                  <a:lnTo>
                    <a:pt x="1304802" y="79371"/>
                  </a:lnTo>
                  <a:lnTo>
                    <a:pt x="1255390" y="63160"/>
                  </a:lnTo>
                  <a:lnTo>
                    <a:pt x="1204887" y="49011"/>
                  </a:lnTo>
                  <a:lnTo>
                    <a:pt x="1153931" y="36841"/>
                  </a:lnTo>
                  <a:lnTo>
                    <a:pt x="1103161" y="26565"/>
                  </a:lnTo>
                  <a:lnTo>
                    <a:pt x="1053215" y="18100"/>
                  </a:lnTo>
                  <a:lnTo>
                    <a:pt x="1004733" y="11362"/>
                  </a:lnTo>
                  <a:lnTo>
                    <a:pt x="958351" y="6267"/>
                  </a:lnTo>
                  <a:lnTo>
                    <a:pt x="914710" y="2730"/>
                  </a:lnTo>
                  <a:lnTo>
                    <a:pt x="874446" y="669"/>
                  </a:lnTo>
                  <a:lnTo>
                    <a:pt x="838200" y="0"/>
                  </a:lnTo>
                  <a:lnTo>
                    <a:pt x="755904" y="0"/>
                  </a:lnTo>
                  <a:lnTo>
                    <a:pt x="679090" y="2828"/>
                  </a:lnTo>
                  <a:lnTo>
                    <a:pt x="635367" y="6378"/>
                  </a:lnTo>
                  <a:lnTo>
                    <a:pt x="588945" y="11470"/>
                  </a:lnTo>
                  <a:lnTo>
                    <a:pt x="540456" y="18192"/>
                  </a:lnTo>
                  <a:lnTo>
                    <a:pt x="490533" y="26633"/>
                  </a:lnTo>
                  <a:lnTo>
                    <a:pt x="439808" y="36881"/>
                  </a:lnTo>
                  <a:lnTo>
                    <a:pt x="388914" y="49024"/>
                  </a:lnTo>
                  <a:lnTo>
                    <a:pt x="338485" y="63150"/>
                  </a:lnTo>
                  <a:lnTo>
                    <a:pt x="289152" y="79349"/>
                  </a:lnTo>
                  <a:lnTo>
                    <a:pt x="241549" y="97708"/>
                  </a:lnTo>
                  <a:lnTo>
                    <a:pt x="196308" y="118316"/>
                  </a:lnTo>
                  <a:lnTo>
                    <a:pt x="154062" y="141260"/>
                  </a:lnTo>
                  <a:lnTo>
                    <a:pt x="115444" y="166630"/>
                  </a:lnTo>
                  <a:lnTo>
                    <a:pt x="81086" y="194514"/>
                  </a:lnTo>
                  <a:lnTo>
                    <a:pt x="51622" y="225000"/>
                  </a:lnTo>
                  <a:lnTo>
                    <a:pt x="27684" y="258176"/>
                  </a:lnTo>
                  <a:lnTo>
                    <a:pt x="9905" y="294132"/>
                  </a:lnTo>
                  <a:lnTo>
                    <a:pt x="0" y="347472"/>
                  </a:lnTo>
                  <a:lnTo>
                    <a:pt x="1524" y="365760"/>
                  </a:lnTo>
                  <a:lnTo>
                    <a:pt x="4572" y="384048"/>
                  </a:lnTo>
                  <a:lnTo>
                    <a:pt x="9906" y="401574"/>
                  </a:lnTo>
                  <a:lnTo>
                    <a:pt x="9906" y="347472"/>
                  </a:lnTo>
                  <a:lnTo>
                    <a:pt x="10667" y="329946"/>
                  </a:lnTo>
                  <a:lnTo>
                    <a:pt x="38163" y="259789"/>
                  </a:lnTo>
                  <a:lnTo>
                    <a:pt x="63623" y="226147"/>
                  </a:lnTo>
                  <a:lnTo>
                    <a:pt x="94772" y="195389"/>
                  </a:lnTo>
                  <a:lnTo>
                    <a:pt x="130952" y="167410"/>
                  </a:lnTo>
                  <a:lnTo>
                    <a:pt x="171504" y="142105"/>
                  </a:lnTo>
                  <a:lnTo>
                    <a:pt x="215770" y="119371"/>
                  </a:lnTo>
                  <a:lnTo>
                    <a:pt x="263091" y="99103"/>
                  </a:lnTo>
                  <a:lnTo>
                    <a:pt x="312810" y="81198"/>
                  </a:lnTo>
                  <a:lnTo>
                    <a:pt x="364269" y="65551"/>
                  </a:lnTo>
                  <a:lnTo>
                    <a:pt x="416808" y="52057"/>
                  </a:lnTo>
                  <a:lnTo>
                    <a:pt x="469770" y="40613"/>
                  </a:lnTo>
                  <a:lnTo>
                    <a:pt x="522497" y="31115"/>
                  </a:lnTo>
                  <a:lnTo>
                    <a:pt x="574330" y="23457"/>
                  </a:lnTo>
                  <a:lnTo>
                    <a:pt x="624611" y="17537"/>
                  </a:lnTo>
                  <a:lnTo>
                    <a:pt x="672682" y="13250"/>
                  </a:lnTo>
                  <a:lnTo>
                    <a:pt x="717885" y="10491"/>
                  </a:lnTo>
                  <a:lnTo>
                    <a:pt x="759658" y="9157"/>
                  </a:lnTo>
                  <a:lnTo>
                    <a:pt x="800657" y="9210"/>
                  </a:lnTo>
                  <a:lnTo>
                    <a:pt x="838200" y="9906"/>
                  </a:lnTo>
                  <a:lnTo>
                    <a:pt x="878586" y="11455"/>
                  </a:lnTo>
                  <a:lnTo>
                    <a:pt x="913824" y="12655"/>
                  </a:lnTo>
                  <a:lnTo>
                    <a:pt x="954624" y="15545"/>
                  </a:lnTo>
                  <a:lnTo>
                    <a:pt x="999183" y="20163"/>
                  </a:lnTo>
                  <a:lnTo>
                    <a:pt x="1046786" y="26595"/>
                  </a:lnTo>
                  <a:lnTo>
                    <a:pt x="1096676" y="34930"/>
                  </a:lnTo>
                  <a:lnTo>
                    <a:pt x="1148078" y="45260"/>
                  </a:lnTo>
                  <a:lnTo>
                    <a:pt x="1200146" y="57661"/>
                  </a:lnTo>
                  <a:lnTo>
                    <a:pt x="1252075" y="72217"/>
                  </a:lnTo>
                  <a:lnTo>
                    <a:pt x="1303060" y="89010"/>
                  </a:lnTo>
                  <a:lnTo>
                    <a:pt x="1352484" y="108212"/>
                  </a:lnTo>
                  <a:lnTo>
                    <a:pt x="1398980" y="129646"/>
                  </a:lnTo>
                  <a:lnTo>
                    <a:pt x="1442305" y="153655"/>
                  </a:lnTo>
                  <a:lnTo>
                    <a:pt x="1481466" y="180235"/>
                  </a:lnTo>
                  <a:lnTo>
                    <a:pt x="1515661" y="209471"/>
                  </a:lnTo>
                  <a:lnTo>
                    <a:pt x="1544082" y="241445"/>
                  </a:lnTo>
                  <a:lnTo>
                    <a:pt x="1565926" y="276242"/>
                  </a:lnTo>
                  <a:lnTo>
                    <a:pt x="1580388" y="313944"/>
                  </a:lnTo>
                  <a:lnTo>
                    <a:pt x="1584198" y="347472"/>
                  </a:lnTo>
                  <a:lnTo>
                    <a:pt x="1584198" y="397287"/>
                  </a:lnTo>
                  <a:lnTo>
                    <a:pt x="1592580" y="365760"/>
                  </a:lnTo>
                  <a:lnTo>
                    <a:pt x="1594104" y="347472"/>
                  </a:lnTo>
                  <a:close/>
                </a:path>
                <a:path w="1594484" h="695960">
                  <a:moveTo>
                    <a:pt x="1584198" y="397287"/>
                  </a:moveTo>
                  <a:lnTo>
                    <a:pt x="1584198" y="347472"/>
                  </a:lnTo>
                  <a:lnTo>
                    <a:pt x="1583436" y="364998"/>
                  </a:lnTo>
                  <a:lnTo>
                    <a:pt x="1580388" y="381762"/>
                  </a:lnTo>
                  <a:lnTo>
                    <a:pt x="1565660" y="419429"/>
                  </a:lnTo>
                  <a:lnTo>
                    <a:pt x="1543627" y="454177"/>
                  </a:lnTo>
                  <a:lnTo>
                    <a:pt x="1515085" y="486094"/>
                  </a:lnTo>
                  <a:lnTo>
                    <a:pt x="1480829" y="515267"/>
                  </a:lnTo>
                  <a:lnTo>
                    <a:pt x="1441656" y="541781"/>
                  </a:lnTo>
                  <a:lnTo>
                    <a:pt x="1398362" y="565724"/>
                  </a:lnTo>
                  <a:lnTo>
                    <a:pt x="1351743" y="587183"/>
                  </a:lnTo>
                  <a:lnTo>
                    <a:pt x="1302595" y="606246"/>
                  </a:lnTo>
                  <a:lnTo>
                    <a:pt x="1251714" y="622998"/>
                  </a:lnTo>
                  <a:lnTo>
                    <a:pt x="1199896" y="637526"/>
                  </a:lnTo>
                  <a:lnTo>
                    <a:pt x="1147939" y="649918"/>
                  </a:lnTo>
                  <a:lnTo>
                    <a:pt x="1096636" y="660261"/>
                  </a:lnTo>
                  <a:lnTo>
                    <a:pt x="1046745" y="668647"/>
                  </a:lnTo>
                  <a:lnTo>
                    <a:pt x="999089" y="675156"/>
                  </a:lnTo>
                  <a:lnTo>
                    <a:pt x="954624" y="679862"/>
                  </a:lnTo>
                  <a:lnTo>
                    <a:pt x="913824" y="682879"/>
                  </a:lnTo>
                  <a:lnTo>
                    <a:pt x="874446" y="684339"/>
                  </a:lnTo>
                  <a:lnTo>
                    <a:pt x="797052" y="685800"/>
                  </a:lnTo>
                  <a:lnTo>
                    <a:pt x="755904" y="685895"/>
                  </a:lnTo>
                  <a:lnTo>
                    <a:pt x="719479" y="684884"/>
                  </a:lnTo>
                  <a:lnTo>
                    <a:pt x="674029" y="682281"/>
                  </a:lnTo>
                  <a:lnTo>
                    <a:pt x="626980" y="678192"/>
                  </a:lnTo>
                  <a:lnTo>
                    <a:pt x="577900" y="672504"/>
                  </a:lnTo>
                  <a:lnTo>
                    <a:pt x="527383" y="665132"/>
                  </a:lnTo>
                  <a:lnTo>
                    <a:pt x="476021" y="655992"/>
                  </a:lnTo>
                  <a:lnTo>
                    <a:pt x="424409" y="645000"/>
                  </a:lnTo>
                  <a:lnTo>
                    <a:pt x="373141" y="632069"/>
                  </a:lnTo>
                  <a:lnTo>
                    <a:pt x="322811" y="617116"/>
                  </a:lnTo>
                  <a:lnTo>
                    <a:pt x="274011" y="600056"/>
                  </a:lnTo>
                  <a:lnTo>
                    <a:pt x="227335" y="580804"/>
                  </a:lnTo>
                  <a:lnTo>
                    <a:pt x="183378" y="559276"/>
                  </a:lnTo>
                  <a:lnTo>
                    <a:pt x="142733" y="535387"/>
                  </a:lnTo>
                  <a:lnTo>
                    <a:pt x="105993" y="509053"/>
                  </a:lnTo>
                  <a:lnTo>
                    <a:pt x="73753" y="480187"/>
                  </a:lnTo>
                  <a:lnTo>
                    <a:pt x="46606" y="448707"/>
                  </a:lnTo>
                  <a:lnTo>
                    <a:pt x="25146" y="414528"/>
                  </a:lnTo>
                  <a:lnTo>
                    <a:pt x="10668" y="364236"/>
                  </a:lnTo>
                  <a:lnTo>
                    <a:pt x="9906" y="347472"/>
                  </a:lnTo>
                  <a:lnTo>
                    <a:pt x="9906" y="401574"/>
                  </a:lnTo>
                  <a:lnTo>
                    <a:pt x="38424" y="453604"/>
                  </a:lnTo>
                  <a:lnTo>
                    <a:pt x="65511" y="485379"/>
                  </a:lnTo>
                  <a:lnTo>
                    <a:pt x="97490" y="514516"/>
                  </a:lnTo>
                  <a:lnTo>
                    <a:pt x="133826" y="541103"/>
                  </a:lnTo>
                  <a:lnTo>
                    <a:pt x="173984" y="565231"/>
                  </a:lnTo>
                  <a:lnTo>
                    <a:pt x="217430" y="586989"/>
                  </a:lnTo>
                  <a:lnTo>
                    <a:pt x="263630" y="606466"/>
                  </a:lnTo>
                  <a:lnTo>
                    <a:pt x="312048" y="623753"/>
                  </a:lnTo>
                  <a:lnTo>
                    <a:pt x="362151" y="638938"/>
                  </a:lnTo>
                  <a:lnTo>
                    <a:pt x="413403" y="652112"/>
                  </a:lnTo>
                  <a:lnTo>
                    <a:pt x="465271" y="663364"/>
                  </a:lnTo>
                  <a:lnTo>
                    <a:pt x="517219" y="672783"/>
                  </a:lnTo>
                  <a:lnTo>
                    <a:pt x="568712" y="680460"/>
                  </a:lnTo>
                  <a:lnTo>
                    <a:pt x="619217" y="686484"/>
                  </a:lnTo>
                  <a:lnTo>
                    <a:pt x="668199" y="690944"/>
                  </a:lnTo>
                  <a:lnTo>
                    <a:pt x="715122" y="693931"/>
                  </a:lnTo>
                  <a:lnTo>
                    <a:pt x="759658" y="695535"/>
                  </a:lnTo>
                  <a:lnTo>
                    <a:pt x="800657" y="695841"/>
                  </a:lnTo>
                  <a:lnTo>
                    <a:pt x="838200" y="694944"/>
                  </a:lnTo>
                  <a:lnTo>
                    <a:pt x="878586" y="693420"/>
                  </a:lnTo>
                  <a:lnTo>
                    <a:pt x="918210" y="691134"/>
                  </a:lnTo>
                  <a:lnTo>
                    <a:pt x="993831" y="685253"/>
                  </a:lnTo>
                  <a:lnTo>
                    <a:pt x="1037852" y="679654"/>
                  </a:lnTo>
                  <a:lnTo>
                    <a:pt x="1084903" y="672172"/>
                  </a:lnTo>
                  <a:lnTo>
                    <a:pt x="1134147" y="662724"/>
                  </a:lnTo>
                  <a:lnTo>
                    <a:pt x="1184752" y="651226"/>
                  </a:lnTo>
                  <a:lnTo>
                    <a:pt x="1235883" y="637596"/>
                  </a:lnTo>
                  <a:lnTo>
                    <a:pt x="1286705" y="621751"/>
                  </a:lnTo>
                  <a:lnTo>
                    <a:pt x="1336384" y="603607"/>
                  </a:lnTo>
                  <a:lnTo>
                    <a:pt x="1384087" y="583082"/>
                  </a:lnTo>
                  <a:lnTo>
                    <a:pt x="1428979" y="560093"/>
                  </a:lnTo>
                  <a:lnTo>
                    <a:pt x="1470225" y="534557"/>
                  </a:lnTo>
                  <a:lnTo>
                    <a:pt x="1506992" y="506390"/>
                  </a:lnTo>
                  <a:lnTo>
                    <a:pt x="1538445" y="475510"/>
                  </a:lnTo>
                  <a:lnTo>
                    <a:pt x="1563750" y="441833"/>
                  </a:lnTo>
                  <a:lnTo>
                    <a:pt x="1582073" y="405278"/>
                  </a:lnTo>
                  <a:lnTo>
                    <a:pt x="1584198" y="397287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73800" y="5379211"/>
            <a:ext cx="126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player_id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20228" y="5222747"/>
            <a:ext cx="1153160" cy="696595"/>
            <a:chOff x="7920228" y="5222747"/>
            <a:chExt cx="1153160" cy="696595"/>
          </a:xfrm>
        </p:grpSpPr>
        <p:sp>
          <p:nvSpPr>
            <p:cNvPr id="20" name="object 20"/>
            <p:cNvSpPr/>
            <p:nvPr/>
          </p:nvSpPr>
          <p:spPr>
            <a:xfrm>
              <a:off x="7924800" y="5228081"/>
              <a:ext cx="1076406" cy="3519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0228" y="5222747"/>
              <a:ext cx="1152905" cy="6911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228" y="5222747"/>
              <a:ext cx="1153160" cy="696595"/>
            </a:xfrm>
            <a:custGeom>
              <a:avLst/>
              <a:gdLst/>
              <a:ahLst/>
              <a:cxnLst/>
              <a:rect l="l" t="t" r="r" b="b"/>
              <a:pathLst>
                <a:path w="1153159" h="696595">
                  <a:moveTo>
                    <a:pt x="1152906" y="348234"/>
                  </a:moveTo>
                  <a:lnTo>
                    <a:pt x="1152144" y="339090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372" y="277797"/>
                  </a:lnTo>
                  <a:lnTo>
                    <a:pt x="1123168" y="238147"/>
                  </a:lnTo>
                  <a:lnTo>
                    <a:pt x="1099753" y="201791"/>
                  </a:lnTo>
                  <a:lnTo>
                    <a:pt x="1070873" y="168669"/>
                  </a:lnTo>
                  <a:lnTo>
                    <a:pt x="1037273" y="138723"/>
                  </a:lnTo>
                  <a:lnTo>
                    <a:pt x="999700" y="111892"/>
                  </a:lnTo>
                  <a:lnTo>
                    <a:pt x="958899" y="88117"/>
                  </a:lnTo>
                  <a:lnTo>
                    <a:pt x="915616" y="67338"/>
                  </a:lnTo>
                  <a:lnTo>
                    <a:pt x="870597" y="49495"/>
                  </a:lnTo>
                  <a:lnTo>
                    <a:pt x="824588" y="34529"/>
                  </a:lnTo>
                  <a:lnTo>
                    <a:pt x="778334" y="22380"/>
                  </a:lnTo>
                  <a:lnTo>
                    <a:pt x="732581" y="12989"/>
                  </a:lnTo>
                  <a:lnTo>
                    <a:pt x="688076" y="6295"/>
                  </a:lnTo>
                  <a:lnTo>
                    <a:pt x="645563" y="2239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178" y="2459"/>
                  </a:lnTo>
                  <a:lnTo>
                    <a:pt x="463448" y="6636"/>
                  </a:lnTo>
                  <a:lnTo>
                    <a:pt x="418880" y="13370"/>
                  </a:lnTo>
                  <a:lnTo>
                    <a:pt x="373190" y="22739"/>
                  </a:lnTo>
                  <a:lnTo>
                    <a:pt x="327095" y="34817"/>
                  </a:lnTo>
                  <a:lnTo>
                    <a:pt x="281312" y="49683"/>
                  </a:lnTo>
                  <a:lnTo>
                    <a:pt x="236556" y="67413"/>
                  </a:lnTo>
                  <a:lnTo>
                    <a:pt x="193546" y="88083"/>
                  </a:lnTo>
                  <a:lnTo>
                    <a:pt x="152997" y="111771"/>
                  </a:lnTo>
                  <a:lnTo>
                    <a:pt x="115626" y="138554"/>
                  </a:lnTo>
                  <a:lnTo>
                    <a:pt x="82150" y="168507"/>
                  </a:lnTo>
                  <a:lnTo>
                    <a:pt x="53285" y="201708"/>
                  </a:lnTo>
                  <a:lnTo>
                    <a:pt x="29748" y="238233"/>
                  </a:lnTo>
                  <a:lnTo>
                    <a:pt x="12255" y="278159"/>
                  </a:lnTo>
                  <a:lnTo>
                    <a:pt x="1523" y="321564"/>
                  </a:lnTo>
                  <a:lnTo>
                    <a:pt x="0" y="339090"/>
                  </a:lnTo>
                  <a:lnTo>
                    <a:pt x="0" y="357378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8041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2340" y="278616"/>
                  </a:lnTo>
                  <a:lnTo>
                    <a:pt x="40514" y="238491"/>
                  </a:lnTo>
                  <a:lnTo>
                    <a:pt x="65157" y="201878"/>
                  </a:lnTo>
                  <a:lnTo>
                    <a:pt x="95475" y="168705"/>
                  </a:lnTo>
                  <a:lnTo>
                    <a:pt x="130671" y="138898"/>
                  </a:lnTo>
                  <a:lnTo>
                    <a:pt x="169952" y="112384"/>
                  </a:lnTo>
                  <a:lnTo>
                    <a:pt x="212521" y="89090"/>
                  </a:lnTo>
                  <a:lnTo>
                    <a:pt x="257584" y="68944"/>
                  </a:lnTo>
                  <a:lnTo>
                    <a:pt x="304347" y="51872"/>
                  </a:lnTo>
                  <a:lnTo>
                    <a:pt x="352012" y="37800"/>
                  </a:lnTo>
                  <a:lnTo>
                    <a:pt x="399787" y="26657"/>
                  </a:lnTo>
                  <a:lnTo>
                    <a:pt x="447109" y="18341"/>
                  </a:lnTo>
                  <a:lnTo>
                    <a:pt x="492482" y="12863"/>
                  </a:lnTo>
                  <a:lnTo>
                    <a:pt x="535507" y="10086"/>
                  </a:lnTo>
                  <a:lnTo>
                    <a:pt x="576072" y="9906"/>
                  </a:lnTo>
                  <a:lnTo>
                    <a:pt x="634746" y="11430"/>
                  </a:lnTo>
                  <a:lnTo>
                    <a:pt x="675205" y="14285"/>
                  </a:lnTo>
                  <a:lnTo>
                    <a:pt x="718559" y="19981"/>
                  </a:lnTo>
                  <a:lnTo>
                    <a:pt x="763921" y="28577"/>
                  </a:lnTo>
                  <a:lnTo>
                    <a:pt x="810406" y="40128"/>
                  </a:lnTo>
                  <a:lnTo>
                    <a:pt x="857129" y="54691"/>
                  </a:lnTo>
                  <a:lnTo>
                    <a:pt x="903205" y="72324"/>
                  </a:lnTo>
                  <a:lnTo>
                    <a:pt x="947747" y="93083"/>
                  </a:lnTo>
                  <a:lnTo>
                    <a:pt x="989870" y="117024"/>
                  </a:lnTo>
                  <a:lnTo>
                    <a:pt x="1028689" y="144206"/>
                  </a:lnTo>
                  <a:lnTo>
                    <a:pt x="1063319" y="174685"/>
                  </a:lnTo>
                  <a:lnTo>
                    <a:pt x="1092875" y="208518"/>
                  </a:lnTo>
                  <a:lnTo>
                    <a:pt x="1116470" y="245761"/>
                  </a:lnTo>
                  <a:lnTo>
                    <a:pt x="1133219" y="286472"/>
                  </a:lnTo>
                  <a:lnTo>
                    <a:pt x="1142238" y="330708"/>
                  </a:lnTo>
                  <a:lnTo>
                    <a:pt x="1143000" y="339852"/>
                  </a:lnTo>
                  <a:lnTo>
                    <a:pt x="1143000" y="408884"/>
                  </a:lnTo>
                  <a:lnTo>
                    <a:pt x="1145416" y="402029"/>
                  </a:lnTo>
                  <a:lnTo>
                    <a:pt x="1152144" y="357378"/>
                  </a:lnTo>
                  <a:lnTo>
                    <a:pt x="1152906" y="348234"/>
                  </a:lnTo>
                  <a:close/>
                </a:path>
                <a:path w="1153159" h="696595">
                  <a:moveTo>
                    <a:pt x="1143000" y="408884"/>
                  </a:moveTo>
                  <a:lnTo>
                    <a:pt x="1143000" y="356616"/>
                  </a:lnTo>
                  <a:lnTo>
                    <a:pt x="1142238" y="365760"/>
                  </a:lnTo>
                  <a:lnTo>
                    <a:pt x="1133090" y="410037"/>
                  </a:lnTo>
                  <a:lnTo>
                    <a:pt x="1116245" y="450771"/>
                  </a:lnTo>
                  <a:lnTo>
                    <a:pt x="1092581" y="488020"/>
                  </a:lnTo>
                  <a:lnTo>
                    <a:pt x="1062980" y="521841"/>
                  </a:lnTo>
                  <a:lnTo>
                    <a:pt x="1028320" y="552292"/>
                  </a:lnTo>
                  <a:lnTo>
                    <a:pt x="989482" y="579432"/>
                  </a:lnTo>
                  <a:lnTo>
                    <a:pt x="947346" y="603318"/>
                  </a:lnTo>
                  <a:lnTo>
                    <a:pt x="902793" y="624008"/>
                  </a:lnTo>
                  <a:lnTo>
                    <a:pt x="856702" y="641560"/>
                  </a:lnTo>
                  <a:lnTo>
                    <a:pt x="809953" y="656032"/>
                  </a:lnTo>
                  <a:lnTo>
                    <a:pt x="763427" y="667481"/>
                  </a:lnTo>
                  <a:lnTo>
                    <a:pt x="718003" y="675966"/>
                  </a:lnTo>
                  <a:lnTo>
                    <a:pt x="674562" y="681545"/>
                  </a:lnTo>
                  <a:lnTo>
                    <a:pt x="633984" y="684276"/>
                  </a:lnTo>
                  <a:lnTo>
                    <a:pt x="576072" y="686562"/>
                  </a:lnTo>
                  <a:lnTo>
                    <a:pt x="535507" y="685812"/>
                  </a:lnTo>
                  <a:lnTo>
                    <a:pt x="492283" y="682735"/>
                  </a:lnTo>
                  <a:lnTo>
                    <a:pt x="446875" y="677184"/>
                  </a:lnTo>
                  <a:lnTo>
                    <a:pt x="400700" y="669174"/>
                  </a:lnTo>
                  <a:lnTo>
                    <a:pt x="353765" y="658478"/>
                  </a:lnTo>
                  <a:lnTo>
                    <a:pt x="307018" y="645028"/>
                  </a:lnTo>
                  <a:lnTo>
                    <a:pt x="261170" y="628718"/>
                  </a:lnTo>
                  <a:lnTo>
                    <a:pt x="216933" y="609443"/>
                  </a:lnTo>
                  <a:lnTo>
                    <a:pt x="175019" y="587095"/>
                  </a:lnTo>
                  <a:lnTo>
                    <a:pt x="136141" y="561568"/>
                  </a:lnTo>
                  <a:lnTo>
                    <a:pt x="101009" y="532756"/>
                  </a:lnTo>
                  <a:lnTo>
                    <a:pt x="70336" y="500552"/>
                  </a:lnTo>
                  <a:lnTo>
                    <a:pt x="44835" y="464849"/>
                  </a:lnTo>
                  <a:lnTo>
                    <a:pt x="25216" y="425542"/>
                  </a:lnTo>
                  <a:lnTo>
                    <a:pt x="12192" y="382524"/>
                  </a:lnTo>
                  <a:lnTo>
                    <a:pt x="9906" y="356616"/>
                  </a:lnTo>
                  <a:lnTo>
                    <a:pt x="9906" y="408041"/>
                  </a:lnTo>
                  <a:lnTo>
                    <a:pt x="33796" y="465315"/>
                  </a:lnTo>
                  <a:lnTo>
                    <a:pt x="58347" y="501020"/>
                  </a:lnTo>
                  <a:lnTo>
                    <a:pt x="88114" y="533518"/>
                  </a:lnTo>
                  <a:lnTo>
                    <a:pt x="122420" y="562868"/>
                  </a:lnTo>
                  <a:lnTo>
                    <a:pt x="160587" y="589130"/>
                  </a:lnTo>
                  <a:lnTo>
                    <a:pt x="201940" y="612363"/>
                  </a:lnTo>
                  <a:lnTo>
                    <a:pt x="245802" y="632626"/>
                  </a:lnTo>
                  <a:lnTo>
                    <a:pt x="291495" y="649979"/>
                  </a:lnTo>
                  <a:lnTo>
                    <a:pt x="338343" y="664481"/>
                  </a:lnTo>
                  <a:lnTo>
                    <a:pt x="385670" y="676191"/>
                  </a:lnTo>
                  <a:lnTo>
                    <a:pt x="432798" y="685169"/>
                  </a:lnTo>
                  <a:lnTo>
                    <a:pt x="479050" y="691474"/>
                  </a:lnTo>
                  <a:lnTo>
                    <a:pt x="523751" y="695165"/>
                  </a:lnTo>
                  <a:lnTo>
                    <a:pt x="566223" y="696302"/>
                  </a:lnTo>
                  <a:lnTo>
                    <a:pt x="605790" y="694944"/>
                  </a:lnTo>
                  <a:lnTo>
                    <a:pt x="634746" y="694182"/>
                  </a:lnTo>
                  <a:lnTo>
                    <a:pt x="703948" y="687884"/>
                  </a:lnTo>
                  <a:lnTo>
                    <a:pt x="746878" y="680948"/>
                  </a:lnTo>
                  <a:lnTo>
                    <a:pt x="791615" y="671054"/>
                  </a:lnTo>
                  <a:lnTo>
                    <a:pt x="837282" y="658169"/>
                  </a:lnTo>
                  <a:lnTo>
                    <a:pt x="883002" y="642258"/>
                  </a:lnTo>
                  <a:lnTo>
                    <a:pt x="927898" y="623289"/>
                  </a:lnTo>
                  <a:lnTo>
                    <a:pt x="971092" y="601227"/>
                  </a:lnTo>
                  <a:lnTo>
                    <a:pt x="1011708" y="576039"/>
                  </a:lnTo>
                  <a:lnTo>
                    <a:pt x="1048869" y="547691"/>
                  </a:lnTo>
                  <a:lnTo>
                    <a:pt x="1081697" y="516150"/>
                  </a:lnTo>
                  <a:lnTo>
                    <a:pt x="1109316" y="481382"/>
                  </a:lnTo>
                  <a:lnTo>
                    <a:pt x="1130848" y="443353"/>
                  </a:lnTo>
                  <a:lnTo>
                    <a:pt x="1143000" y="40888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03361" y="5366257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7127" y="5165090"/>
            <a:ext cx="44805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080" indent="-39497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PlayedIn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play_id,</a:t>
            </a:r>
            <a:r>
              <a:rPr sz="2800" u="heavy" spc="-8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player_id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  receiving_yds,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52209" y="2416301"/>
            <a:ext cx="1379220" cy="695325"/>
            <a:chOff x="6252209" y="2416301"/>
            <a:chExt cx="1379220" cy="695325"/>
          </a:xfrm>
        </p:grpSpPr>
        <p:sp>
          <p:nvSpPr>
            <p:cNvPr id="26" name="object 26"/>
            <p:cNvSpPr/>
            <p:nvPr/>
          </p:nvSpPr>
          <p:spPr>
            <a:xfrm>
              <a:off x="6829245" y="2420873"/>
              <a:ext cx="741804" cy="208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4229" y="2427240"/>
              <a:ext cx="407301" cy="1247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6781" y="2555158"/>
              <a:ext cx="142481" cy="2116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52209" y="2416301"/>
              <a:ext cx="1379220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2209" y="2416301"/>
              <a:ext cx="1379220" cy="695325"/>
            </a:xfrm>
            <a:custGeom>
              <a:avLst/>
              <a:gdLst/>
              <a:ahLst/>
              <a:cxnLst/>
              <a:rect l="l" t="t" r="r" b="b"/>
              <a:pathLst>
                <a:path w="1379220" h="695325">
                  <a:moveTo>
                    <a:pt x="1379220" y="356616"/>
                  </a:moveTo>
                  <a:lnTo>
                    <a:pt x="1379220" y="338327"/>
                  </a:lnTo>
                  <a:lnTo>
                    <a:pt x="1378458" y="329184"/>
                  </a:lnTo>
                  <a:lnTo>
                    <a:pt x="1368398" y="287424"/>
                  </a:lnTo>
                  <a:lnTo>
                    <a:pt x="1350907" y="248933"/>
                  </a:lnTo>
                  <a:lnTo>
                    <a:pt x="1326762" y="213617"/>
                  </a:lnTo>
                  <a:lnTo>
                    <a:pt x="1296741" y="181381"/>
                  </a:lnTo>
                  <a:lnTo>
                    <a:pt x="1261620" y="152133"/>
                  </a:lnTo>
                  <a:lnTo>
                    <a:pt x="1222178" y="125778"/>
                  </a:lnTo>
                  <a:lnTo>
                    <a:pt x="1179191" y="102222"/>
                  </a:lnTo>
                  <a:lnTo>
                    <a:pt x="1133438" y="81372"/>
                  </a:lnTo>
                  <a:lnTo>
                    <a:pt x="1085695" y="63134"/>
                  </a:lnTo>
                  <a:lnTo>
                    <a:pt x="1036741" y="47414"/>
                  </a:lnTo>
                  <a:lnTo>
                    <a:pt x="987351" y="34118"/>
                  </a:lnTo>
                  <a:lnTo>
                    <a:pt x="938305" y="23153"/>
                  </a:lnTo>
                  <a:lnTo>
                    <a:pt x="890378" y="14424"/>
                  </a:lnTo>
                  <a:lnTo>
                    <a:pt x="844350" y="7838"/>
                  </a:lnTo>
                  <a:lnTo>
                    <a:pt x="800996" y="3301"/>
                  </a:lnTo>
                  <a:lnTo>
                    <a:pt x="761095" y="720"/>
                  </a:lnTo>
                  <a:lnTo>
                    <a:pt x="725424" y="0"/>
                  </a:lnTo>
                  <a:lnTo>
                    <a:pt x="653302" y="22"/>
                  </a:lnTo>
                  <a:lnTo>
                    <a:pt x="579628" y="3141"/>
                  </a:lnTo>
                  <a:lnTo>
                    <a:pt x="536739" y="7568"/>
                  </a:lnTo>
                  <a:lnTo>
                    <a:pt x="491234" y="14014"/>
                  </a:lnTo>
                  <a:lnTo>
                    <a:pt x="443860" y="22565"/>
                  </a:lnTo>
                  <a:lnTo>
                    <a:pt x="395367" y="33307"/>
                  </a:lnTo>
                  <a:lnTo>
                    <a:pt x="346504" y="46328"/>
                  </a:lnTo>
                  <a:lnTo>
                    <a:pt x="298019" y="61712"/>
                  </a:lnTo>
                  <a:lnTo>
                    <a:pt x="250662" y="79547"/>
                  </a:lnTo>
                  <a:lnTo>
                    <a:pt x="205182" y="99919"/>
                  </a:lnTo>
                  <a:lnTo>
                    <a:pt x="162328" y="122914"/>
                  </a:lnTo>
                  <a:lnTo>
                    <a:pt x="122848" y="148618"/>
                  </a:lnTo>
                  <a:lnTo>
                    <a:pt x="87492" y="177118"/>
                  </a:lnTo>
                  <a:lnTo>
                    <a:pt x="57009" y="208500"/>
                  </a:lnTo>
                  <a:lnTo>
                    <a:pt x="32121" y="242904"/>
                  </a:lnTo>
                  <a:lnTo>
                    <a:pt x="13657" y="280255"/>
                  </a:lnTo>
                  <a:lnTo>
                    <a:pt x="2286" y="320802"/>
                  </a:lnTo>
                  <a:lnTo>
                    <a:pt x="0" y="338328"/>
                  </a:lnTo>
                  <a:lnTo>
                    <a:pt x="0" y="345948"/>
                  </a:lnTo>
                  <a:lnTo>
                    <a:pt x="762" y="343662"/>
                  </a:lnTo>
                  <a:lnTo>
                    <a:pt x="3048" y="342900"/>
                  </a:lnTo>
                  <a:lnTo>
                    <a:pt x="4572" y="342138"/>
                  </a:lnTo>
                  <a:lnTo>
                    <a:pt x="6858" y="342900"/>
                  </a:lnTo>
                  <a:lnTo>
                    <a:pt x="8382" y="344424"/>
                  </a:lnTo>
                  <a:lnTo>
                    <a:pt x="8382" y="348026"/>
                  </a:lnTo>
                  <a:lnTo>
                    <a:pt x="9906" y="347472"/>
                  </a:lnTo>
                  <a:lnTo>
                    <a:pt x="9906" y="339090"/>
                  </a:lnTo>
                  <a:lnTo>
                    <a:pt x="11430" y="321564"/>
                  </a:lnTo>
                  <a:lnTo>
                    <a:pt x="24150" y="280350"/>
                  </a:lnTo>
                  <a:lnTo>
                    <a:pt x="44112" y="242522"/>
                  </a:lnTo>
                  <a:lnTo>
                    <a:pt x="70546" y="207973"/>
                  </a:lnTo>
                  <a:lnTo>
                    <a:pt x="102684" y="176596"/>
                  </a:lnTo>
                  <a:lnTo>
                    <a:pt x="139756" y="148286"/>
                  </a:lnTo>
                  <a:lnTo>
                    <a:pt x="180994" y="122936"/>
                  </a:lnTo>
                  <a:lnTo>
                    <a:pt x="225628" y="100441"/>
                  </a:lnTo>
                  <a:lnTo>
                    <a:pt x="272889" y="80694"/>
                  </a:lnTo>
                  <a:lnTo>
                    <a:pt x="322010" y="63589"/>
                  </a:lnTo>
                  <a:lnTo>
                    <a:pt x="372220" y="49021"/>
                  </a:lnTo>
                  <a:lnTo>
                    <a:pt x="422750" y="36883"/>
                  </a:lnTo>
                  <a:lnTo>
                    <a:pt x="472833" y="27068"/>
                  </a:lnTo>
                  <a:lnTo>
                    <a:pt x="521698" y="19472"/>
                  </a:lnTo>
                  <a:lnTo>
                    <a:pt x="568578" y="13987"/>
                  </a:lnTo>
                  <a:lnTo>
                    <a:pt x="612702" y="10508"/>
                  </a:lnTo>
                  <a:lnTo>
                    <a:pt x="653302" y="8929"/>
                  </a:lnTo>
                  <a:lnTo>
                    <a:pt x="689610" y="9144"/>
                  </a:lnTo>
                  <a:lnTo>
                    <a:pt x="724662" y="9906"/>
                  </a:lnTo>
                  <a:lnTo>
                    <a:pt x="761095" y="11487"/>
                  </a:lnTo>
                  <a:lnTo>
                    <a:pt x="795194" y="12906"/>
                  </a:lnTo>
                  <a:lnTo>
                    <a:pt x="835121" y="16451"/>
                  </a:lnTo>
                  <a:lnTo>
                    <a:pt x="878618" y="22148"/>
                  </a:lnTo>
                  <a:lnTo>
                    <a:pt x="924806" y="30082"/>
                  </a:lnTo>
                  <a:lnTo>
                    <a:pt x="972807" y="40339"/>
                  </a:lnTo>
                  <a:lnTo>
                    <a:pt x="1021743" y="53003"/>
                  </a:lnTo>
                  <a:lnTo>
                    <a:pt x="1070735" y="68159"/>
                  </a:lnTo>
                  <a:lnTo>
                    <a:pt x="1118906" y="85891"/>
                  </a:lnTo>
                  <a:lnTo>
                    <a:pt x="1165377" y="106286"/>
                  </a:lnTo>
                  <a:lnTo>
                    <a:pt x="1209270" y="129427"/>
                  </a:lnTo>
                  <a:lnTo>
                    <a:pt x="1249707" y="155399"/>
                  </a:lnTo>
                  <a:lnTo>
                    <a:pt x="1285810" y="184289"/>
                  </a:lnTo>
                  <a:lnTo>
                    <a:pt x="1316700" y="216179"/>
                  </a:lnTo>
                  <a:lnTo>
                    <a:pt x="1341499" y="251156"/>
                  </a:lnTo>
                  <a:lnTo>
                    <a:pt x="1359330" y="289304"/>
                  </a:lnTo>
                  <a:lnTo>
                    <a:pt x="1369314" y="330708"/>
                  </a:lnTo>
                  <a:lnTo>
                    <a:pt x="1370076" y="339090"/>
                  </a:lnTo>
                  <a:lnTo>
                    <a:pt x="1370076" y="400810"/>
                  </a:lnTo>
                  <a:lnTo>
                    <a:pt x="1378458" y="365759"/>
                  </a:lnTo>
                  <a:lnTo>
                    <a:pt x="1379220" y="356616"/>
                  </a:lnTo>
                  <a:close/>
                </a:path>
                <a:path w="1379220" h="695325">
                  <a:moveTo>
                    <a:pt x="8382" y="344424"/>
                  </a:moveTo>
                  <a:lnTo>
                    <a:pt x="6858" y="342900"/>
                  </a:lnTo>
                  <a:lnTo>
                    <a:pt x="4572" y="342138"/>
                  </a:lnTo>
                  <a:lnTo>
                    <a:pt x="3048" y="342900"/>
                  </a:lnTo>
                  <a:lnTo>
                    <a:pt x="762" y="343662"/>
                  </a:lnTo>
                  <a:lnTo>
                    <a:pt x="0" y="345948"/>
                  </a:lnTo>
                  <a:lnTo>
                    <a:pt x="0" y="347472"/>
                  </a:lnTo>
                  <a:lnTo>
                    <a:pt x="8382" y="344424"/>
                  </a:lnTo>
                  <a:close/>
                </a:path>
                <a:path w="1379220" h="695325">
                  <a:moveTo>
                    <a:pt x="8382" y="348026"/>
                  </a:moveTo>
                  <a:lnTo>
                    <a:pt x="8382" y="344424"/>
                  </a:lnTo>
                  <a:lnTo>
                    <a:pt x="0" y="347472"/>
                  </a:lnTo>
                  <a:lnTo>
                    <a:pt x="0" y="356616"/>
                  </a:lnTo>
                  <a:lnTo>
                    <a:pt x="762" y="365760"/>
                  </a:lnTo>
                  <a:lnTo>
                    <a:pt x="1524" y="370332"/>
                  </a:lnTo>
                  <a:lnTo>
                    <a:pt x="1524" y="350520"/>
                  </a:lnTo>
                  <a:lnTo>
                    <a:pt x="8382" y="348026"/>
                  </a:lnTo>
                  <a:close/>
                </a:path>
                <a:path w="1379220" h="695325">
                  <a:moveTo>
                    <a:pt x="9906" y="349758"/>
                  </a:moveTo>
                  <a:lnTo>
                    <a:pt x="9906" y="347472"/>
                  </a:lnTo>
                  <a:lnTo>
                    <a:pt x="1524" y="350520"/>
                  </a:lnTo>
                  <a:lnTo>
                    <a:pt x="1524" y="351282"/>
                  </a:lnTo>
                  <a:lnTo>
                    <a:pt x="4572" y="352806"/>
                  </a:lnTo>
                  <a:lnTo>
                    <a:pt x="6858" y="352044"/>
                  </a:lnTo>
                  <a:lnTo>
                    <a:pt x="8382" y="351282"/>
                  </a:lnTo>
                  <a:lnTo>
                    <a:pt x="9906" y="349758"/>
                  </a:lnTo>
                  <a:close/>
                </a:path>
                <a:path w="1379220" h="695325">
                  <a:moveTo>
                    <a:pt x="1370076" y="400810"/>
                  </a:moveTo>
                  <a:lnTo>
                    <a:pt x="1370076" y="356616"/>
                  </a:lnTo>
                  <a:lnTo>
                    <a:pt x="1369314" y="364998"/>
                  </a:lnTo>
                  <a:lnTo>
                    <a:pt x="1359193" y="405645"/>
                  </a:lnTo>
                  <a:lnTo>
                    <a:pt x="1341721" y="443139"/>
                  </a:lnTo>
                  <a:lnTo>
                    <a:pt x="1317672" y="477564"/>
                  </a:lnTo>
                  <a:lnTo>
                    <a:pt x="1287822" y="509005"/>
                  </a:lnTo>
                  <a:lnTo>
                    <a:pt x="1252945" y="537548"/>
                  </a:lnTo>
                  <a:lnTo>
                    <a:pt x="1213819" y="563279"/>
                  </a:lnTo>
                  <a:lnTo>
                    <a:pt x="1171217" y="586281"/>
                  </a:lnTo>
                  <a:lnTo>
                    <a:pt x="1125915" y="606642"/>
                  </a:lnTo>
                  <a:lnTo>
                    <a:pt x="1078690" y="624445"/>
                  </a:lnTo>
                  <a:lnTo>
                    <a:pt x="1030315" y="639776"/>
                  </a:lnTo>
                  <a:lnTo>
                    <a:pt x="981567" y="652720"/>
                  </a:lnTo>
                  <a:lnTo>
                    <a:pt x="933221" y="663363"/>
                  </a:lnTo>
                  <a:lnTo>
                    <a:pt x="886053" y="671789"/>
                  </a:lnTo>
                  <a:lnTo>
                    <a:pt x="840837" y="678085"/>
                  </a:lnTo>
                  <a:lnTo>
                    <a:pt x="798350" y="682334"/>
                  </a:lnTo>
                  <a:lnTo>
                    <a:pt x="759366" y="684624"/>
                  </a:lnTo>
                  <a:lnTo>
                    <a:pt x="724662" y="685038"/>
                  </a:lnTo>
                  <a:lnTo>
                    <a:pt x="689610" y="685800"/>
                  </a:lnTo>
                  <a:lnTo>
                    <a:pt x="653302" y="685022"/>
                  </a:lnTo>
                  <a:lnTo>
                    <a:pt x="619992" y="684606"/>
                  </a:lnTo>
                  <a:lnTo>
                    <a:pt x="581331" y="682341"/>
                  </a:lnTo>
                  <a:lnTo>
                    <a:pt x="539309" y="678159"/>
                  </a:lnTo>
                  <a:lnTo>
                    <a:pt x="494667" y="671982"/>
                  </a:lnTo>
                  <a:lnTo>
                    <a:pt x="448141" y="663728"/>
                  </a:lnTo>
                  <a:lnTo>
                    <a:pt x="400468" y="653318"/>
                  </a:lnTo>
                  <a:lnTo>
                    <a:pt x="352388" y="640669"/>
                  </a:lnTo>
                  <a:lnTo>
                    <a:pt x="304637" y="625702"/>
                  </a:lnTo>
                  <a:lnTo>
                    <a:pt x="257953" y="608337"/>
                  </a:lnTo>
                  <a:lnTo>
                    <a:pt x="213074" y="588491"/>
                  </a:lnTo>
                  <a:lnTo>
                    <a:pt x="170738" y="566086"/>
                  </a:lnTo>
                  <a:lnTo>
                    <a:pt x="131682" y="541040"/>
                  </a:lnTo>
                  <a:lnTo>
                    <a:pt x="96645" y="513273"/>
                  </a:lnTo>
                  <a:lnTo>
                    <a:pt x="66363" y="482704"/>
                  </a:lnTo>
                  <a:lnTo>
                    <a:pt x="41574" y="449252"/>
                  </a:lnTo>
                  <a:lnTo>
                    <a:pt x="23017" y="412838"/>
                  </a:lnTo>
                  <a:lnTo>
                    <a:pt x="11430" y="373380"/>
                  </a:lnTo>
                  <a:lnTo>
                    <a:pt x="9906" y="349758"/>
                  </a:lnTo>
                  <a:lnTo>
                    <a:pt x="8382" y="351282"/>
                  </a:lnTo>
                  <a:lnTo>
                    <a:pt x="6858" y="352044"/>
                  </a:lnTo>
                  <a:lnTo>
                    <a:pt x="4572" y="352806"/>
                  </a:lnTo>
                  <a:lnTo>
                    <a:pt x="1524" y="351282"/>
                  </a:lnTo>
                  <a:lnTo>
                    <a:pt x="1524" y="370332"/>
                  </a:lnTo>
                  <a:lnTo>
                    <a:pt x="13874" y="414846"/>
                  </a:lnTo>
                  <a:lnTo>
                    <a:pt x="32148" y="451746"/>
                  </a:lnTo>
                  <a:lnTo>
                    <a:pt x="56365" y="485580"/>
                  </a:lnTo>
                  <a:lnTo>
                    <a:pt x="85943" y="516549"/>
                  </a:lnTo>
                  <a:lnTo>
                    <a:pt x="120194" y="544704"/>
                  </a:lnTo>
                  <a:lnTo>
                    <a:pt x="158456" y="570134"/>
                  </a:lnTo>
                  <a:lnTo>
                    <a:pt x="200068" y="592926"/>
                  </a:lnTo>
                  <a:lnTo>
                    <a:pt x="244367" y="613170"/>
                  </a:lnTo>
                  <a:lnTo>
                    <a:pt x="290693" y="630955"/>
                  </a:lnTo>
                  <a:lnTo>
                    <a:pt x="338383" y="646368"/>
                  </a:lnTo>
                  <a:lnTo>
                    <a:pt x="386775" y="659499"/>
                  </a:lnTo>
                  <a:lnTo>
                    <a:pt x="435209" y="670435"/>
                  </a:lnTo>
                  <a:lnTo>
                    <a:pt x="483021" y="679267"/>
                  </a:lnTo>
                  <a:lnTo>
                    <a:pt x="529551" y="686081"/>
                  </a:lnTo>
                  <a:lnTo>
                    <a:pt x="574137" y="690968"/>
                  </a:lnTo>
                  <a:lnTo>
                    <a:pt x="616116" y="694014"/>
                  </a:lnTo>
                  <a:lnTo>
                    <a:pt x="654827" y="695310"/>
                  </a:lnTo>
                  <a:lnTo>
                    <a:pt x="689610" y="694944"/>
                  </a:lnTo>
                  <a:lnTo>
                    <a:pt x="725424" y="694944"/>
                  </a:lnTo>
                  <a:lnTo>
                    <a:pt x="796377" y="691737"/>
                  </a:lnTo>
                  <a:lnTo>
                    <a:pt x="837374" y="687992"/>
                  </a:lnTo>
                  <a:lnTo>
                    <a:pt x="881832" y="682091"/>
                  </a:lnTo>
                  <a:lnTo>
                    <a:pt x="928882" y="673937"/>
                  </a:lnTo>
                  <a:lnTo>
                    <a:pt x="977651" y="663436"/>
                  </a:lnTo>
                  <a:lnTo>
                    <a:pt x="1027268" y="650492"/>
                  </a:lnTo>
                  <a:lnTo>
                    <a:pt x="1076863" y="635011"/>
                  </a:lnTo>
                  <a:lnTo>
                    <a:pt x="1125564" y="616896"/>
                  </a:lnTo>
                  <a:lnTo>
                    <a:pt x="1172500" y="596052"/>
                  </a:lnTo>
                  <a:lnTo>
                    <a:pt x="1216800" y="572386"/>
                  </a:lnTo>
                  <a:lnTo>
                    <a:pt x="1257593" y="545800"/>
                  </a:lnTo>
                  <a:lnTo>
                    <a:pt x="1294007" y="516201"/>
                  </a:lnTo>
                  <a:lnTo>
                    <a:pt x="1325172" y="483492"/>
                  </a:lnTo>
                  <a:lnTo>
                    <a:pt x="1350216" y="447579"/>
                  </a:lnTo>
                  <a:lnTo>
                    <a:pt x="1368268" y="408367"/>
                  </a:lnTo>
                  <a:lnTo>
                    <a:pt x="1370076" y="40081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87338" y="2559811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team_id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36029" y="4151376"/>
            <a:ext cx="2032635" cy="706755"/>
            <a:chOff x="6336029" y="4151376"/>
            <a:chExt cx="2032635" cy="706755"/>
          </a:xfrm>
        </p:grpSpPr>
        <p:sp>
          <p:nvSpPr>
            <p:cNvPr id="33" name="object 33"/>
            <p:cNvSpPr/>
            <p:nvPr/>
          </p:nvSpPr>
          <p:spPr>
            <a:xfrm>
              <a:off x="6340601" y="4155948"/>
              <a:ext cx="2022348" cy="69722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6029" y="4151376"/>
              <a:ext cx="2032253" cy="70180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6029" y="4151376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4" h="706754">
                  <a:moveTo>
                    <a:pt x="2032254" y="704088"/>
                  </a:moveTo>
                  <a:lnTo>
                    <a:pt x="2032254" y="1524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704088"/>
                  </a:lnTo>
                  <a:lnTo>
                    <a:pt x="2286" y="706374"/>
                  </a:lnTo>
                  <a:lnTo>
                    <a:pt x="4572" y="706374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2022348" y="9144"/>
                  </a:lnTo>
                  <a:lnTo>
                    <a:pt x="2022348" y="4572"/>
                  </a:lnTo>
                  <a:lnTo>
                    <a:pt x="2026920" y="9144"/>
                  </a:lnTo>
                  <a:lnTo>
                    <a:pt x="2026920" y="706374"/>
                  </a:lnTo>
                  <a:lnTo>
                    <a:pt x="2029968" y="706374"/>
                  </a:lnTo>
                  <a:lnTo>
                    <a:pt x="2032254" y="704088"/>
                  </a:lnTo>
                  <a:close/>
                </a:path>
                <a:path w="2032634" h="706754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2032634" h="706754">
                  <a:moveTo>
                    <a:pt x="9144" y="696468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696468"/>
                  </a:lnTo>
                  <a:lnTo>
                    <a:pt x="9144" y="696468"/>
                  </a:lnTo>
                  <a:close/>
                </a:path>
                <a:path w="2032634" h="706754">
                  <a:moveTo>
                    <a:pt x="2026920" y="696468"/>
                  </a:moveTo>
                  <a:lnTo>
                    <a:pt x="4572" y="696468"/>
                  </a:lnTo>
                  <a:lnTo>
                    <a:pt x="9144" y="701802"/>
                  </a:lnTo>
                  <a:lnTo>
                    <a:pt x="9144" y="706374"/>
                  </a:lnTo>
                  <a:lnTo>
                    <a:pt x="2022348" y="706374"/>
                  </a:lnTo>
                  <a:lnTo>
                    <a:pt x="2022348" y="701802"/>
                  </a:lnTo>
                  <a:lnTo>
                    <a:pt x="2026920" y="696468"/>
                  </a:lnTo>
                  <a:close/>
                </a:path>
                <a:path w="2032634" h="706754">
                  <a:moveTo>
                    <a:pt x="9144" y="706374"/>
                  </a:moveTo>
                  <a:lnTo>
                    <a:pt x="9144" y="701802"/>
                  </a:lnTo>
                  <a:lnTo>
                    <a:pt x="4572" y="696468"/>
                  </a:lnTo>
                  <a:lnTo>
                    <a:pt x="4572" y="706374"/>
                  </a:lnTo>
                  <a:lnTo>
                    <a:pt x="9144" y="706374"/>
                  </a:lnTo>
                  <a:close/>
                </a:path>
                <a:path w="2032634" h="706754">
                  <a:moveTo>
                    <a:pt x="2026920" y="9144"/>
                  </a:moveTo>
                  <a:lnTo>
                    <a:pt x="2022348" y="4572"/>
                  </a:lnTo>
                  <a:lnTo>
                    <a:pt x="2022348" y="9144"/>
                  </a:lnTo>
                  <a:lnTo>
                    <a:pt x="2026920" y="9144"/>
                  </a:lnTo>
                  <a:close/>
                </a:path>
                <a:path w="2032634" h="706754">
                  <a:moveTo>
                    <a:pt x="2026920" y="696468"/>
                  </a:moveTo>
                  <a:lnTo>
                    <a:pt x="2026920" y="9144"/>
                  </a:lnTo>
                  <a:lnTo>
                    <a:pt x="2022348" y="9144"/>
                  </a:lnTo>
                  <a:lnTo>
                    <a:pt x="2022348" y="696468"/>
                  </a:lnTo>
                  <a:lnTo>
                    <a:pt x="2026920" y="696468"/>
                  </a:lnTo>
                  <a:close/>
                </a:path>
                <a:path w="2032634" h="706754">
                  <a:moveTo>
                    <a:pt x="2026920" y="706374"/>
                  </a:moveTo>
                  <a:lnTo>
                    <a:pt x="2026920" y="696468"/>
                  </a:lnTo>
                  <a:lnTo>
                    <a:pt x="2022348" y="701802"/>
                  </a:lnTo>
                  <a:lnTo>
                    <a:pt x="2022348" y="706374"/>
                  </a:lnTo>
                  <a:lnTo>
                    <a:pt x="2026920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07783" y="4300220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Player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27342" y="1997201"/>
            <a:ext cx="1993900" cy="1092200"/>
            <a:chOff x="6927342" y="1997201"/>
            <a:chExt cx="1993900" cy="1092200"/>
          </a:xfrm>
        </p:grpSpPr>
        <p:sp>
          <p:nvSpPr>
            <p:cNvPr id="38" name="object 38"/>
            <p:cNvSpPr/>
            <p:nvPr/>
          </p:nvSpPr>
          <p:spPr>
            <a:xfrm>
              <a:off x="6927342" y="1997201"/>
              <a:ext cx="9525" cy="457200"/>
            </a:xfrm>
            <a:custGeom>
              <a:avLst/>
              <a:gdLst/>
              <a:ahLst/>
              <a:cxnLst/>
              <a:rect l="l" t="t" r="r" b="b"/>
              <a:pathLst>
                <a:path w="9525" h="457200">
                  <a:moveTo>
                    <a:pt x="9144" y="457199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9144" y="45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57444" y="2398013"/>
              <a:ext cx="899647" cy="1927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7828" y="2393441"/>
              <a:ext cx="1152905" cy="6903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67828" y="2393441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59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184"/>
                  </a:lnTo>
                  <a:lnTo>
                    <a:pt x="1150620" y="320802"/>
                  </a:lnTo>
                  <a:lnTo>
                    <a:pt x="1140549" y="277797"/>
                  </a:lnTo>
                  <a:lnTo>
                    <a:pt x="1123477" y="238119"/>
                  </a:lnTo>
                  <a:lnTo>
                    <a:pt x="1100154" y="201714"/>
                  </a:lnTo>
                  <a:lnTo>
                    <a:pt x="1071330" y="168525"/>
                  </a:lnTo>
                  <a:lnTo>
                    <a:pt x="1037756" y="138497"/>
                  </a:lnTo>
                  <a:lnTo>
                    <a:pt x="1000181" y="111576"/>
                  </a:lnTo>
                  <a:lnTo>
                    <a:pt x="959356" y="87707"/>
                  </a:lnTo>
                  <a:lnTo>
                    <a:pt x="916032" y="66834"/>
                  </a:lnTo>
                  <a:lnTo>
                    <a:pt x="870958" y="48903"/>
                  </a:lnTo>
                  <a:lnTo>
                    <a:pt x="824884" y="33858"/>
                  </a:lnTo>
                  <a:lnTo>
                    <a:pt x="778562" y="21644"/>
                  </a:lnTo>
                  <a:lnTo>
                    <a:pt x="732741" y="12206"/>
                  </a:lnTo>
                  <a:lnTo>
                    <a:pt x="688172" y="5490"/>
                  </a:lnTo>
                  <a:lnTo>
                    <a:pt x="645605" y="1439"/>
                  </a:lnTo>
                  <a:lnTo>
                    <a:pt x="605790" y="0"/>
                  </a:lnTo>
                  <a:lnTo>
                    <a:pt x="546354" y="0"/>
                  </a:lnTo>
                  <a:lnTo>
                    <a:pt x="506233" y="1680"/>
                  </a:lnTo>
                  <a:lnTo>
                    <a:pt x="463541" y="5853"/>
                  </a:lnTo>
                  <a:lnTo>
                    <a:pt x="418996" y="12593"/>
                  </a:lnTo>
                  <a:lnTo>
                    <a:pt x="373317" y="21973"/>
                  </a:lnTo>
                  <a:lnTo>
                    <a:pt x="327222" y="34069"/>
                  </a:lnTo>
                  <a:lnTo>
                    <a:pt x="281430" y="48956"/>
                  </a:lnTo>
                  <a:lnTo>
                    <a:pt x="236661" y="66707"/>
                  </a:lnTo>
                  <a:lnTo>
                    <a:pt x="193631" y="87398"/>
                  </a:lnTo>
                  <a:lnTo>
                    <a:pt x="153061" y="111103"/>
                  </a:lnTo>
                  <a:lnTo>
                    <a:pt x="115668" y="137896"/>
                  </a:lnTo>
                  <a:lnTo>
                    <a:pt x="82172" y="167853"/>
                  </a:lnTo>
                  <a:lnTo>
                    <a:pt x="53291" y="201047"/>
                  </a:lnTo>
                  <a:lnTo>
                    <a:pt x="29743" y="237553"/>
                  </a:lnTo>
                  <a:lnTo>
                    <a:pt x="12248" y="277447"/>
                  </a:lnTo>
                  <a:lnTo>
                    <a:pt x="1523" y="320802"/>
                  </a:lnTo>
                  <a:lnTo>
                    <a:pt x="0" y="338328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3286"/>
                  </a:lnTo>
                  <a:lnTo>
                    <a:pt x="9906" y="407048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534" y="277788"/>
                  </a:lnTo>
                  <a:lnTo>
                    <a:pt x="40830" y="237625"/>
                  </a:lnTo>
                  <a:lnTo>
                    <a:pt x="65534" y="200998"/>
                  </a:lnTo>
                  <a:lnTo>
                    <a:pt x="95860" y="167830"/>
                  </a:lnTo>
                  <a:lnTo>
                    <a:pt x="131024" y="138043"/>
                  </a:lnTo>
                  <a:lnTo>
                    <a:pt x="170241" y="111560"/>
                  </a:lnTo>
                  <a:lnTo>
                    <a:pt x="212725" y="88304"/>
                  </a:lnTo>
                  <a:lnTo>
                    <a:pt x="257693" y="68197"/>
                  </a:lnTo>
                  <a:lnTo>
                    <a:pt x="304359" y="51163"/>
                  </a:lnTo>
                  <a:lnTo>
                    <a:pt x="351939" y="37123"/>
                  </a:lnTo>
                  <a:lnTo>
                    <a:pt x="399647" y="26001"/>
                  </a:lnTo>
                  <a:lnTo>
                    <a:pt x="446700" y="17719"/>
                  </a:lnTo>
                  <a:lnTo>
                    <a:pt x="492311" y="12201"/>
                  </a:lnTo>
                  <a:lnTo>
                    <a:pt x="535697" y="9368"/>
                  </a:lnTo>
                  <a:lnTo>
                    <a:pt x="576072" y="9144"/>
                  </a:lnTo>
                  <a:lnTo>
                    <a:pt x="605790" y="9906"/>
                  </a:lnTo>
                  <a:lnTo>
                    <a:pt x="675106" y="13929"/>
                  </a:lnTo>
                  <a:lnTo>
                    <a:pt x="718420" y="19388"/>
                  </a:lnTo>
                  <a:lnTo>
                    <a:pt x="763791" y="27846"/>
                  </a:lnTo>
                  <a:lnTo>
                    <a:pt x="810323" y="39346"/>
                  </a:lnTo>
                  <a:lnTo>
                    <a:pt x="857119" y="53928"/>
                  </a:lnTo>
                  <a:lnTo>
                    <a:pt x="903283" y="71635"/>
                  </a:lnTo>
                  <a:lnTo>
                    <a:pt x="947918" y="92506"/>
                  </a:lnTo>
                  <a:lnTo>
                    <a:pt x="990127" y="116585"/>
                  </a:lnTo>
                  <a:lnTo>
                    <a:pt x="1029014" y="143911"/>
                  </a:lnTo>
                  <a:lnTo>
                    <a:pt x="1063683" y="174526"/>
                  </a:lnTo>
                  <a:lnTo>
                    <a:pt x="1093236" y="208472"/>
                  </a:lnTo>
                  <a:lnTo>
                    <a:pt x="1116777" y="245790"/>
                  </a:lnTo>
                  <a:lnTo>
                    <a:pt x="1133410" y="286522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244"/>
                  </a:lnTo>
                  <a:lnTo>
                    <a:pt x="1145477" y="401200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59" h="695960">
                  <a:moveTo>
                    <a:pt x="1143000" y="408244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26" y="409248"/>
                  </a:lnTo>
                  <a:lnTo>
                    <a:pt x="1116437" y="449982"/>
                  </a:lnTo>
                  <a:lnTo>
                    <a:pt x="1092765" y="487253"/>
                  </a:lnTo>
                  <a:lnTo>
                    <a:pt x="1063106" y="521115"/>
                  </a:lnTo>
                  <a:lnTo>
                    <a:pt x="1028353" y="551624"/>
                  </a:lnTo>
                  <a:lnTo>
                    <a:pt x="989402" y="578834"/>
                  </a:lnTo>
                  <a:lnTo>
                    <a:pt x="947146" y="602799"/>
                  </a:lnTo>
                  <a:lnTo>
                    <a:pt x="902481" y="623573"/>
                  </a:lnTo>
                  <a:lnTo>
                    <a:pt x="856301" y="641212"/>
                  </a:lnTo>
                  <a:lnTo>
                    <a:pt x="809500" y="655769"/>
                  </a:lnTo>
                  <a:lnTo>
                    <a:pt x="762973" y="667300"/>
                  </a:lnTo>
                  <a:lnTo>
                    <a:pt x="717615" y="675858"/>
                  </a:lnTo>
                  <a:lnTo>
                    <a:pt x="674321" y="681499"/>
                  </a:lnTo>
                  <a:lnTo>
                    <a:pt x="633984" y="684276"/>
                  </a:lnTo>
                  <a:lnTo>
                    <a:pt x="576072" y="685800"/>
                  </a:lnTo>
                  <a:lnTo>
                    <a:pt x="535697" y="685470"/>
                  </a:lnTo>
                  <a:lnTo>
                    <a:pt x="492736" y="682664"/>
                  </a:lnTo>
                  <a:lnTo>
                    <a:pt x="447630" y="677280"/>
                  </a:lnTo>
                  <a:lnTo>
                    <a:pt x="401205" y="669240"/>
                  </a:lnTo>
                  <a:lnTo>
                    <a:pt x="354191" y="658461"/>
                  </a:lnTo>
                  <a:lnTo>
                    <a:pt x="307318" y="644860"/>
                  </a:lnTo>
                  <a:lnTo>
                    <a:pt x="261315" y="628354"/>
                  </a:lnTo>
                  <a:lnTo>
                    <a:pt x="216912" y="608861"/>
                  </a:lnTo>
                  <a:lnTo>
                    <a:pt x="174838" y="586296"/>
                  </a:lnTo>
                  <a:lnTo>
                    <a:pt x="135825" y="560578"/>
                  </a:lnTo>
                  <a:lnTo>
                    <a:pt x="100600" y="531621"/>
                  </a:lnTo>
                  <a:lnTo>
                    <a:pt x="69895" y="499345"/>
                  </a:lnTo>
                  <a:lnTo>
                    <a:pt x="44439" y="463665"/>
                  </a:lnTo>
                  <a:lnTo>
                    <a:pt x="24961" y="424498"/>
                  </a:lnTo>
                  <a:lnTo>
                    <a:pt x="12192" y="381762"/>
                  </a:lnTo>
                  <a:lnTo>
                    <a:pt x="9906" y="355854"/>
                  </a:lnTo>
                  <a:lnTo>
                    <a:pt x="9906" y="407048"/>
                  </a:lnTo>
                  <a:lnTo>
                    <a:pt x="34115" y="465030"/>
                  </a:lnTo>
                  <a:lnTo>
                    <a:pt x="58713" y="500827"/>
                  </a:lnTo>
                  <a:lnTo>
                    <a:pt x="88466" y="533341"/>
                  </a:lnTo>
                  <a:lnTo>
                    <a:pt x="122711" y="562648"/>
                  </a:lnTo>
                  <a:lnTo>
                    <a:pt x="160783" y="588822"/>
                  </a:lnTo>
                  <a:lnTo>
                    <a:pt x="202017" y="611941"/>
                  </a:lnTo>
                  <a:lnTo>
                    <a:pt x="245749" y="632079"/>
                  </a:lnTo>
                  <a:lnTo>
                    <a:pt x="291315" y="649311"/>
                  </a:lnTo>
                  <a:lnTo>
                    <a:pt x="338050" y="663714"/>
                  </a:lnTo>
                  <a:lnTo>
                    <a:pt x="385288" y="675363"/>
                  </a:lnTo>
                  <a:lnTo>
                    <a:pt x="432367" y="684334"/>
                  </a:lnTo>
                  <a:lnTo>
                    <a:pt x="478621" y="690702"/>
                  </a:lnTo>
                  <a:lnTo>
                    <a:pt x="523386" y="694542"/>
                  </a:lnTo>
                  <a:lnTo>
                    <a:pt x="565997" y="695931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3950" y="687280"/>
                  </a:lnTo>
                  <a:lnTo>
                    <a:pt x="746891" y="680443"/>
                  </a:lnTo>
                  <a:lnTo>
                    <a:pt x="791646" y="670598"/>
                  </a:lnTo>
                  <a:lnTo>
                    <a:pt x="837334" y="657720"/>
                  </a:lnTo>
                  <a:lnTo>
                    <a:pt x="883078" y="641784"/>
                  </a:lnTo>
                  <a:lnTo>
                    <a:pt x="927996" y="622764"/>
                  </a:lnTo>
                  <a:lnTo>
                    <a:pt x="971211" y="600636"/>
                  </a:lnTo>
                  <a:lnTo>
                    <a:pt x="1011843" y="575376"/>
                  </a:lnTo>
                  <a:lnTo>
                    <a:pt x="1049012" y="546957"/>
                  </a:lnTo>
                  <a:lnTo>
                    <a:pt x="1081840" y="515355"/>
                  </a:lnTo>
                  <a:lnTo>
                    <a:pt x="1109446" y="480545"/>
                  </a:lnTo>
                  <a:lnTo>
                    <a:pt x="1130951" y="442501"/>
                  </a:lnTo>
                  <a:lnTo>
                    <a:pt x="1143000" y="40824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02600" y="253695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81088" y="1147171"/>
            <a:ext cx="1911350" cy="2841625"/>
            <a:chOff x="7181088" y="1147171"/>
            <a:chExt cx="1911350" cy="2841625"/>
          </a:xfrm>
        </p:grpSpPr>
        <p:sp>
          <p:nvSpPr>
            <p:cNvPr id="44" name="object 44"/>
            <p:cNvSpPr/>
            <p:nvPr/>
          </p:nvSpPr>
          <p:spPr>
            <a:xfrm>
              <a:off x="7961376" y="1970532"/>
              <a:ext cx="389890" cy="430530"/>
            </a:xfrm>
            <a:custGeom>
              <a:avLst/>
              <a:gdLst/>
              <a:ahLst/>
              <a:cxnLst/>
              <a:rect l="l" t="t" r="r" b="b"/>
              <a:pathLst>
                <a:path w="389890" h="430530">
                  <a:moveTo>
                    <a:pt x="389381" y="424434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382523" y="430530"/>
                  </a:lnTo>
                  <a:lnTo>
                    <a:pt x="389381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59484" y="1529959"/>
              <a:ext cx="99930" cy="340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60130" y="1147171"/>
              <a:ext cx="431800" cy="4187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60130" y="1147171"/>
              <a:ext cx="432434" cy="422275"/>
            </a:xfrm>
            <a:custGeom>
              <a:avLst/>
              <a:gdLst/>
              <a:ahLst/>
              <a:cxnLst/>
              <a:rect l="l" t="t" r="r" b="b"/>
              <a:pathLst>
                <a:path w="432434" h="422275">
                  <a:moveTo>
                    <a:pt x="432054" y="210712"/>
                  </a:moveTo>
                  <a:lnTo>
                    <a:pt x="421104" y="147261"/>
                  </a:lnTo>
                  <a:lnTo>
                    <a:pt x="405737" y="110419"/>
                  </a:lnTo>
                  <a:lnTo>
                    <a:pt x="360351" y="52546"/>
                  </a:lnTo>
                  <a:lnTo>
                    <a:pt x="300716" y="15744"/>
                  </a:lnTo>
                  <a:lnTo>
                    <a:pt x="233175" y="0"/>
                  </a:lnTo>
                  <a:lnTo>
                    <a:pt x="198423" y="20"/>
                  </a:lnTo>
                  <a:lnTo>
                    <a:pt x="130920" y="15836"/>
                  </a:lnTo>
                  <a:lnTo>
                    <a:pt x="71373" y="52677"/>
                  </a:lnTo>
                  <a:lnTo>
                    <a:pt x="26126" y="110528"/>
                  </a:lnTo>
                  <a:lnTo>
                    <a:pt x="10848" y="147328"/>
                  </a:lnTo>
                  <a:lnTo>
                    <a:pt x="1523" y="189376"/>
                  </a:lnTo>
                  <a:lnTo>
                    <a:pt x="0" y="211474"/>
                  </a:lnTo>
                  <a:lnTo>
                    <a:pt x="1524" y="232810"/>
                  </a:lnTo>
                  <a:lnTo>
                    <a:pt x="3048" y="243478"/>
                  </a:lnTo>
                  <a:lnTo>
                    <a:pt x="9906" y="268412"/>
                  </a:lnTo>
                  <a:lnTo>
                    <a:pt x="9906" y="200806"/>
                  </a:lnTo>
                  <a:lnTo>
                    <a:pt x="10667" y="190138"/>
                  </a:lnTo>
                  <a:lnTo>
                    <a:pt x="20207" y="149053"/>
                  </a:lnTo>
                  <a:lnTo>
                    <a:pt x="35516" y="113281"/>
                  </a:lnTo>
                  <a:lnTo>
                    <a:pt x="80296" y="57597"/>
                  </a:lnTo>
                  <a:lnTo>
                    <a:pt x="138707" y="22928"/>
                  </a:lnTo>
                  <a:lnTo>
                    <a:pt x="204450" y="9114"/>
                  </a:lnTo>
                  <a:lnTo>
                    <a:pt x="238104" y="9979"/>
                  </a:lnTo>
                  <a:lnTo>
                    <a:pt x="303036" y="27153"/>
                  </a:lnTo>
                  <a:lnTo>
                    <a:pt x="359553" y="64787"/>
                  </a:lnTo>
                  <a:lnTo>
                    <a:pt x="401357" y="122725"/>
                  </a:lnTo>
                  <a:lnTo>
                    <a:pt x="414772" y="159257"/>
                  </a:lnTo>
                  <a:lnTo>
                    <a:pt x="422148" y="200806"/>
                  </a:lnTo>
                  <a:lnTo>
                    <a:pt x="422148" y="269351"/>
                  </a:lnTo>
                  <a:lnTo>
                    <a:pt x="427139" y="252277"/>
                  </a:lnTo>
                  <a:lnTo>
                    <a:pt x="432054" y="210712"/>
                  </a:lnTo>
                  <a:close/>
                </a:path>
                <a:path w="432434" h="422275">
                  <a:moveTo>
                    <a:pt x="422148" y="269351"/>
                  </a:moveTo>
                  <a:lnTo>
                    <a:pt x="422148" y="221380"/>
                  </a:lnTo>
                  <a:lnTo>
                    <a:pt x="414385" y="264459"/>
                  </a:lnTo>
                  <a:lnTo>
                    <a:pt x="400040" y="302161"/>
                  </a:lnTo>
                  <a:lnTo>
                    <a:pt x="355206" y="361269"/>
                  </a:lnTo>
                  <a:lnTo>
                    <a:pt x="294846" y="398366"/>
                  </a:lnTo>
                  <a:lnTo>
                    <a:pt x="226161" y="413118"/>
                  </a:lnTo>
                  <a:lnTo>
                    <a:pt x="190947" y="412009"/>
                  </a:lnTo>
                  <a:lnTo>
                    <a:pt x="123277" y="392613"/>
                  </a:lnTo>
                  <a:lnTo>
                    <a:pt x="65284" y="350032"/>
                  </a:lnTo>
                  <a:lnTo>
                    <a:pt x="24169" y="283930"/>
                  </a:lnTo>
                  <a:lnTo>
                    <a:pt x="12192" y="241954"/>
                  </a:lnTo>
                  <a:lnTo>
                    <a:pt x="9906" y="221380"/>
                  </a:lnTo>
                  <a:lnTo>
                    <a:pt x="9906" y="268412"/>
                  </a:lnTo>
                  <a:lnTo>
                    <a:pt x="30444" y="318852"/>
                  </a:lnTo>
                  <a:lnTo>
                    <a:pt x="75948" y="373492"/>
                  </a:lnTo>
                  <a:lnTo>
                    <a:pt x="133970" y="407819"/>
                  </a:lnTo>
                  <a:lnTo>
                    <a:pt x="198423" y="422179"/>
                  </a:lnTo>
                  <a:lnTo>
                    <a:pt x="232252" y="422138"/>
                  </a:lnTo>
                  <a:lnTo>
                    <a:pt x="297123" y="407518"/>
                  </a:lnTo>
                  <a:lnTo>
                    <a:pt x="354953" y="374054"/>
                  </a:lnTo>
                  <a:lnTo>
                    <a:pt x="400154" y="322167"/>
                  </a:lnTo>
                  <a:lnTo>
                    <a:pt x="416273" y="289446"/>
                  </a:lnTo>
                  <a:lnTo>
                    <a:pt x="422148" y="269351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01424" y="1702308"/>
              <a:ext cx="239121" cy="883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9583" y="1718649"/>
              <a:ext cx="130033" cy="1761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53272" y="1698379"/>
              <a:ext cx="431292" cy="41925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53272" y="1698379"/>
              <a:ext cx="431800" cy="422909"/>
            </a:xfrm>
            <a:custGeom>
              <a:avLst/>
              <a:gdLst/>
              <a:ahLst/>
              <a:cxnLst/>
              <a:rect l="l" t="t" r="r" b="b"/>
              <a:pathLst>
                <a:path w="431800" h="422910">
                  <a:moveTo>
                    <a:pt x="431292" y="211192"/>
                  </a:moveTo>
                  <a:lnTo>
                    <a:pt x="431292" y="200524"/>
                  </a:lnTo>
                  <a:lnTo>
                    <a:pt x="430530" y="189094"/>
                  </a:lnTo>
                  <a:lnTo>
                    <a:pt x="420724" y="147034"/>
                  </a:lnTo>
                  <a:lnTo>
                    <a:pt x="405094" y="110239"/>
                  </a:lnTo>
                  <a:lnTo>
                    <a:pt x="359473" y="52440"/>
                  </a:lnTo>
                  <a:lnTo>
                    <a:pt x="299890" y="15693"/>
                  </a:lnTo>
                  <a:lnTo>
                    <a:pt x="232569" y="0"/>
                  </a:lnTo>
                  <a:lnTo>
                    <a:pt x="197953" y="47"/>
                  </a:lnTo>
                  <a:lnTo>
                    <a:pt x="130696" y="15928"/>
                  </a:lnTo>
                  <a:lnTo>
                    <a:pt x="71263" y="52857"/>
                  </a:lnTo>
                  <a:lnTo>
                    <a:pt x="25877" y="110834"/>
                  </a:lnTo>
                  <a:lnTo>
                    <a:pt x="10396" y="147714"/>
                  </a:lnTo>
                  <a:lnTo>
                    <a:pt x="761" y="189856"/>
                  </a:lnTo>
                  <a:lnTo>
                    <a:pt x="0" y="200524"/>
                  </a:lnTo>
                  <a:lnTo>
                    <a:pt x="0" y="222622"/>
                  </a:lnTo>
                  <a:lnTo>
                    <a:pt x="762" y="233290"/>
                  </a:lnTo>
                  <a:lnTo>
                    <a:pt x="2286" y="243958"/>
                  </a:lnTo>
                  <a:lnTo>
                    <a:pt x="9144" y="268186"/>
                  </a:lnTo>
                  <a:lnTo>
                    <a:pt x="9144" y="211192"/>
                  </a:lnTo>
                  <a:lnTo>
                    <a:pt x="10667" y="190618"/>
                  </a:lnTo>
                  <a:lnTo>
                    <a:pt x="19936" y="149480"/>
                  </a:lnTo>
                  <a:lnTo>
                    <a:pt x="35068" y="113663"/>
                  </a:lnTo>
                  <a:lnTo>
                    <a:pt x="79724" y="57909"/>
                  </a:lnTo>
                  <a:lnTo>
                    <a:pt x="138231" y="23196"/>
                  </a:lnTo>
                  <a:lnTo>
                    <a:pt x="204183" y="9366"/>
                  </a:lnTo>
                  <a:lnTo>
                    <a:pt x="237950" y="10231"/>
                  </a:lnTo>
                  <a:lnTo>
                    <a:pt x="303063" y="27426"/>
                  </a:lnTo>
                  <a:lnTo>
                    <a:pt x="359609" y="65106"/>
                  </a:lnTo>
                  <a:lnTo>
                    <a:pt x="401185" y="123113"/>
                  </a:lnTo>
                  <a:lnTo>
                    <a:pt x="414357" y="159688"/>
                  </a:lnTo>
                  <a:lnTo>
                    <a:pt x="421386" y="201286"/>
                  </a:lnTo>
                  <a:lnTo>
                    <a:pt x="422148" y="211192"/>
                  </a:lnTo>
                  <a:lnTo>
                    <a:pt x="422148" y="267294"/>
                  </a:lnTo>
                  <a:lnTo>
                    <a:pt x="426388" y="252741"/>
                  </a:lnTo>
                  <a:lnTo>
                    <a:pt x="431292" y="211192"/>
                  </a:lnTo>
                  <a:close/>
                </a:path>
                <a:path w="431800" h="422910">
                  <a:moveTo>
                    <a:pt x="422148" y="267294"/>
                  </a:moveTo>
                  <a:lnTo>
                    <a:pt x="422148" y="211192"/>
                  </a:lnTo>
                  <a:lnTo>
                    <a:pt x="421386" y="221860"/>
                  </a:lnTo>
                  <a:lnTo>
                    <a:pt x="413868" y="264853"/>
                  </a:lnTo>
                  <a:lnTo>
                    <a:pt x="399684" y="302475"/>
                  </a:lnTo>
                  <a:lnTo>
                    <a:pt x="354965" y="361437"/>
                  </a:lnTo>
                  <a:lnTo>
                    <a:pt x="294517" y="398409"/>
                  </a:lnTo>
                  <a:lnTo>
                    <a:pt x="225628" y="413055"/>
                  </a:lnTo>
                  <a:lnTo>
                    <a:pt x="190295" y="411901"/>
                  </a:lnTo>
                  <a:lnTo>
                    <a:pt x="122410" y="392430"/>
                  </a:lnTo>
                  <a:lnTo>
                    <a:pt x="64306" y="349794"/>
                  </a:lnTo>
                  <a:lnTo>
                    <a:pt x="23269" y="283658"/>
                  </a:lnTo>
                  <a:lnTo>
                    <a:pt x="11430" y="241672"/>
                  </a:lnTo>
                  <a:lnTo>
                    <a:pt x="9144" y="211192"/>
                  </a:lnTo>
                  <a:lnTo>
                    <a:pt x="9144" y="268186"/>
                  </a:lnTo>
                  <a:lnTo>
                    <a:pt x="30189" y="319103"/>
                  </a:lnTo>
                  <a:lnTo>
                    <a:pt x="75960" y="373618"/>
                  </a:lnTo>
                  <a:lnTo>
                    <a:pt x="134058" y="407903"/>
                  </a:lnTo>
                  <a:lnTo>
                    <a:pt x="198943" y="422359"/>
                  </a:lnTo>
                  <a:lnTo>
                    <a:pt x="232200" y="422275"/>
                  </a:lnTo>
                  <a:lnTo>
                    <a:pt x="296879" y="407736"/>
                  </a:lnTo>
                  <a:lnTo>
                    <a:pt x="354497" y="374367"/>
                  </a:lnTo>
                  <a:lnTo>
                    <a:pt x="399513" y="322569"/>
                  </a:lnTo>
                  <a:lnTo>
                    <a:pt x="415565" y="289884"/>
                  </a:lnTo>
                  <a:lnTo>
                    <a:pt x="422148" y="26729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57616" y="1354073"/>
              <a:ext cx="309880" cy="560070"/>
            </a:xfrm>
            <a:custGeom>
              <a:avLst/>
              <a:gdLst/>
              <a:ahLst/>
              <a:cxnLst/>
              <a:rect l="l" t="t" r="r" b="b"/>
              <a:pathLst>
                <a:path w="309879" h="560069">
                  <a:moveTo>
                    <a:pt x="302514" y="550926"/>
                  </a:moveTo>
                  <a:lnTo>
                    <a:pt x="3810" y="412242"/>
                  </a:lnTo>
                  <a:lnTo>
                    <a:pt x="0" y="420624"/>
                  </a:lnTo>
                  <a:lnTo>
                    <a:pt x="297942" y="560070"/>
                  </a:lnTo>
                  <a:lnTo>
                    <a:pt x="302514" y="550926"/>
                  </a:lnTo>
                  <a:close/>
                </a:path>
                <a:path w="309879" h="560069">
                  <a:moveTo>
                    <a:pt x="309372" y="8382"/>
                  </a:moveTo>
                  <a:lnTo>
                    <a:pt x="305562" y="0"/>
                  </a:lnTo>
                  <a:lnTo>
                    <a:pt x="3810" y="115062"/>
                  </a:lnTo>
                  <a:lnTo>
                    <a:pt x="7620" y="124206"/>
                  </a:lnTo>
                  <a:lnTo>
                    <a:pt x="309372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87562" y="3356152"/>
              <a:ext cx="165317" cy="14885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02291" y="3611911"/>
              <a:ext cx="411834" cy="37106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33712" y="3866690"/>
              <a:ext cx="108948" cy="9825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81088" y="3025902"/>
              <a:ext cx="1066037" cy="95707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81088" y="3025902"/>
              <a:ext cx="1066165" cy="962660"/>
            </a:xfrm>
            <a:custGeom>
              <a:avLst/>
              <a:gdLst/>
              <a:ahLst/>
              <a:cxnLst/>
              <a:rect l="l" t="t" r="r" b="b"/>
              <a:pathLst>
                <a:path w="1066165" h="962660">
                  <a:moveTo>
                    <a:pt x="1066038" y="482345"/>
                  </a:moveTo>
                  <a:lnTo>
                    <a:pt x="1066038" y="480059"/>
                  </a:lnTo>
                  <a:lnTo>
                    <a:pt x="1065276" y="478535"/>
                  </a:lnTo>
                  <a:lnTo>
                    <a:pt x="1064514" y="477773"/>
                  </a:lnTo>
                  <a:lnTo>
                    <a:pt x="536448" y="1523"/>
                  </a:lnTo>
                  <a:lnTo>
                    <a:pt x="534162" y="0"/>
                  </a:lnTo>
                  <a:lnTo>
                    <a:pt x="531876" y="0"/>
                  </a:lnTo>
                  <a:lnTo>
                    <a:pt x="529590" y="1523"/>
                  </a:lnTo>
                  <a:lnTo>
                    <a:pt x="1524" y="477773"/>
                  </a:lnTo>
                  <a:lnTo>
                    <a:pt x="762" y="478535"/>
                  </a:lnTo>
                  <a:lnTo>
                    <a:pt x="0" y="480059"/>
                  </a:lnTo>
                  <a:lnTo>
                    <a:pt x="0" y="482345"/>
                  </a:lnTo>
                  <a:lnTo>
                    <a:pt x="762" y="483869"/>
                  </a:lnTo>
                  <a:lnTo>
                    <a:pt x="1524" y="484631"/>
                  </a:lnTo>
                  <a:lnTo>
                    <a:pt x="7620" y="490129"/>
                  </a:lnTo>
                  <a:lnTo>
                    <a:pt x="7620" y="477773"/>
                  </a:lnTo>
                  <a:lnTo>
                    <a:pt x="11433" y="481202"/>
                  </a:lnTo>
                  <a:lnTo>
                    <a:pt x="529590" y="15310"/>
                  </a:lnTo>
                  <a:lnTo>
                    <a:pt x="529590" y="9143"/>
                  </a:lnTo>
                  <a:lnTo>
                    <a:pt x="536448" y="9143"/>
                  </a:lnTo>
                  <a:lnTo>
                    <a:pt x="536448" y="15319"/>
                  </a:lnTo>
                  <a:lnTo>
                    <a:pt x="1053847" y="481202"/>
                  </a:lnTo>
                  <a:lnTo>
                    <a:pt x="1057656" y="477773"/>
                  </a:lnTo>
                  <a:lnTo>
                    <a:pt x="1057656" y="490817"/>
                  </a:lnTo>
                  <a:lnTo>
                    <a:pt x="1064514" y="484631"/>
                  </a:lnTo>
                  <a:lnTo>
                    <a:pt x="1065276" y="483869"/>
                  </a:lnTo>
                  <a:lnTo>
                    <a:pt x="1066038" y="482345"/>
                  </a:lnTo>
                  <a:close/>
                </a:path>
                <a:path w="1066165" h="962660">
                  <a:moveTo>
                    <a:pt x="11433" y="481202"/>
                  </a:moveTo>
                  <a:lnTo>
                    <a:pt x="7620" y="477773"/>
                  </a:lnTo>
                  <a:lnTo>
                    <a:pt x="7620" y="484631"/>
                  </a:lnTo>
                  <a:lnTo>
                    <a:pt x="11433" y="481202"/>
                  </a:lnTo>
                  <a:close/>
                </a:path>
                <a:path w="1066165" h="962660">
                  <a:moveTo>
                    <a:pt x="533016" y="950176"/>
                  </a:moveTo>
                  <a:lnTo>
                    <a:pt x="11433" y="481202"/>
                  </a:lnTo>
                  <a:lnTo>
                    <a:pt x="7620" y="484631"/>
                  </a:lnTo>
                  <a:lnTo>
                    <a:pt x="7620" y="490129"/>
                  </a:lnTo>
                  <a:lnTo>
                    <a:pt x="529590" y="960881"/>
                  </a:lnTo>
                  <a:lnTo>
                    <a:pt x="529590" y="953261"/>
                  </a:lnTo>
                  <a:lnTo>
                    <a:pt x="533016" y="950176"/>
                  </a:lnTo>
                  <a:close/>
                </a:path>
                <a:path w="1066165" h="962660">
                  <a:moveTo>
                    <a:pt x="536448" y="9143"/>
                  </a:moveTo>
                  <a:lnTo>
                    <a:pt x="529590" y="9143"/>
                  </a:lnTo>
                  <a:lnTo>
                    <a:pt x="533016" y="12229"/>
                  </a:lnTo>
                  <a:lnTo>
                    <a:pt x="536448" y="9143"/>
                  </a:lnTo>
                  <a:close/>
                </a:path>
                <a:path w="1066165" h="962660">
                  <a:moveTo>
                    <a:pt x="533016" y="12229"/>
                  </a:moveTo>
                  <a:lnTo>
                    <a:pt x="529590" y="9143"/>
                  </a:lnTo>
                  <a:lnTo>
                    <a:pt x="529590" y="15310"/>
                  </a:lnTo>
                  <a:lnTo>
                    <a:pt x="533016" y="12229"/>
                  </a:lnTo>
                  <a:close/>
                </a:path>
                <a:path w="1066165" h="962660">
                  <a:moveTo>
                    <a:pt x="536448" y="953261"/>
                  </a:moveTo>
                  <a:lnTo>
                    <a:pt x="533016" y="950176"/>
                  </a:lnTo>
                  <a:lnTo>
                    <a:pt x="529590" y="953261"/>
                  </a:lnTo>
                  <a:lnTo>
                    <a:pt x="536448" y="953261"/>
                  </a:lnTo>
                  <a:close/>
                </a:path>
                <a:path w="1066165" h="962660">
                  <a:moveTo>
                    <a:pt x="536448" y="960881"/>
                  </a:moveTo>
                  <a:lnTo>
                    <a:pt x="536448" y="953261"/>
                  </a:lnTo>
                  <a:lnTo>
                    <a:pt x="529590" y="953261"/>
                  </a:lnTo>
                  <a:lnTo>
                    <a:pt x="529590" y="960881"/>
                  </a:lnTo>
                  <a:lnTo>
                    <a:pt x="531876" y="962405"/>
                  </a:lnTo>
                  <a:lnTo>
                    <a:pt x="534162" y="962405"/>
                  </a:lnTo>
                  <a:lnTo>
                    <a:pt x="536448" y="960881"/>
                  </a:lnTo>
                  <a:close/>
                </a:path>
                <a:path w="1066165" h="962660">
                  <a:moveTo>
                    <a:pt x="536448" y="15319"/>
                  </a:moveTo>
                  <a:lnTo>
                    <a:pt x="536448" y="9143"/>
                  </a:lnTo>
                  <a:lnTo>
                    <a:pt x="533016" y="12229"/>
                  </a:lnTo>
                  <a:lnTo>
                    <a:pt x="536448" y="15319"/>
                  </a:lnTo>
                  <a:close/>
                </a:path>
                <a:path w="1066165" h="962660">
                  <a:moveTo>
                    <a:pt x="1057656" y="490817"/>
                  </a:moveTo>
                  <a:lnTo>
                    <a:pt x="1057656" y="484631"/>
                  </a:lnTo>
                  <a:lnTo>
                    <a:pt x="1053847" y="481202"/>
                  </a:lnTo>
                  <a:lnTo>
                    <a:pt x="533016" y="950176"/>
                  </a:lnTo>
                  <a:lnTo>
                    <a:pt x="536448" y="953261"/>
                  </a:lnTo>
                  <a:lnTo>
                    <a:pt x="536448" y="960881"/>
                  </a:lnTo>
                  <a:lnTo>
                    <a:pt x="1057656" y="490817"/>
                  </a:lnTo>
                  <a:close/>
                </a:path>
                <a:path w="1066165" h="962660">
                  <a:moveTo>
                    <a:pt x="1057656" y="484631"/>
                  </a:moveTo>
                  <a:lnTo>
                    <a:pt x="1057656" y="477773"/>
                  </a:lnTo>
                  <a:lnTo>
                    <a:pt x="1053847" y="481202"/>
                  </a:lnTo>
                  <a:lnTo>
                    <a:pt x="1057656" y="484631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400797" y="3398011"/>
            <a:ext cx="625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PlaysFor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79347" y="2077211"/>
            <a:ext cx="8235315" cy="3163570"/>
            <a:chOff x="879347" y="2077211"/>
            <a:chExt cx="8235315" cy="3163570"/>
          </a:xfrm>
        </p:grpSpPr>
        <p:sp>
          <p:nvSpPr>
            <p:cNvPr id="60" name="object 60"/>
            <p:cNvSpPr/>
            <p:nvPr/>
          </p:nvSpPr>
          <p:spPr>
            <a:xfrm>
              <a:off x="7587996" y="2077211"/>
              <a:ext cx="142240" cy="2078989"/>
            </a:xfrm>
            <a:custGeom>
              <a:avLst/>
              <a:gdLst/>
              <a:ahLst/>
              <a:cxnLst/>
              <a:rect l="l" t="t" r="r" b="b"/>
              <a:pathLst>
                <a:path w="142240" h="2078989">
                  <a:moveTo>
                    <a:pt x="141732" y="1905762"/>
                  </a:moveTo>
                  <a:lnTo>
                    <a:pt x="110490" y="1905762"/>
                  </a:lnTo>
                  <a:lnTo>
                    <a:pt x="110490" y="2078736"/>
                  </a:lnTo>
                  <a:lnTo>
                    <a:pt x="141732" y="2078736"/>
                  </a:lnTo>
                  <a:lnTo>
                    <a:pt x="141732" y="1905762"/>
                  </a:lnTo>
                  <a:close/>
                </a:path>
                <a:path w="142240" h="2078989">
                  <a:moveTo>
                    <a:pt x="141732" y="952500"/>
                  </a:moveTo>
                  <a:lnTo>
                    <a:pt x="63157" y="93510"/>
                  </a:lnTo>
                  <a:lnTo>
                    <a:pt x="95250" y="90678"/>
                  </a:lnTo>
                  <a:lnTo>
                    <a:pt x="38862" y="0"/>
                  </a:lnTo>
                  <a:lnTo>
                    <a:pt x="0" y="99060"/>
                  </a:lnTo>
                  <a:lnTo>
                    <a:pt x="30480" y="96380"/>
                  </a:lnTo>
                  <a:lnTo>
                    <a:pt x="31889" y="96253"/>
                  </a:lnTo>
                  <a:lnTo>
                    <a:pt x="110490" y="955548"/>
                  </a:lnTo>
                  <a:lnTo>
                    <a:pt x="141732" y="95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7222" y="4417169"/>
              <a:ext cx="98194" cy="3637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2990" y="4037393"/>
              <a:ext cx="430529" cy="41878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2990" y="4037393"/>
              <a:ext cx="431800" cy="422275"/>
            </a:xfrm>
            <a:custGeom>
              <a:avLst/>
              <a:gdLst/>
              <a:ahLst/>
              <a:cxnLst/>
              <a:rect l="l" t="t" r="r" b="b"/>
              <a:pathLst>
                <a:path w="431800" h="422275">
                  <a:moveTo>
                    <a:pt x="431292" y="210756"/>
                  </a:moveTo>
                  <a:lnTo>
                    <a:pt x="431292" y="200088"/>
                  </a:lnTo>
                  <a:lnTo>
                    <a:pt x="430530" y="189420"/>
                  </a:lnTo>
                  <a:lnTo>
                    <a:pt x="420881" y="147276"/>
                  </a:lnTo>
                  <a:lnTo>
                    <a:pt x="405365" y="110414"/>
                  </a:lnTo>
                  <a:lnTo>
                    <a:pt x="359865" y="52523"/>
                  </a:lnTo>
                  <a:lnTo>
                    <a:pt x="300288" y="15725"/>
                  </a:lnTo>
                  <a:lnTo>
                    <a:pt x="232896" y="0"/>
                  </a:lnTo>
                  <a:lnTo>
                    <a:pt x="198225" y="32"/>
                  </a:lnTo>
                  <a:lnTo>
                    <a:pt x="130846" y="15874"/>
                  </a:lnTo>
                  <a:lnTo>
                    <a:pt x="71303" y="52733"/>
                  </a:lnTo>
                  <a:lnTo>
                    <a:pt x="25854" y="110589"/>
                  </a:lnTo>
                  <a:lnTo>
                    <a:pt x="10372" y="147384"/>
                  </a:lnTo>
                  <a:lnTo>
                    <a:pt x="761" y="189420"/>
                  </a:lnTo>
                  <a:lnTo>
                    <a:pt x="0" y="200088"/>
                  </a:lnTo>
                  <a:lnTo>
                    <a:pt x="0" y="222186"/>
                  </a:lnTo>
                  <a:lnTo>
                    <a:pt x="762" y="232854"/>
                  </a:lnTo>
                  <a:lnTo>
                    <a:pt x="2286" y="243522"/>
                  </a:lnTo>
                  <a:lnTo>
                    <a:pt x="9144" y="268008"/>
                  </a:lnTo>
                  <a:lnTo>
                    <a:pt x="9144" y="210756"/>
                  </a:lnTo>
                  <a:lnTo>
                    <a:pt x="10667" y="190182"/>
                  </a:lnTo>
                  <a:lnTo>
                    <a:pt x="20003" y="149156"/>
                  </a:lnTo>
                  <a:lnTo>
                    <a:pt x="35173" y="113435"/>
                  </a:lnTo>
                  <a:lnTo>
                    <a:pt x="79833" y="57830"/>
                  </a:lnTo>
                  <a:lnTo>
                    <a:pt x="138276" y="23209"/>
                  </a:lnTo>
                  <a:lnTo>
                    <a:pt x="204132" y="9415"/>
                  </a:lnTo>
                  <a:lnTo>
                    <a:pt x="237849" y="10279"/>
                  </a:lnTo>
                  <a:lnTo>
                    <a:pt x="302878" y="27429"/>
                  </a:lnTo>
                  <a:lnTo>
                    <a:pt x="359391" y="65013"/>
                  </a:lnTo>
                  <a:lnTo>
                    <a:pt x="401017" y="122872"/>
                  </a:lnTo>
                  <a:lnTo>
                    <a:pt x="414257" y="159356"/>
                  </a:lnTo>
                  <a:lnTo>
                    <a:pt x="421386" y="200850"/>
                  </a:lnTo>
                  <a:lnTo>
                    <a:pt x="422148" y="211518"/>
                  </a:lnTo>
                  <a:lnTo>
                    <a:pt x="422148" y="267196"/>
                  </a:lnTo>
                  <a:lnTo>
                    <a:pt x="426459" y="252327"/>
                  </a:lnTo>
                  <a:lnTo>
                    <a:pt x="431292" y="210756"/>
                  </a:lnTo>
                  <a:close/>
                </a:path>
                <a:path w="431800" h="422275">
                  <a:moveTo>
                    <a:pt x="422148" y="267196"/>
                  </a:moveTo>
                  <a:lnTo>
                    <a:pt x="422148" y="211518"/>
                  </a:lnTo>
                  <a:lnTo>
                    <a:pt x="421386" y="221424"/>
                  </a:lnTo>
                  <a:lnTo>
                    <a:pt x="413763" y="264507"/>
                  </a:lnTo>
                  <a:lnTo>
                    <a:pt x="399541" y="302211"/>
                  </a:lnTo>
                  <a:lnTo>
                    <a:pt x="354894" y="361318"/>
                  </a:lnTo>
                  <a:lnTo>
                    <a:pt x="294646" y="398411"/>
                  </a:lnTo>
                  <a:lnTo>
                    <a:pt x="225999" y="413157"/>
                  </a:lnTo>
                  <a:lnTo>
                    <a:pt x="190776" y="412046"/>
                  </a:lnTo>
                  <a:lnTo>
                    <a:pt x="123031" y="392646"/>
                  </a:lnTo>
                  <a:lnTo>
                    <a:pt x="64888" y="350064"/>
                  </a:lnTo>
                  <a:lnTo>
                    <a:pt x="23548" y="283968"/>
                  </a:lnTo>
                  <a:lnTo>
                    <a:pt x="11430" y="241998"/>
                  </a:lnTo>
                  <a:lnTo>
                    <a:pt x="9144" y="210756"/>
                  </a:lnTo>
                  <a:lnTo>
                    <a:pt x="9144" y="268008"/>
                  </a:lnTo>
                  <a:lnTo>
                    <a:pt x="30056" y="318918"/>
                  </a:lnTo>
                  <a:lnTo>
                    <a:pt x="75788" y="373572"/>
                  </a:lnTo>
                  <a:lnTo>
                    <a:pt x="133917" y="407905"/>
                  </a:lnTo>
                  <a:lnTo>
                    <a:pt x="198225" y="422245"/>
                  </a:lnTo>
                  <a:lnTo>
                    <a:pt x="232176" y="422225"/>
                  </a:lnTo>
                  <a:lnTo>
                    <a:pt x="296942" y="407599"/>
                  </a:lnTo>
                  <a:lnTo>
                    <a:pt x="354622" y="374127"/>
                  </a:lnTo>
                  <a:lnTo>
                    <a:pt x="399650" y="322229"/>
                  </a:lnTo>
                  <a:lnTo>
                    <a:pt x="415680" y="289502"/>
                  </a:lnTo>
                  <a:lnTo>
                    <a:pt x="422148" y="267196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5401" y="4592573"/>
              <a:ext cx="362530" cy="13473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75369" y="4588770"/>
              <a:ext cx="432053" cy="4183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75369" y="4588770"/>
              <a:ext cx="432434" cy="422275"/>
            </a:xfrm>
            <a:custGeom>
              <a:avLst/>
              <a:gdLst/>
              <a:ahLst/>
              <a:cxnLst/>
              <a:rect l="l" t="t" r="r" b="b"/>
              <a:pathLst>
                <a:path w="432434" h="422275">
                  <a:moveTo>
                    <a:pt x="432054" y="211067"/>
                  </a:moveTo>
                  <a:lnTo>
                    <a:pt x="421034" y="146941"/>
                  </a:lnTo>
                  <a:lnTo>
                    <a:pt x="405616" y="110172"/>
                  </a:lnTo>
                  <a:lnTo>
                    <a:pt x="360176" y="52411"/>
                  </a:lnTo>
                  <a:lnTo>
                    <a:pt x="300538" y="15687"/>
                  </a:lnTo>
                  <a:lnTo>
                    <a:pt x="233030" y="0"/>
                  </a:lnTo>
                  <a:lnTo>
                    <a:pt x="198302" y="44"/>
                  </a:lnTo>
                  <a:lnTo>
                    <a:pt x="130854" y="15911"/>
                  </a:lnTo>
                  <a:lnTo>
                    <a:pt x="71356" y="52815"/>
                  </a:lnTo>
                  <a:lnTo>
                    <a:pt x="26137" y="110755"/>
                  </a:lnTo>
                  <a:lnTo>
                    <a:pt x="10859" y="147613"/>
                  </a:lnTo>
                  <a:lnTo>
                    <a:pt x="1523" y="189731"/>
                  </a:lnTo>
                  <a:lnTo>
                    <a:pt x="0" y="211067"/>
                  </a:lnTo>
                  <a:lnTo>
                    <a:pt x="1524" y="233165"/>
                  </a:lnTo>
                  <a:lnTo>
                    <a:pt x="3048" y="243833"/>
                  </a:lnTo>
                  <a:lnTo>
                    <a:pt x="9906" y="268498"/>
                  </a:lnTo>
                  <a:lnTo>
                    <a:pt x="9906" y="200399"/>
                  </a:lnTo>
                  <a:lnTo>
                    <a:pt x="10667" y="190493"/>
                  </a:lnTo>
                  <a:lnTo>
                    <a:pt x="20135" y="149348"/>
                  </a:lnTo>
                  <a:lnTo>
                    <a:pt x="35408" y="113520"/>
                  </a:lnTo>
                  <a:lnTo>
                    <a:pt x="80203" y="57740"/>
                  </a:lnTo>
                  <a:lnTo>
                    <a:pt x="138709" y="22999"/>
                  </a:lnTo>
                  <a:lnTo>
                    <a:pt x="204584" y="9146"/>
                  </a:lnTo>
                  <a:lnTo>
                    <a:pt x="238302" y="10003"/>
                  </a:lnTo>
                  <a:lnTo>
                    <a:pt x="303338" y="27191"/>
                  </a:lnTo>
                  <a:lnTo>
                    <a:pt x="359885" y="64883"/>
                  </a:lnTo>
                  <a:lnTo>
                    <a:pt x="401603" y="122924"/>
                  </a:lnTo>
                  <a:lnTo>
                    <a:pt x="414918" y="159528"/>
                  </a:lnTo>
                  <a:lnTo>
                    <a:pt x="422148" y="201161"/>
                  </a:lnTo>
                  <a:lnTo>
                    <a:pt x="422148" y="269648"/>
                  </a:lnTo>
                  <a:lnTo>
                    <a:pt x="427133" y="252605"/>
                  </a:lnTo>
                  <a:lnTo>
                    <a:pt x="432054" y="211067"/>
                  </a:lnTo>
                  <a:close/>
                </a:path>
                <a:path w="432434" h="422275">
                  <a:moveTo>
                    <a:pt x="422148" y="269648"/>
                  </a:moveTo>
                  <a:lnTo>
                    <a:pt x="422148" y="221735"/>
                  </a:lnTo>
                  <a:lnTo>
                    <a:pt x="414439" y="264743"/>
                  </a:lnTo>
                  <a:lnTo>
                    <a:pt x="400112" y="302382"/>
                  </a:lnTo>
                  <a:lnTo>
                    <a:pt x="355233" y="361385"/>
                  </a:lnTo>
                  <a:lnTo>
                    <a:pt x="294758" y="398399"/>
                  </a:lnTo>
                  <a:lnTo>
                    <a:pt x="225937" y="413078"/>
                  </a:lnTo>
                  <a:lnTo>
                    <a:pt x="190663" y="411934"/>
                  </a:lnTo>
                  <a:lnTo>
                    <a:pt x="122917" y="392465"/>
                  </a:lnTo>
                  <a:lnTo>
                    <a:pt x="64950" y="349798"/>
                  </a:lnTo>
                  <a:lnTo>
                    <a:pt x="24010" y="283588"/>
                  </a:lnTo>
                  <a:lnTo>
                    <a:pt x="12192" y="241547"/>
                  </a:lnTo>
                  <a:lnTo>
                    <a:pt x="9906" y="221735"/>
                  </a:lnTo>
                  <a:lnTo>
                    <a:pt x="9906" y="268498"/>
                  </a:lnTo>
                  <a:lnTo>
                    <a:pt x="30589" y="318959"/>
                  </a:lnTo>
                  <a:lnTo>
                    <a:pt x="76164" y="373459"/>
                  </a:lnTo>
                  <a:lnTo>
                    <a:pt x="134202" y="407734"/>
                  </a:lnTo>
                  <a:lnTo>
                    <a:pt x="198302" y="422063"/>
                  </a:lnTo>
                  <a:lnTo>
                    <a:pt x="233030" y="422010"/>
                  </a:lnTo>
                  <a:lnTo>
                    <a:pt x="297245" y="407561"/>
                  </a:lnTo>
                  <a:lnTo>
                    <a:pt x="355013" y="374199"/>
                  </a:lnTo>
                  <a:lnTo>
                    <a:pt x="400167" y="322414"/>
                  </a:lnTo>
                  <a:lnTo>
                    <a:pt x="416271" y="289737"/>
                  </a:lnTo>
                  <a:lnTo>
                    <a:pt x="422148" y="269648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99910" y="4244339"/>
              <a:ext cx="1789430" cy="996315"/>
            </a:xfrm>
            <a:custGeom>
              <a:avLst/>
              <a:gdLst/>
              <a:ahLst/>
              <a:cxnLst/>
              <a:rect l="l" t="t" r="r" b="b"/>
              <a:pathLst>
                <a:path w="1789429" h="996314">
                  <a:moveTo>
                    <a:pt x="17526" y="608838"/>
                  </a:moveTo>
                  <a:lnTo>
                    <a:pt x="7620" y="608076"/>
                  </a:lnTo>
                  <a:lnTo>
                    <a:pt x="0" y="995934"/>
                  </a:lnTo>
                  <a:lnTo>
                    <a:pt x="9144" y="995934"/>
                  </a:lnTo>
                  <a:lnTo>
                    <a:pt x="17526" y="608838"/>
                  </a:lnTo>
                  <a:close/>
                </a:path>
                <a:path w="1789429" h="996314">
                  <a:moveTo>
                    <a:pt x="1485900" y="979932"/>
                  </a:moveTo>
                  <a:lnTo>
                    <a:pt x="1068324" y="584454"/>
                  </a:lnTo>
                  <a:lnTo>
                    <a:pt x="1061466" y="591312"/>
                  </a:lnTo>
                  <a:lnTo>
                    <a:pt x="1479042" y="986790"/>
                  </a:lnTo>
                  <a:lnTo>
                    <a:pt x="1485900" y="979932"/>
                  </a:lnTo>
                  <a:close/>
                </a:path>
                <a:path w="1789429" h="996314">
                  <a:moveTo>
                    <a:pt x="1782318" y="550926"/>
                  </a:moveTo>
                  <a:lnTo>
                    <a:pt x="1484376" y="412242"/>
                  </a:lnTo>
                  <a:lnTo>
                    <a:pt x="1480566" y="420624"/>
                  </a:lnTo>
                  <a:lnTo>
                    <a:pt x="1778508" y="560070"/>
                  </a:lnTo>
                  <a:lnTo>
                    <a:pt x="1782318" y="550926"/>
                  </a:lnTo>
                  <a:close/>
                </a:path>
                <a:path w="1789429" h="996314">
                  <a:moveTo>
                    <a:pt x="1789176" y="8382"/>
                  </a:moveTo>
                  <a:lnTo>
                    <a:pt x="1786128" y="0"/>
                  </a:lnTo>
                  <a:lnTo>
                    <a:pt x="1484376" y="115062"/>
                  </a:lnTo>
                  <a:lnTo>
                    <a:pt x="1487424" y="124206"/>
                  </a:lnTo>
                  <a:lnTo>
                    <a:pt x="1789176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2584" y="2345435"/>
              <a:ext cx="1532513" cy="26965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9347" y="2340863"/>
              <a:ext cx="1593341" cy="69037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9347" y="2340863"/>
              <a:ext cx="1593850" cy="695960"/>
            </a:xfrm>
            <a:custGeom>
              <a:avLst/>
              <a:gdLst/>
              <a:ahLst/>
              <a:cxnLst/>
              <a:rect l="l" t="t" r="r" b="b"/>
              <a:pathLst>
                <a:path w="1593850" h="695960">
                  <a:moveTo>
                    <a:pt x="1593342" y="347472"/>
                  </a:moveTo>
                  <a:lnTo>
                    <a:pt x="1584198" y="293370"/>
                  </a:lnTo>
                  <a:lnTo>
                    <a:pt x="1566236" y="257520"/>
                  </a:lnTo>
                  <a:lnTo>
                    <a:pt x="1542148" y="224437"/>
                  </a:lnTo>
                  <a:lnTo>
                    <a:pt x="1512563" y="194033"/>
                  </a:lnTo>
                  <a:lnTo>
                    <a:pt x="1478111" y="166220"/>
                  </a:lnTo>
                  <a:lnTo>
                    <a:pt x="1439421" y="140911"/>
                  </a:lnTo>
                  <a:lnTo>
                    <a:pt x="1397124" y="118019"/>
                  </a:lnTo>
                  <a:lnTo>
                    <a:pt x="1351849" y="97456"/>
                  </a:lnTo>
                  <a:lnTo>
                    <a:pt x="1304226" y="79136"/>
                  </a:lnTo>
                  <a:lnTo>
                    <a:pt x="1254885" y="62969"/>
                  </a:lnTo>
                  <a:lnTo>
                    <a:pt x="1204456" y="48870"/>
                  </a:lnTo>
                  <a:lnTo>
                    <a:pt x="1153569" y="36750"/>
                  </a:lnTo>
                  <a:lnTo>
                    <a:pt x="1102853" y="26523"/>
                  </a:lnTo>
                  <a:lnTo>
                    <a:pt x="1052939" y="18100"/>
                  </a:lnTo>
                  <a:lnTo>
                    <a:pt x="1004457" y="11395"/>
                  </a:lnTo>
                  <a:lnTo>
                    <a:pt x="958035" y="6320"/>
                  </a:lnTo>
                  <a:lnTo>
                    <a:pt x="914305" y="2787"/>
                  </a:lnTo>
                  <a:lnTo>
                    <a:pt x="873896" y="709"/>
                  </a:lnTo>
                  <a:lnTo>
                    <a:pt x="837438" y="0"/>
                  </a:lnTo>
                  <a:lnTo>
                    <a:pt x="755904" y="0"/>
                  </a:lnTo>
                  <a:lnTo>
                    <a:pt x="678932" y="2862"/>
                  </a:lnTo>
                  <a:lnTo>
                    <a:pt x="635163" y="6416"/>
                  </a:lnTo>
                  <a:lnTo>
                    <a:pt x="588711" y="11504"/>
                  </a:lnTo>
                  <a:lnTo>
                    <a:pt x="540205" y="18217"/>
                  </a:lnTo>
                  <a:lnTo>
                    <a:pt x="490276" y="26644"/>
                  </a:lnTo>
                  <a:lnTo>
                    <a:pt x="439552" y="36875"/>
                  </a:lnTo>
                  <a:lnTo>
                    <a:pt x="388662" y="49000"/>
                  </a:lnTo>
                  <a:lnTo>
                    <a:pt x="338237" y="63107"/>
                  </a:lnTo>
                  <a:lnTo>
                    <a:pt x="288905" y="79288"/>
                  </a:lnTo>
                  <a:lnTo>
                    <a:pt x="241296" y="97632"/>
                  </a:lnTo>
                  <a:lnTo>
                    <a:pt x="196040" y="118228"/>
                  </a:lnTo>
                  <a:lnTo>
                    <a:pt x="153765" y="141166"/>
                  </a:lnTo>
                  <a:lnTo>
                    <a:pt x="115101" y="166537"/>
                  </a:lnTo>
                  <a:lnTo>
                    <a:pt x="80677" y="194429"/>
                  </a:lnTo>
                  <a:lnTo>
                    <a:pt x="51124" y="224932"/>
                  </a:lnTo>
                  <a:lnTo>
                    <a:pt x="27069" y="258136"/>
                  </a:lnTo>
                  <a:lnTo>
                    <a:pt x="9143" y="294132"/>
                  </a:lnTo>
                  <a:lnTo>
                    <a:pt x="0" y="347472"/>
                  </a:lnTo>
                  <a:lnTo>
                    <a:pt x="762" y="365760"/>
                  </a:lnTo>
                  <a:lnTo>
                    <a:pt x="4572" y="384048"/>
                  </a:lnTo>
                  <a:lnTo>
                    <a:pt x="9144" y="401574"/>
                  </a:lnTo>
                  <a:lnTo>
                    <a:pt x="9906" y="403326"/>
                  </a:lnTo>
                  <a:lnTo>
                    <a:pt x="9906" y="347472"/>
                  </a:lnTo>
                  <a:lnTo>
                    <a:pt x="10667" y="329946"/>
                  </a:lnTo>
                  <a:lnTo>
                    <a:pt x="37574" y="259824"/>
                  </a:lnTo>
                  <a:lnTo>
                    <a:pt x="63170" y="226193"/>
                  </a:lnTo>
                  <a:lnTo>
                    <a:pt x="94423" y="195425"/>
                  </a:lnTo>
                  <a:lnTo>
                    <a:pt x="130678" y="167419"/>
                  </a:lnTo>
                  <a:lnTo>
                    <a:pt x="171280" y="142075"/>
                  </a:lnTo>
                  <a:lnTo>
                    <a:pt x="215575" y="119292"/>
                  </a:lnTo>
                  <a:lnTo>
                    <a:pt x="262909" y="98970"/>
                  </a:lnTo>
                  <a:lnTo>
                    <a:pt x="312629" y="81009"/>
                  </a:lnTo>
                  <a:lnTo>
                    <a:pt x="364078" y="65308"/>
                  </a:lnTo>
                  <a:lnTo>
                    <a:pt x="416604" y="51766"/>
                  </a:lnTo>
                  <a:lnTo>
                    <a:pt x="469553" y="40285"/>
                  </a:lnTo>
                  <a:lnTo>
                    <a:pt x="522269" y="30762"/>
                  </a:lnTo>
                  <a:lnTo>
                    <a:pt x="574098" y="23098"/>
                  </a:lnTo>
                  <a:lnTo>
                    <a:pt x="624387" y="17192"/>
                  </a:lnTo>
                  <a:lnTo>
                    <a:pt x="672481" y="12944"/>
                  </a:lnTo>
                  <a:lnTo>
                    <a:pt x="717726" y="10253"/>
                  </a:lnTo>
                  <a:lnTo>
                    <a:pt x="755904" y="9125"/>
                  </a:lnTo>
                  <a:lnTo>
                    <a:pt x="799889" y="9197"/>
                  </a:lnTo>
                  <a:lnTo>
                    <a:pt x="837438" y="9906"/>
                  </a:lnTo>
                  <a:lnTo>
                    <a:pt x="877824" y="11430"/>
                  </a:lnTo>
                  <a:lnTo>
                    <a:pt x="913812" y="12629"/>
                  </a:lnTo>
                  <a:lnTo>
                    <a:pt x="954694" y="15490"/>
                  </a:lnTo>
                  <a:lnTo>
                    <a:pt x="999268" y="20084"/>
                  </a:lnTo>
                  <a:lnTo>
                    <a:pt x="1046875" y="26499"/>
                  </a:lnTo>
                  <a:lnTo>
                    <a:pt x="1096722" y="34819"/>
                  </a:lnTo>
                  <a:lnTo>
                    <a:pt x="1148013" y="45129"/>
                  </a:lnTo>
                  <a:lnTo>
                    <a:pt x="1199955" y="57513"/>
                  </a:lnTo>
                  <a:lnTo>
                    <a:pt x="1251753" y="72055"/>
                  </a:lnTo>
                  <a:lnTo>
                    <a:pt x="1302612" y="88840"/>
                  </a:lnTo>
                  <a:lnTo>
                    <a:pt x="1351849" y="108001"/>
                  </a:lnTo>
                  <a:lnTo>
                    <a:pt x="1398339" y="129472"/>
                  </a:lnTo>
                  <a:lnTo>
                    <a:pt x="1441618" y="153489"/>
                  </a:lnTo>
                  <a:lnTo>
                    <a:pt x="1480781" y="180084"/>
                  </a:lnTo>
                  <a:lnTo>
                    <a:pt x="1515033" y="209343"/>
                  </a:lnTo>
                  <a:lnTo>
                    <a:pt x="1543582" y="241350"/>
                  </a:lnTo>
                  <a:lnTo>
                    <a:pt x="1565638" y="276208"/>
                  </a:lnTo>
                  <a:lnTo>
                    <a:pt x="1580388" y="313944"/>
                  </a:lnTo>
                  <a:lnTo>
                    <a:pt x="1584198" y="347472"/>
                  </a:lnTo>
                  <a:lnTo>
                    <a:pt x="1584198" y="397336"/>
                  </a:lnTo>
                  <a:lnTo>
                    <a:pt x="1592580" y="365760"/>
                  </a:lnTo>
                  <a:lnTo>
                    <a:pt x="1593342" y="347472"/>
                  </a:lnTo>
                  <a:close/>
                </a:path>
                <a:path w="1593850" h="695960">
                  <a:moveTo>
                    <a:pt x="1584198" y="397336"/>
                  </a:moveTo>
                  <a:lnTo>
                    <a:pt x="1584198" y="347472"/>
                  </a:lnTo>
                  <a:lnTo>
                    <a:pt x="1582674" y="364998"/>
                  </a:lnTo>
                  <a:lnTo>
                    <a:pt x="1580388" y="381762"/>
                  </a:lnTo>
                  <a:lnTo>
                    <a:pt x="1565631" y="419281"/>
                  </a:lnTo>
                  <a:lnTo>
                    <a:pt x="1543577" y="453919"/>
                  </a:lnTo>
                  <a:lnTo>
                    <a:pt x="1515002" y="485788"/>
                  </a:lnTo>
                  <a:lnTo>
                    <a:pt x="1480711" y="514954"/>
                  </a:lnTo>
                  <a:lnTo>
                    <a:pt x="1441502" y="541495"/>
                  </a:lnTo>
                  <a:lnTo>
                    <a:pt x="1398172" y="565489"/>
                  </a:lnTo>
                  <a:lnTo>
                    <a:pt x="1351521" y="587013"/>
                  </a:lnTo>
                  <a:lnTo>
                    <a:pt x="1302344" y="606145"/>
                  </a:lnTo>
                  <a:lnTo>
                    <a:pt x="1251442" y="622963"/>
                  </a:lnTo>
                  <a:lnTo>
                    <a:pt x="1199611" y="637544"/>
                  </a:lnTo>
                  <a:lnTo>
                    <a:pt x="1147649" y="649966"/>
                  </a:lnTo>
                  <a:lnTo>
                    <a:pt x="1096355" y="660307"/>
                  </a:lnTo>
                  <a:lnTo>
                    <a:pt x="1046526" y="668644"/>
                  </a:lnTo>
                  <a:lnTo>
                    <a:pt x="998961" y="675056"/>
                  </a:lnTo>
                  <a:lnTo>
                    <a:pt x="954457" y="679620"/>
                  </a:lnTo>
                  <a:lnTo>
                    <a:pt x="913812" y="682413"/>
                  </a:lnTo>
                  <a:lnTo>
                    <a:pt x="877824" y="683514"/>
                  </a:lnTo>
                  <a:lnTo>
                    <a:pt x="837438" y="685038"/>
                  </a:lnTo>
                  <a:lnTo>
                    <a:pt x="799889" y="685746"/>
                  </a:lnTo>
                  <a:lnTo>
                    <a:pt x="755904" y="685713"/>
                  </a:lnTo>
                  <a:lnTo>
                    <a:pt x="717726" y="684542"/>
                  </a:lnTo>
                  <a:lnTo>
                    <a:pt x="673573" y="681935"/>
                  </a:lnTo>
                  <a:lnTo>
                    <a:pt x="626500" y="677842"/>
                  </a:lnTo>
                  <a:lnTo>
                    <a:pt x="577444" y="672191"/>
                  </a:lnTo>
                  <a:lnTo>
                    <a:pt x="526990" y="664890"/>
                  </a:lnTo>
                  <a:lnTo>
                    <a:pt x="475722" y="655844"/>
                  </a:lnTo>
                  <a:lnTo>
                    <a:pt x="424223" y="644960"/>
                  </a:lnTo>
                  <a:lnTo>
                    <a:pt x="373079" y="632145"/>
                  </a:lnTo>
                  <a:lnTo>
                    <a:pt x="322874" y="617306"/>
                  </a:lnTo>
                  <a:lnTo>
                    <a:pt x="274192" y="600350"/>
                  </a:lnTo>
                  <a:lnTo>
                    <a:pt x="227617" y="581183"/>
                  </a:lnTo>
                  <a:lnTo>
                    <a:pt x="183734" y="559711"/>
                  </a:lnTo>
                  <a:lnTo>
                    <a:pt x="143127" y="535842"/>
                  </a:lnTo>
                  <a:lnTo>
                    <a:pt x="106381" y="509483"/>
                  </a:lnTo>
                  <a:lnTo>
                    <a:pt x="74078" y="480539"/>
                  </a:lnTo>
                  <a:lnTo>
                    <a:pt x="46805" y="448919"/>
                  </a:lnTo>
                  <a:lnTo>
                    <a:pt x="25146" y="414528"/>
                  </a:lnTo>
                  <a:lnTo>
                    <a:pt x="10668" y="364236"/>
                  </a:lnTo>
                  <a:lnTo>
                    <a:pt x="9906" y="347472"/>
                  </a:lnTo>
                  <a:lnTo>
                    <a:pt x="9906" y="403326"/>
                  </a:lnTo>
                  <a:lnTo>
                    <a:pt x="38423" y="453594"/>
                  </a:lnTo>
                  <a:lnTo>
                    <a:pt x="65494" y="485362"/>
                  </a:lnTo>
                  <a:lnTo>
                    <a:pt x="97446" y="514492"/>
                  </a:lnTo>
                  <a:lnTo>
                    <a:pt x="133744" y="541074"/>
                  </a:lnTo>
                  <a:lnTo>
                    <a:pt x="173856" y="565198"/>
                  </a:lnTo>
                  <a:lnTo>
                    <a:pt x="217249" y="586953"/>
                  </a:lnTo>
                  <a:lnTo>
                    <a:pt x="263390" y="606428"/>
                  </a:lnTo>
                  <a:lnTo>
                    <a:pt x="311746" y="623714"/>
                  </a:lnTo>
                  <a:lnTo>
                    <a:pt x="361784" y="638899"/>
                  </a:lnTo>
                  <a:lnTo>
                    <a:pt x="412971" y="652074"/>
                  </a:lnTo>
                  <a:lnTo>
                    <a:pt x="464774" y="663328"/>
                  </a:lnTo>
                  <a:lnTo>
                    <a:pt x="516661" y="672750"/>
                  </a:lnTo>
                  <a:lnTo>
                    <a:pt x="568098" y="680430"/>
                  </a:lnTo>
                  <a:lnTo>
                    <a:pt x="618553" y="686458"/>
                  </a:lnTo>
                  <a:lnTo>
                    <a:pt x="667493" y="690923"/>
                  </a:lnTo>
                  <a:lnTo>
                    <a:pt x="714384" y="693914"/>
                  </a:lnTo>
                  <a:lnTo>
                    <a:pt x="755904" y="695420"/>
                  </a:lnTo>
                  <a:lnTo>
                    <a:pt x="799889" y="695835"/>
                  </a:lnTo>
                  <a:lnTo>
                    <a:pt x="837438" y="694944"/>
                  </a:lnTo>
                  <a:lnTo>
                    <a:pt x="877824" y="693420"/>
                  </a:lnTo>
                  <a:lnTo>
                    <a:pt x="952919" y="689093"/>
                  </a:lnTo>
                  <a:lnTo>
                    <a:pt x="993106" y="685321"/>
                  </a:lnTo>
                  <a:lnTo>
                    <a:pt x="1037170" y="679735"/>
                  </a:lnTo>
                  <a:lnTo>
                    <a:pt x="1084275" y="672255"/>
                  </a:lnTo>
                  <a:lnTo>
                    <a:pt x="1133584" y="662800"/>
                  </a:lnTo>
                  <a:lnTo>
                    <a:pt x="1184260" y="651288"/>
                  </a:lnTo>
                  <a:lnTo>
                    <a:pt x="1235466" y="637639"/>
                  </a:lnTo>
                  <a:lnTo>
                    <a:pt x="1286366" y="621772"/>
                  </a:lnTo>
                  <a:lnTo>
                    <a:pt x="1336122" y="603605"/>
                  </a:lnTo>
                  <a:lnTo>
                    <a:pt x="1383898" y="583057"/>
                  </a:lnTo>
                  <a:lnTo>
                    <a:pt x="1428857" y="560048"/>
                  </a:lnTo>
                  <a:lnTo>
                    <a:pt x="1470161" y="534496"/>
                  </a:lnTo>
                  <a:lnTo>
                    <a:pt x="1506974" y="506321"/>
                  </a:lnTo>
                  <a:lnTo>
                    <a:pt x="1538460" y="475440"/>
                  </a:lnTo>
                  <a:lnTo>
                    <a:pt x="1563780" y="441774"/>
                  </a:lnTo>
                  <a:lnTo>
                    <a:pt x="1582099" y="405241"/>
                  </a:lnTo>
                  <a:lnTo>
                    <a:pt x="1584198" y="397336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181353" y="2484373"/>
            <a:ext cx="98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play_id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774442" y="2308098"/>
            <a:ext cx="1533525" cy="696595"/>
            <a:chOff x="2774442" y="2308098"/>
            <a:chExt cx="1533525" cy="696595"/>
          </a:xfrm>
        </p:grpSpPr>
        <p:sp>
          <p:nvSpPr>
            <p:cNvPr id="73" name="object 73"/>
            <p:cNvSpPr/>
            <p:nvPr/>
          </p:nvSpPr>
          <p:spPr>
            <a:xfrm>
              <a:off x="3352121" y="2313432"/>
              <a:ext cx="377784" cy="106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79344" y="2351280"/>
              <a:ext cx="414383" cy="3015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33717" y="2362689"/>
              <a:ext cx="324182" cy="17731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74442" y="2308098"/>
              <a:ext cx="1533144" cy="69389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74442" y="2308098"/>
              <a:ext cx="1533525" cy="696595"/>
            </a:xfrm>
            <a:custGeom>
              <a:avLst/>
              <a:gdLst/>
              <a:ahLst/>
              <a:cxnLst/>
              <a:rect l="l" t="t" r="r" b="b"/>
              <a:pathLst>
                <a:path w="1533525" h="696594">
                  <a:moveTo>
                    <a:pt x="1533144" y="356615"/>
                  </a:moveTo>
                  <a:lnTo>
                    <a:pt x="1533144" y="338327"/>
                  </a:lnTo>
                  <a:lnTo>
                    <a:pt x="1532382" y="329945"/>
                  </a:lnTo>
                  <a:lnTo>
                    <a:pt x="1522136" y="291110"/>
                  </a:lnTo>
                  <a:lnTo>
                    <a:pt x="1504972" y="255170"/>
                  </a:lnTo>
                  <a:lnTo>
                    <a:pt x="1481563" y="222038"/>
                  </a:lnTo>
                  <a:lnTo>
                    <a:pt x="1452579" y="191623"/>
                  </a:lnTo>
                  <a:lnTo>
                    <a:pt x="1418691" y="163837"/>
                  </a:lnTo>
                  <a:lnTo>
                    <a:pt x="1380572" y="138589"/>
                  </a:lnTo>
                  <a:lnTo>
                    <a:pt x="1338893" y="115791"/>
                  </a:lnTo>
                  <a:lnTo>
                    <a:pt x="1294324" y="95354"/>
                  </a:lnTo>
                  <a:lnTo>
                    <a:pt x="1247539" y="77187"/>
                  </a:lnTo>
                  <a:lnTo>
                    <a:pt x="1199207" y="61202"/>
                  </a:lnTo>
                  <a:lnTo>
                    <a:pt x="1150000" y="47309"/>
                  </a:lnTo>
                  <a:lnTo>
                    <a:pt x="1100590" y="35419"/>
                  </a:lnTo>
                  <a:lnTo>
                    <a:pt x="1051649" y="25442"/>
                  </a:lnTo>
                  <a:lnTo>
                    <a:pt x="1003847" y="17289"/>
                  </a:lnTo>
                  <a:lnTo>
                    <a:pt x="957856" y="10872"/>
                  </a:lnTo>
                  <a:lnTo>
                    <a:pt x="914348" y="6099"/>
                  </a:lnTo>
                  <a:lnTo>
                    <a:pt x="873994" y="2883"/>
                  </a:lnTo>
                  <a:lnTo>
                    <a:pt x="805434" y="761"/>
                  </a:lnTo>
                  <a:lnTo>
                    <a:pt x="766572" y="0"/>
                  </a:lnTo>
                  <a:lnTo>
                    <a:pt x="726948" y="761"/>
                  </a:lnTo>
                  <a:lnTo>
                    <a:pt x="693360" y="1059"/>
                  </a:lnTo>
                  <a:lnTo>
                    <a:pt x="654916" y="2919"/>
                  </a:lnTo>
                  <a:lnTo>
                    <a:pt x="612379" y="6434"/>
                  </a:lnTo>
                  <a:lnTo>
                    <a:pt x="566514" y="11697"/>
                  </a:lnTo>
                  <a:lnTo>
                    <a:pt x="518082" y="18801"/>
                  </a:lnTo>
                  <a:lnTo>
                    <a:pt x="467848" y="27838"/>
                  </a:lnTo>
                  <a:lnTo>
                    <a:pt x="416574" y="38901"/>
                  </a:lnTo>
                  <a:lnTo>
                    <a:pt x="365025" y="52082"/>
                  </a:lnTo>
                  <a:lnTo>
                    <a:pt x="313963" y="67475"/>
                  </a:lnTo>
                  <a:lnTo>
                    <a:pt x="264151" y="85171"/>
                  </a:lnTo>
                  <a:lnTo>
                    <a:pt x="216354" y="105264"/>
                  </a:lnTo>
                  <a:lnTo>
                    <a:pt x="171334" y="127846"/>
                  </a:lnTo>
                  <a:lnTo>
                    <a:pt x="129855" y="153010"/>
                  </a:lnTo>
                  <a:lnTo>
                    <a:pt x="92679" y="180849"/>
                  </a:lnTo>
                  <a:lnTo>
                    <a:pt x="60571" y="211454"/>
                  </a:lnTo>
                  <a:lnTo>
                    <a:pt x="34294" y="244920"/>
                  </a:lnTo>
                  <a:lnTo>
                    <a:pt x="14611" y="281338"/>
                  </a:lnTo>
                  <a:lnTo>
                    <a:pt x="2286" y="320802"/>
                  </a:lnTo>
                  <a:lnTo>
                    <a:pt x="0" y="339090"/>
                  </a:lnTo>
                  <a:lnTo>
                    <a:pt x="0" y="345186"/>
                  </a:lnTo>
                  <a:lnTo>
                    <a:pt x="762" y="344424"/>
                  </a:lnTo>
                  <a:lnTo>
                    <a:pt x="2286" y="343662"/>
                  </a:lnTo>
                  <a:lnTo>
                    <a:pt x="3048" y="342900"/>
                  </a:lnTo>
                  <a:lnTo>
                    <a:pt x="4572" y="342900"/>
                  </a:lnTo>
                  <a:lnTo>
                    <a:pt x="4572" y="352806"/>
                  </a:lnTo>
                  <a:lnTo>
                    <a:pt x="9144" y="347472"/>
                  </a:lnTo>
                  <a:lnTo>
                    <a:pt x="9144" y="339090"/>
                  </a:lnTo>
                  <a:lnTo>
                    <a:pt x="9906" y="330708"/>
                  </a:lnTo>
                  <a:lnTo>
                    <a:pt x="23652" y="284469"/>
                  </a:lnTo>
                  <a:lnTo>
                    <a:pt x="42853" y="249469"/>
                  </a:lnTo>
                  <a:lnTo>
                    <a:pt x="68340" y="217242"/>
                  </a:lnTo>
                  <a:lnTo>
                    <a:pt x="99422" y="187703"/>
                  </a:lnTo>
                  <a:lnTo>
                    <a:pt x="135408" y="160769"/>
                  </a:lnTo>
                  <a:lnTo>
                    <a:pt x="175604" y="136354"/>
                  </a:lnTo>
                  <a:lnTo>
                    <a:pt x="219320" y="114374"/>
                  </a:lnTo>
                  <a:lnTo>
                    <a:pt x="265863" y="94746"/>
                  </a:lnTo>
                  <a:lnTo>
                    <a:pt x="314542" y="77384"/>
                  </a:lnTo>
                  <a:lnTo>
                    <a:pt x="364664" y="62205"/>
                  </a:lnTo>
                  <a:lnTo>
                    <a:pt x="415538" y="49125"/>
                  </a:lnTo>
                  <a:lnTo>
                    <a:pt x="466472" y="38058"/>
                  </a:lnTo>
                  <a:lnTo>
                    <a:pt x="516774" y="28922"/>
                  </a:lnTo>
                  <a:lnTo>
                    <a:pt x="565753" y="21630"/>
                  </a:lnTo>
                  <a:lnTo>
                    <a:pt x="612715" y="16100"/>
                  </a:lnTo>
                  <a:lnTo>
                    <a:pt x="657034" y="12243"/>
                  </a:lnTo>
                  <a:lnTo>
                    <a:pt x="697826" y="9986"/>
                  </a:lnTo>
                  <a:lnTo>
                    <a:pt x="734590" y="9234"/>
                  </a:lnTo>
                  <a:lnTo>
                    <a:pt x="766572" y="9905"/>
                  </a:lnTo>
                  <a:lnTo>
                    <a:pt x="805434" y="9905"/>
                  </a:lnTo>
                  <a:lnTo>
                    <a:pt x="844296" y="11429"/>
                  </a:lnTo>
                  <a:lnTo>
                    <a:pt x="877673" y="12547"/>
                  </a:lnTo>
                  <a:lnTo>
                    <a:pt x="916336" y="15410"/>
                  </a:lnTo>
                  <a:lnTo>
                    <a:pt x="959390" y="20111"/>
                  </a:lnTo>
                  <a:lnTo>
                    <a:pt x="1005940" y="26742"/>
                  </a:lnTo>
                  <a:lnTo>
                    <a:pt x="1055093" y="35397"/>
                  </a:lnTo>
                  <a:lnTo>
                    <a:pt x="1105955" y="46166"/>
                  </a:lnTo>
                  <a:lnTo>
                    <a:pt x="1157631" y="59144"/>
                  </a:lnTo>
                  <a:lnTo>
                    <a:pt x="1209227" y="74422"/>
                  </a:lnTo>
                  <a:lnTo>
                    <a:pt x="1259849" y="92093"/>
                  </a:lnTo>
                  <a:lnTo>
                    <a:pt x="1308604" y="112250"/>
                  </a:lnTo>
                  <a:lnTo>
                    <a:pt x="1354596" y="134984"/>
                  </a:lnTo>
                  <a:lnTo>
                    <a:pt x="1396932" y="160389"/>
                  </a:lnTo>
                  <a:lnTo>
                    <a:pt x="1434718" y="188557"/>
                  </a:lnTo>
                  <a:lnTo>
                    <a:pt x="1467059" y="219580"/>
                  </a:lnTo>
                  <a:lnTo>
                    <a:pt x="1493062" y="253551"/>
                  </a:lnTo>
                  <a:lnTo>
                    <a:pt x="1511832" y="290563"/>
                  </a:lnTo>
                  <a:lnTo>
                    <a:pt x="1522476" y="330707"/>
                  </a:lnTo>
                  <a:lnTo>
                    <a:pt x="1524000" y="348233"/>
                  </a:lnTo>
                  <a:lnTo>
                    <a:pt x="1524000" y="398425"/>
                  </a:lnTo>
                  <a:lnTo>
                    <a:pt x="1532382" y="365759"/>
                  </a:lnTo>
                  <a:lnTo>
                    <a:pt x="1533144" y="356615"/>
                  </a:lnTo>
                  <a:close/>
                </a:path>
                <a:path w="1533525" h="696594">
                  <a:moveTo>
                    <a:pt x="4572" y="342900"/>
                  </a:moveTo>
                  <a:lnTo>
                    <a:pt x="3048" y="342900"/>
                  </a:lnTo>
                  <a:lnTo>
                    <a:pt x="2286" y="343662"/>
                  </a:lnTo>
                  <a:lnTo>
                    <a:pt x="762" y="344424"/>
                  </a:lnTo>
                  <a:lnTo>
                    <a:pt x="0" y="345186"/>
                  </a:lnTo>
                  <a:lnTo>
                    <a:pt x="0" y="347472"/>
                  </a:lnTo>
                  <a:lnTo>
                    <a:pt x="4572" y="342900"/>
                  </a:lnTo>
                  <a:close/>
                </a:path>
                <a:path w="1533525" h="696594">
                  <a:moveTo>
                    <a:pt x="1524000" y="398425"/>
                  </a:moveTo>
                  <a:lnTo>
                    <a:pt x="1524000" y="348233"/>
                  </a:lnTo>
                  <a:lnTo>
                    <a:pt x="1522476" y="364997"/>
                  </a:lnTo>
                  <a:lnTo>
                    <a:pt x="1511904" y="404589"/>
                  </a:lnTo>
                  <a:lnTo>
                    <a:pt x="1493597" y="441118"/>
                  </a:lnTo>
                  <a:lnTo>
                    <a:pt x="1468359" y="474679"/>
                  </a:lnTo>
                  <a:lnTo>
                    <a:pt x="1436994" y="505365"/>
                  </a:lnTo>
                  <a:lnTo>
                    <a:pt x="1400308" y="533270"/>
                  </a:lnTo>
                  <a:lnTo>
                    <a:pt x="1359106" y="558489"/>
                  </a:lnTo>
                  <a:lnTo>
                    <a:pt x="1314192" y="581116"/>
                  </a:lnTo>
                  <a:lnTo>
                    <a:pt x="1266372" y="601244"/>
                  </a:lnTo>
                  <a:lnTo>
                    <a:pt x="1216452" y="618967"/>
                  </a:lnTo>
                  <a:lnTo>
                    <a:pt x="1165234" y="634381"/>
                  </a:lnTo>
                  <a:lnTo>
                    <a:pt x="1113526" y="647578"/>
                  </a:lnTo>
                  <a:lnTo>
                    <a:pt x="1062132" y="658653"/>
                  </a:lnTo>
                  <a:lnTo>
                    <a:pt x="1011856" y="667699"/>
                  </a:lnTo>
                  <a:lnTo>
                    <a:pt x="963504" y="674811"/>
                  </a:lnTo>
                  <a:lnTo>
                    <a:pt x="917881" y="680084"/>
                  </a:lnTo>
                  <a:lnTo>
                    <a:pt x="875791" y="683610"/>
                  </a:lnTo>
                  <a:lnTo>
                    <a:pt x="805434" y="685800"/>
                  </a:lnTo>
                  <a:lnTo>
                    <a:pt x="726948" y="685790"/>
                  </a:lnTo>
                  <a:lnTo>
                    <a:pt x="656970" y="683466"/>
                  </a:lnTo>
                  <a:lnTo>
                    <a:pt x="615205" y="679979"/>
                  </a:lnTo>
                  <a:lnTo>
                    <a:pt x="570054" y="674808"/>
                  </a:lnTo>
                  <a:lnTo>
                    <a:pt x="522334" y="667864"/>
                  </a:lnTo>
                  <a:lnTo>
                    <a:pt x="472801" y="659053"/>
                  </a:lnTo>
                  <a:lnTo>
                    <a:pt x="422208" y="648282"/>
                  </a:lnTo>
                  <a:lnTo>
                    <a:pt x="371309" y="635454"/>
                  </a:lnTo>
                  <a:lnTo>
                    <a:pt x="320859" y="620477"/>
                  </a:lnTo>
                  <a:lnTo>
                    <a:pt x="271611" y="603256"/>
                  </a:lnTo>
                  <a:lnTo>
                    <a:pt x="224321" y="583696"/>
                  </a:lnTo>
                  <a:lnTo>
                    <a:pt x="179741" y="561704"/>
                  </a:lnTo>
                  <a:lnTo>
                    <a:pt x="138627" y="537184"/>
                  </a:lnTo>
                  <a:lnTo>
                    <a:pt x="101732" y="510043"/>
                  </a:lnTo>
                  <a:lnTo>
                    <a:pt x="69811" y="480187"/>
                  </a:lnTo>
                  <a:lnTo>
                    <a:pt x="43617" y="447520"/>
                  </a:lnTo>
                  <a:lnTo>
                    <a:pt x="23905" y="411949"/>
                  </a:lnTo>
                  <a:lnTo>
                    <a:pt x="11430" y="373380"/>
                  </a:lnTo>
                  <a:lnTo>
                    <a:pt x="9144" y="356616"/>
                  </a:lnTo>
                  <a:lnTo>
                    <a:pt x="9144" y="350520"/>
                  </a:lnTo>
                  <a:lnTo>
                    <a:pt x="6858" y="352806"/>
                  </a:lnTo>
                  <a:lnTo>
                    <a:pt x="4572" y="352806"/>
                  </a:lnTo>
                  <a:lnTo>
                    <a:pt x="4572" y="342900"/>
                  </a:lnTo>
                  <a:lnTo>
                    <a:pt x="0" y="347472"/>
                  </a:lnTo>
                  <a:lnTo>
                    <a:pt x="14923" y="414077"/>
                  </a:lnTo>
                  <a:lnTo>
                    <a:pt x="34460" y="450210"/>
                  </a:lnTo>
                  <a:lnTo>
                    <a:pt x="60222" y="483401"/>
                  </a:lnTo>
                  <a:lnTo>
                    <a:pt x="91530" y="513751"/>
                  </a:lnTo>
                  <a:lnTo>
                    <a:pt x="127708" y="541359"/>
                  </a:lnTo>
                  <a:lnTo>
                    <a:pt x="168080" y="566324"/>
                  </a:lnTo>
                  <a:lnTo>
                    <a:pt x="211968" y="588747"/>
                  </a:lnTo>
                  <a:lnTo>
                    <a:pt x="258696" y="608726"/>
                  </a:lnTo>
                  <a:lnTo>
                    <a:pt x="307586" y="626361"/>
                  </a:lnTo>
                  <a:lnTo>
                    <a:pt x="357964" y="641752"/>
                  </a:lnTo>
                  <a:lnTo>
                    <a:pt x="409150" y="654999"/>
                  </a:lnTo>
                  <a:lnTo>
                    <a:pt x="460469" y="666200"/>
                  </a:lnTo>
                  <a:lnTo>
                    <a:pt x="511245" y="675455"/>
                  </a:lnTo>
                  <a:lnTo>
                    <a:pt x="560799" y="682865"/>
                  </a:lnTo>
                  <a:lnTo>
                    <a:pt x="608456" y="688528"/>
                  </a:lnTo>
                  <a:lnTo>
                    <a:pt x="653538" y="692544"/>
                  </a:lnTo>
                  <a:lnTo>
                    <a:pt x="695369" y="695012"/>
                  </a:lnTo>
                  <a:lnTo>
                    <a:pt x="733273" y="696033"/>
                  </a:lnTo>
                  <a:lnTo>
                    <a:pt x="766572" y="695706"/>
                  </a:lnTo>
                  <a:lnTo>
                    <a:pt x="805434" y="694944"/>
                  </a:lnTo>
                  <a:lnTo>
                    <a:pt x="844296" y="693419"/>
                  </a:lnTo>
                  <a:lnTo>
                    <a:pt x="876733" y="692447"/>
                  </a:lnTo>
                  <a:lnTo>
                    <a:pt x="954891" y="685653"/>
                  </a:lnTo>
                  <a:lnTo>
                    <a:pt x="999113" y="679667"/>
                  </a:lnTo>
                  <a:lnTo>
                    <a:pt x="1045765" y="671846"/>
                  </a:lnTo>
                  <a:lnTo>
                    <a:pt x="1094096" y="662107"/>
                  </a:lnTo>
                  <a:lnTo>
                    <a:pt x="1143358" y="650368"/>
                  </a:lnTo>
                  <a:lnTo>
                    <a:pt x="1192802" y="636548"/>
                  </a:lnTo>
                  <a:lnTo>
                    <a:pt x="1241679" y="620563"/>
                  </a:lnTo>
                  <a:lnTo>
                    <a:pt x="1289238" y="602332"/>
                  </a:lnTo>
                  <a:lnTo>
                    <a:pt x="1334730" y="581772"/>
                  </a:lnTo>
                  <a:lnTo>
                    <a:pt x="1377408" y="558802"/>
                  </a:lnTo>
                  <a:lnTo>
                    <a:pt x="1416520" y="533340"/>
                  </a:lnTo>
                  <a:lnTo>
                    <a:pt x="1451318" y="505302"/>
                  </a:lnTo>
                  <a:lnTo>
                    <a:pt x="1481052" y="474607"/>
                  </a:lnTo>
                  <a:lnTo>
                    <a:pt x="1504974" y="441173"/>
                  </a:lnTo>
                  <a:lnTo>
                    <a:pt x="1522333" y="404918"/>
                  </a:lnTo>
                  <a:lnTo>
                    <a:pt x="1524000" y="398425"/>
                  </a:lnTo>
                  <a:close/>
                </a:path>
                <a:path w="1533525" h="696594">
                  <a:moveTo>
                    <a:pt x="9144" y="350520"/>
                  </a:moveTo>
                  <a:lnTo>
                    <a:pt x="9144" y="347472"/>
                  </a:lnTo>
                  <a:lnTo>
                    <a:pt x="4572" y="352806"/>
                  </a:lnTo>
                  <a:lnTo>
                    <a:pt x="6858" y="352806"/>
                  </a:lnTo>
                  <a:lnTo>
                    <a:pt x="9144" y="35052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994914" y="2451608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yardline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323594" y="1237488"/>
            <a:ext cx="2032635" cy="706755"/>
            <a:chOff x="1323594" y="1237488"/>
            <a:chExt cx="2032635" cy="706755"/>
          </a:xfrm>
        </p:grpSpPr>
        <p:sp>
          <p:nvSpPr>
            <p:cNvPr id="80" name="object 80"/>
            <p:cNvSpPr/>
            <p:nvPr/>
          </p:nvSpPr>
          <p:spPr>
            <a:xfrm>
              <a:off x="1328928" y="1242060"/>
              <a:ext cx="2022348" cy="69646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23594" y="1237488"/>
              <a:ext cx="2032254" cy="7010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23594" y="1237488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5" h="706755">
                  <a:moveTo>
                    <a:pt x="2032254" y="704088"/>
                  </a:moveTo>
                  <a:lnTo>
                    <a:pt x="2032254" y="1524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704088"/>
                  </a:lnTo>
                  <a:lnTo>
                    <a:pt x="2286" y="706374"/>
                  </a:lnTo>
                  <a:lnTo>
                    <a:pt x="5333" y="706374"/>
                  </a:lnTo>
                  <a:lnTo>
                    <a:pt x="5334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2023110" y="9144"/>
                  </a:lnTo>
                  <a:lnTo>
                    <a:pt x="2023110" y="4572"/>
                  </a:lnTo>
                  <a:lnTo>
                    <a:pt x="2027682" y="9144"/>
                  </a:lnTo>
                  <a:lnTo>
                    <a:pt x="2027682" y="706374"/>
                  </a:lnTo>
                  <a:lnTo>
                    <a:pt x="2029968" y="706374"/>
                  </a:lnTo>
                  <a:lnTo>
                    <a:pt x="2032254" y="704088"/>
                  </a:lnTo>
                  <a:close/>
                </a:path>
                <a:path w="2032635" h="706755">
                  <a:moveTo>
                    <a:pt x="9906" y="9144"/>
                  </a:moveTo>
                  <a:lnTo>
                    <a:pt x="9906" y="4572"/>
                  </a:lnTo>
                  <a:lnTo>
                    <a:pt x="5334" y="9144"/>
                  </a:lnTo>
                  <a:lnTo>
                    <a:pt x="9906" y="9144"/>
                  </a:lnTo>
                  <a:close/>
                </a:path>
                <a:path w="2032635" h="706755">
                  <a:moveTo>
                    <a:pt x="9906" y="696468"/>
                  </a:moveTo>
                  <a:lnTo>
                    <a:pt x="9906" y="9144"/>
                  </a:lnTo>
                  <a:lnTo>
                    <a:pt x="5334" y="9144"/>
                  </a:lnTo>
                  <a:lnTo>
                    <a:pt x="5334" y="696468"/>
                  </a:lnTo>
                  <a:lnTo>
                    <a:pt x="9906" y="696468"/>
                  </a:lnTo>
                  <a:close/>
                </a:path>
                <a:path w="2032635" h="706755">
                  <a:moveTo>
                    <a:pt x="2027682" y="696468"/>
                  </a:moveTo>
                  <a:lnTo>
                    <a:pt x="5334" y="696468"/>
                  </a:lnTo>
                  <a:lnTo>
                    <a:pt x="9906" y="701040"/>
                  </a:lnTo>
                  <a:lnTo>
                    <a:pt x="9906" y="706374"/>
                  </a:lnTo>
                  <a:lnTo>
                    <a:pt x="2023110" y="706374"/>
                  </a:lnTo>
                  <a:lnTo>
                    <a:pt x="2023110" y="701040"/>
                  </a:lnTo>
                  <a:lnTo>
                    <a:pt x="2027682" y="696468"/>
                  </a:lnTo>
                  <a:close/>
                </a:path>
                <a:path w="2032635" h="706755">
                  <a:moveTo>
                    <a:pt x="9906" y="706374"/>
                  </a:moveTo>
                  <a:lnTo>
                    <a:pt x="9906" y="701040"/>
                  </a:lnTo>
                  <a:lnTo>
                    <a:pt x="5334" y="696468"/>
                  </a:lnTo>
                  <a:lnTo>
                    <a:pt x="5333" y="706374"/>
                  </a:lnTo>
                  <a:lnTo>
                    <a:pt x="9906" y="706374"/>
                  </a:lnTo>
                  <a:close/>
                </a:path>
                <a:path w="2032635" h="706755">
                  <a:moveTo>
                    <a:pt x="2027682" y="9144"/>
                  </a:moveTo>
                  <a:lnTo>
                    <a:pt x="2023110" y="4572"/>
                  </a:lnTo>
                  <a:lnTo>
                    <a:pt x="2023110" y="9144"/>
                  </a:lnTo>
                  <a:lnTo>
                    <a:pt x="2027682" y="9144"/>
                  </a:lnTo>
                  <a:close/>
                </a:path>
                <a:path w="2032635" h="706755">
                  <a:moveTo>
                    <a:pt x="2027682" y="696468"/>
                  </a:moveTo>
                  <a:lnTo>
                    <a:pt x="2027682" y="9144"/>
                  </a:lnTo>
                  <a:lnTo>
                    <a:pt x="2023110" y="9144"/>
                  </a:lnTo>
                  <a:lnTo>
                    <a:pt x="2023110" y="696468"/>
                  </a:lnTo>
                  <a:lnTo>
                    <a:pt x="2027682" y="696468"/>
                  </a:lnTo>
                  <a:close/>
                </a:path>
                <a:path w="2032635" h="706755">
                  <a:moveTo>
                    <a:pt x="2027682" y="706374"/>
                  </a:moveTo>
                  <a:lnTo>
                    <a:pt x="2027682" y="696468"/>
                  </a:lnTo>
                  <a:lnTo>
                    <a:pt x="2023110" y="701040"/>
                  </a:lnTo>
                  <a:lnTo>
                    <a:pt x="2023110" y="706374"/>
                  </a:lnTo>
                  <a:lnTo>
                    <a:pt x="2027682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30222" y="1386332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Play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03504" y="1147234"/>
            <a:ext cx="5737860" cy="3373120"/>
            <a:chOff x="603504" y="1147234"/>
            <a:chExt cx="5737860" cy="3373120"/>
          </a:xfrm>
        </p:grpSpPr>
        <p:sp>
          <p:nvSpPr>
            <p:cNvPr id="85" name="object 85"/>
            <p:cNvSpPr/>
            <p:nvPr/>
          </p:nvSpPr>
          <p:spPr>
            <a:xfrm>
              <a:off x="3518915" y="4351782"/>
              <a:ext cx="2822575" cy="168910"/>
            </a:xfrm>
            <a:custGeom>
              <a:avLst/>
              <a:gdLst/>
              <a:ahLst/>
              <a:cxnLst/>
              <a:rect l="l" t="t" r="r" b="b"/>
              <a:pathLst>
                <a:path w="2822575" h="168910">
                  <a:moveTo>
                    <a:pt x="2822448" y="136397"/>
                  </a:moveTo>
                  <a:lnTo>
                    <a:pt x="1524" y="0"/>
                  </a:lnTo>
                  <a:lnTo>
                    <a:pt x="0" y="32004"/>
                  </a:lnTo>
                  <a:lnTo>
                    <a:pt x="2820924" y="168401"/>
                  </a:lnTo>
                  <a:lnTo>
                    <a:pt x="2822448" y="136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4934" y="1150619"/>
              <a:ext cx="378097" cy="20783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0362" y="1147234"/>
              <a:ext cx="431292" cy="41867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0362" y="1147234"/>
              <a:ext cx="431800" cy="422275"/>
            </a:xfrm>
            <a:custGeom>
              <a:avLst/>
              <a:gdLst/>
              <a:ahLst/>
              <a:cxnLst/>
              <a:rect l="l" t="t" r="r" b="b"/>
              <a:pathLst>
                <a:path w="431800" h="422275">
                  <a:moveTo>
                    <a:pt x="431292" y="210649"/>
                  </a:moveTo>
                  <a:lnTo>
                    <a:pt x="431292" y="199981"/>
                  </a:lnTo>
                  <a:lnTo>
                    <a:pt x="430530" y="189313"/>
                  </a:lnTo>
                  <a:lnTo>
                    <a:pt x="421092" y="147230"/>
                  </a:lnTo>
                  <a:lnTo>
                    <a:pt x="405711" y="110410"/>
                  </a:lnTo>
                  <a:lnTo>
                    <a:pt x="360295" y="52561"/>
                  </a:lnTo>
                  <a:lnTo>
                    <a:pt x="300629" y="15759"/>
                  </a:lnTo>
                  <a:lnTo>
                    <a:pt x="233065" y="0"/>
                  </a:lnTo>
                  <a:lnTo>
                    <a:pt x="198305" y="8"/>
                  </a:lnTo>
                  <a:lnTo>
                    <a:pt x="130797" y="15800"/>
                  </a:lnTo>
                  <a:lnTo>
                    <a:pt x="71265" y="52619"/>
                  </a:lnTo>
                  <a:lnTo>
                    <a:pt x="26057" y="110459"/>
                  </a:lnTo>
                  <a:lnTo>
                    <a:pt x="10809" y="147259"/>
                  </a:lnTo>
                  <a:lnTo>
                    <a:pt x="1523" y="189313"/>
                  </a:lnTo>
                  <a:lnTo>
                    <a:pt x="0" y="199981"/>
                  </a:lnTo>
                  <a:lnTo>
                    <a:pt x="0" y="222079"/>
                  </a:lnTo>
                  <a:lnTo>
                    <a:pt x="1524" y="232747"/>
                  </a:lnTo>
                  <a:lnTo>
                    <a:pt x="2286" y="243415"/>
                  </a:lnTo>
                  <a:lnTo>
                    <a:pt x="9906" y="270660"/>
                  </a:lnTo>
                  <a:lnTo>
                    <a:pt x="9906" y="200743"/>
                  </a:lnTo>
                  <a:lnTo>
                    <a:pt x="10667" y="190075"/>
                  </a:lnTo>
                  <a:lnTo>
                    <a:pt x="20204" y="148973"/>
                  </a:lnTo>
                  <a:lnTo>
                    <a:pt x="35498" y="113184"/>
                  </a:lnTo>
                  <a:lnTo>
                    <a:pt x="80217" y="57469"/>
                  </a:lnTo>
                  <a:lnTo>
                    <a:pt x="138549" y="22774"/>
                  </a:lnTo>
                  <a:lnTo>
                    <a:pt x="204215" y="8944"/>
                  </a:lnTo>
                  <a:lnTo>
                    <a:pt x="237836" y="9805"/>
                  </a:lnTo>
                  <a:lnTo>
                    <a:pt x="302732" y="26981"/>
                  </a:lnTo>
                  <a:lnTo>
                    <a:pt x="359268" y="64633"/>
                  </a:lnTo>
                  <a:lnTo>
                    <a:pt x="401166" y="122606"/>
                  </a:lnTo>
                  <a:lnTo>
                    <a:pt x="414663" y="159164"/>
                  </a:lnTo>
                  <a:lnTo>
                    <a:pt x="422148" y="200743"/>
                  </a:lnTo>
                  <a:lnTo>
                    <a:pt x="422148" y="267758"/>
                  </a:lnTo>
                  <a:lnTo>
                    <a:pt x="426604" y="252230"/>
                  </a:lnTo>
                  <a:lnTo>
                    <a:pt x="431292" y="210649"/>
                  </a:lnTo>
                  <a:close/>
                </a:path>
                <a:path w="431800" h="422275">
                  <a:moveTo>
                    <a:pt x="422148" y="267758"/>
                  </a:moveTo>
                  <a:lnTo>
                    <a:pt x="422148" y="221317"/>
                  </a:lnTo>
                  <a:lnTo>
                    <a:pt x="414383" y="264359"/>
                  </a:lnTo>
                  <a:lnTo>
                    <a:pt x="400034" y="302036"/>
                  </a:lnTo>
                  <a:lnTo>
                    <a:pt x="355184" y="361119"/>
                  </a:lnTo>
                  <a:lnTo>
                    <a:pt x="294806" y="398220"/>
                  </a:lnTo>
                  <a:lnTo>
                    <a:pt x="226104" y="412994"/>
                  </a:lnTo>
                  <a:lnTo>
                    <a:pt x="190884" y="411899"/>
                  </a:lnTo>
                  <a:lnTo>
                    <a:pt x="123209" y="392533"/>
                  </a:lnTo>
                  <a:lnTo>
                    <a:pt x="65227" y="349973"/>
                  </a:lnTo>
                  <a:lnTo>
                    <a:pt x="24144" y="283875"/>
                  </a:lnTo>
                  <a:lnTo>
                    <a:pt x="12192" y="241891"/>
                  </a:lnTo>
                  <a:lnTo>
                    <a:pt x="9906" y="221317"/>
                  </a:lnTo>
                  <a:lnTo>
                    <a:pt x="9906" y="270660"/>
                  </a:lnTo>
                  <a:lnTo>
                    <a:pt x="30031" y="318763"/>
                  </a:lnTo>
                  <a:lnTo>
                    <a:pt x="75815" y="373397"/>
                  </a:lnTo>
                  <a:lnTo>
                    <a:pt x="134041" y="407731"/>
                  </a:lnTo>
                  <a:lnTo>
                    <a:pt x="198305" y="422063"/>
                  </a:lnTo>
                  <a:lnTo>
                    <a:pt x="233065" y="421986"/>
                  </a:lnTo>
                  <a:lnTo>
                    <a:pt x="297314" y="407473"/>
                  </a:lnTo>
                  <a:lnTo>
                    <a:pt x="355017" y="374022"/>
                  </a:lnTo>
                  <a:lnTo>
                    <a:pt x="399979" y="322136"/>
                  </a:lnTo>
                  <a:lnTo>
                    <a:pt x="415933" y="289410"/>
                  </a:lnTo>
                  <a:lnTo>
                    <a:pt x="422148" y="267758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25652" y="1351025"/>
              <a:ext cx="304800" cy="104775"/>
            </a:xfrm>
            <a:custGeom>
              <a:avLst/>
              <a:gdLst/>
              <a:ahLst/>
              <a:cxnLst/>
              <a:rect l="l" t="t" r="r" b="b"/>
              <a:pathLst>
                <a:path w="304800" h="104775">
                  <a:moveTo>
                    <a:pt x="304800" y="95249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01752" y="104393"/>
                  </a:lnTo>
                  <a:lnTo>
                    <a:pt x="304800" y="95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3504" y="1698540"/>
              <a:ext cx="430530" cy="418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3504" y="1698540"/>
              <a:ext cx="431800" cy="422275"/>
            </a:xfrm>
            <a:custGeom>
              <a:avLst/>
              <a:gdLst/>
              <a:ahLst/>
              <a:cxnLst/>
              <a:rect l="l" t="t" r="r" b="b"/>
              <a:pathLst>
                <a:path w="431800" h="422275">
                  <a:moveTo>
                    <a:pt x="431292" y="211031"/>
                  </a:moveTo>
                  <a:lnTo>
                    <a:pt x="431292" y="200363"/>
                  </a:lnTo>
                  <a:lnTo>
                    <a:pt x="429768" y="188933"/>
                  </a:lnTo>
                  <a:lnTo>
                    <a:pt x="420377" y="146921"/>
                  </a:lnTo>
                  <a:lnTo>
                    <a:pt x="405045" y="110164"/>
                  </a:lnTo>
                  <a:lnTo>
                    <a:pt x="359728" y="52416"/>
                  </a:lnTo>
                  <a:lnTo>
                    <a:pt x="300152" y="15693"/>
                  </a:lnTo>
                  <a:lnTo>
                    <a:pt x="232653" y="0"/>
                  </a:lnTo>
                  <a:lnTo>
                    <a:pt x="197913" y="39"/>
                  </a:lnTo>
                  <a:lnTo>
                    <a:pt x="130412" y="15895"/>
                  </a:lnTo>
                  <a:lnTo>
                    <a:pt x="70829" y="52787"/>
                  </a:lnTo>
                  <a:lnTo>
                    <a:pt x="25500" y="110719"/>
                  </a:lnTo>
                  <a:lnTo>
                    <a:pt x="10161" y="147577"/>
                  </a:lnTo>
                  <a:lnTo>
                    <a:pt x="761" y="189695"/>
                  </a:lnTo>
                  <a:lnTo>
                    <a:pt x="0" y="200363"/>
                  </a:lnTo>
                  <a:lnTo>
                    <a:pt x="0" y="222461"/>
                  </a:lnTo>
                  <a:lnTo>
                    <a:pt x="762" y="233129"/>
                  </a:lnTo>
                  <a:lnTo>
                    <a:pt x="2286" y="243797"/>
                  </a:lnTo>
                  <a:lnTo>
                    <a:pt x="9144" y="268149"/>
                  </a:lnTo>
                  <a:lnTo>
                    <a:pt x="9144" y="211031"/>
                  </a:lnTo>
                  <a:lnTo>
                    <a:pt x="10667" y="190457"/>
                  </a:lnTo>
                  <a:lnTo>
                    <a:pt x="19852" y="149351"/>
                  </a:lnTo>
                  <a:lnTo>
                    <a:pt x="34912" y="113554"/>
                  </a:lnTo>
                  <a:lnTo>
                    <a:pt x="79458" y="57815"/>
                  </a:lnTo>
                  <a:lnTo>
                    <a:pt x="137898" y="23092"/>
                  </a:lnTo>
                  <a:lnTo>
                    <a:pt x="203826" y="9237"/>
                  </a:lnTo>
                  <a:lnTo>
                    <a:pt x="237596" y="10087"/>
                  </a:lnTo>
                  <a:lnTo>
                    <a:pt x="302743" y="27253"/>
                  </a:lnTo>
                  <a:lnTo>
                    <a:pt x="359361" y="64914"/>
                  </a:lnTo>
                  <a:lnTo>
                    <a:pt x="401044" y="122921"/>
                  </a:lnTo>
                  <a:lnTo>
                    <a:pt x="414283" y="159508"/>
                  </a:lnTo>
                  <a:lnTo>
                    <a:pt x="421386" y="201125"/>
                  </a:lnTo>
                  <a:lnTo>
                    <a:pt x="421386" y="269671"/>
                  </a:lnTo>
                  <a:lnTo>
                    <a:pt x="426373" y="252583"/>
                  </a:lnTo>
                  <a:lnTo>
                    <a:pt x="431292" y="211031"/>
                  </a:lnTo>
                  <a:close/>
                </a:path>
                <a:path w="431800" h="422275">
                  <a:moveTo>
                    <a:pt x="421386" y="269671"/>
                  </a:moveTo>
                  <a:lnTo>
                    <a:pt x="421386" y="221699"/>
                  </a:lnTo>
                  <a:lnTo>
                    <a:pt x="413648" y="264769"/>
                  </a:lnTo>
                  <a:lnTo>
                    <a:pt x="399329" y="302454"/>
                  </a:lnTo>
                  <a:lnTo>
                    <a:pt x="354538" y="361505"/>
                  </a:lnTo>
                  <a:lnTo>
                    <a:pt x="294212" y="398521"/>
                  </a:lnTo>
                  <a:lnTo>
                    <a:pt x="225547" y="413171"/>
                  </a:lnTo>
                  <a:lnTo>
                    <a:pt x="190336" y="412006"/>
                  </a:lnTo>
                  <a:lnTo>
                    <a:pt x="122656" y="392489"/>
                  </a:lnTo>
                  <a:lnTo>
                    <a:pt x="64628" y="349780"/>
                  </a:lnTo>
                  <a:lnTo>
                    <a:pt x="23451" y="283550"/>
                  </a:lnTo>
                  <a:lnTo>
                    <a:pt x="11430" y="241511"/>
                  </a:lnTo>
                  <a:lnTo>
                    <a:pt x="10668" y="231605"/>
                  </a:lnTo>
                  <a:lnTo>
                    <a:pt x="9144" y="221699"/>
                  </a:lnTo>
                  <a:lnTo>
                    <a:pt x="9144" y="268149"/>
                  </a:lnTo>
                  <a:lnTo>
                    <a:pt x="30083" y="318933"/>
                  </a:lnTo>
                  <a:lnTo>
                    <a:pt x="75792" y="373444"/>
                  </a:lnTo>
                  <a:lnTo>
                    <a:pt x="133866" y="407729"/>
                  </a:lnTo>
                  <a:lnTo>
                    <a:pt x="197913" y="422065"/>
                  </a:lnTo>
                  <a:lnTo>
                    <a:pt x="232653" y="422012"/>
                  </a:lnTo>
                  <a:lnTo>
                    <a:pt x="296737" y="407571"/>
                  </a:lnTo>
                  <a:lnTo>
                    <a:pt x="354398" y="374206"/>
                  </a:lnTo>
                  <a:lnTo>
                    <a:pt x="399459" y="322410"/>
                  </a:lnTo>
                  <a:lnTo>
                    <a:pt x="415532" y="289726"/>
                  </a:lnTo>
                  <a:lnTo>
                    <a:pt x="421386" y="269671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24128" y="1698497"/>
              <a:ext cx="2349500" cy="1926589"/>
            </a:xfrm>
            <a:custGeom>
              <a:avLst/>
              <a:gdLst/>
              <a:ahLst/>
              <a:cxnLst/>
              <a:rect l="l" t="t" r="r" b="b"/>
              <a:pathLst>
                <a:path w="2349500" h="1926589">
                  <a:moveTo>
                    <a:pt x="314706" y="7620"/>
                  </a:moveTo>
                  <a:lnTo>
                    <a:pt x="309372" y="0"/>
                  </a:lnTo>
                  <a:lnTo>
                    <a:pt x="0" y="216408"/>
                  </a:lnTo>
                  <a:lnTo>
                    <a:pt x="5334" y="224028"/>
                  </a:lnTo>
                  <a:lnTo>
                    <a:pt x="314706" y="7620"/>
                  </a:lnTo>
                  <a:close/>
                </a:path>
                <a:path w="2349500" h="1926589">
                  <a:moveTo>
                    <a:pt x="656844" y="259842"/>
                  </a:moveTo>
                  <a:lnTo>
                    <a:pt x="646938" y="259080"/>
                  </a:lnTo>
                  <a:lnTo>
                    <a:pt x="639318" y="646938"/>
                  </a:lnTo>
                  <a:lnTo>
                    <a:pt x="648462" y="646938"/>
                  </a:lnTo>
                  <a:lnTo>
                    <a:pt x="656844" y="259842"/>
                  </a:lnTo>
                  <a:close/>
                </a:path>
                <a:path w="2349500" h="1926589">
                  <a:moveTo>
                    <a:pt x="1708404" y="1919478"/>
                  </a:moveTo>
                  <a:lnTo>
                    <a:pt x="1331214" y="236982"/>
                  </a:lnTo>
                  <a:lnTo>
                    <a:pt x="1299972" y="243840"/>
                  </a:lnTo>
                  <a:lnTo>
                    <a:pt x="1677162" y="1926336"/>
                  </a:lnTo>
                  <a:lnTo>
                    <a:pt x="1708404" y="1919478"/>
                  </a:lnTo>
                  <a:close/>
                </a:path>
                <a:path w="2349500" h="1926589">
                  <a:moveTo>
                    <a:pt x="2349246" y="611886"/>
                  </a:moveTo>
                  <a:lnTo>
                    <a:pt x="1931670" y="216408"/>
                  </a:lnTo>
                  <a:lnTo>
                    <a:pt x="1925574" y="223266"/>
                  </a:lnTo>
                  <a:lnTo>
                    <a:pt x="2342388" y="618744"/>
                  </a:lnTo>
                  <a:lnTo>
                    <a:pt x="2349246" y="611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45408" y="3408426"/>
              <a:ext cx="1554186" cy="34589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01398" y="3467549"/>
              <a:ext cx="408789" cy="20275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640836" y="3403854"/>
              <a:ext cx="2003298" cy="69037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40836" y="3403854"/>
              <a:ext cx="2003425" cy="696595"/>
            </a:xfrm>
            <a:custGeom>
              <a:avLst/>
              <a:gdLst/>
              <a:ahLst/>
              <a:cxnLst/>
              <a:rect l="l" t="t" r="r" b="b"/>
              <a:pathLst>
                <a:path w="2003425" h="696595">
                  <a:moveTo>
                    <a:pt x="1524" y="365760"/>
                  </a:moveTo>
                  <a:lnTo>
                    <a:pt x="1523" y="329946"/>
                  </a:lnTo>
                  <a:lnTo>
                    <a:pt x="0" y="347472"/>
                  </a:lnTo>
                  <a:lnTo>
                    <a:pt x="0" y="348234"/>
                  </a:lnTo>
                  <a:lnTo>
                    <a:pt x="1524" y="365760"/>
                  </a:lnTo>
                  <a:close/>
                </a:path>
                <a:path w="2003425" h="696595">
                  <a:moveTo>
                    <a:pt x="2001774" y="366522"/>
                  </a:moveTo>
                  <a:lnTo>
                    <a:pt x="2001774" y="329184"/>
                  </a:lnTo>
                  <a:lnTo>
                    <a:pt x="1997964" y="310896"/>
                  </a:lnTo>
                  <a:lnTo>
                    <a:pt x="1971553" y="261467"/>
                  </a:lnTo>
                  <a:lnTo>
                    <a:pt x="1945927" y="231778"/>
                  </a:lnTo>
                  <a:lnTo>
                    <a:pt x="1914791" y="204235"/>
                  </a:lnTo>
                  <a:lnTo>
                    <a:pt x="1878706" y="178775"/>
                  </a:lnTo>
                  <a:lnTo>
                    <a:pt x="1838235" y="155330"/>
                  </a:lnTo>
                  <a:lnTo>
                    <a:pt x="1793941" y="133836"/>
                  </a:lnTo>
                  <a:lnTo>
                    <a:pt x="1746385" y="114226"/>
                  </a:lnTo>
                  <a:lnTo>
                    <a:pt x="1696130" y="96435"/>
                  </a:lnTo>
                  <a:lnTo>
                    <a:pt x="1643739" y="80397"/>
                  </a:lnTo>
                  <a:lnTo>
                    <a:pt x="1589773" y="66046"/>
                  </a:lnTo>
                  <a:lnTo>
                    <a:pt x="1534796" y="53317"/>
                  </a:lnTo>
                  <a:lnTo>
                    <a:pt x="1479369" y="42144"/>
                  </a:lnTo>
                  <a:lnTo>
                    <a:pt x="1424054" y="32461"/>
                  </a:lnTo>
                  <a:lnTo>
                    <a:pt x="1369415" y="24203"/>
                  </a:lnTo>
                  <a:lnTo>
                    <a:pt x="1316013" y="17303"/>
                  </a:lnTo>
                  <a:lnTo>
                    <a:pt x="1264412" y="11697"/>
                  </a:lnTo>
                  <a:lnTo>
                    <a:pt x="1215172" y="7318"/>
                  </a:lnTo>
                  <a:lnTo>
                    <a:pt x="1168857" y="4101"/>
                  </a:lnTo>
                  <a:lnTo>
                    <a:pt x="1125500" y="1964"/>
                  </a:lnTo>
                  <a:lnTo>
                    <a:pt x="1087251" y="888"/>
                  </a:lnTo>
                  <a:lnTo>
                    <a:pt x="1053084" y="762"/>
                  </a:lnTo>
                  <a:lnTo>
                    <a:pt x="1001268" y="0"/>
                  </a:lnTo>
                  <a:lnTo>
                    <a:pt x="950213" y="762"/>
                  </a:lnTo>
                  <a:lnTo>
                    <a:pt x="916100" y="914"/>
                  </a:lnTo>
                  <a:lnTo>
                    <a:pt x="877339" y="2025"/>
                  </a:lnTo>
                  <a:lnTo>
                    <a:pt x="834498" y="4162"/>
                  </a:lnTo>
                  <a:lnTo>
                    <a:pt x="788144" y="7391"/>
                  </a:lnTo>
                  <a:lnTo>
                    <a:pt x="738844" y="11780"/>
                  </a:lnTo>
                  <a:lnTo>
                    <a:pt x="687166" y="17394"/>
                  </a:lnTo>
                  <a:lnTo>
                    <a:pt x="633676" y="24302"/>
                  </a:lnTo>
                  <a:lnTo>
                    <a:pt x="578942" y="32568"/>
                  </a:lnTo>
                  <a:lnTo>
                    <a:pt x="523530" y="42261"/>
                  </a:lnTo>
                  <a:lnTo>
                    <a:pt x="468008" y="53447"/>
                  </a:lnTo>
                  <a:lnTo>
                    <a:pt x="412943" y="66193"/>
                  </a:lnTo>
                  <a:lnTo>
                    <a:pt x="358902" y="80566"/>
                  </a:lnTo>
                  <a:lnTo>
                    <a:pt x="306453" y="96632"/>
                  </a:lnTo>
                  <a:lnTo>
                    <a:pt x="256161" y="114458"/>
                  </a:lnTo>
                  <a:lnTo>
                    <a:pt x="208595" y="134110"/>
                  </a:lnTo>
                  <a:lnTo>
                    <a:pt x="164322" y="155657"/>
                  </a:lnTo>
                  <a:lnTo>
                    <a:pt x="123908" y="179164"/>
                  </a:lnTo>
                  <a:lnTo>
                    <a:pt x="87921" y="204698"/>
                  </a:lnTo>
                  <a:lnTo>
                    <a:pt x="56928" y="232326"/>
                  </a:lnTo>
                  <a:lnTo>
                    <a:pt x="31496" y="262115"/>
                  </a:lnTo>
                  <a:lnTo>
                    <a:pt x="5333" y="311658"/>
                  </a:lnTo>
                  <a:lnTo>
                    <a:pt x="1523" y="329184"/>
                  </a:lnTo>
                  <a:lnTo>
                    <a:pt x="1524" y="366522"/>
                  </a:lnTo>
                  <a:lnTo>
                    <a:pt x="5334" y="384048"/>
                  </a:lnTo>
                  <a:lnTo>
                    <a:pt x="9906" y="393693"/>
                  </a:lnTo>
                  <a:lnTo>
                    <a:pt x="9906" y="347472"/>
                  </a:lnTo>
                  <a:lnTo>
                    <a:pt x="9922" y="347853"/>
                  </a:lnTo>
                  <a:lnTo>
                    <a:pt x="10667" y="330708"/>
                  </a:lnTo>
                  <a:lnTo>
                    <a:pt x="10667" y="331470"/>
                  </a:lnTo>
                  <a:lnTo>
                    <a:pt x="14477" y="313944"/>
                  </a:lnTo>
                  <a:lnTo>
                    <a:pt x="40181" y="265888"/>
                  </a:lnTo>
                  <a:lnTo>
                    <a:pt x="65768" y="236787"/>
                  </a:lnTo>
                  <a:lnTo>
                    <a:pt x="96778" y="209808"/>
                  </a:lnTo>
                  <a:lnTo>
                    <a:pt x="132658" y="184883"/>
                  </a:lnTo>
                  <a:lnTo>
                    <a:pt x="173003" y="161873"/>
                  </a:lnTo>
                  <a:lnTo>
                    <a:pt x="216928" y="140877"/>
                  </a:lnTo>
                  <a:lnTo>
                    <a:pt x="264047" y="121731"/>
                  </a:lnTo>
                  <a:lnTo>
                    <a:pt x="313807" y="104366"/>
                  </a:lnTo>
                  <a:lnTo>
                    <a:pt x="365686" y="88707"/>
                  </a:lnTo>
                  <a:lnTo>
                    <a:pt x="419135" y="74687"/>
                  </a:lnTo>
                  <a:lnTo>
                    <a:pt x="473572" y="62249"/>
                  </a:lnTo>
                  <a:lnTo>
                    <a:pt x="528441" y="51323"/>
                  </a:lnTo>
                  <a:lnTo>
                    <a:pt x="583187" y="41842"/>
                  </a:lnTo>
                  <a:lnTo>
                    <a:pt x="637257" y="33739"/>
                  </a:lnTo>
                  <a:lnTo>
                    <a:pt x="690096" y="26946"/>
                  </a:lnTo>
                  <a:lnTo>
                    <a:pt x="741149" y="21395"/>
                  </a:lnTo>
                  <a:lnTo>
                    <a:pt x="789861" y="17019"/>
                  </a:lnTo>
                  <a:lnTo>
                    <a:pt x="835678" y="13749"/>
                  </a:lnTo>
                  <a:lnTo>
                    <a:pt x="878046" y="11519"/>
                  </a:lnTo>
                  <a:lnTo>
                    <a:pt x="916409" y="10260"/>
                  </a:lnTo>
                  <a:lnTo>
                    <a:pt x="950213" y="9906"/>
                  </a:lnTo>
                  <a:lnTo>
                    <a:pt x="1053084" y="9906"/>
                  </a:lnTo>
                  <a:lnTo>
                    <a:pt x="1126029" y="11685"/>
                  </a:lnTo>
                  <a:lnTo>
                    <a:pt x="1167823" y="13909"/>
                  </a:lnTo>
                  <a:lnTo>
                    <a:pt x="1213735" y="17184"/>
                  </a:lnTo>
                  <a:lnTo>
                    <a:pt x="1262735" y="21569"/>
                  </a:lnTo>
                  <a:lnTo>
                    <a:pt x="1313785" y="27096"/>
                  </a:lnTo>
                  <a:lnTo>
                    <a:pt x="1366593" y="33855"/>
                  </a:lnTo>
                  <a:lnTo>
                    <a:pt x="1420609" y="41917"/>
                  </a:lnTo>
                  <a:lnTo>
                    <a:pt x="1475283" y="51355"/>
                  </a:lnTo>
                  <a:lnTo>
                    <a:pt x="1530067" y="62239"/>
                  </a:lnTo>
                  <a:lnTo>
                    <a:pt x="1584410" y="74642"/>
                  </a:lnTo>
                  <a:lnTo>
                    <a:pt x="1637763" y="88635"/>
                  </a:lnTo>
                  <a:lnTo>
                    <a:pt x="1689576" y="104289"/>
                  </a:lnTo>
                  <a:lnTo>
                    <a:pt x="1739301" y="121677"/>
                  </a:lnTo>
                  <a:lnTo>
                    <a:pt x="1786387" y="140870"/>
                  </a:lnTo>
                  <a:lnTo>
                    <a:pt x="1830286" y="161939"/>
                  </a:lnTo>
                  <a:lnTo>
                    <a:pt x="1870446" y="184956"/>
                  </a:lnTo>
                  <a:lnTo>
                    <a:pt x="1906320" y="209994"/>
                  </a:lnTo>
                  <a:lnTo>
                    <a:pt x="1937357" y="237123"/>
                  </a:lnTo>
                  <a:lnTo>
                    <a:pt x="1963008" y="266415"/>
                  </a:lnTo>
                  <a:lnTo>
                    <a:pt x="1988820" y="313944"/>
                  </a:lnTo>
                  <a:lnTo>
                    <a:pt x="1992630" y="331470"/>
                  </a:lnTo>
                  <a:lnTo>
                    <a:pt x="1992630" y="330708"/>
                  </a:lnTo>
                  <a:lnTo>
                    <a:pt x="1993375" y="347853"/>
                  </a:lnTo>
                  <a:lnTo>
                    <a:pt x="1993392" y="347472"/>
                  </a:lnTo>
                  <a:lnTo>
                    <a:pt x="1993392" y="392518"/>
                  </a:lnTo>
                  <a:lnTo>
                    <a:pt x="2001774" y="366522"/>
                  </a:lnTo>
                  <a:close/>
                </a:path>
                <a:path w="2003425" h="696595">
                  <a:moveTo>
                    <a:pt x="9922" y="347853"/>
                  </a:moveTo>
                  <a:lnTo>
                    <a:pt x="9906" y="347472"/>
                  </a:lnTo>
                  <a:lnTo>
                    <a:pt x="9906" y="348234"/>
                  </a:lnTo>
                  <a:lnTo>
                    <a:pt x="9922" y="347853"/>
                  </a:lnTo>
                  <a:close/>
                </a:path>
                <a:path w="2003425" h="696595">
                  <a:moveTo>
                    <a:pt x="1993392" y="392518"/>
                  </a:moveTo>
                  <a:lnTo>
                    <a:pt x="1993392" y="348234"/>
                  </a:lnTo>
                  <a:lnTo>
                    <a:pt x="1993375" y="347853"/>
                  </a:lnTo>
                  <a:lnTo>
                    <a:pt x="1992630" y="364998"/>
                  </a:lnTo>
                  <a:lnTo>
                    <a:pt x="1992630" y="364236"/>
                  </a:lnTo>
                  <a:lnTo>
                    <a:pt x="1962857" y="429804"/>
                  </a:lnTo>
                  <a:lnTo>
                    <a:pt x="1937079" y="458893"/>
                  </a:lnTo>
                  <a:lnTo>
                    <a:pt x="1905938" y="485861"/>
                  </a:lnTo>
                  <a:lnTo>
                    <a:pt x="1869981" y="510775"/>
                  </a:lnTo>
                  <a:lnTo>
                    <a:pt x="1829757" y="533703"/>
                  </a:lnTo>
                  <a:lnTo>
                    <a:pt x="1785814" y="554713"/>
                  </a:lnTo>
                  <a:lnTo>
                    <a:pt x="1738700" y="573873"/>
                  </a:lnTo>
                  <a:lnTo>
                    <a:pt x="1688963" y="591250"/>
                  </a:lnTo>
                  <a:lnTo>
                    <a:pt x="1637151" y="606913"/>
                  </a:lnTo>
                  <a:lnTo>
                    <a:pt x="1583812" y="620928"/>
                  </a:lnTo>
                  <a:lnTo>
                    <a:pt x="1529495" y="633365"/>
                  </a:lnTo>
                  <a:lnTo>
                    <a:pt x="1474747" y="644290"/>
                  </a:lnTo>
                  <a:lnTo>
                    <a:pt x="1420117" y="653772"/>
                  </a:lnTo>
                  <a:lnTo>
                    <a:pt x="1366153" y="661878"/>
                  </a:lnTo>
                  <a:lnTo>
                    <a:pt x="1313402" y="668677"/>
                  </a:lnTo>
                  <a:lnTo>
                    <a:pt x="1262413" y="674235"/>
                  </a:lnTo>
                  <a:lnTo>
                    <a:pt x="1213735" y="678621"/>
                  </a:lnTo>
                  <a:lnTo>
                    <a:pt x="1167823" y="681908"/>
                  </a:lnTo>
                  <a:lnTo>
                    <a:pt x="1125500" y="684148"/>
                  </a:lnTo>
                  <a:lnTo>
                    <a:pt x="1087041" y="685424"/>
                  </a:lnTo>
                  <a:lnTo>
                    <a:pt x="1053084" y="685800"/>
                  </a:lnTo>
                  <a:lnTo>
                    <a:pt x="1001268" y="685800"/>
                  </a:lnTo>
                  <a:lnTo>
                    <a:pt x="950213" y="685038"/>
                  </a:lnTo>
                  <a:lnTo>
                    <a:pt x="916100" y="684857"/>
                  </a:lnTo>
                  <a:lnTo>
                    <a:pt x="877339" y="683734"/>
                  </a:lnTo>
                  <a:lnTo>
                    <a:pt x="835678" y="681672"/>
                  </a:lnTo>
                  <a:lnTo>
                    <a:pt x="789550" y="678498"/>
                  </a:lnTo>
                  <a:lnTo>
                    <a:pt x="740825" y="674208"/>
                  </a:lnTo>
                  <a:lnTo>
                    <a:pt x="689781" y="668723"/>
                  </a:lnTo>
                  <a:lnTo>
                    <a:pt x="636967" y="661977"/>
                  </a:lnTo>
                  <a:lnTo>
                    <a:pt x="582935" y="653903"/>
                  </a:lnTo>
                  <a:lnTo>
                    <a:pt x="528237" y="644433"/>
                  </a:lnTo>
                  <a:lnTo>
                    <a:pt x="473423" y="633503"/>
                  </a:lnTo>
                  <a:lnTo>
                    <a:pt x="419046" y="621044"/>
                  </a:lnTo>
                  <a:lnTo>
                    <a:pt x="365657" y="606990"/>
                  </a:lnTo>
                  <a:lnTo>
                    <a:pt x="313779" y="591266"/>
                  </a:lnTo>
                  <a:lnTo>
                    <a:pt x="263968" y="573801"/>
                  </a:lnTo>
                  <a:lnTo>
                    <a:pt x="216807" y="554538"/>
                  </a:lnTo>
                  <a:lnTo>
                    <a:pt x="172853" y="533412"/>
                  </a:lnTo>
                  <a:lnTo>
                    <a:pt x="132823" y="510473"/>
                  </a:lnTo>
                  <a:lnTo>
                    <a:pt x="96938" y="485454"/>
                  </a:lnTo>
                  <a:lnTo>
                    <a:pt x="65901" y="458373"/>
                  </a:lnTo>
                  <a:lnTo>
                    <a:pt x="40262" y="429165"/>
                  </a:lnTo>
                  <a:lnTo>
                    <a:pt x="14478" y="381000"/>
                  </a:lnTo>
                  <a:lnTo>
                    <a:pt x="10668" y="364236"/>
                  </a:lnTo>
                  <a:lnTo>
                    <a:pt x="10668" y="364998"/>
                  </a:lnTo>
                  <a:lnTo>
                    <a:pt x="9922" y="347853"/>
                  </a:lnTo>
                  <a:lnTo>
                    <a:pt x="9906" y="348234"/>
                  </a:lnTo>
                  <a:lnTo>
                    <a:pt x="9906" y="393693"/>
                  </a:lnTo>
                  <a:lnTo>
                    <a:pt x="42325" y="446954"/>
                  </a:lnTo>
                  <a:lnTo>
                    <a:pt x="69507" y="475188"/>
                  </a:lnTo>
                  <a:lnTo>
                    <a:pt x="101796" y="501364"/>
                  </a:lnTo>
                  <a:lnTo>
                    <a:pt x="138678" y="525548"/>
                  </a:lnTo>
                  <a:lnTo>
                    <a:pt x="179637" y="547806"/>
                  </a:lnTo>
                  <a:lnTo>
                    <a:pt x="224162" y="568205"/>
                  </a:lnTo>
                  <a:lnTo>
                    <a:pt x="271737" y="586811"/>
                  </a:lnTo>
                  <a:lnTo>
                    <a:pt x="321849" y="603690"/>
                  </a:lnTo>
                  <a:lnTo>
                    <a:pt x="373984" y="618908"/>
                  </a:lnTo>
                  <a:lnTo>
                    <a:pt x="427629" y="632531"/>
                  </a:lnTo>
                  <a:lnTo>
                    <a:pt x="482268" y="644625"/>
                  </a:lnTo>
                  <a:lnTo>
                    <a:pt x="537390" y="655258"/>
                  </a:lnTo>
                  <a:lnTo>
                    <a:pt x="592478" y="664493"/>
                  </a:lnTo>
                  <a:lnTo>
                    <a:pt x="647021" y="672399"/>
                  </a:lnTo>
                  <a:lnTo>
                    <a:pt x="700503" y="679041"/>
                  </a:lnTo>
                  <a:lnTo>
                    <a:pt x="752411" y="684486"/>
                  </a:lnTo>
                  <a:lnTo>
                    <a:pt x="802231" y="688798"/>
                  </a:lnTo>
                  <a:lnTo>
                    <a:pt x="849450" y="692046"/>
                  </a:lnTo>
                  <a:lnTo>
                    <a:pt x="893553" y="694294"/>
                  </a:lnTo>
                  <a:lnTo>
                    <a:pt x="934026" y="695609"/>
                  </a:lnTo>
                  <a:lnTo>
                    <a:pt x="970357" y="696058"/>
                  </a:lnTo>
                  <a:lnTo>
                    <a:pt x="1002030" y="695706"/>
                  </a:lnTo>
                  <a:lnTo>
                    <a:pt x="1053084" y="694944"/>
                  </a:lnTo>
                  <a:lnTo>
                    <a:pt x="1103376" y="693420"/>
                  </a:lnTo>
                  <a:lnTo>
                    <a:pt x="1133109" y="692879"/>
                  </a:lnTo>
                  <a:lnTo>
                    <a:pt x="1206929" y="688838"/>
                  </a:lnTo>
                  <a:lnTo>
                    <a:pt x="1249838" y="685217"/>
                  </a:lnTo>
                  <a:lnTo>
                    <a:pt x="1295962" y="680451"/>
                  </a:lnTo>
                  <a:lnTo>
                    <a:pt x="1344712" y="674479"/>
                  </a:lnTo>
                  <a:lnTo>
                    <a:pt x="1395501" y="667243"/>
                  </a:lnTo>
                  <a:lnTo>
                    <a:pt x="1447739" y="658683"/>
                  </a:lnTo>
                  <a:lnTo>
                    <a:pt x="1500838" y="648739"/>
                  </a:lnTo>
                  <a:lnTo>
                    <a:pt x="1554210" y="637352"/>
                  </a:lnTo>
                  <a:lnTo>
                    <a:pt x="1607267" y="624463"/>
                  </a:lnTo>
                  <a:lnTo>
                    <a:pt x="1659420" y="610012"/>
                  </a:lnTo>
                  <a:lnTo>
                    <a:pt x="1710080" y="593940"/>
                  </a:lnTo>
                  <a:lnTo>
                    <a:pt x="1758659" y="576187"/>
                  </a:lnTo>
                  <a:lnTo>
                    <a:pt x="1804569" y="556694"/>
                  </a:lnTo>
                  <a:lnTo>
                    <a:pt x="1847222" y="535401"/>
                  </a:lnTo>
                  <a:lnTo>
                    <a:pt x="1886028" y="512249"/>
                  </a:lnTo>
                  <a:lnTo>
                    <a:pt x="1920400" y="487178"/>
                  </a:lnTo>
                  <a:lnTo>
                    <a:pt x="1949749" y="460130"/>
                  </a:lnTo>
                  <a:lnTo>
                    <a:pt x="1991024" y="399861"/>
                  </a:lnTo>
                  <a:lnTo>
                    <a:pt x="1993392" y="392518"/>
                  </a:lnTo>
                  <a:close/>
                </a:path>
                <a:path w="2003425" h="696595">
                  <a:moveTo>
                    <a:pt x="1993392" y="348234"/>
                  </a:moveTo>
                  <a:lnTo>
                    <a:pt x="1993392" y="347472"/>
                  </a:lnTo>
                  <a:lnTo>
                    <a:pt x="1993375" y="347853"/>
                  </a:lnTo>
                  <a:lnTo>
                    <a:pt x="1993392" y="348234"/>
                  </a:lnTo>
                  <a:close/>
                </a:path>
                <a:path w="2003425" h="696595">
                  <a:moveTo>
                    <a:pt x="2003298" y="348234"/>
                  </a:moveTo>
                  <a:lnTo>
                    <a:pt x="2003298" y="347472"/>
                  </a:lnTo>
                  <a:lnTo>
                    <a:pt x="2001774" y="329946"/>
                  </a:lnTo>
                  <a:lnTo>
                    <a:pt x="2001774" y="365760"/>
                  </a:lnTo>
                  <a:lnTo>
                    <a:pt x="2003298" y="34823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89508" y="6253226"/>
            <a:ext cx="6718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(Actually, </a:t>
            </a:r>
            <a:r>
              <a:rPr sz="2000" spc="-5" dirty="0">
                <a:solidFill>
                  <a:srgbClr val="3333CC"/>
                </a:solidFill>
                <a:latin typeface="Arial"/>
                <a:cs typeface="Arial"/>
              </a:rPr>
              <a:t>the key of Play is not </a:t>
            </a:r>
            <a:r>
              <a:rPr sz="2000" spc="-10" dirty="0">
                <a:solidFill>
                  <a:srgbClr val="3333CC"/>
                </a:solidFill>
                <a:latin typeface="Arial"/>
                <a:cs typeface="Arial"/>
              </a:rPr>
              <a:t>play_id. </a:t>
            </a:r>
            <a:r>
              <a:rPr sz="2000" spc="-5" dirty="0">
                <a:solidFill>
                  <a:srgbClr val="3333CC"/>
                </a:solidFill>
                <a:latin typeface="Arial"/>
                <a:cs typeface="Arial"/>
              </a:rPr>
              <a:t>More on this</a:t>
            </a:r>
            <a:r>
              <a:rPr sz="2000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later...)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698240" y="3547364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receiving_yds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101339" y="3746753"/>
            <a:ext cx="546735" cy="215900"/>
          </a:xfrm>
          <a:custGeom>
            <a:avLst/>
            <a:gdLst/>
            <a:ahLst/>
            <a:cxnLst/>
            <a:rect l="l" t="t" r="r" b="b"/>
            <a:pathLst>
              <a:path w="546735" h="215900">
                <a:moveTo>
                  <a:pt x="546354" y="9144"/>
                </a:moveTo>
                <a:lnTo>
                  <a:pt x="542544" y="0"/>
                </a:lnTo>
                <a:lnTo>
                  <a:pt x="0" y="207264"/>
                </a:lnTo>
                <a:lnTo>
                  <a:pt x="3048" y="215646"/>
                </a:lnTo>
                <a:lnTo>
                  <a:pt x="54635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9119616" y="68270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0734" y="2294382"/>
            <a:ext cx="1658620" cy="3100705"/>
            <a:chOff x="5110734" y="2294382"/>
            <a:chExt cx="1658620" cy="3100705"/>
          </a:xfrm>
        </p:grpSpPr>
        <p:sp>
          <p:nvSpPr>
            <p:cNvPr id="3" name="object 3"/>
            <p:cNvSpPr/>
            <p:nvPr/>
          </p:nvSpPr>
          <p:spPr>
            <a:xfrm>
              <a:off x="5116830" y="2300478"/>
              <a:ext cx="1643633" cy="3088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10734" y="2294382"/>
              <a:ext cx="1658620" cy="3100705"/>
            </a:xfrm>
            <a:custGeom>
              <a:avLst/>
              <a:gdLst/>
              <a:ahLst/>
              <a:cxnLst/>
              <a:rect l="l" t="t" r="r" b="b"/>
              <a:pathLst>
                <a:path w="1658620" h="3100704">
                  <a:moveTo>
                    <a:pt x="1318259" y="190184"/>
                  </a:moveTo>
                  <a:lnTo>
                    <a:pt x="1318259" y="178308"/>
                  </a:lnTo>
                  <a:lnTo>
                    <a:pt x="1314040" y="176358"/>
                  </a:lnTo>
                  <a:lnTo>
                    <a:pt x="0" y="2993898"/>
                  </a:lnTo>
                  <a:lnTo>
                    <a:pt x="8381" y="2997809"/>
                  </a:lnTo>
                  <a:lnTo>
                    <a:pt x="8382" y="2987040"/>
                  </a:lnTo>
                  <a:lnTo>
                    <a:pt x="12882" y="2989149"/>
                  </a:lnTo>
                  <a:lnTo>
                    <a:pt x="1318259" y="190184"/>
                  </a:lnTo>
                  <a:close/>
                </a:path>
                <a:path w="1658620" h="3100704">
                  <a:moveTo>
                    <a:pt x="12882" y="2989149"/>
                  </a:moveTo>
                  <a:lnTo>
                    <a:pt x="8382" y="2987040"/>
                  </a:lnTo>
                  <a:lnTo>
                    <a:pt x="10668" y="2993898"/>
                  </a:lnTo>
                  <a:lnTo>
                    <a:pt x="12882" y="2989149"/>
                  </a:lnTo>
                  <a:close/>
                </a:path>
                <a:path w="1658620" h="3100704">
                  <a:moveTo>
                    <a:pt x="223710" y="3087975"/>
                  </a:moveTo>
                  <a:lnTo>
                    <a:pt x="12882" y="2989149"/>
                  </a:lnTo>
                  <a:lnTo>
                    <a:pt x="10668" y="2993898"/>
                  </a:lnTo>
                  <a:lnTo>
                    <a:pt x="8382" y="2987040"/>
                  </a:lnTo>
                  <a:lnTo>
                    <a:pt x="8381" y="2997809"/>
                  </a:lnTo>
                  <a:lnTo>
                    <a:pt x="221742" y="3097377"/>
                  </a:lnTo>
                  <a:lnTo>
                    <a:pt x="221742" y="3092196"/>
                  </a:lnTo>
                  <a:lnTo>
                    <a:pt x="223710" y="3087975"/>
                  </a:lnTo>
                  <a:close/>
                </a:path>
                <a:path w="1658620" h="3100704">
                  <a:moveTo>
                    <a:pt x="227838" y="3089910"/>
                  </a:moveTo>
                  <a:lnTo>
                    <a:pt x="223710" y="3087975"/>
                  </a:lnTo>
                  <a:lnTo>
                    <a:pt x="221742" y="3092196"/>
                  </a:lnTo>
                  <a:lnTo>
                    <a:pt x="227838" y="3089910"/>
                  </a:lnTo>
                  <a:close/>
                </a:path>
                <a:path w="1658620" h="3100704">
                  <a:moveTo>
                    <a:pt x="227838" y="3100222"/>
                  </a:moveTo>
                  <a:lnTo>
                    <a:pt x="227838" y="3089910"/>
                  </a:lnTo>
                  <a:lnTo>
                    <a:pt x="221742" y="3092196"/>
                  </a:lnTo>
                  <a:lnTo>
                    <a:pt x="221742" y="3097377"/>
                  </a:lnTo>
                  <a:lnTo>
                    <a:pt x="227838" y="3100222"/>
                  </a:lnTo>
                  <a:close/>
                </a:path>
                <a:path w="1658620" h="3100704">
                  <a:moveTo>
                    <a:pt x="1652016" y="333987"/>
                  </a:moveTo>
                  <a:lnTo>
                    <a:pt x="1652016" y="323088"/>
                  </a:lnTo>
                  <a:lnTo>
                    <a:pt x="1645158" y="329184"/>
                  </a:lnTo>
                  <a:lnTo>
                    <a:pt x="1641101" y="318067"/>
                  </a:lnTo>
                  <a:lnTo>
                    <a:pt x="1537715" y="270510"/>
                  </a:lnTo>
                  <a:lnTo>
                    <a:pt x="223710" y="3087975"/>
                  </a:lnTo>
                  <a:lnTo>
                    <a:pt x="227838" y="3089910"/>
                  </a:lnTo>
                  <a:lnTo>
                    <a:pt x="227838" y="3100222"/>
                  </a:lnTo>
                  <a:lnTo>
                    <a:pt x="228600" y="3100578"/>
                  </a:lnTo>
                  <a:lnTo>
                    <a:pt x="1537715" y="291970"/>
                  </a:lnTo>
                  <a:lnTo>
                    <a:pt x="1537715" y="281178"/>
                  </a:lnTo>
                  <a:lnTo>
                    <a:pt x="1543811" y="278892"/>
                  </a:lnTo>
                  <a:lnTo>
                    <a:pt x="1543811" y="283994"/>
                  </a:lnTo>
                  <a:lnTo>
                    <a:pt x="1652016" y="333987"/>
                  </a:lnTo>
                  <a:close/>
                </a:path>
                <a:path w="1658620" h="3100704">
                  <a:moveTo>
                    <a:pt x="1658112" y="336804"/>
                  </a:moveTo>
                  <a:lnTo>
                    <a:pt x="1535430" y="0"/>
                  </a:lnTo>
                  <a:lnTo>
                    <a:pt x="1197863" y="122681"/>
                  </a:lnTo>
                  <a:lnTo>
                    <a:pt x="1212341" y="129371"/>
                  </a:lnTo>
                  <a:lnTo>
                    <a:pt x="1212341" y="118872"/>
                  </a:lnTo>
                  <a:lnTo>
                    <a:pt x="1222421" y="123575"/>
                  </a:lnTo>
                  <a:lnTo>
                    <a:pt x="1527809" y="12130"/>
                  </a:lnTo>
                  <a:lnTo>
                    <a:pt x="1527809" y="7620"/>
                  </a:lnTo>
                  <a:lnTo>
                    <a:pt x="1533905" y="9906"/>
                  </a:lnTo>
                  <a:lnTo>
                    <a:pt x="1533905" y="24324"/>
                  </a:lnTo>
                  <a:lnTo>
                    <a:pt x="1641101" y="318067"/>
                  </a:lnTo>
                  <a:lnTo>
                    <a:pt x="1652016" y="323088"/>
                  </a:lnTo>
                  <a:lnTo>
                    <a:pt x="1652016" y="333987"/>
                  </a:lnTo>
                  <a:lnTo>
                    <a:pt x="1658112" y="336804"/>
                  </a:lnTo>
                  <a:close/>
                </a:path>
                <a:path w="1658620" h="3100704">
                  <a:moveTo>
                    <a:pt x="1222421" y="123575"/>
                  </a:moveTo>
                  <a:lnTo>
                    <a:pt x="1212341" y="118872"/>
                  </a:lnTo>
                  <a:lnTo>
                    <a:pt x="1212341" y="127254"/>
                  </a:lnTo>
                  <a:lnTo>
                    <a:pt x="1222421" y="123575"/>
                  </a:lnTo>
                  <a:close/>
                </a:path>
                <a:path w="1658620" h="3100704">
                  <a:moveTo>
                    <a:pt x="1326641" y="172212"/>
                  </a:moveTo>
                  <a:lnTo>
                    <a:pt x="1222421" y="123575"/>
                  </a:lnTo>
                  <a:lnTo>
                    <a:pt x="1212341" y="127254"/>
                  </a:lnTo>
                  <a:lnTo>
                    <a:pt x="1212341" y="129371"/>
                  </a:lnTo>
                  <a:lnTo>
                    <a:pt x="1314040" y="176358"/>
                  </a:lnTo>
                  <a:lnTo>
                    <a:pt x="1315973" y="172212"/>
                  </a:lnTo>
                  <a:lnTo>
                    <a:pt x="1318259" y="178308"/>
                  </a:lnTo>
                  <a:lnTo>
                    <a:pt x="1318259" y="190184"/>
                  </a:lnTo>
                  <a:lnTo>
                    <a:pt x="1326641" y="172212"/>
                  </a:lnTo>
                  <a:close/>
                </a:path>
                <a:path w="1658620" h="3100704">
                  <a:moveTo>
                    <a:pt x="1318259" y="178308"/>
                  </a:moveTo>
                  <a:lnTo>
                    <a:pt x="1315973" y="172212"/>
                  </a:lnTo>
                  <a:lnTo>
                    <a:pt x="1314040" y="176358"/>
                  </a:lnTo>
                  <a:lnTo>
                    <a:pt x="1318259" y="178308"/>
                  </a:lnTo>
                  <a:close/>
                </a:path>
                <a:path w="1658620" h="3100704">
                  <a:moveTo>
                    <a:pt x="1533905" y="9906"/>
                  </a:moveTo>
                  <a:lnTo>
                    <a:pt x="1527809" y="7620"/>
                  </a:lnTo>
                  <a:lnTo>
                    <a:pt x="1529262" y="11600"/>
                  </a:lnTo>
                  <a:lnTo>
                    <a:pt x="1533905" y="9906"/>
                  </a:lnTo>
                  <a:close/>
                </a:path>
                <a:path w="1658620" h="3100704">
                  <a:moveTo>
                    <a:pt x="1529262" y="11600"/>
                  </a:moveTo>
                  <a:lnTo>
                    <a:pt x="1527809" y="7620"/>
                  </a:lnTo>
                  <a:lnTo>
                    <a:pt x="1527809" y="12130"/>
                  </a:lnTo>
                  <a:lnTo>
                    <a:pt x="1529262" y="11600"/>
                  </a:lnTo>
                  <a:close/>
                </a:path>
                <a:path w="1658620" h="3100704">
                  <a:moveTo>
                    <a:pt x="1533905" y="24324"/>
                  </a:moveTo>
                  <a:lnTo>
                    <a:pt x="1533905" y="9906"/>
                  </a:lnTo>
                  <a:lnTo>
                    <a:pt x="1529262" y="11600"/>
                  </a:lnTo>
                  <a:lnTo>
                    <a:pt x="1533905" y="24324"/>
                  </a:lnTo>
                  <a:close/>
                </a:path>
                <a:path w="1658620" h="3100704">
                  <a:moveTo>
                    <a:pt x="1543811" y="278892"/>
                  </a:moveTo>
                  <a:lnTo>
                    <a:pt x="1537715" y="281178"/>
                  </a:lnTo>
                  <a:lnTo>
                    <a:pt x="1541855" y="283090"/>
                  </a:lnTo>
                  <a:lnTo>
                    <a:pt x="1543811" y="278892"/>
                  </a:lnTo>
                  <a:close/>
                </a:path>
                <a:path w="1658620" h="3100704">
                  <a:moveTo>
                    <a:pt x="1541855" y="283090"/>
                  </a:moveTo>
                  <a:lnTo>
                    <a:pt x="1537715" y="281178"/>
                  </a:lnTo>
                  <a:lnTo>
                    <a:pt x="1537715" y="291970"/>
                  </a:lnTo>
                  <a:lnTo>
                    <a:pt x="1541855" y="283090"/>
                  </a:lnTo>
                  <a:close/>
                </a:path>
                <a:path w="1658620" h="3100704">
                  <a:moveTo>
                    <a:pt x="1543811" y="283994"/>
                  </a:moveTo>
                  <a:lnTo>
                    <a:pt x="1543811" y="278892"/>
                  </a:lnTo>
                  <a:lnTo>
                    <a:pt x="1541855" y="283090"/>
                  </a:lnTo>
                  <a:lnTo>
                    <a:pt x="1543811" y="283994"/>
                  </a:lnTo>
                  <a:close/>
                </a:path>
                <a:path w="1658620" h="3100704">
                  <a:moveTo>
                    <a:pt x="1652016" y="323088"/>
                  </a:moveTo>
                  <a:lnTo>
                    <a:pt x="1641101" y="318067"/>
                  </a:lnTo>
                  <a:lnTo>
                    <a:pt x="1645158" y="329184"/>
                  </a:lnTo>
                  <a:lnTo>
                    <a:pt x="1652016" y="323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5273" y="468122"/>
            <a:ext cx="59264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3730" marR="5080" indent="-189166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Multi-way Relationships </a:t>
            </a:r>
            <a:r>
              <a:rPr dirty="0"/>
              <a:t>to  </a:t>
            </a:r>
            <a:r>
              <a:rPr spc="-5" dirty="0"/>
              <a:t>Relations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99509" y="2590800"/>
            <a:ext cx="1403350" cy="1266190"/>
            <a:chOff x="3699509" y="2590800"/>
            <a:chExt cx="1403350" cy="1266190"/>
          </a:xfrm>
        </p:grpSpPr>
        <p:sp>
          <p:nvSpPr>
            <p:cNvPr id="7" name="object 7"/>
            <p:cNvSpPr/>
            <p:nvPr/>
          </p:nvSpPr>
          <p:spPr>
            <a:xfrm>
              <a:off x="4237420" y="2596133"/>
              <a:ext cx="171308" cy="147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8375" y="2744314"/>
              <a:ext cx="167809" cy="151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4081" y="2896902"/>
              <a:ext cx="362848" cy="328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4701" y="3014123"/>
              <a:ext cx="163268" cy="147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7698" y="2674615"/>
              <a:ext cx="315902" cy="2844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9509" y="2590800"/>
              <a:ext cx="1402841" cy="1264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9509" y="2590800"/>
              <a:ext cx="1403350" cy="1266190"/>
            </a:xfrm>
            <a:custGeom>
              <a:avLst/>
              <a:gdLst/>
              <a:ahLst/>
              <a:cxnLst/>
              <a:rect l="l" t="t" r="r" b="b"/>
              <a:pathLst>
                <a:path w="1403350" h="1266189">
                  <a:moveTo>
                    <a:pt x="1402842" y="635508"/>
                  </a:moveTo>
                  <a:lnTo>
                    <a:pt x="1402842" y="630174"/>
                  </a:lnTo>
                  <a:lnTo>
                    <a:pt x="1401318" y="629412"/>
                  </a:lnTo>
                  <a:lnTo>
                    <a:pt x="704850" y="1524"/>
                  </a:lnTo>
                  <a:lnTo>
                    <a:pt x="702564" y="0"/>
                  </a:lnTo>
                  <a:lnTo>
                    <a:pt x="700278" y="0"/>
                  </a:lnTo>
                  <a:lnTo>
                    <a:pt x="697992" y="1524"/>
                  </a:lnTo>
                  <a:lnTo>
                    <a:pt x="1524" y="629412"/>
                  </a:lnTo>
                  <a:lnTo>
                    <a:pt x="0" y="630174"/>
                  </a:lnTo>
                  <a:lnTo>
                    <a:pt x="0" y="635508"/>
                  </a:lnTo>
                  <a:lnTo>
                    <a:pt x="1524" y="636270"/>
                  </a:lnTo>
                  <a:lnTo>
                    <a:pt x="7619" y="641765"/>
                  </a:lnTo>
                  <a:lnTo>
                    <a:pt x="7620" y="629412"/>
                  </a:lnTo>
                  <a:lnTo>
                    <a:pt x="11427" y="632841"/>
                  </a:lnTo>
                  <a:lnTo>
                    <a:pt x="697992" y="14557"/>
                  </a:lnTo>
                  <a:lnTo>
                    <a:pt x="697992" y="8382"/>
                  </a:lnTo>
                  <a:lnTo>
                    <a:pt x="704850" y="8382"/>
                  </a:lnTo>
                  <a:lnTo>
                    <a:pt x="704850" y="14557"/>
                  </a:lnTo>
                  <a:lnTo>
                    <a:pt x="1391414" y="632841"/>
                  </a:lnTo>
                  <a:lnTo>
                    <a:pt x="1395222" y="629412"/>
                  </a:lnTo>
                  <a:lnTo>
                    <a:pt x="1395222" y="641765"/>
                  </a:lnTo>
                  <a:lnTo>
                    <a:pt x="1401318" y="636270"/>
                  </a:lnTo>
                  <a:lnTo>
                    <a:pt x="1402842" y="635508"/>
                  </a:lnTo>
                  <a:close/>
                </a:path>
                <a:path w="1403350" h="1266189">
                  <a:moveTo>
                    <a:pt x="11427" y="632841"/>
                  </a:moveTo>
                  <a:lnTo>
                    <a:pt x="7620" y="629412"/>
                  </a:lnTo>
                  <a:lnTo>
                    <a:pt x="7620" y="636270"/>
                  </a:lnTo>
                  <a:lnTo>
                    <a:pt x="11427" y="632841"/>
                  </a:lnTo>
                  <a:close/>
                </a:path>
                <a:path w="1403350" h="1266189">
                  <a:moveTo>
                    <a:pt x="701421" y="1254212"/>
                  </a:moveTo>
                  <a:lnTo>
                    <a:pt x="11427" y="632841"/>
                  </a:lnTo>
                  <a:lnTo>
                    <a:pt x="7620" y="636270"/>
                  </a:lnTo>
                  <a:lnTo>
                    <a:pt x="7619" y="641765"/>
                  </a:lnTo>
                  <a:lnTo>
                    <a:pt x="697992" y="1264158"/>
                  </a:lnTo>
                  <a:lnTo>
                    <a:pt x="697992" y="1257300"/>
                  </a:lnTo>
                  <a:lnTo>
                    <a:pt x="701421" y="1254212"/>
                  </a:lnTo>
                  <a:close/>
                </a:path>
                <a:path w="1403350" h="1266189">
                  <a:moveTo>
                    <a:pt x="704850" y="8382"/>
                  </a:moveTo>
                  <a:lnTo>
                    <a:pt x="697992" y="8382"/>
                  </a:lnTo>
                  <a:lnTo>
                    <a:pt x="701421" y="11469"/>
                  </a:lnTo>
                  <a:lnTo>
                    <a:pt x="704850" y="8382"/>
                  </a:lnTo>
                  <a:close/>
                </a:path>
                <a:path w="1403350" h="1266189">
                  <a:moveTo>
                    <a:pt x="701421" y="11469"/>
                  </a:moveTo>
                  <a:lnTo>
                    <a:pt x="697992" y="8382"/>
                  </a:lnTo>
                  <a:lnTo>
                    <a:pt x="697992" y="14557"/>
                  </a:lnTo>
                  <a:lnTo>
                    <a:pt x="701421" y="11469"/>
                  </a:lnTo>
                  <a:close/>
                </a:path>
                <a:path w="1403350" h="1266189">
                  <a:moveTo>
                    <a:pt x="704850" y="1257300"/>
                  </a:moveTo>
                  <a:lnTo>
                    <a:pt x="701421" y="1254212"/>
                  </a:lnTo>
                  <a:lnTo>
                    <a:pt x="697992" y="1257300"/>
                  </a:lnTo>
                  <a:lnTo>
                    <a:pt x="704850" y="1257300"/>
                  </a:lnTo>
                  <a:close/>
                </a:path>
                <a:path w="1403350" h="1266189">
                  <a:moveTo>
                    <a:pt x="704850" y="1264158"/>
                  </a:moveTo>
                  <a:lnTo>
                    <a:pt x="704850" y="1257300"/>
                  </a:lnTo>
                  <a:lnTo>
                    <a:pt x="697992" y="1257300"/>
                  </a:lnTo>
                  <a:lnTo>
                    <a:pt x="697992" y="1264158"/>
                  </a:lnTo>
                  <a:lnTo>
                    <a:pt x="700278" y="1265682"/>
                  </a:lnTo>
                  <a:lnTo>
                    <a:pt x="702564" y="1265682"/>
                  </a:lnTo>
                  <a:lnTo>
                    <a:pt x="704850" y="1264158"/>
                  </a:lnTo>
                  <a:close/>
                </a:path>
                <a:path w="1403350" h="1266189">
                  <a:moveTo>
                    <a:pt x="704850" y="14557"/>
                  </a:moveTo>
                  <a:lnTo>
                    <a:pt x="704850" y="8382"/>
                  </a:lnTo>
                  <a:lnTo>
                    <a:pt x="701421" y="11469"/>
                  </a:lnTo>
                  <a:lnTo>
                    <a:pt x="704850" y="14557"/>
                  </a:lnTo>
                  <a:close/>
                </a:path>
                <a:path w="1403350" h="1266189">
                  <a:moveTo>
                    <a:pt x="1395222" y="641765"/>
                  </a:moveTo>
                  <a:lnTo>
                    <a:pt x="1395222" y="636270"/>
                  </a:lnTo>
                  <a:lnTo>
                    <a:pt x="1391414" y="632841"/>
                  </a:lnTo>
                  <a:lnTo>
                    <a:pt x="701421" y="1254212"/>
                  </a:lnTo>
                  <a:lnTo>
                    <a:pt x="704850" y="1257300"/>
                  </a:lnTo>
                  <a:lnTo>
                    <a:pt x="704850" y="1264158"/>
                  </a:lnTo>
                  <a:lnTo>
                    <a:pt x="1395222" y="641765"/>
                  </a:lnTo>
                  <a:close/>
                </a:path>
                <a:path w="1403350" h="1266189">
                  <a:moveTo>
                    <a:pt x="1395222" y="636270"/>
                  </a:moveTo>
                  <a:lnTo>
                    <a:pt x="1395222" y="629412"/>
                  </a:lnTo>
                  <a:lnTo>
                    <a:pt x="1391414" y="632841"/>
                  </a:lnTo>
                  <a:lnTo>
                    <a:pt x="1395222" y="636270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45484" y="3019297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9827" y="1824227"/>
            <a:ext cx="2032635" cy="706755"/>
            <a:chOff x="909827" y="1824227"/>
            <a:chExt cx="2032635" cy="706755"/>
          </a:xfrm>
        </p:grpSpPr>
        <p:sp>
          <p:nvSpPr>
            <p:cNvPr id="16" name="object 16"/>
            <p:cNvSpPr/>
            <p:nvPr/>
          </p:nvSpPr>
          <p:spPr>
            <a:xfrm>
              <a:off x="914399" y="1828799"/>
              <a:ext cx="2023110" cy="6972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827" y="1824227"/>
              <a:ext cx="2032254" cy="7018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9827" y="1824227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5" h="706755">
                  <a:moveTo>
                    <a:pt x="2032254" y="704850"/>
                  </a:moveTo>
                  <a:lnTo>
                    <a:pt x="2032254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850"/>
                  </a:lnTo>
                  <a:lnTo>
                    <a:pt x="2286" y="706374"/>
                  </a:lnTo>
                  <a:lnTo>
                    <a:pt x="4572" y="70637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022347" y="9906"/>
                  </a:lnTo>
                  <a:lnTo>
                    <a:pt x="2022347" y="4571"/>
                  </a:lnTo>
                  <a:lnTo>
                    <a:pt x="2027682" y="9906"/>
                  </a:lnTo>
                  <a:lnTo>
                    <a:pt x="2027682" y="706374"/>
                  </a:lnTo>
                  <a:lnTo>
                    <a:pt x="2029968" y="706374"/>
                  </a:lnTo>
                  <a:lnTo>
                    <a:pt x="2032254" y="704850"/>
                  </a:lnTo>
                  <a:close/>
                </a:path>
                <a:path w="2032635" h="70675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32635" h="706755">
                  <a:moveTo>
                    <a:pt x="9906" y="6972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697230"/>
                  </a:lnTo>
                  <a:lnTo>
                    <a:pt x="9906" y="697230"/>
                  </a:lnTo>
                  <a:close/>
                </a:path>
                <a:path w="2032635" h="706755">
                  <a:moveTo>
                    <a:pt x="2027682" y="697230"/>
                  </a:moveTo>
                  <a:lnTo>
                    <a:pt x="4572" y="697230"/>
                  </a:lnTo>
                  <a:lnTo>
                    <a:pt x="9906" y="701802"/>
                  </a:lnTo>
                  <a:lnTo>
                    <a:pt x="9906" y="706374"/>
                  </a:lnTo>
                  <a:lnTo>
                    <a:pt x="2022347" y="706374"/>
                  </a:lnTo>
                  <a:lnTo>
                    <a:pt x="2022347" y="701802"/>
                  </a:lnTo>
                  <a:lnTo>
                    <a:pt x="2027682" y="697230"/>
                  </a:lnTo>
                  <a:close/>
                </a:path>
                <a:path w="2032635" h="706755">
                  <a:moveTo>
                    <a:pt x="9906" y="706374"/>
                  </a:moveTo>
                  <a:lnTo>
                    <a:pt x="9906" y="701802"/>
                  </a:lnTo>
                  <a:lnTo>
                    <a:pt x="4572" y="697230"/>
                  </a:lnTo>
                  <a:lnTo>
                    <a:pt x="4572" y="706374"/>
                  </a:lnTo>
                  <a:lnTo>
                    <a:pt x="9906" y="706374"/>
                  </a:lnTo>
                  <a:close/>
                </a:path>
                <a:path w="2032635" h="706755">
                  <a:moveTo>
                    <a:pt x="2027682" y="9906"/>
                  </a:moveTo>
                  <a:lnTo>
                    <a:pt x="2022347" y="4571"/>
                  </a:lnTo>
                  <a:lnTo>
                    <a:pt x="2022347" y="9906"/>
                  </a:lnTo>
                  <a:lnTo>
                    <a:pt x="2027682" y="9906"/>
                  </a:lnTo>
                  <a:close/>
                </a:path>
                <a:path w="2032635" h="706755">
                  <a:moveTo>
                    <a:pt x="2027682" y="697230"/>
                  </a:moveTo>
                  <a:lnTo>
                    <a:pt x="2027682" y="9906"/>
                  </a:lnTo>
                  <a:lnTo>
                    <a:pt x="2022347" y="9906"/>
                  </a:lnTo>
                  <a:lnTo>
                    <a:pt x="2022347" y="697230"/>
                  </a:lnTo>
                  <a:lnTo>
                    <a:pt x="2027682" y="697230"/>
                  </a:lnTo>
                  <a:close/>
                </a:path>
                <a:path w="2032635" h="706755">
                  <a:moveTo>
                    <a:pt x="2027682" y="706374"/>
                  </a:moveTo>
                  <a:lnTo>
                    <a:pt x="2027682" y="697230"/>
                  </a:lnTo>
                  <a:lnTo>
                    <a:pt x="2022347" y="701802"/>
                  </a:lnTo>
                  <a:lnTo>
                    <a:pt x="2022347" y="706374"/>
                  </a:lnTo>
                  <a:lnTo>
                    <a:pt x="2027682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88617" y="1973071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78879" y="4322064"/>
            <a:ext cx="2032635" cy="706755"/>
            <a:chOff x="6278879" y="4322064"/>
            <a:chExt cx="2032635" cy="706755"/>
          </a:xfrm>
        </p:grpSpPr>
        <p:sp>
          <p:nvSpPr>
            <p:cNvPr id="21" name="object 21"/>
            <p:cNvSpPr/>
            <p:nvPr/>
          </p:nvSpPr>
          <p:spPr>
            <a:xfrm>
              <a:off x="6283451" y="4327398"/>
              <a:ext cx="2022348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8879" y="4322064"/>
              <a:ext cx="2032253" cy="7018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78879" y="4322064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4" h="706754">
                  <a:moveTo>
                    <a:pt x="2032254" y="704850"/>
                  </a:moveTo>
                  <a:lnTo>
                    <a:pt x="2032254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850"/>
                  </a:lnTo>
                  <a:lnTo>
                    <a:pt x="2286" y="706374"/>
                  </a:lnTo>
                  <a:lnTo>
                    <a:pt x="4572" y="706374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2022348" y="9906"/>
                  </a:lnTo>
                  <a:lnTo>
                    <a:pt x="2022348" y="5334"/>
                  </a:lnTo>
                  <a:lnTo>
                    <a:pt x="2026920" y="9906"/>
                  </a:lnTo>
                  <a:lnTo>
                    <a:pt x="2026920" y="706374"/>
                  </a:lnTo>
                  <a:lnTo>
                    <a:pt x="2029968" y="706374"/>
                  </a:lnTo>
                  <a:lnTo>
                    <a:pt x="2032254" y="704850"/>
                  </a:lnTo>
                  <a:close/>
                </a:path>
                <a:path w="2032634" h="706754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32634" h="706754">
                  <a:moveTo>
                    <a:pt x="9906" y="6972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697230"/>
                  </a:lnTo>
                  <a:lnTo>
                    <a:pt x="9906" y="697230"/>
                  </a:lnTo>
                  <a:close/>
                </a:path>
                <a:path w="2032634" h="706754">
                  <a:moveTo>
                    <a:pt x="2026920" y="697230"/>
                  </a:moveTo>
                  <a:lnTo>
                    <a:pt x="4572" y="697230"/>
                  </a:lnTo>
                  <a:lnTo>
                    <a:pt x="9906" y="701802"/>
                  </a:lnTo>
                  <a:lnTo>
                    <a:pt x="9906" y="706374"/>
                  </a:lnTo>
                  <a:lnTo>
                    <a:pt x="2022348" y="706374"/>
                  </a:lnTo>
                  <a:lnTo>
                    <a:pt x="2022348" y="701802"/>
                  </a:lnTo>
                  <a:lnTo>
                    <a:pt x="2026920" y="697230"/>
                  </a:lnTo>
                  <a:close/>
                </a:path>
                <a:path w="2032634" h="706754">
                  <a:moveTo>
                    <a:pt x="9906" y="706374"/>
                  </a:moveTo>
                  <a:lnTo>
                    <a:pt x="9906" y="701802"/>
                  </a:lnTo>
                  <a:lnTo>
                    <a:pt x="4572" y="697230"/>
                  </a:lnTo>
                  <a:lnTo>
                    <a:pt x="4572" y="706374"/>
                  </a:lnTo>
                  <a:lnTo>
                    <a:pt x="9906" y="706374"/>
                  </a:lnTo>
                  <a:close/>
                </a:path>
                <a:path w="2032634" h="706754">
                  <a:moveTo>
                    <a:pt x="2026920" y="9906"/>
                  </a:moveTo>
                  <a:lnTo>
                    <a:pt x="2022348" y="5334"/>
                  </a:lnTo>
                  <a:lnTo>
                    <a:pt x="2022348" y="9906"/>
                  </a:lnTo>
                  <a:lnTo>
                    <a:pt x="2026920" y="9906"/>
                  </a:lnTo>
                  <a:close/>
                </a:path>
                <a:path w="2032634" h="706754">
                  <a:moveTo>
                    <a:pt x="2026920" y="697230"/>
                  </a:moveTo>
                  <a:lnTo>
                    <a:pt x="2026920" y="9906"/>
                  </a:lnTo>
                  <a:lnTo>
                    <a:pt x="2022348" y="9906"/>
                  </a:lnTo>
                  <a:lnTo>
                    <a:pt x="2022348" y="697230"/>
                  </a:lnTo>
                  <a:lnTo>
                    <a:pt x="2026920" y="697230"/>
                  </a:lnTo>
                  <a:close/>
                </a:path>
                <a:path w="2032634" h="706754">
                  <a:moveTo>
                    <a:pt x="2026920" y="706374"/>
                  </a:moveTo>
                  <a:lnTo>
                    <a:pt x="2026920" y="697230"/>
                  </a:lnTo>
                  <a:lnTo>
                    <a:pt x="2022348" y="701802"/>
                  </a:lnTo>
                  <a:lnTo>
                    <a:pt x="2022348" y="706374"/>
                  </a:lnTo>
                  <a:lnTo>
                    <a:pt x="2026920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99580" y="4470907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78879" y="2870454"/>
            <a:ext cx="2032635" cy="706755"/>
            <a:chOff x="6278879" y="2870454"/>
            <a:chExt cx="2032635" cy="706755"/>
          </a:xfrm>
        </p:grpSpPr>
        <p:sp>
          <p:nvSpPr>
            <p:cNvPr id="26" name="object 26"/>
            <p:cNvSpPr/>
            <p:nvPr/>
          </p:nvSpPr>
          <p:spPr>
            <a:xfrm>
              <a:off x="6281927" y="2875026"/>
              <a:ext cx="2023872" cy="6972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8879" y="2870454"/>
              <a:ext cx="2032253" cy="70180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8879" y="2870454"/>
              <a:ext cx="2032635" cy="706755"/>
            </a:xfrm>
            <a:custGeom>
              <a:avLst/>
              <a:gdLst/>
              <a:ahLst/>
              <a:cxnLst/>
              <a:rect l="l" t="t" r="r" b="b"/>
              <a:pathLst>
                <a:path w="2032634" h="706754">
                  <a:moveTo>
                    <a:pt x="2032254" y="704088"/>
                  </a:moveTo>
                  <a:lnTo>
                    <a:pt x="2032254" y="2286"/>
                  </a:lnTo>
                  <a:lnTo>
                    <a:pt x="20299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04088"/>
                  </a:lnTo>
                  <a:lnTo>
                    <a:pt x="2286" y="706374"/>
                  </a:lnTo>
                  <a:lnTo>
                    <a:pt x="4572" y="70637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022348" y="9906"/>
                  </a:lnTo>
                  <a:lnTo>
                    <a:pt x="2022348" y="4572"/>
                  </a:lnTo>
                  <a:lnTo>
                    <a:pt x="2026920" y="9906"/>
                  </a:lnTo>
                  <a:lnTo>
                    <a:pt x="2026920" y="706374"/>
                  </a:lnTo>
                  <a:lnTo>
                    <a:pt x="2029968" y="706374"/>
                  </a:lnTo>
                  <a:lnTo>
                    <a:pt x="2032254" y="704088"/>
                  </a:lnTo>
                  <a:close/>
                </a:path>
                <a:path w="2032634" h="70675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32634" h="706754">
                  <a:moveTo>
                    <a:pt x="9906" y="6972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697230"/>
                  </a:lnTo>
                  <a:lnTo>
                    <a:pt x="9906" y="697230"/>
                  </a:lnTo>
                  <a:close/>
                </a:path>
                <a:path w="2032634" h="706754">
                  <a:moveTo>
                    <a:pt x="2026920" y="697230"/>
                  </a:moveTo>
                  <a:lnTo>
                    <a:pt x="4572" y="697230"/>
                  </a:lnTo>
                  <a:lnTo>
                    <a:pt x="9906" y="701802"/>
                  </a:lnTo>
                  <a:lnTo>
                    <a:pt x="9906" y="706374"/>
                  </a:lnTo>
                  <a:lnTo>
                    <a:pt x="2022348" y="706374"/>
                  </a:lnTo>
                  <a:lnTo>
                    <a:pt x="2022348" y="701802"/>
                  </a:lnTo>
                  <a:lnTo>
                    <a:pt x="2026920" y="697230"/>
                  </a:lnTo>
                  <a:close/>
                </a:path>
                <a:path w="2032634" h="706754">
                  <a:moveTo>
                    <a:pt x="9906" y="706374"/>
                  </a:moveTo>
                  <a:lnTo>
                    <a:pt x="9906" y="701802"/>
                  </a:lnTo>
                  <a:lnTo>
                    <a:pt x="4572" y="697230"/>
                  </a:lnTo>
                  <a:lnTo>
                    <a:pt x="4572" y="706374"/>
                  </a:lnTo>
                  <a:lnTo>
                    <a:pt x="9906" y="706374"/>
                  </a:lnTo>
                  <a:close/>
                </a:path>
                <a:path w="2032634" h="706754">
                  <a:moveTo>
                    <a:pt x="2026920" y="9906"/>
                  </a:moveTo>
                  <a:lnTo>
                    <a:pt x="2022348" y="4572"/>
                  </a:lnTo>
                  <a:lnTo>
                    <a:pt x="2022348" y="9906"/>
                  </a:lnTo>
                  <a:lnTo>
                    <a:pt x="2026920" y="9906"/>
                  </a:lnTo>
                  <a:close/>
                </a:path>
                <a:path w="2032634" h="706754">
                  <a:moveTo>
                    <a:pt x="2026920" y="697230"/>
                  </a:moveTo>
                  <a:lnTo>
                    <a:pt x="2026920" y="9906"/>
                  </a:lnTo>
                  <a:lnTo>
                    <a:pt x="2022348" y="9906"/>
                  </a:lnTo>
                  <a:lnTo>
                    <a:pt x="2022348" y="697230"/>
                  </a:lnTo>
                  <a:lnTo>
                    <a:pt x="2026920" y="697230"/>
                  </a:lnTo>
                  <a:close/>
                </a:path>
                <a:path w="2032634" h="706754">
                  <a:moveTo>
                    <a:pt x="2026920" y="706374"/>
                  </a:moveTo>
                  <a:lnTo>
                    <a:pt x="2026920" y="697230"/>
                  </a:lnTo>
                  <a:lnTo>
                    <a:pt x="2022348" y="701802"/>
                  </a:lnTo>
                  <a:lnTo>
                    <a:pt x="2022348" y="706374"/>
                  </a:lnTo>
                  <a:lnTo>
                    <a:pt x="2026920" y="7063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8452" y="3019297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33627" y="2522220"/>
            <a:ext cx="5450205" cy="1141095"/>
            <a:chOff x="833627" y="2522220"/>
            <a:chExt cx="5450205" cy="1141095"/>
          </a:xfrm>
        </p:grpSpPr>
        <p:sp>
          <p:nvSpPr>
            <p:cNvPr id="31" name="object 31"/>
            <p:cNvSpPr/>
            <p:nvPr/>
          </p:nvSpPr>
          <p:spPr>
            <a:xfrm>
              <a:off x="2933700" y="2522219"/>
              <a:ext cx="3350260" cy="739140"/>
            </a:xfrm>
            <a:custGeom>
              <a:avLst/>
              <a:gdLst/>
              <a:ahLst/>
              <a:cxnLst/>
              <a:rect l="l" t="t" r="r" b="b"/>
              <a:pathLst>
                <a:path w="3350260" h="739139">
                  <a:moveTo>
                    <a:pt x="773430" y="697230"/>
                  </a:moveTo>
                  <a:lnTo>
                    <a:pt x="6858" y="0"/>
                  </a:lnTo>
                  <a:lnTo>
                    <a:pt x="0" y="7620"/>
                  </a:lnTo>
                  <a:lnTo>
                    <a:pt x="767334" y="704088"/>
                  </a:lnTo>
                  <a:lnTo>
                    <a:pt x="773430" y="697230"/>
                  </a:lnTo>
                  <a:close/>
                </a:path>
                <a:path w="3350260" h="739139">
                  <a:moveTo>
                    <a:pt x="3349752" y="701040"/>
                  </a:moveTo>
                  <a:lnTo>
                    <a:pt x="3273552" y="662940"/>
                  </a:lnTo>
                  <a:lnTo>
                    <a:pt x="3273552" y="695706"/>
                  </a:lnTo>
                  <a:lnTo>
                    <a:pt x="2164080" y="695706"/>
                  </a:lnTo>
                  <a:lnTo>
                    <a:pt x="2164080" y="705612"/>
                  </a:lnTo>
                  <a:lnTo>
                    <a:pt x="3273552" y="705612"/>
                  </a:lnTo>
                  <a:lnTo>
                    <a:pt x="3273552" y="739140"/>
                  </a:lnTo>
                  <a:lnTo>
                    <a:pt x="3286506" y="732663"/>
                  </a:lnTo>
                  <a:lnTo>
                    <a:pt x="3349752" y="701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8408" y="2971800"/>
              <a:ext cx="551291" cy="2538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3249" y="3061031"/>
              <a:ext cx="127809" cy="101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9542" y="2972098"/>
              <a:ext cx="372869" cy="88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627" y="2967228"/>
              <a:ext cx="1153160" cy="675640"/>
            </a:xfrm>
            <a:custGeom>
              <a:avLst/>
              <a:gdLst/>
              <a:ahLst/>
              <a:cxnLst/>
              <a:rect l="l" t="t" r="r" b="b"/>
              <a:pathLst>
                <a:path w="1153160" h="675639">
                  <a:moveTo>
                    <a:pt x="672377" y="4572"/>
                  </a:moveTo>
                  <a:lnTo>
                    <a:pt x="645291" y="2054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467" y="2140"/>
                  </a:lnTo>
                  <a:lnTo>
                    <a:pt x="463928" y="6121"/>
                  </a:lnTo>
                  <a:lnTo>
                    <a:pt x="419464" y="12761"/>
                  </a:lnTo>
                  <a:lnTo>
                    <a:pt x="373806" y="22118"/>
                  </a:lnTo>
                  <a:lnTo>
                    <a:pt x="327685" y="34250"/>
                  </a:lnTo>
                  <a:lnTo>
                    <a:pt x="281829" y="49214"/>
                  </a:lnTo>
                  <a:lnTo>
                    <a:pt x="236969" y="67067"/>
                  </a:lnTo>
                  <a:lnTo>
                    <a:pt x="193835" y="87867"/>
                  </a:lnTo>
                  <a:lnTo>
                    <a:pt x="153156" y="111671"/>
                  </a:lnTo>
                  <a:lnTo>
                    <a:pt x="115663" y="138537"/>
                  </a:lnTo>
                  <a:lnTo>
                    <a:pt x="82085" y="168522"/>
                  </a:lnTo>
                  <a:lnTo>
                    <a:pt x="53152" y="201683"/>
                  </a:lnTo>
                  <a:lnTo>
                    <a:pt x="29594" y="238079"/>
                  </a:lnTo>
                  <a:lnTo>
                    <a:pt x="12141" y="277766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48234"/>
                  </a:lnTo>
                  <a:lnTo>
                    <a:pt x="4572" y="371821"/>
                  </a:lnTo>
                  <a:lnTo>
                    <a:pt x="4572" y="347472"/>
                  </a:lnTo>
                  <a:lnTo>
                    <a:pt x="9925" y="309372"/>
                  </a:lnTo>
                  <a:lnTo>
                    <a:pt x="24717" y="258572"/>
                  </a:lnTo>
                  <a:lnTo>
                    <a:pt x="47348" y="220472"/>
                  </a:lnTo>
                  <a:lnTo>
                    <a:pt x="76222" y="182372"/>
                  </a:lnTo>
                  <a:lnTo>
                    <a:pt x="102544" y="162425"/>
                  </a:lnTo>
                  <a:lnTo>
                    <a:pt x="131035" y="138350"/>
                  </a:lnTo>
                  <a:lnTo>
                    <a:pt x="166048" y="114769"/>
                  </a:lnTo>
                  <a:lnTo>
                    <a:pt x="174592" y="106172"/>
                  </a:lnTo>
                  <a:lnTo>
                    <a:pt x="200729" y="93472"/>
                  </a:lnTo>
                  <a:lnTo>
                    <a:pt x="227658" y="80772"/>
                  </a:lnTo>
                  <a:lnTo>
                    <a:pt x="255270" y="68072"/>
                  </a:lnTo>
                  <a:lnTo>
                    <a:pt x="259374" y="68072"/>
                  </a:lnTo>
                  <a:lnTo>
                    <a:pt x="304498" y="51651"/>
                  </a:lnTo>
                  <a:lnTo>
                    <a:pt x="352097" y="37654"/>
                  </a:lnTo>
                  <a:lnTo>
                    <a:pt x="399812" y="26574"/>
                  </a:lnTo>
                  <a:lnTo>
                    <a:pt x="446856" y="18336"/>
                  </a:lnTo>
                  <a:lnTo>
                    <a:pt x="492439" y="12863"/>
                  </a:lnTo>
                  <a:lnTo>
                    <a:pt x="535774" y="10078"/>
                  </a:lnTo>
                  <a:lnTo>
                    <a:pt x="560517" y="9972"/>
                  </a:lnTo>
                  <a:lnTo>
                    <a:pt x="576072" y="4572"/>
                  </a:lnTo>
                  <a:lnTo>
                    <a:pt x="672377" y="4572"/>
                  </a:lnTo>
                  <a:close/>
                </a:path>
                <a:path w="1153160" h="675639">
                  <a:moveTo>
                    <a:pt x="6858" y="383614"/>
                  </a:moveTo>
                  <a:lnTo>
                    <a:pt x="6858" y="372872"/>
                  </a:lnTo>
                  <a:lnTo>
                    <a:pt x="5334" y="372872"/>
                  </a:lnTo>
                  <a:lnTo>
                    <a:pt x="5334" y="360172"/>
                  </a:lnTo>
                  <a:lnTo>
                    <a:pt x="4572" y="347472"/>
                  </a:lnTo>
                  <a:lnTo>
                    <a:pt x="4572" y="371821"/>
                  </a:lnTo>
                  <a:lnTo>
                    <a:pt x="6858" y="383614"/>
                  </a:lnTo>
                  <a:close/>
                </a:path>
                <a:path w="1153160" h="675639">
                  <a:moveTo>
                    <a:pt x="7237" y="385572"/>
                  </a:moveTo>
                  <a:lnTo>
                    <a:pt x="6858" y="383614"/>
                  </a:lnTo>
                  <a:lnTo>
                    <a:pt x="6858" y="385572"/>
                  </a:lnTo>
                  <a:lnTo>
                    <a:pt x="7237" y="385572"/>
                  </a:lnTo>
                  <a:close/>
                </a:path>
                <a:path w="1153160" h="675639">
                  <a:moveTo>
                    <a:pt x="8382" y="391477"/>
                  </a:moveTo>
                  <a:lnTo>
                    <a:pt x="8382" y="385572"/>
                  </a:lnTo>
                  <a:lnTo>
                    <a:pt x="7237" y="385572"/>
                  </a:lnTo>
                  <a:lnTo>
                    <a:pt x="8382" y="391477"/>
                  </a:lnTo>
                  <a:close/>
                </a:path>
                <a:path w="1153160" h="675639">
                  <a:moveTo>
                    <a:pt x="9699" y="398272"/>
                  </a:moveTo>
                  <a:lnTo>
                    <a:pt x="8382" y="391477"/>
                  </a:lnTo>
                  <a:lnTo>
                    <a:pt x="8382" y="398272"/>
                  </a:lnTo>
                  <a:lnTo>
                    <a:pt x="9699" y="398272"/>
                  </a:lnTo>
                  <a:close/>
                </a:path>
                <a:path w="1153160" h="675639">
                  <a:moveTo>
                    <a:pt x="11430" y="407201"/>
                  </a:moveTo>
                  <a:lnTo>
                    <a:pt x="11430" y="398272"/>
                  </a:lnTo>
                  <a:lnTo>
                    <a:pt x="9699" y="398272"/>
                  </a:lnTo>
                  <a:lnTo>
                    <a:pt x="11430" y="407201"/>
                  </a:lnTo>
                  <a:close/>
                </a:path>
                <a:path w="1153160" h="675639">
                  <a:moveTo>
                    <a:pt x="12160" y="410972"/>
                  </a:moveTo>
                  <a:lnTo>
                    <a:pt x="11430" y="407201"/>
                  </a:lnTo>
                  <a:lnTo>
                    <a:pt x="11430" y="410972"/>
                  </a:lnTo>
                  <a:lnTo>
                    <a:pt x="12160" y="410972"/>
                  </a:lnTo>
                  <a:close/>
                </a:path>
                <a:path w="1153160" h="675639">
                  <a:moveTo>
                    <a:pt x="14478" y="422926"/>
                  </a:moveTo>
                  <a:lnTo>
                    <a:pt x="14478" y="410972"/>
                  </a:lnTo>
                  <a:lnTo>
                    <a:pt x="12160" y="410972"/>
                  </a:lnTo>
                  <a:lnTo>
                    <a:pt x="14478" y="422926"/>
                  </a:lnTo>
                  <a:close/>
                </a:path>
                <a:path w="1153160" h="675639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566" y="277885"/>
                  </a:lnTo>
                  <a:lnTo>
                    <a:pt x="1123462" y="238271"/>
                  </a:lnTo>
                  <a:lnTo>
                    <a:pt x="1100068" y="201909"/>
                  </a:lnTo>
                  <a:lnTo>
                    <a:pt x="1071145" y="168748"/>
                  </a:lnTo>
                  <a:lnTo>
                    <a:pt x="1037454" y="138737"/>
                  </a:lnTo>
                  <a:lnTo>
                    <a:pt x="999757" y="111826"/>
                  </a:lnTo>
                  <a:lnTo>
                    <a:pt x="958815" y="87965"/>
                  </a:lnTo>
                  <a:lnTo>
                    <a:pt x="915388" y="67102"/>
                  </a:lnTo>
                  <a:lnTo>
                    <a:pt x="870239" y="49186"/>
                  </a:lnTo>
                  <a:lnTo>
                    <a:pt x="824128" y="34168"/>
                  </a:lnTo>
                  <a:lnTo>
                    <a:pt x="777816" y="21996"/>
                  </a:lnTo>
                  <a:lnTo>
                    <a:pt x="732066" y="12621"/>
                  </a:lnTo>
                  <a:lnTo>
                    <a:pt x="687637" y="5990"/>
                  </a:lnTo>
                  <a:lnTo>
                    <a:pt x="672377" y="4572"/>
                  </a:lnTo>
                  <a:lnTo>
                    <a:pt x="585216" y="4572"/>
                  </a:lnTo>
                  <a:lnTo>
                    <a:pt x="597697" y="9906"/>
                  </a:lnTo>
                  <a:lnTo>
                    <a:pt x="605790" y="9906"/>
                  </a:lnTo>
                  <a:lnTo>
                    <a:pt x="634746" y="11430"/>
                  </a:lnTo>
                  <a:lnTo>
                    <a:pt x="675322" y="14349"/>
                  </a:lnTo>
                  <a:lnTo>
                    <a:pt x="697522" y="17272"/>
                  </a:lnTo>
                  <a:lnTo>
                    <a:pt x="713956" y="17272"/>
                  </a:lnTo>
                  <a:lnTo>
                    <a:pt x="743603" y="24762"/>
                  </a:lnTo>
                  <a:lnTo>
                    <a:pt x="764154" y="28646"/>
                  </a:lnTo>
                  <a:lnTo>
                    <a:pt x="810650" y="40153"/>
                  </a:lnTo>
                  <a:lnTo>
                    <a:pt x="837451" y="48474"/>
                  </a:lnTo>
                  <a:lnTo>
                    <a:pt x="864750" y="55372"/>
                  </a:lnTo>
                  <a:lnTo>
                    <a:pt x="879277" y="63014"/>
                  </a:lnTo>
                  <a:lnTo>
                    <a:pt x="903404" y="72216"/>
                  </a:lnTo>
                  <a:lnTo>
                    <a:pt x="934504" y="86673"/>
                  </a:lnTo>
                  <a:lnTo>
                    <a:pt x="959243" y="93472"/>
                  </a:lnTo>
                  <a:lnTo>
                    <a:pt x="978255" y="110125"/>
                  </a:lnTo>
                  <a:lnTo>
                    <a:pt x="989978" y="116778"/>
                  </a:lnTo>
                  <a:lnTo>
                    <a:pt x="1028747" y="143910"/>
                  </a:lnTo>
                  <a:lnTo>
                    <a:pt x="1063333" y="174364"/>
                  </a:lnTo>
                  <a:lnTo>
                    <a:pt x="1081397" y="195072"/>
                  </a:lnTo>
                  <a:lnTo>
                    <a:pt x="1088136" y="195072"/>
                  </a:lnTo>
                  <a:lnTo>
                    <a:pt x="1088136" y="202796"/>
                  </a:lnTo>
                  <a:lnTo>
                    <a:pt x="1092476" y="207772"/>
                  </a:lnTo>
                  <a:lnTo>
                    <a:pt x="1098042" y="207772"/>
                  </a:lnTo>
                  <a:lnTo>
                    <a:pt x="1099321" y="218435"/>
                  </a:lnTo>
                  <a:lnTo>
                    <a:pt x="1100609" y="220472"/>
                  </a:lnTo>
                  <a:lnTo>
                    <a:pt x="1107186" y="220472"/>
                  </a:lnTo>
                  <a:lnTo>
                    <a:pt x="1107875" y="231965"/>
                  </a:lnTo>
                  <a:lnTo>
                    <a:pt x="1108638" y="233172"/>
                  </a:lnTo>
                  <a:lnTo>
                    <a:pt x="1115568" y="233172"/>
                  </a:lnTo>
                  <a:lnTo>
                    <a:pt x="1115568" y="244132"/>
                  </a:lnTo>
                  <a:lnTo>
                    <a:pt x="1116432" y="245499"/>
                  </a:lnTo>
                  <a:lnTo>
                    <a:pt x="1116585" y="245872"/>
                  </a:lnTo>
                  <a:lnTo>
                    <a:pt x="1122426" y="245872"/>
                  </a:lnTo>
                  <a:lnTo>
                    <a:pt x="1122426" y="258572"/>
                  </a:lnTo>
                  <a:lnTo>
                    <a:pt x="1128522" y="258572"/>
                  </a:lnTo>
                  <a:lnTo>
                    <a:pt x="1128522" y="271272"/>
                  </a:lnTo>
                  <a:lnTo>
                    <a:pt x="1133856" y="271272"/>
                  </a:lnTo>
                  <a:lnTo>
                    <a:pt x="1133856" y="283972"/>
                  </a:lnTo>
                  <a:lnTo>
                    <a:pt x="1137666" y="283972"/>
                  </a:lnTo>
                  <a:lnTo>
                    <a:pt x="1137666" y="296672"/>
                  </a:lnTo>
                  <a:lnTo>
                    <a:pt x="1141476" y="296672"/>
                  </a:lnTo>
                  <a:lnTo>
                    <a:pt x="1141476" y="309372"/>
                  </a:lnTo>
                  <a:lnTo>
                    <a:pt x="1144524" y="309372"/>
                  </a:lnTo>
                  <a:lnTo>
                    <a:pt x="1144524" y="322072"/>
                  </a:lnTo>
                  <a:lnTo>
                    <a:pt x="1146048" y="322072"/>
                  </a:lnTo>
                  <a:lnTo>
                    <a:pt x="1146048" y="334772"/>
                  </a:lnTo>
                  <a:lnTo>
                    <a:pt x="1147572" y="334772"/>
                  </a:lnTo>
                  <a:lnTo>
                    <a:pt x="1147572" y="387253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60" h="675639">
                  <a:moveTo>
                    <a:pt x="1147572" y="387253"/>
                  </a:moveTo>
                  <a:lnTo>
                    <a:pt x="1147572" y="334772"/>
                  </a:lnTo>
                  <a:lnTo>
                    <a:pt x="1146810" y="372872"/>
                  </a:lnTo>
                  <a:lnTo>
                    <a:pt x="1137268" y="423672"/>
                  </a:lnTo>
                  <a:lnTo>
                    <a:pt x="1119933" y="461772"/>
                  </a:lnTo>
                  <a:lnTo>
                    <a:pt x="1101355" y="490980"/>
                  </a:lnTo>
                  <a:lnTo>
                    <a:pt x="1109467" y="480739"/>
                  </a:lnTo>
                  <a:lnTo>
                    <a:pt x="1130959" y="442658"/>
                  </a:lnTo>
                  <a:lnTo>
                    <a:pt x="1145476" y="401293"/>
                  </a:lnTo>
                  <a:lnTo>
                    <a:pt x="1147572" y="387253"/>
                  </a:lnTo>
                  <a:close/>
                </a:path>
                <a:path w="1153160" h="675639">
                  <a:moveTo>
                    <a:pt x="1016188" y="572309"/>
                  </a:moveTo>
                  <a:lnTo>
                    <a:pt x="990543" y="588772"/>
                  </a:lnTo>
                  <a:lnTo>
                    <a:pt x="963350" y="604875"/>
                  </a:lnTo>
                  <a:lnTo>
                    <a:pt x="971311" y="600803"/>
                  </a:lnTo>
                  <a:lnTo>
                    <a:pt x="1011924" y="575569"/>
                  </a:lnTo>
                  <a:lnTo>
                    <a:pt x="1016188" y="572309"/>
                  </a:lnTo>
                  <a:close/>
                </a:path>
                <a:path w="1153160" h="675639">
                  <a:moveTo>
                    <a:pt x="845950" y="654829"/>
                  </a:moveTo>
                  <a:lnTo>
                    <a:pt x="769651" y="675477"/>
                  </a:lnTo>
                  <a:lnTo>
                    <a:pt x="791759" y="670628"/>
                  </a:lnTo>
                  <a:lnTo>
                    <a:pt x="837457" y="657781"/>
                  </a:lnTo>
                  <a:lnTo>
                    <a:pt x="845950" y="654829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2969" y="3479800"/>
              <a:ext cx="1015365" cy="2540"/>
            </a:xfrm>
            <a:custGeom>
              <a:avLst/>
              <a:gdLst/>
              <a:ahLst/>
              <a:cxnLst/>
              <a:rect l="l" t="t" r="r" b="b"/>
              <a:pathLst>
                <a:path w="1015364" h="2539">
                  <a:moveTo>
                    <a:pt x="7749" y="2539"/>
                  </a:moveTo>
                  <a:lnTo>
                    <a:pt x="5333" y="0"/>
                  </a:lnTo>
                  <a:lnTo>
                    <a:pt x="0" y="0"/>
                  </a:lnTo>
                  <a:lnTo>
                    <a:pt x="7749" y="2539"/>
                  </a:lnTo>
                  <a:close/>
                </a:path>
                <a:path w="1015364" h="2539">
                  <a:moveTo>
                    <a:pt x="1014984" y="2539"/>
                  </a:moveTo>
                  <a:lnTo>
                    <a:pt x="1014984" y="1631"/>
                  </a:lnTo>
                  <a:lnTo>
                    <a:pt x="1014262" y="2539"/>
                  </a:lnTo>
                  <a:lnTo>
                    <a:pt x="1014984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8199" y="2971800"/>
              <a:ext cx="1143000" cy="6858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3627" y="2967228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60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566" y="277885"/>
                  </a:lnTo>
                  <a:lnTo>
                    <a:pt x="1123462" y="238271"/>
                  </a:lnTo>
                  <a:lnTo>
                    <a:pt x="1100068" y="201909"/>
                  </a:lnTo>
                  <a:lnTo>
                    <a:pt x="1071145" y="168748"/>
                  </a:lnTo>
                  <a:lnTo>
                    <a:pt x="1037454" y="138737"/>
                  </a:lnTo>
                  <a:lnTo>
                    <a:pt x="999757" y="111826"/>
                  </a:lnTo>
                  <a:lnTo>
                    <a:pt x="958815" y="87965"/>
                  </a:lnTo>
                  <a:lnTo>
                    <a:pt x="915388" y="67102"/>
                  </a:lnTo>
                  <a:lnTo>
                    <a:pt x="870239" y="49186"/>
                  </a:lnTo>
                  <a:lnTo>
                    <a:pt x="824128" y="34168"/>
                  </a:lnTo>
                  <a:lnTo>
                    <a:pt x="777816" y="21996"/>
                  </a:lnTo>
                  <a:lnTo>
                    <a:pt x="732066" y="12621"/>
                  </a:lnTo>
                  <a:lnTo>
                    <a:pt x="687637" y="5990"/>
                  </a:lnTo>
                  <a:lnTo>
                    <a:pt x="645291" y="2054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467" y="2140"/>
                  </a:lnTo>
                  <a:lnTo>
                    <a:pt x="463928" y="6121"/>
                  </a:lnTo>
                  <a:lnTo>
                    <a:pt x="419464" y="12761"/>
                  </a:lnTo>
                  <a:lnTo>
                    <a:pt x="373806" y="22118"/>
                  </a:lnTo>
                  <a:lnTo>
                    <a:pt x="327685" y="34250"/>
                  </a:lnTo>
                  <a:lnTo>
                    <a:pt x="281829" y="49214"/>
                  </a:lnTo>
                  <a:lnTo>
                    <a:pt x="236969" y="67067"/>
                  </a:lnTo>
                  <a:lnTo>
                    <a:pt x="193835" y="87867"/>
                  </a:lnTo>
                  <a:lnTo>
                    <a:pt x="153156" y="111671"/>
                  </a:lnTo>
                  <a:lnTo>
                    <a:pt x="115663" y="138537"/>
                  </a:lnTo>
                  <a:lnTo>
                    <a:pt x="82085" y="168522"/>
                  </a:lnTo>
                  <a:lnTo>
                    <a:pt x="53152" y="201683"/>
                  </a:lnTo>
                  <a:lnTo>
                    <a:pt x="29594" y="238079"/>
                  </a:lnTo>
                  <a:lnTo>
                    <a:pt x="12141" y="277766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7375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504" y="277860"/>
                  </a:lnTo>
                  <a:lnTo>
                    <a:pt x="40790" y="237764"/>
                  </a:lnTo>
                  <a:lnTo>
                    <a:pt x="65500" y="201198"/>
                  </a:lnTo>
                  <a:lnTo>
                    <a:pt x="95844" y="168086"/>
                  </a:lnTo>
                  <a:lnTo>
                    <a:pt x="131035" y="138350"/>
                  </a:lnTo>
                  <a:lnTo>
                    <a:pt x="170285" y="111916"/>
                  </a:lnTo>
                  <a:lnTo>
                    <a:pt x="212804" y="88706"/>
                  </a:lnTo>
                  <a:lnTo>
                    <a:pt x="257804" y="68643"/>
                  </a:lnTo>
                  <a:lnTo>
                    <a:pt x="304498" y="51651"/>
                  </a:lnTo>
                  <a:lnTo>
                    <a:pt x="352097" y="37654"/>
                  </a:lnTo>
                  <a:lnTo>
                    <a:pt x="399812" y="26574"/>
                  </a:lnTo>
                  <a:lnTo>
                    <a:pt x="446856" y="18336"/>
                  </a:lnTo>
                  <a:lnTo>
                    <a:pt x="492439" y="12863"/>
                  </a:lnTo>
                  <a:lnTo>
                    <a:pt x="535774" y="10078"/>
                  </a:lnTo>
                  <a:lnTo>
                    <a:pt x="605790" y="9906"/>
                  </a:lnTo>
                  <a:lnTo>
                    <a:pt x="634746" y="11430"/>
                  </a:lnTo>
                  <a:lnTo>
                    <a:pt x="675322" y="14349"/>
                  </a:lnTo>
                  <a:lnTo>
                    <a:pt x="718751" y="20066"/>
                  </a:lnTo>
                  <a:lnTo>
                    <a:pt x="764154" y="28646"/>
                  </a:lnTo>
                  <a:lnTo>
                    <a:pt x="810650" y="40153"/>
                  </a:lnTo>
                  <a:lnTo>
                    <a:pt x="857360" y="54655"/>
                  </a:lnTo>
                  <a:lnTo>
                    <a:pt x="903404" y="72216"/>
                  </a:lnTo>
                  <a:lnTo>
                    <a:pt x="947904" y="92902"/>
                  </a:lnTo>
                  <a:lnTo>
                    <a:pt x="989978" y="116778"/>
                  </a:lnTo>
                  <a:lnTo>
                    <a:pt x="1028747" y="143910"/>
                  </a:lnTo>
                  <a:lnTo>
                    <a:pt x="1063333" y="174364"/>
                  </a:lnTo>
                  <a:lnTo>
                    <a:pt x="1092858" y="208211"/>
                  </a:lnTo>
                  <a:lnTo>
                    <a:pt x="1116432" y="245499"/>
                  </a:lnTo>
                  <a:lnTo>
                    <a:pt x="1133186" y="286311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350"/>
                  </a:lnTo>
                  <a:lnTo>
                    <a:pt x="1145476" y="401293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60" h="695960">
                  <a:moveTo>
                    <a:pt x="1143000" y="408350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48" y="409386"/>
                  </a:lnTo>
                  <a:lnTo>
                    <a:pt x="1116491" y="450209"/>
                  </a:lnTo>
                  <a:lnTo>
                    <a:pt x="1092854" y="487533"/>
                  </a:lnTo>
                  <a:lnTo>
                    <a:pt x="1063239" y="521406"/>
                  </a:lnTo>
                  <a:lnTo>
                    <a:pt x="1028528" y="551902"/>
                  </a:lnTo>
                  <a:lnTo>
                    <a:pt x="989614" y="579078"/>
                  </a:lnTo>
                  <a:lnTo>
                    <a:pt x="947389" y="602994"/>
                  </a:lnTo>
                  <a:lnTo>
                    <a:pt x="902745" y="623712"/>
                  </a:lnTo>
                  <a:lnTo>
                    <a:pt x="856573" y="641293"/>
                  </a:lnTo>
                  <a:lnTo>
                    <a:pt x="809763" y="655797"/>
                  </a:lnTo>
                  <a:lnTo>
                    <a:pt x="763208" y="667287"/>
                  </a:lnTo>
                  <a:lnTo>
                    <a:pt x="717799" y="675822"/>
                  </a:lnTo>
                  <a:lnTo>
                    <a:pt x="674427" y="681465"/>
                  </a:lnTo>
                  <a:lnTo>
                    <a:pt x="633984" y="684276"/>
                  </a:lnTo>
                  <a:lnTo>
                    <a:pt x="605790" y="685800"/>
                  </a:lnTo>
                  <a:lnTo>
                    <a:pt x="565961" y="685740"/>
                  </a:lnTo>
                  <a:lnTo>
                    <a:pt x="492940" y="682796"/>
                  </a:lnTo>
                  <a:lnTo>
                    <a:pt x="447829" y="677425"/>
                  </a:lnTo>
                  <a:lnTo>
                    <a:pt x="401345" y="669372"/>
                  </a:lnTo>
                  <a:lnTo>
                    <a:pt x="354234" y="658559"/>
                  </a:lnTo>
                  <a:lnTo>
                    <a:pt x="307237" y="644911"/>
                  </a:lnTo>
                  <a:lnTo>
                    <a:pt x="261100" y="628350"/>
                  </a:lnTo>
                  <a:lnTo>
                    <a:pt x="216566" y="608799"/>
                  </a:lnTo>
                  <a:lnTo>
                    <a:pt x="174379" y="586181"/>
                  </a:lnTo>
                  <a:lnTo>
                    <a:pt x="135283" y="560419"/>
                  </a:lnTo>
                  <a:lnTo>
                    <a:pt x="100021" y="531437"/>
                  </a:lnTo>
                  <a:lnTo>
                    <a:pt x="69337" y="499157"/>
                  </a:lnTo>
                  <a:lnTo>
                    <a:pt x="43975" y="463502"/>
                  </a:lnTo>
                  <a:lnTo>
                    <a:pt x="24678" y="424396"/>
                  </a:lnTo>
                  <a:lnTo>
                    <a:pt x="12192" y="381762"/>
                  </a:lnTo>
                  <a:lnTo>
                    <a:pt x="9906" y="356616"/>
                  </a:lnTo>
                  <a:lnTo>
                    <a:pt x="9906" y="407375"/>
                  </a:lnTo>
                  <a:lnTo>
                    <a:pt x="34525" y="465832"/>
                  </a:lnTo>
                  <a:lnTo>
                    <a:pt x="59232" y="501611"/>
                  </a:lnTo>
                  <a:lnTo>
                    <a:pt x="89043" y="534088"/>
                  </a:lnTo>
                  <a:lnTo>
                    <a:pt x="123300" y="563340"/>
                  </a:lnTo>
                  <a:lnTo>
                    <a:pt x="161346" y="589448"/>
                  </a:lnTo>
                  <a:lnTo>
                    <a:pt x="202526" y="612490"/>
                  </a:lnTo>
                  <a:lnTo>
                    <a:pt x="246183" y="632545"/>
                  </a:lnTo>
                  <a:lnTo>
                    <a:pt x="291659" y="649693"/>
                  </a:lnTo>
                  <a:lnTo>
                    <a:pt x="338298" y="664011"/>
                  </a:lnTo>
                  <a:lnTo>
                    <a:pt x="385445" y="675580"/>
                  </a:lnTo>
                  <a:lnTo>
                    <a:pt x="432440" y="684478"/>
                  </a:lnTo>
                  <a:lnTo>
                    <a:pt x="478630" y="690784"/>
                  </a:lnTo>
                  <a:lnTo>
                    <a:pt x="523355" y="694578"/>
                  </a:lnTo>
                  <a:lnTo>
                    <a:pt x="565961" y="695938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4003" y="687275"/>
                  </a:lnTo>
                  <a:lnTo>
                    <a:pt x="746982" y="680450"/>
                  </a:lnTo>
                  <a:lnTo>
                    <a:pt x="791759" y="670628"/>
                  </a:lnTo>
                  <a:lnTo>
                    <a:pt x="837457" y="657781"/>
                  </a:lnTo>
                  <a:lnTo>
                    <a:pt x="883201" y="641880"/>
                  </a:lnTo>
                  <a:lnTo>
                    <a:pt x="928111" y="622897"/>
                  </a:lnTo>
                  <a:lnTo>
                    <a:pt x="971311" y="600803"/>
                  </a:lnTo>
                  <a:lnTo>
                    <a:pt x="1011924" y="575569"/>
                  </a:lnTo>
                  <a:lnTo>
                    <a:pt x="1049073" y="547166"/>
                  </a:lnTo>
                  <a:lnTo>
                    <a:pt x="1081880" y="515566"/>
                  </a:lnTo>
                  <a:lnTo>
                    <a:pt x="1109467" y="480739"/>
                  </a:lnTo>
                  <a:lnTo>
                    <a:pt x="1130959" y="442658"/>
                  </a:lnTo>
                  <a:lnTo>
                    <a:pt x="1143000" y="40835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90269" y="311073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prod-ID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05227" y="2891027"/>
            <a:ext cx="1153160" cy="695960"/>
            <a:chOff x="2205227" y="2891027"/>
            <a:chExt cx="1153160" cy="695960"/>
          </a:xfrm>
        </p:grpSpPr>
        <p:sp>
          <p:nvSpPr>
            <p:cNvPr id="41" name="object 41"/>
            <p:cNvSpPr/>
            <p:nvPr/>
          </p:nvSpPr>
          <p:spPr>
            <a:xfrm>
              <a:off x="2230008" y="2895599"/>
              <a:ext cx="551291" cy="2538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64849" y="2984831"/>
              <a:ext cx="127809" cy="1012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91142" y="2895898"/>
              <a:ext cx="372869" cy="884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05227" y="2891027"/>
              <a:ext cx="1152906" cy="6903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05227" y="2891027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60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566" y="277885"/>
                  </a:lnTo>
                  <a:lnTo>
                    <a:pt x="1123462" y="238271"/>
                  </a:lnTo>
                  <a:lnTo>
                    <a:pt x="1100068" y="201909"/>
                  </a:lnTo>
                  <a:lnTo>
                    <a:pt x="1071145" y="168748"/>
                  </a:lnTo>
                  <a:lnTo>
                    <a:pt x="1037454" y="138737"/>
                  </a:lnTo>
                  <a:lnTo>
                    <a:pt x="999757" y="111826"/>
                  </a:lnTo>
                  <a:lnTo>
                    <a:pt x="958815" y="87965"/>
                  </a:lnTo>
                  <a:lnTo>
                    <a:pt x="915388" y="67102"/>
                  </a:lnTo>
                  <a:lnTo>
                    <a:pt x="870239" y="49186"/>
                  </a:lnTo>
                  <a:lnTo>
                    <a:pt x="824128" y="34168"/>
                  </a:lnTo>
                  <a:lnTo>
                    <a:pt x="777816" y="21996"/>
                  </a:lnTo>
                  <a:lnTo>
                    <a:pt x="732066" y="12621"/>
                  </a:lnTo>
                  <a:lnTo>
                    <a:pt x="687637" y="5990"/>
                  </a:lnTo>
                  <a:lnTo>
                    <a:pt x="645291" y="2054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467" y="2140"/>
                  </a:lnTo>
                  <a:lnTo>
                    <a:pt x="463928" y="6121"/>
                  </a:lnTo>
                  <a:lnTo>
                    <a:pt x="419464" y="12761"/>
                  </a:lnTo>
                  <a:lnTo>
                    <a:pt x="373806" y="22118"/>
                  </a:lnTo>
                  <a:lnTo>
                    <a:pt x="327685" y="34250"/>
                  </a:lnTo>
                  <a:lnTo>
                    <a:pt x="281829" y="49214"/>
                  </a:lnTo>
                  <a:lnTo>
                    <a:pt x="236969" y="67067"/>
                  </a:lnTo>
                  <a:lnTo>
                    <a:pt x="193835" y="87867"/>
                  </a:lnTo>
                  <a:lnTo>
                    <a:pt x="153156" y="111671"/>
                  </a:lnTo>
                  <a:lnTo>
                    <a:pt x="115663" y="138537"/>
                  </a:lnTo>
                  <a:lnTo>
                    <a:pt x="82085" y="168522"/>
                  </a:lnTo>
                  <a:lnTo>
                    <a:pt x="53152" y="201683"/>
                  </a:lnTo>
                  <a:lnTo>
                    <a:pt x="29594" y="238079"/>
                  </a:lnTo>
                  <a:lnTo>
                    <a:pt x="12141" y="277766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7375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504" y="277860"/>
                  </a:lnTo>
                  <a:lnTo>
                    <a:pt x="40790" y="237764"/>
                  </a:lnTo>
                  <a:lnTo>
                    <a:pt x="65500" y="201198"/>
                  </a:lnTo>
                  <a:lnTo>
                    <a:pt x="95844" y="168086"/>
                  </a:lnTo>
                  <a:lnTo>
                    <a:pt x="131035" y="138350"/>
                  </a:lnTo>
                  <a:lnTo>
                    <a:pt x="170285" y="111916"/>
                  </a:lnTo>
                  <a:lnTo>
                    <a:pt x="212804" y="88706"/>
                  </a:lnTo>
                  <a:lnTo>
                    <a:pt x="257804" y="68643"/>
                  </a:lnTo>
                  <a:lnTo>
                    <a:pt x="304498" y="51651"/>
                  </a:lnTo>
                  <a:lnTo>
                    <a:pt x="352097" y="37654"/>
                  </a:lnTo>
                  <a:lnTo>
                    <a:pt x="399812" y="26574"/>
                  </a:lnTo>
                  <a:lnTo>
                    <a:pt x="446856" y="18336"/>
                  </a:lnTo>
                  <a:lnTo>
                    <a:pt x="492439" y="12863"/>
                  </a:lnTo>
                  <a:lnTo>
                    <a:pt x="535774" y="10078"/>
                  </a:lnTo>
                  <a:lnTo>
                    <a:pt x="605790" y="9906"/>
                  </a:lnTo>
                  <a:lnTo>
                    <a:pt x="634746" y="11430"/>
                  </a:lnTo>
                  <a:lnTo>
                    <a:pt x="675322" y="14349"/>
                  </a:lnTo>
                  <a:lnTo>
                    <a:pt x="718751" y="20066"/>
                  </a:lnTo>
                  <a:lnTo>
                    <a:pt x="764154" y="28646"/>
                  </a:lnTo>
                  <a:lnTo>
                    <a:pt x="810650" y="40153"/>
                  </a:lnTo>
                  <a:lnTo>
                    <a:pt x="857360" y="54655"/>
                  </a:lnTo>
                  <a:lnTo>
                    <a:pt x="903404" y="72216"/>
                  </a:lnTo>
                  <a:lnTo>
                    <a:pt x="947904" y="92902"/>
                  </a:lnTo>
                  <a:lnTo>
                    <a:pt x="989978" y="116778"/>
                  </a:lnTo>
                  <a:lnTo>
                    <a:pt x="1028747" y="143910"/>
                  </a:lnTo>
                  <a:lnTo>
                    <a:pt x="1063333" y="174364"/>
                  </a:lnTo>
                  <a:lnTo>
                    <a:pt x="1092858" y="208211"/>
                  </a:lnTo>
                  <a:lnTo>
                    <a:pt x="1116432" y="245499"/>
                  </a:lnTo>
                  <a:lnTo>
                    <a:pt x="1133186" y="286311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350"/>
                  </a:lnTo>
                  <a:lnTo>
                    <a:pt x="1145476" y="401293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60" h="695960">
                  <a:moveTo>
                    <a:pt x="1143000" y="408350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48" y="409388"/>
                  </a:lnTo>
                  <a:lnTo>
                    <a:pt x="1116491" y="450213"/>
                  </a:lnTo>
                  <a:lnTo>
                    <a:pt x="1092854" y="487538"/>
                  </a:lnTo>
                  <a:lnTo>
                    <a:pt x="1063239" y="521412"/>
                  </a:lnTo>
                  <a:lnTo>
                    <a:pt x="1028528" y="551908"/>
                  </a:lnTo>
                  <a:lnTo>
                    <a:pt x="989614" y="579083"/>
                  </a:lnTo>
                  <a:lnTo>
                    <a:pt x="947389" y="602999"/>
                  </a:lnTo>
                  <a:lnTo>
                    <a:pt x="902745" y="623716"/>
                  </a:lnTo>
                  <a:lnTo>
                    <a:pt x="856573" y="641296"/>
                  </a:lnTo>
                  <a:lnTo>
                    <a:pt x="809763" y="655799"/>
                  </a:lnTo>
                  <a:lnTo>
                    <a:pt x="763208" y="667288"/>
                  </a:lnTo>
                  <a:lnTo>
                    <a:pt x="717799" y="675823"/>
                  </a:lnTo>
                  <a:lnTo>
                    <a:pt x="674427" y="681465"/>
                  </a:lnTo>
                  <a:lnTo>
                    <a:pt x="633984" y="684276"/>
                  </a:lnTo>
                  <a:lnTo>
                    <a:pt x="605790" y="685800"/>
                  </a:lnTo>
                  <a:lnTo>
                    <a:pt x="565961" y="685740"/>
                  </a:lnTo>
                  <a:lnTo>
                    <a:pt x="492940" y="682796"/>
                  </a:lnTo>
                  <a:lnTo>
                    <a:pt x="447829" y="677425"/>
                  </a:lnTo>
                  <a:lnTo>
                    <a:pt x="401345" y="669372"/>
                  </a:lnTo>
                  <a:lnTo>
                    <a:pt x="354234" y="658559"/>
                  </a:lnTo>
                  <a:lnTo>
                    <a:pt x="307237" y="644911"/>
                  </a:lnTo>
                  <a:lnTo>
                    <a:pt x="261100" y="628350"/>
                  </a:lnTo>
                  <a:lnTo>
                    <a:pt x="216566" y="608799"/>
                  </a:lnTo>
                  <a:lnTo>
                    <a:pt x="174379" y="586181"/>
                  </a:lnTo>
                  <a:lnTo>
                    <a:pt x="135283" y="560419"/>
                  </a:lnTo>
                  <a:lnTo>
                    <a:pt x="100021" y="531437"/>
                  </a:lnTo>
                  <a:lnTo>
                    <a:pt x="69337" y="499157"/>
                  </a:lnTo>
                  <a:lnTo>
                    <a:pt x="43975" y="463502"/>
                  </a:lnTo>
                  <a:lnTo>
                    <a:pt x="24678" y="424396"/>
                  </a:lnTo>
                  <a:lnTo>
                    <a:pt x="12192" y="381762"/>
                  </a:lnTo>
                  <a:lnTo>
                    <a:pt x="9906" y="356616"/>
                  </a:lnTo>
                  <a:lnTo>
                    <a:pt x="9906" y="407375"/>
                  </a:lnTo>
                  <a:lnTo>
                    <a:pt x="34525" y="465832"/>
                  </a:lnTo>
                  <a:lnTo>
                    <a:pt x="59232" y="501611"/>
                  </a:lnTo>
                  <a:lnTo>
                    <a:pt x="89043" y="534088"/>
                  </a:lnTo>
                  <a:lnTo>
                    <a:pt x="123300" y="563340"/>
                  </a:lnTo>
                  <a:lnTo>
                    <a:pt x="161346" y="589448"/>
                  </a:lnTo>
                  <a:lnTo>
                    <a:pt x="202526" y="612490"/>
                  </a:lnTo>
                  <a:lnTo>
                    <a:pt x="246183" y="632545"/>
                  </a:lnTo>
                  <a:lnTo>
                    <a:pt x="291659" y="649693"/>
                  </a:lnTo>
                  <a:lnTo>
                    <a:pt x="338298" y="664011"/>
                  </a:lnTo>
                  <a:lnTo>
                    <a:pt x="385445" y="675580"/>
                  </a:lnTo>
                  <a:lnTo>
                    <a:pt x="432440" y="684478"/>
                  </a:lnTo>
                  <a:lnTo>
                    <a:pt x="478630" y="690784"/>
                  </a:lnTo>
                  <a:lnTo>
                    <a:pt x="523355" y="694578"/>
                  </a:lnTo>
                  <a:lnTo>
                    <a:pt x="565961" y="695938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4003" y="687275"/>
                  </a:lnTo>
                  <a:lnTo>
                    <a:pt x="746982" y="680450"/>
                  </a:lnTo>
                  <a:lnTo>
                    <a:pt x="791759" y="670628"/>
                  </a:lnTo>
                  <a:lnTo>
                    <a:pt x="837457" y="657781"/>
                  </a:lnTo>
                  <a:lnTo>
                    <a:pt x="883201" y="641880"/>
                  </a:lnTo>
                  <a:lnTo>
                    <a:pt x="928111" y="622897"/>
                  </a:lnTo>
                  <a:lnTo>
                    <a:pt x="971311" y="600803"/>
                  </a:lnTo>
                  <a:lnTo>
                    <a:pt x="1011924" y="575569"/>
                  </a:lnTo>
                  <a:lnTo>
                    <a:pt x="1049073" y="547166"/>
                  </a:lnTo>
                  <a:lnTo>
                    <a:pt x="1081880" y="515566"/>
                  </a:lnTo>
                  <a:lnTo>
                    <a:pt x="1109467" y="480739"/>
                  </a:lnTo>
                  <a:lnTo>
                    <a:pt x="1130959" y="442658"/>
                  </a:lnTo>
                  <a:lnTo>
                    <a:pt x="1143000" y="40835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39416" y="3034538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377428" y="5212079"/>
            <a:ext cx="1153160" cy="696595"/>
            <a:chOff x="8377428" y="5212079"/>
            <a:chExt cx="1153160" cy="696595"/>
          </a:xfrm>
        </p:grpSpPr>
        <p:sp>
          <p:nvSpPr>
            <p:cNvPr id="48" name="object 48"/>
            <p:cNvSpPr/>
            <p:nvPr/>
          </p:nvSpPr>
          <p:spPr>
            <a:xfrm>
              <a:off x="8786206" y="5217413"/>
              <a:ext cx="680750" cy="19278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82939" y="5233886"/>
              <a:ext cx="395713" cy="31525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77428" y="5212079"/>
              <a:ext cx="1152905" cy="69113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77428" y="5212079"/>
              <a:ext cx="1153160" cy="696595"/>
            </a:xfrm>
            <a:custGeom>
              <a:avLst/>
              <a:gdLst/>
              <a:ahLst/>
              <a:cxnLst/>
              <a:rect l="l" t="t" r="r" b="b"/>
              <a:pathLst>
                <a:path w="1153159" h="696595">
                  <a:moveTo>
                    <a:pt x="1152906" y="348234"/>
                  </a:moveTo>
                  <a:lnTo>
                    <a:pt x="1152144" y="339090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372" y="277795"/>
                  </a:lnTo>
                  <a:lnTo>
                    <a:pt x="1123168" y="238143"/>
                  </a:lnTo>
                  <a:lnTo>
                    <a:pt x="1099752" y="201786"/>
                  </a:lnTo>
                  <a:lnTo>
                    <a:pt x="1070871" y="168664"/>
                  </a:lnTo>
                  <a:lnTo>
                    <a:pt x="1037271" y="138717"/>
                  </a:lnTo>
                  <a:lnTo>
                    <a:pt x="999697" y="111887"/>
                  </a:lnTo>
                  <a:lnTo>
                    <a:pt x="958895" y="88112"/>
                  </a:lnTo>
                  <a:lnTo>
                    <a:pt x="915611" y="67334"/>
                  </a:lnTo>
                  <a:lnTo>
                    <a:pt x="870592" y="49492"/>
                  </a:lnTo>
                  <a:lnTo>
                    <a:pt x="824582" y="34527"/>
                  </a:lnTo>
                  <a:lnTo>
                    <a:pt x="778329" y="22378"/>
                  </a:lnTo>
                  <a:lnTo>
                    <a:pt x="732577" y="12988"/>
                  </a:lnTo>
                  <a:lnTo>
                    <a:pt x="688072" y="6294"/>
                  </a:lnTo>
                  <a:lnTo>
                    <a:pt x="645561" y="2239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178" y="2459"/>
                  </a:lnTo>
                  <a:lnTo>
                    <a:pt x="463448" y="6636"/>
                  </a:lnTo>
                  <a:lnTo>
                    <a:pt x="418880" y="13370"/>
                  </a:lnTo>
                  <a:lnTo>
                    <a:pt x="373190" y="22739"/>
                  </a:lnTo>
                  <a:lnTo>
                    <a:pt x="327095" y="34817"/>
                  </a:lnTo>
                  <a:lnTo>
                    <a:pt x="281312" y="49683"/>
                  </a:lnTo>
                  <a:lnTo>
                    <a:pt x="236556" y="67413"/>
                  </a:lnTo>
                  <a:lnTo>
                    <a:pt x="193546" y="88083"/>
                  </a:lnTo>
                  <a:lnTo>
                    <a:pt x="152997" y="111771"/>
                  </a:lnTo>
                  <a:lnTo>
                    <a:pt x="115626" y="138554"/>
                  </a:lnTo>
                  <a:lnTo>
                    <a:pt x="82150" y="168507"/>
                  </a:lnTo>
                  <a:lnTo>
                    <a:pt x="53285" y="201708"/>
                  </a:lnTo>
                  <a:lnTo>
                    <a:pt x="29748" y="238233"/>
                  </a:lnTo>
                  <a:lnTo>
                    <a:pt x="12255" y="278159"/>
                  </a:lnTo>
                  <a:lnTo>
                    <a:pt x="1523" y="321564"/>
                  </a:lnTo>
                  <a:lnTo>
                    <a:pt x="0" y="339090"/>
                  </a:lnTo>
                  <a:lnTo>
                    <a:pt x="0" y="357378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8041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2342" y="278616"/>
                  </a:lnTo>
                  <a:lnTo>
                    <a:pt x="40517" y="238491"/>
                  </a:lnTo>
                  <a:lnTo>
                    <a:pt x="65161" y="201878"/>
                  </a:lnTo>
                  <a:lnTo>
                    <a:pt x="95478" y="168705"/>
                  </a:lnTo>
                  <a:lnTo>
                    <a:pt x="130674" y="138898"/>
                  </a:lnTo>
                  <a:lnTo>
                    <a:pt x="169954" y="112384"/>
                  </a:lnTo>
                  <a:lnTo>
                    <a:pt x="212522" y="89090"/>
                  </a:lnTo>
                  <a:lnTo>
                    <a:pt x="257584" y="68944"/>
                  </a:lnTo>
                  <a:lnTo>
                    <a:pt x="304345" y="51872"/>
                  </a:lnTo>
                  <a:lnTo>
                    <a:pt x="352010" y="37800"/>
                  </a:lnTo>
                  <a:lnTo>
                    <a:pt x="399784" y="26657"/>
                  </a:lnTo>
                  <a:lnTo>
                    <a:pt x="446872" y="18369"/>
                  </a:lnTo>
                  <a:lnTo>
                    <a:pt x="492479" y="12863"/>
                  </a:lnTo>
                  <a:lnTo>
                    <a:pt x="535507" y="10086"/>
                  </a:lnTo>
                  <a:lnTo>
                    <a:pt x="576072" y="9906"/>
                  </a:lnTo>
                  <a:lnTo>
                    <a:pt x="634746" y="11430"/>
                  </a:lnTo>
                  <a:lnTo>
                    <a:pt x="675205" y="14285"/>
                  </a:lnTo>
                  <a:lnTo>
                    <a:pt x="718559" y="19981"/>
                  </a:lnTo>
                  <a:lnTo>
                    <a:pt x="763921" y="28577"/>
                  </a:lnTo>
                  <a:lnTo>
                    <a:pt x="810406" y="40128"/>
                  </a:lnTo>
                  <a:lnTo>
                    <a:pt x="857129" y="54691"/>
                  </a:lnTo>
                  <a:lnTo>
                    <a:pt x="903205" y="72324"/>
                  </a:lnTo>
                  <a:lnTo>
                    <a:pt x="947747" y="93083"/>
                  </a:lnTo>
                  <a:lnTo>
                    <a:pt x="989870" y="117024"/>
                  </a:lnTo>
                  <a:lnTo>
                    <a:pt x="1028689" y="144206"/>
                  </a:lnTo>
                  <a:lnTo>
                    <a:pt x="1063319" y="174685"/>
                  </a:lnTo>
                  <a:lnTo>
                    <a:pt x="1092875" y="208518"/>
                  </a:lnTo>
                  <a:lnTo>
                    <a:pt x="1116470" y="245761"/>
                  </a:lnTo>
                  <a:lnTo>
                    <a:pt x="1133219" y="286472"/>
                  </a:lnTo>
                  <a:lnTo>
                    <a:pt x="1142238" y="330708"/>
                  </a:lnTo>
                  <a:lnTo>
                    <a:pt x="1143000" y="339852"/>
                  </a:lnTo>
                  <a:lnTo>
                    <a:pt x="1143000" y="408884"/>
                  </a:lnTo>
                  <a:lnTo>
                    <a:pt x="1145416" y="402029"/>
                  </a:lnTo>
                  <a:lnTo>
                    <a:pt x="1152144" y="357378"/>
                  </a:lnTo>
                  <a:lnTo>
                    <a:pt x="1152906" y="348234"/>
                  </a:lnTo>
                  <a:close/>
                </a:path>
                <a:path w="1153159" h="696595">
                  <a:moveTo>
                    <a:pt x="1143000" y="408884"/>
                  </a:moveTo>
                  <a:lnTo>
                    <a:pt x="1143000" y="356616"/>
                  </a:lnTo>
                  <a:lnTo>
                    <a:pt x="1142238" y="365760"/>
                  </a:lnTo>
                  <a:lnTo>
                    <a:pt x="1133090" y="410037"/>
                  </a:lnTo>
                  <a:lnTo>
                    <a:pt x="1116245" y="450771"/>
                  </a:lnTo>
                  <a:lnTo>
                    <a:pt x="1092581" y="488020"/>
                  </a:lnTo>
                  <a:lnTo>
                    <a:pt x="1062980" y="521841"/>
                  </a:lnTo>
                  <a:lnTo>
                    <a:pt x="1028320" y="552292"/>
                  </a:lnTo>
                  <a:lnTo>
                    <a:pt x="989482" y="579432"/>
                  </a:lnTo>
                  <a:lnTo>
                    <a:pt x="947346" y="603318"/>
                  </a:lnTo>
                  <a:lnTo>
                    <a:pt x="902793" y="624008"/>
                  </a:lnTo>
                  <a:lnTo>
                    <a:pt x="856702" y="641560"/>
                  </a:lnTo>
                  <a:lnTo>
                    <a:pt x="809953" y="656032"/>
                  </a:lnTo>
                  <a:lnTo>
                    <a:pt x="763427" y="667481"/>
                  </a:lnTo>
                  <a:lnTo>
                    <a:pt x="718003" y="675966"/>
                  </a:lnTo>
                  <a:lnTo>
                    <a:pt x="674562" y="681545"/>
                  </a:lnTo>
                  <a:lnTo>
                    <a:pt x="633984" y="684276"/>
                  </a:lnTo>
                  <a:lnTo>
                    <a:pt x="576072" y="686562"/>
                  </a:lnTo>
                  <a:lnTo>
                    <a:pt x="535507" y="685812"/>
                  </a:lnTo>
                  <a:lnTo>
                    <a:pt x="492283" y="682735"/>
                  </a:lnTo>
                  <a:lnTo>
                    <a:pt x="446872" y="677184"/>
                  </a:lnTo>
                  <a:lnTo>
                    <a:pt x="400700" y="669174"/>
                  </a:lnTo>
                  <a:lnTo>
                    <a:pt x="353765" y="658478"/>
                  </a:lnTo>
                  <a:lnTo>
                    <a:pt x="307018" y="645028"/>
                  </a:lnTo>
                  <a:lnTo>
                    <a:pt x="261170" y="628718"/>
                  </a:lnTo>
                  <a:lnTo>
                    <a:pt x="216933" y="609443"/>
                  </a:lnTo>
                  <a:lnTo>
                    <a:pt x="175019" y="587095"/>
                  </a:lnTo>
                  <a:lnTo>
                    <a:pt x="136141" y="561568"/>
                  </a:lnTo>
                  <a:lnTo>
                    <a:pt x="101009" y="532756"/>
                  </a:lnTo>
                  <a:lnTo>
                    <a:pt x="70336" y="500552"/>
                  </a:lnTo>
                  <a:lnTo>
                    <a:pt x="44835" y="464849"/>
                  </a:lnTo>
                  <a:lnTo>
                    <a:pt x="25216" y="425542"/>
                  </a:lnTo>
                  <a:lnTo>
                    <a:pt x="12192" y="382524"/>
                  </a:lnTo>
                  <a:lnTo>
                    <a:pt x="9906" y="356616"/>
                  </a:lnTo>
                  <a:lnTo>
                    <a:pt x="9906" y="408041"/>
                  </a:lnTo>
                  <a:lnTo>
                    <a:pt x="33796" y="465315"/>
                  </a:lnTo>
                  <a:lnTo>
                    <a:pt x="58347" y="501020"/>
                  </a:lnTo>
                  <a:lnTo>
                    <a:pt x="88114" y="533518"/>
                  </a:lnTo>
                  <a:lnTo>
                    <a:pt x="122420" y="562868"/>
                  </a:lnTo>
                  <a:lnTo>
                    <a:pt x="160587" y="589130"/>
                  </a:lnTo>
                  <a:lnTo>
                    <a:pt x="201940" y="612363"/>
                  </a:lnTo>
                  <a:lnTo>
                    <a:pt x="245802" y="632626"/>
                  </a:lnTo>
                  <a:lnTo>
                    <a:pt x="291495" y="649979"/>
                  </a:lnTo>
                  <a:lnTo>
                    <a:pt x="338343" y="664481"/>
                  </a:lnTo>
                  <a:lnTo>
                    <a:pt x="385670" y="676191"/>
                  </a:lnTo>
                  <a:lnTo>
                    <a:pt x="432798" y="685169"/>
                  </a:lnTo>
                  <a:lnTo>
                    <a:pt x="479050" y="691474"/>
                  </a:lnTo>
                  <a:lnTo>
                    <a:pt x="523751" y="695165"/>
                  </a:lnTo>
                  <a:lnTo>
                    <a:pt x="566223" y="696302"/>
                  </a:lnTo>
                  <a:lnTo>
                    <a:pt x="605790" y="694944"/>
                  </a:lnTo>
                  <a:lnTo>
                    <a:pt x="634746" y="694182"/>
                  </a:lnTo>
                  <a:lnTo>
                    <a:pt x="703948" y="687884"/>
                  </a:lnTo>
                  <a:lnTo>
                    <a:pt x="746878" y="680948"/>
                  </a:lnTo>
                  <a:lnTo>
                    <a:pt x="791615" y="671054"/>
                  </a:lnTo>
                  <a:lnTo>
                    <a:pt x="837282" y="658169"/>
                  </a:lnTo>
                  <a:lnTo>
                    <a:pt x="883002" y="642258"/>
                  </a:lnTo>
                  <a:lnTo>
                    <a:pt x="927898" y="623289"/>
                  </a:lnTo>
                  <a:lnTo>
                    <a:pt x="971092" y="601227"/>
                  </a:lnTo>
                  <a:lnTo>
                    <a:pt x="1011708" y="576039"/>
                  </a:lnTo>
                  <a:lnTo>
                    <a:pt x="1048869" y="547691"/>
                  </a:lnTo>
                  <a:lnTo>
                    <a:pt x="1081697" y="516150"/>
                  </a:lnTo>
                  <a:lnTo>
                    <a:pt x="1109316" y="481382"/>
                  </a:lnTo>
                  <a:lnTo>
                    <a:pt x="1130848" y="443353"/>
                  </a:lnTo>
                  <a:lnTo>
                    <a:pt x="1143000" y="40888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703818" y="5355590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929628" y="5325617"/>
            <a:ext cx="1153160" cy="695960"/>
            <a:chOff x="6929628" y="5325617"/>
            <a:chExt cx="1153160" cy="695960"/>
          </a:xfrm>
        </p:grpSpPr>
        <p:sp>
          <p:nvSpPr>
            <p:cNvPr id="54" name="object 54"/>
            <p:cNvSpPr/>
            <p:nvPr/>
          </p:nvSpPr>
          <p:spPr>
            <a:xfrm>
              <a:off x="6934200" y="5330189"/>
              <a:ext cx="1075730" cy="3519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29628" y="5325617"/>
              <a:ext cx="1152905" cy="69037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9628" y="5325617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59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184"/>
                  </a:lnTo>
                  <a:lnTo>
                    <a:pt x="1150620" y="320802"/>
                  </a:lnTo>
                  <a:lnTo>
                    <a:pt x="1140718" y="277989"/>
                  </a:lnTo>
                  <a:lnTo>
                    <a:pt x="1123721" y="238426"/>
                  </a:lnTo>
                  <a:lnTo>
                    <a:pt x="1100396" y="202068"/>
                  </a:lnTo>
                  <a:lnTo>
                    <a:pt x="1071508" y="168876"/>
                  </a:lnTo>
                  <a:lnTo>
                    <a:pt x="1037824" y="138808"/>
                  </a:lnTo>
                  <a:lnTo>
                    <a:pt x="1000110" y="111821"/>
                  </a:lnTo>
                  <a:lnTo>
                    <a:pt x="959133" y="87874"/>
                  </a:lnTo>
                  <a:lnTo>
                    <a:pt x="915658" y="66926"/>
                  </a:lnTo>
                  <a:lnTo>
                    <a:pt x="870453" y="48936"/>
                  </a:lnTo>
                  <a:lnTo>
                    <a:pt x="824283" y="33861"/>
                  </a:lnTo>
                  <a:lnTo>
                    <a:pt x="777915" y="21659"/>
                  </a:lnTo>
                  <a:lnTo>
                    <a:pt x="732116" y="12290"/>
                  </a:lnTo>
                  <a:lnTo>
                    <a:pt x="687651" y="5712"/>
                  </a:lnTo>
                  <a:lnTo>
                    <a:pt x="645286" y="1883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0"/>
                  </a:lnTo>
                  <a:lnTo>
                    <a:pt x="506324" y="1697"/>
                  </a:lnTo>
                  <a:lnTo>
                    <a:pt x="463685" y="5907"/>
                  </a:lnTo>
                  <a:lnTo>
                    <a:pt x="419162" y="12697"/>
                  </a:lnTo>
                  <a:lnTo>
                    <a:pt x="373478" y="22139"/>
                  </a:lnTo>
                  <a:lnTo>
                    <a:pt x="327358" y="34301"/>
                  </a:lnTo>
                  <a:lnTo>
                    <a:pt x="281526" y="49252"/>
                  </a:lnTo>
                  <a:lnTo>
                    <a:pt x="236706" y="67062"/>
                  </a:lnTo>
                  <a:lnTo>
                    <a:pt x="193624" y="87801"/>
                  </a:lnTo>
                  <a:lnTo>
                    <a:pt x="153002" y="111538"/>
                  </a:lnTo>
                  <a:lnTo>
                    <a:pt x="115567" y="138342"/>
                  </a:lnTo>
                  <a:lnTo>
                    <a:pt x="82041" y="168283"/>
                  </a:lnTo>
                  <a:lnTo>
                    <a:pt x="53149" y="201430"/>
                  </a:lnTo>
                  <a:lnTo>
                    <a:pt x="29616" y="237852"/>
                  </a:lnTo>
                  <a:lnTo>
                    <a:pt x="12166" y="277620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3286"/>
                  </a:lnTo>
                  <a:lnTo>
                    <a:pt x="9906" y="407113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635" y="277663"/>
                  </a:lnTo>
                  <a:lnTo>
                    <a:pt x="40988" y="237453"/>
                  </a:lnTo>
                  <a:lnTo>
                    <a:pt x="65708" y="200842"/>
                  </a:lnTo>
                  <a:lnTo>
                    <a:pt x="96020" y="167739"/>
                  </a:lnTo>
                  <a:lnTo>
                    <a:pt x="131145" y="138054"/>
                  </a:lnTo>
                  <a:lnTo>
                    <a:pt x="170306" y="111695"/>
                  </a:lnTo>
                  <a:lnTo>
                    <a:pt x="212726" y="88572"/>
                  </a:lnTo>
                  <a:lnTo>
                    <a:pt x="257626" y="68593"/>
                  </a:lnTo>
                  <a:lnTo>
                    <a:pt x="304230" y="51667"/>
                  </a:lnTo>
                  <a:lnTo>
                    <a:pt x="351758" y="37704"/>
                  </a:lnTo>
                  <a:lnTo>
                    <a:pt x="399435" y="26613"/>
                  </a:lnTo>
                  <a:lnTo>
                    <a:pt x="446483" y="18302"/>
                  </a:lnTo>
                  <a:lnTo>
                    <a:pt x="492123" y="12681"/>
                  </a:lnTo>
                  <a:lnTo>
                    <a:pt x="535578" y="9658"/>
                  </a:lnTo>
                  <a:lnTo>
                    <a:pt x="576072" y="9144"/>
                  </a:lnTo>
                  <a:lnTo>
                    <a:pt x="605790" y="9906"/>
                  </a:lnTo>
                  <a:lnTo>
                    <a:pt x="675422" y="14340"/>
                  </a:lnTo>
                  <a:lnTo>
                    <a:pt x="718920" y="20042"/>
                  </a:lnTo>
                  <a:lnTo>
                    <a:pt x="764363" y="28603"/>
                  </a:lnTo>
                  <a:lnTo>
                    <a:pt x="810877" y="40089"/>
                  </a:lnTo>
                  <a:lnTo>
                    <a:pt x="857586" y="54569"/>
                  </a:lnTo>
                  <a:lnTo>
                    <a:pt x="903614" y="72109"/>
                  </a:lnTo>
                  <a:lnTo>
                    <a:pt x="948085" y="92778"/>
                  </a:lnTo>
                  <a:lnTo>
                    <a:pt x="990123" y="116642"/>
                  </a:lnTo>
                  <a:lnTo>
                    <a:pt x="1028854" y="143769"/>
                  </a:lnTo>
                  <a:lnTo>
                    <a:pt x="1063400" y="174226"/>
                  </a:lnTo>
                  <a:lnTo>
                    <a:pt x="1092904" y="208107"/>
                  </a:lnTo>
                  <a:lnTo>
                    <a:pt x="1116440" y="245402"/>
                  </a:lnTo>
                  <a:lnTo>
                    <a:pt x="1133182" y="286255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357"/>
                  </a:lnTo>
                  <a:lnTo>
                    <a:pt x="1145510" y="401210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59" h="695960">
                  <a:moveTo>
                    <a:pt x="1143000" y="408357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66" y="409275"/>
                  </a:lnTo>
                  <a:lnTo>
                    <a:pt x="1116524" y="450024"/>
                  </a:lnTo>
                  <a:lnTo>
                    <a:pt x="1092888" y="487319"/>
                  </a:lnTo>
                  <a:lnTo>
                    <a:pt x="1063296" y="521162"/>
                  </a:lnTo>
                  <a:lnTo>
                    <a:pt x="1028592" y="551664"/>
                  </a:lnTo>
                  <a:lnTo>
                    <a:pt x="989683" y="578862"/>
                  </a:lnTo>
                  <a:lnTo>
                    <a:pt x="947461" y="602813"/>
                  </a:lnTo>
                  <a:lnTo>
                    <a:pt x="902816" y="623573"/>
                  </a:lnTo>
                  <a:lnTo>
                    <a:pt x="856640" y="641199"/>
                  </a:lnTo>
                  <a:lnTo>
                    <a:pt x="809823" y="655746"/>
                  </a:lnTo>
                  <a:lnTo>
                    <a:pt x="763258" y="667271"/>
                  </a:lnTo>
                  <a:lnTo>
                    <a:pt x="717836" y="675830"/>
                  </a:lnTo>
                  <a:lnTo>
                    <a:pt x="674447" y="681480"/>
                  </a:lnTo>
                  <a:lnTo>
                    <a:pt x="633984" y="684276"/>
                  </a:lnTo>
                  <a:lnTo>
                    <a:pt x="576072" y="685800"/>
                  </a:lnTo>
                  <a:lnTo>
                    <a:pt x="546354" y="685603"/>
                  </a:lnTo>
                  <a:lnTo>
                    <a:pt x="492865" y="682753"/>
                  </a:lnTo>
                  <a:lnTo>
                    <a:pt x="447758" y="677378"/>
                  </a:lnTo>
                  <a:lnTo>
                    <a:pt x="401300" y="669331"/>
                  </a:lnTo>
                  <a:lnTo>
                    <a:pt x="354228" y="658531"/>
                  </a:lnTo>
                  <a:lnTo>
                    <a:pt x="307281" y="644900"/>
                  </a:lnTo>
                  <a:lnTo>
                    <a:pt x="261198" y="628359"/>
                  </a:lnTo>
                  <a:lnTo>
                    <a:pt x="216716" y="608828"/>
                  </a:lnTo>
                  <a:lnTo>
                    <a:pt x="174573" y="586229"/>
                  </a:lnTo>
                  <a:lnTo>
                    <a:pt x="135509" y="560482"/>
                  </a:lnTo>
                  <a:lnTo>
                    <a:pt x="100260" y="531508"/>
                  </a:lnTo>
                  <a:lnTo>
                    <a:pt x="69566" y="499228"/>
                  </a:lnTo>
                  <a:lnTo>
                    <a:pt x="44164" y="463563"/>
                  </a:lnTo>
                  <a:lnTo>
                    <a:pt x="24793" y="424434"/>
                  </a:lnTo>
                  <a:lnTo>
                    <a:pt x="12192" y="381762"/>
                  </a:lnTo>
                  <a:lnTo>
                    <a:pt x="9906" y="356616"/>
                  </a:lnTo>
                  <a:lnTo>
                    <a:pt x="9906" y="407113"/>
                  </a:lnTo>
                  <a:lnTo>
                    <a:pt x="34040" y="465017"/>
                  </a:lnTo>
                  <a:lnTo>
                    <a:pt x="58595" y="500811"/>
                  </a:lnTo>
                  <a:lnTo>
                    <a:pt x="88307" y="533323"/>
                  </a:lnTo>
                  <a:lnTo>
                    <a:pt x="122512" y="562630"/>
                  </a:lnTo>
                  <a:lnTo>
                    <a:pt x="160547" y="588807"/>
                  </a:lnTo>
                  <a:lnTo>
                    <a:pt x="201750" y="611928"/>
                  </a:lnTo>
                  <a:lnTo>
                    <a:pt x="245459" y="632069"/>
                  </a:lnTo>
                  <a:lnTo>
                    <a:pt x="291010" y="649305"/>
                  </a:lnTo>
                  <a:lnTo>
                    <a:pt x="337740" y="663712"/>
                  </a:lnTo>
                  <a:lnTo>
                    <a:pt x="384988" y="675364"/>
                  </a:lnTo>
                  <a:lnTo>
                    <a:pt x="432090" y="684337"/>
                  </a:lnTo>
                  <a:lnTo>
                    <a:pt x="478384" y="690707"/>
                  </a:lnTo>
                  <a:lnTo>
                    <a:pt x="523207" y="694547"/>
                  </a:lnTo>
                  <a:lnTo>
                    <a:pt x="565897" y="695935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3894" y="687313"/>
                  </a:lnTo>
                  <a:lnTo>
                    <a:pt x="746802" y="680501"/>
                  </a:lnTo>
                  <a:lnTo>
                    <a:pt x="791542" y="670673"/>
                  </a:lnTo>
                  <a:lnTo>
                    <a:pt x="837231" y="657804"/>
                  </a:lnTo>
                  <a:lnTo>
                    <a:pt x="882987" y="641872"/>
                  </a:lnTo>
                  <a:lnTo>
                    <a:pt x="927927" y="622851"/>
                  </a:lnTo>
                  <a:lnTo>
                    <a:pt x="971169" y="600717"/>
                  </a:lnTo>
                  <a:lnTo>
                    <a:pt x="1011828" y="575448"/>
                  </a:lnTo>
                  <a:lnTo>
                    <a:pt x="1049024" y="547017"/>
                  </a:lnTo>
                  <a:lnTo>
                    <a:pt x="1081873" y="515403"/>
                  </a:lnTo>
                  <a:lnTo>
                    <a:pt x="1109492" y="480579"/>
                  </a:lnTo>
                  <a:lnTo>
                    <a:pt x="1130999" y="442523"/>
                  </a:lnTo>
                  <a:lnTo>
                    <a:pt x="1143000" y="408357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12761" y="546912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320028" y="1595627"/>
            <a:ext cx="1153160" cy="695960"/>
            <a:chOff x="6320028" y="1595627"/>
            <a:chExt cx="1153160" cy="695960"/>
          </a:xfrm>
        </p:grpSpPr>
        <p:sp>
          <p:nvSpPr>
            <p:cNvPr id="59" name="object 59"/>
            <p:cNvSpPr/>
            <p:nvPr/>
          </p:nvSpPr>
          <p:spPr>
            <a:xfrm>
              <a:off x="6344809" y="1600199"/>
              <a:ext cx="551291" cy="2538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79649" y="1689431"/>
              <a:ext cx="127809" cy="10126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05942" y="1600498"/>
              <a:ext cx="372869" cy="884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20028" y="1595627"/>
              <a:ext cx="1152905" cy="69037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20028" y="1595627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59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566" y="277885"/>
                  </a:lnTo>
                  <a:lnTo>
                    <a:pt x="1123462" y="238271"/>
                  </a:lnTo>
                  <a:lnTo>
                    <a:pt x="1100068" y="201909"/>
                  </a:lnTo>
                  <a:lnTo>
                    <a:pt x="1071145" y="168748"/>
                  </a:lnTo>
                  <a:lnTo>
                    <a:pt x="1037454" y="138737"/>
                  </a:lnTo>
                  <a:lnTo>
                    <a:pt x="999757" y="111826"/>
                  </a:lnTo>
                  <a:lnTo>
                    <a:pt x="958815" y="87965"/>
                  </a:lnTo>
                  <a:lnTo>
                    <a:pt x="915388" y="67102"/>
                  </a:lnTo>
                  <a:lnTo>
                    <a:pt x="870239" y="49186"/>
                  </a:lnTo>
                  <a:lnTo>
                    <a:pt x="824128" y="34168"/>
                  </a:lnTo>
                  <a:lnTo>
                    <a:pt x="777816" y="21996"/>
                  </a:lnTo>
                  <a:lnTo>
                    <a:pt x="732066" y="12621"/>
                  </a:lnTo>
                  <a:lnTo>
                    <a:pt x="687637" y="5990"/>
                  </a:lnTo>
                  <a:lnTo>
                    <a:pt x="645291" y="2054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467" y="2140"/>
                  </a:lnTo>
                  <a:lnTo>
                    <a:pt x="463928" y="6121"/>
                  </a:lnTo>
                  <a:lnTo>
                    <a:pt x="419464" y="12761"/>
                  </a:lnTo>
                  <a:lnTo>
                    <a:pt x="373806" y="22118"/>
                  </a:lnTo>
                  <a:lnTo>
                    <a:pt x="327685" y="34250"/>
                  </a:lnTo>
                  <a:lnTo>
                    <a:pt x="281829" y="49214"/>
                  </a:lnTo>
                  <a:lnTo>
                    <a:pt x="236969" y="67067"/>
                  </a:lnTo>
                  <a:lnTo>
                    <a:pt x="193835" y="87867"/>
                  </a:lnTo>
                  <a:lnTo>
                    <a:pt x="153156" y="111671"/>
                  </a:lnTo>
                  <a:lnTo>
                    <a:pt x="115663" y="138537"/>
                  </a:lnTo>
                  <a:lnTo>
                    <a:pt x="82085" y="168522"/>
                  </a:lnTo>
                  <a:lnTo>
                    <a:pt x="53152" y="201683"/>
                  </a:lnTo>
                  <a:lnTo>
                    <a:pt x="29594" y="238079"/>
                  </a:lnTo>
                  <a:lnTo>
                    <a:pt x="12141" y="277766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7375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504" y="277860"/>
                  </a:lnTo>
                  <a:lnTo>
                    <a:pt x="40790" y="237764"/>
                  </a:lnTo>
                  <a:lnTo>
                    <a:pt x="65500" y="201198"/>
                  </a:lnTo>
                  <a:lnTo>
                    <a:pt x="95844" y="168086"/>
                  </a:lnTo>
                  <a:lnTo>
                    <a:pt x="131035" y="138350"/>
                  </a:lnTo>
                  <a:lnTo>
                    <a:pt x="170285" y="111916"/>
                  </a:lnTo>
                  <a:lnTo>
                    <a:pt x="212804" y="88706"/>
                  </a:lnTo>
                  <a:lnTo>
                    <a:pt x="257804" y="68643"/>
                  </a:lnTo>
                  <a:lnTo>
                    <a:pt x="304498" y="51651"/>
                  </a:lnTo>
                  <a:lnTo>
                    <a:pt x="352097" y="37654"/>
                  </a:lnTo>
                  <a:lnTo>
                    <a:pt x="399812" y="26574"/>
                  </a:lnTo>
                  <a:lnTo>
                    <a:pt x="446856" y="18336"/>
                  </a:lnTo>
                  <a:lnTo>
                    <a:pt x="492439" y="12863"/>
                  </a:lnTo>
                  <a:lnTo>
                    <a:pt x="535774" y="10078"/>
                  </a:lnTo>
                  <a:lnTo>
                    <a:pt x="605790" y="9906"/>
                  </a:lnTo>
                  <a:lnTo>
                    <a:pt x="634746" y="11430"/>
                  </a:lnTo>
                  <a:lnTo>
                    <a:pt x="675322" y="14349"/>
                  </a:lnTo>
                  <a:lnTo>
                    <a:pt x="718751" y="20066"/>
                  </a:lnTo>
                  <a:lnTo>
                    <a:pt x="764154" y="28646"/>
                  </a:lnTo>
                  <a:lnTo>
                    <a:pt x="810650" y="40153"/>
                  </a:lnTo>
                  <a:lnTo>
                    <a:pt x="857360" y="54655"/>
                  </a:lnTo>
                  <a:lnTo>
                    <a:pt x="903404" y="72216"/>
                  </a:lnTo>
                  <a:lnTo>
                    <a:pt x="947904" y="92902"/>
                  </a:lnTo>
                  <a:lnTo>
                    <a:pt x="989978" y="116778"/>
                  </a:lnTo>
                  <a:lnTo>
                    <a:pt x="1028747" y="143910"/>
                  </a:lnTo>
                  <a:lnTo>
                    <a:pt x="1063333" y="174364"/>
                  </a:lnTo>
                  <a:lnTo>
                    <a:pt x="1092858" y="208211"/>
                  </a:lnTo>
                  <a:lnTo>
                    <a:pt x="1116432" y="245499"/>
                  </a:lnTo>
                  <a:lnTo>
                    <a:pt x="1133186" y="286311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350"/>
                  </a:lnTo>
                  <a:lnTo>
                    <a:pt x="1145476" y="401293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59" h="695960">
                  <a:moveTo>
                    <a:pt x="1143000" y="408350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48" y="409386"/>
                  </a:lnTo>
                  <a:lnTo>
                    <a:pt x="1116491" y="450209"/>
                  </a:lnTo>
                  <a:lnTo>
                    <a:pt x="1092854" y="487533"/>
                  </a:lnTo>
                  <a:lnTo>
                    <a:pt x="1063239" y="521406"/>
                  </a:lnTo>
                  <a:lnTo>
                    <a:pt x="1028528" y="551902"/>
                  </a:lnTo>
                  <a:lnTo>
                    <a:pt x="989614" y="579078"/>
                  </a:lnTo>
                  <a:lnTo>
                    <a:pt x="947389" y="602994"/>
                  </a:lnTo>
                  <a:lnTo>
                    <a:pt x="902745" y="623712"/>
                  </a:lnTo>
                  <a:lnTo>
                    <a:pt x="856573" y="641293"/>
                  </a:lnTo>
                  <a:lnTo>
                    <a:pt x="809763" y="655797"/>
                  </a:lnTo>
                  <a:lnTo>
                    <a:pt x="763208" y="667287"/>
                  </a:lnTo>
                  <a:lnTo>
                    <a:pt x="717799" y="675822"/>
                  </a:lnTo>
                  <a:lnTo>
                    <a:pt x="674427" y="681465"/>
                  </a:lnTo>
                  <a:lnTo>
                    <a:pt x="633984" y="684276"/>
                  </a:lnTo>
                  <a:lnTo>
                    <a:pt x="605790" y="685800"/>
                  </a:lnTo>
                  <a:lnTo>
                    <a:pt x="565961" y="685740"/>
                  </a:lnTo>
                  <a:lnTo>
                    <a:pt x="492940" y="682796"/>
                  </a:lnTo>
                  <a:lnTo>
                    <a:pt x="447829" y="677425"/>
                  </a:lnTo>
                  <a:lnTo>
                    <a:pt x="401345" y="669372"/>
                  </a:lnTo>
                  <a:lnTo>
                    <a:pt x="354234" y="658559"/>
                  </a:lnTo>
                  <a:lnTo>
                    <a:pt x="307237" y="644911"/>
                  </a:lnTo>
                  <a:lnTo>
                    <a:pt x="261100" y="628350"/>
                  </a:lnTo>
                  <a:lnTo>
                    <a:pt x="216566" y="608799"/>
                  </a:lnTo>
                  <a:lnTo>
                    <a:pt x="174379" y="586181"/>
                  </a:lnTo>
                  <a:lnTo>
                    <a:pt x="135283" y="560419"/>
                  </a:lnTo>
                  <a:lnTo>
                    <a:pt x="100021" y="531437"/>
                  </a:lnTo>
                  <a:lnTo>
                    <a:pt x="69337" y="499157"/>
                  </a:lnTo>
                  <a:lnTo>
                    <a:pt x="43975" y="463502"/>
                  </a:lnTo>
                  <a:lnTo>
                    <a:pt x="24678" y="424396"/>
                  </a:lnTo>
                  <a:lnTo>
                    <a:pt x="12192" y="381762"/>
                  </a:lnTo>
                  <a:lnTo>
                    <a:pt x="9906" y="356616"/>
                  </a:lnTo>
                  <a:lnTo>
                    <a:pt x="9906" y="407375"/>
                  </a:lnTo>
                  <a:lnTo>
                    <a:pt x="34525" y="465832"/>
                  </a:lnTo>
                  <a:lnTo>
                    <a:pt x="59232" y="501611"/>
                  </a:lnTo>
                  <a:lnTo>
                    <a:pt x="89043" y="534088"/>
                  </a:lnTo>
                  <a:lnTo>
                    <a:pt x="123300" y="563340"/>
                  </a:lnTo>
                  <a:lnTo>
                    <a:pt x="161346" y="589448"/>
                  </a:lnTo>
                  <a:lnTo>
                    <a:pt x="202526" y="612490"/>
                  </a:lnTo>
                  <a:lnTo>
                    <a:pt x="246183" y="632545"/>
                  </a:lnTo>
                  <a:lnTo>
                    <a:pt x="291659" y="649693"/>
                  </a:lnTo>
                  <a:lnTo>
                    <a:pt x="338298" y="664011"/>
                  </a:lnTo>
                  <a:lnTo>
                    <a:pt x="385445" y="675580"/>
                  </a:lnTo>
                  <a:lnTo>
                    <a:pt x="432440" y="684478"/>
                  </a:lnTo>
                  <a:lnTo>
                    <a:pt x="478630" y="690784"/>
                  </a:lnTo>
                  <a:lnTo>
                    <a:pt x="523355" y="694578"/>
                  </a:lnTo>
                  <a:lnTo>
                    <a:pt x="565961" y="695938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4003" y="687275"/>
                  </a:lnTo>
                  <a:lnTo>
                    <a:pt x="746982" y="680450"/>
                  </a:lnTo>
                  <a:lnTo>
                    <a:pt x="791759" y="670628"/>
                  </a:lnTo>
                  <a:lnTo>
                    <a:pt x="837457" y="657781"/>
                  </a:lnTo>
                  <a:lnTo>
                    <a:pt x="883201" y="641880"/>
                  </a:lnTo>
                  <a:lnTo>
                    <a:pt x="928111" y="622897"/>
                  </a:lnTo>
                  <a:lnTo>
                    <a:pt x="971311" y="600803"/>
                  </a:lnTo>
                  <a:lnTo>
                    <a:pt x="1011924" y="575569"/>
                  </a:lnTo>
                  <a:lnTo>
                    <a:pt x="1049073" y="547166"/>
                  </a:lnTo>
                  <a:lnTo>
                    <a:pt x="1081880" y="515566"/>
                  </a:lnTo>
                  <a:lnTo>
                    <a:pt x="1109467" y="480739"/>
                  </a:lnTo>
                  <a:lnTo>
                    <a:pt x="1130959" y="442658"/>
                  </a:lnTo>
                  <a:lnTo>
                    <a:pt x="1143000" y="40835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503161" y="17391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844028" y="1519427"/>
            <a:ext cx="1153160" cy="695960"/>
            <a:chOff x="7844028" y="1519427"/>
            <a:chExt cx="1153160" cy="695960"/>
          </a:xfrm>
        </p:grpSpPr>
        <p:sp>
          <p:nvSpPr>
            <p:cNvPr id="66" name="object 66"/>
            <p:cNvSpPr/>
            <p:nvPr/>
          </p:nvSpPr>
          <p:spPr>
            <a:xfrm>
              <a:off x="7868809" y="1523999"/>
              <a:ext cx="551291" cy="2538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03649" y="1613231"/>
              <a:ext cx="127809" cy="10126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429942" y="1524298"/>
              <a:ext cx="372869" cy="88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4028" y="1519427"/>
              <a:ext cx="1152905" cy="69037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44028" y="1519427"/>
              <a:ext cx="1153160" cy="695960"/>
            </a:xfrm>
            <a:custGeom>
              <a:avLst/>
              <a:gdLst/>
              <a:ahLst/>
              <a:cxnLst/>
              <a:rect l="l" t="t" r="r" b="b"/>
              <a:pathLst>
                <a:path w="1153159" h="695960">
                  <a:moveTo>
                    <a:pt x="1152906" y="347472"/>
                  </a:moveTo>
                  <a:lnTo>
                    <a:pt x="1152144" y="338328"/>
                  </a:lnTo>
                  <a:lnTo>
                    <a:pt x="1152144" y="329946"/>
                  </a:lnTo>
                  <a:lnTo>
                    <a:pt x="1150620" y="320802"/>
                  </a:lnTo>
                  <a:lnTo>
                    <a:pt x="1140566" y="277885"/>
                  </a:lnTo>
                  <a:lnTo>
                    <a:pt x="1123462" y="238271"/>
                  </a:lnTo>
                  <a:lnTo>
                    <a:pt x="1100068" y="201909"/>
                  </a:lnTo>
                  <a:lnTo>
                    <a:pt x="1071145" y="168748"/>
                  </a:lnTo>
                  <a:lnTo>
                    <a:pt x="1037454" y="138737"/>
                  </a:lnTo>
                  <a:lnTo>
                    <a:pt x="999757" y="111826"/>
                  </a:lnTo>
                  <a:lnTo>
                    <a:pt x="958815" y="87965"/>
                  </a:lnTo>
                  <a:lnTo>
                    <a:pt x="915388" y="67102"/>
                  </a:lnTo>
                  <a:lnTo>
                    <a:pt x="870239" y="49186"/>
                  </a:lnTo>
                  <a:lnTo>
                    <a:pt x="824128" y="34168"/>
                  </a:lnTo>
                  <a:lnTo>
                    <a:pt x="777816" y="21996"/>
                  </a:lnTo>
                  <a:lnTo>
                    <a:pt x="732066" y="12621"/>
                  </a:lnTo>
                  <a:lnTo>
                    <a:pt x="687637" y="5990"/>
                  </a:lnTo>
                  <a:lnTo>
                    <a:pt x="645291" y="2054"/>
                  </a:lnTo>
                  <a:lnTo>
                    <a:pt x="605790" y="762"/>
                  </a:lnTo>
                  <a:lnTo>
                    <a:pt x="576072" y="0"/>
                  </a:lnTo>
                  <a:lnTo>
                    <a:pt x="546354" y="762"/>
                  </a:lnTo>
                  <a:lnTo>
                    <a:pt x="506467" y="2140"/>
                  </a:lnTo>
                  <a:lnTo>
                    <a:pt x="463928" y="6121"/>
                  </a:lnTo>
                  <a:lnTo>
                    <a:pt x="419464" y="12761"/>
                  </a:lnTo>
                  <a:lnTo>
                    <a:pt x="373806" y="22118"/>
                  </a:lnTo>
                  <a:lnTo>
                    <a:pt x="327685" y="34250"/>
                  </a:lnTo>
                  <a:lnTo>
                    <a:pt x="281829" y="49214"/>
                  </a:lnTo>
                  <a:lnTo>
                    <a:pt x="236969" y="67067"/>
                  </a:lnTo>
                  <a:lnTo>
                    <a:pt x="193835" y="87867"/>
                  </a:lnTo>
                  <a:lnTo>
                    <a:pt x="153156" y="111671"/>
                  </a:lnTo>
                  <a:lnTo>
                    <a:pt x="115663" y="138537"/>
                  </a:lnTo>
                  <a:lnTo>
                    <a:pt x="82085" y="168522"/>
                  </a:lnTo>
                  <a:lnTo>
                    <a:pt x="53152" y="201683"/>
                  </a:lnTo>
                  <a:lnTo>
                    <a:pt x="29594" y="238079"/>
                  </a:lnTo>
                  <a:lnTo>
                    <a:pt x="12141" y="277766"/>
                  </a:lnTo>
                  <a:lnTo>
                    <a:pt x="1523" y="320802"/>
                  </a:lnTo>
                  <a:lnTo>
                    <a:pt x="0" y="339090"/>
                  </a:lnTo>
                  <a:lnTo>
                    <a:pt x="0" y="356616"/>
                  </a:lnTo>
                  <a:lnTo>
                    <a:pt x="1524" y="374904"/>
                  </a:lnTo>
                  <a:lnTo>
                    <a:pt x="3048" y="384048"/>
                  </a:lnTo>
                  <a:lnTo>
                    <a:pt x="9906" y="407375"/>
                  </a:lnTo>
                  <a:lnTo>
                    <a:pt x="9906" y="339090"/>
                  </a:lnTo>
                  <a:lnTo>
                    <a:pt x="11429" y="321564"/>
                  </a:lnTo>
                  <a:lnTo>
                    <a:pt x="22504" y="277860"/>
                  </a:lnTo>
                  <a:lnTo>
                    <a:pt x="40790" y="237764"/>
                  </a:lnTo>
                  <a:lnTo>
                    <a:pt x="65500" y="201198"/>
                  </a:lnTo>
                  <a:lnTo>
                    <a:pt x="95844" y="168086"/>
                  </a:lnTo>
                  <a:lnTo>
                    <a:pt x="131035" y="138350"/>
                  </a:lnTo>
                  <a:lnTo>
                    <a:pt x="170285" y="111916"/>
                  </a:lnTo>
                  <a:lnTo>
                    <a:pt x="212804" y="88706"/>
                  </a:lnTo>
                  <a:lnTo>
                    <a:pt x="257804" y="68643"/>
                  </a:lnTo>
                  <a:lnTo>
                    <a:pt x="304498" y="51651"/>
                  </a:lnTo>
                  <a:lnTo>
                    <a:pt x="352097" y="37654"/>
                  </a:lnTo>
                  <a:lnTo>
                    <a:pt x="399812" y="26574"/>
                  </a:lnTo>
                  <a:lnTo>
                    <a:pt x="446856" y="18336"/>
                  </a:lnTo>
                  <a:lnTo>
                    <a:pt x="492439" y="12863"/>
                  </a:lnTo>
                  <a:lnTo>
                    <a:pt x="535774" y="10078"/>
                  </a:lnTo>
                  <a:lnTo>
                    <a:pt x="605790" y="9906"/>
                  </a:lnTo>
                  <a:lnTo>
                    <a:pt x="634746" y="11430"/>
                  </a:lnTo>
                  <a:lnTo>
                    <a:pt x="675322" y="14349"/>
                  </a:lnTo>
                  <a:lnTo>
                    <a:pt x="718751" y="20066"/>
                  </a:lnTo>
                  <a:lnTo>
                    <a:pt x="764154" y="28646"/>
                  </a:lnTo>
                  <a:lnTo>
                    <a:pt x="810650" y="40153"/>
                  </a:lnTo>
                  <a:lnTo>
                    <a:pt x="857360" y="54655"/>
                  </a:lnTo>
                  <a:lnTo>
                    <a:pt x="903404" y="72216"/>
                  </a:lnTo>
                  <a:lnTo>
                    <a:pt x="947904" y="92902"/>
                  </a:lnTo>
                  <a:lnTo>
                    <a:pt x="989978" y="116778"/>
                  </a:lnTo>
                  <a:lnTo>
                    <a:pt x="1028747" y="143910"/>
                  </a:lnTo>
                  <a:lnTo>
                    <a:pt x="1063333" y="174364"/>
                  </a:lnTo>
                  <a:lnTo>
                    <a:pt x="1092856" y="208209"/>
                  </a:lnTo>
                  <a:lnTo>
                    <a:pt x="1116432" y="245499"/>
                  </a:lnTo>
                  <a:lnTo>
                    <a:pt x="1133186" y="286311"/>
                  </a:lnTo>
                  <a:lnTo>
                    <a:pt x="1142238" y="330708"/>
                  </a:lnTo>
                  <a:lnTo>
                    <a:pt x="1143000" y="339090"/>
                  </a:lnTo>
                  <a:lnTo>
                    <a:pt x="1143000" y="408350"/>
                  </a:lnTo>
                  <a:lnTo>
                    <a:pt x="1145476" y="401293"/>
                  </a:lnTo>
                  <a:lnTo>
                    <a:pt x="1152144" y="356616"/>
                  </a:lnTo>
                  <a:lnTo>
                    <a:pt x="1152906" y="347472"/>
                  </a:lnTo>
                  <a:close/>
                </a:path>
                <a:path w="1153159" h="695960">
                  <a:moveTo>
                    <a:pt x="1143000" y="408350"/>
                  </a:moveTo>
                  <a:lnTo>
                    <a:pt x="1143000" y="356616"/>
                  </a:lnTo>
                  <a:lnTo>
                    <a:pt x="1142238" y="364998"/>
                  </a:lnTo>
                  <a:lnTo>
                    <a:pt x="1133248" y="409386"/>
                  </a:lnTo>
                  <a:lnTo>
                    <a:pt x="1116490" y="450209"/>
                  </a:lnTo>
                  <a:lnTo>
                    <a:pt x="1092854" y="487531"/>
                  </a:lnTo>
                  <a:lnTo>
                    <a:pt x="1063237" y="521406"/>
                  </a:lnTo>
                  <a:lnTo>
                    <a:pt x="1028525" y="551902"/>
                  </a:lnTo>
                  <a:lnTo>
                    <a:pt x="989610" y="579078"/>
                  </a:lnTo>
                  <a:lnTo>
                    <a:pt x="947385" y="602994"/>
                  </a:lnTo>
                  <a:lnTo>
                    <a:pt x="902740" y="623712"/>
                  </a:lnTo>
                  <a:lnTo>
                    <a:pt x="856567" y="641293"/>
                  </a:lnTo>
                  <a:lnTo>
                    <a:pt x="809758" y="655797"/>
                  </a:lnTo>
                  <a:lnTo>
                    <a:pt x="763203" y="667287"/>
                  </a:lnTo>
                  <a:lnTo>
                    <a:pt x="717795" y="675822"/>
                  </a:lnTo>
                  <a:lnTo>
                    <a:pt x="674425" y="681465"/>
                  </a:lnTo>
                  <a:lnTo>
                    <a:pt x="633984" y="684276"/>
                  </a:lnTo>
                  <a:lnTo>
                    <a:pt x="605790" y="685800"/>
                  </a:lnTo>
                  <a:lnTo>
                    <a:pt x="565961" y="685740"/>
                  </a:lnTo>
                  <a:lnTo>
                    <a:pt x="492940" y="682796"/>
                  </a:lnTo>
                  <a:lnTo>
                    <a:pt x="447829" y="677425"/>
                  </a:lnTo>
                  <a:lnTo>
                    <a:pt x="401345" y="669372"/>
                  </a:lnTo>
                  <a:lnTo>
                    <a:pt x="354234" y="658559"/>
                  </a:lnTo>
                  <a:lnTo>
                    <a:pt x="307237" y="644911"/>
                  </a:lnTo>
                  <a:lnTo>
                    <a:pt x="261100" y="628350"/>
                  </a:lnTo>
                  <a:lnTo>
                    <a:pt x="216566" y="608799"/>
                  </a:lnTo>
                  <a:lnTo>
                    <a:pt x="174379" y="586181"/>
                  </a:lnTo>
                  <a:lnTo>
                    <a:pt x="135283" y="560419"/>
                  </a:lnTo>
                  <a:lnTo>
                    <a:pt x="100021" y="531437"/>
                  </a:lnTo>
                  <a:lnTo>
                    <a:pt x="69337" y="499157"/>
                  </a:lnTo>
                  <a:lnTo>
                    <a:pt x="43975" y="463502"/>
                  </a:lnTo>
                  <a:lnTo>
                    <a:pt x="24678" y="424396"/>
                  </a:lnTo>
                  <a:lnTo>
                    <a:pt x="12192" y="381762"/>
                  </a:lnTo>
                  <a:lnTo>
                    <a:pt x="9906" y="356616"/>
                  </a:lnTo>
                  <a:lnTo>
                    <a:pt x="9906" y="407375"/>
                  </a:lnTo>
                  <a:lnTo>
                    <a:pt x="34525" y="465832"/>
                  </a:lnTo>
                  <a:lnTo>
                    <a:pt x="59232" y="501611"/>
                  </a:lnTo>
                  <a:lnTo>
                    <a:pt x="89043" y="534088"/>
                  </a:lnTo>
                  <a:lnTo>
                    <a:pt x="123300" y="563340"/>
                  </a:lnTo>
                  <a:lnTo>
                    <a:pt x="161346" y="589448"/>
                  </a:lnTo>
                  <a:lnTo>
                    <a:pt x="202526" y="612490"/>
                  </a:lnTo>
                  <a:lnTo>
                    <a:pt x="246183" y="632545"/>
                  </a:lnTo>
                  <a:lnTo>
                    <a:pt x="291659" y="649693"/>
                  </a:lnTo>
                  <a:lnTo>
                    <a:pt x="338298" y="664011"/>
                  </a:lnTo>
                  <a:lnTo>
                    <a:pt x="385445" y="675580"/>
                  </a:lnTo>
                  <a:lnTo>
                    <a:pt x="432440" y="684478"/>
                  </a:lnTo>
                  <a:lnTo>
                    <a:pt x="478630" y="690784"/>
                  </a:lnTo>
                  <a:lnTo>
                    <a:pt x="523355" y="694578"/>
                  </a:lnTo>
                  <a:lnTo>
                    <a:pt x="565961" y="695938"/>
                  </a:lnTo>
                  <a:lnTo>
                    <a:pt x="605790" y="694944"/>
                  </a:lnTo>
                  <a:lnTo>
                    <a:pt x="663702" y="691134"/>
                  </a:lnTo>
                  <a:lnTo>
                    <a:pt x="704003" y="687275"/>
                  </a:lnTo>
                  <a:lnTo>
                    <a:pt x="746982" y="680450"/>
                  </a:lnTo>
                  <a:lnTo>
                    <a:pt x="791759" y="670628"/>
                  </a:lnTo>
                  <a:lnTo>
                    <a:pt x="837457" y="657781"/>
                  </a:lnTo>
                  <a:lnTo>
                    <a:pt x="883201" y="641880"/>
                  </a:lnTo>
                  <a:lnTo>
                    <a:pt x="928111" y="622897"/>
                  </a:lnTo>
                  <a:lnTo>
                    <a:pt x="971311" y="600803"/>
                  </a:lnTo>
                  <a:lnTo>
                    <a:pt x="1011924" y="575569"/>
                  </a:lnTo>
                  <a:lnTo>
                    <a:pt x="1049073" y="547166"/>
                  </a:lnTo>
                  <a:lnTo>
                    <a:pt x="1081880" y="515566"/>
                  </a:lnTo>
                  <a:lnTo>
                    <a:pt x="1109467" y="480739"/>
                  </a:lnTo>
                  <a:lnTo>
                    <a:pt x="1130959" y="442658"/>
                  </a:lnTo>
                  <a:lnTo>
                    <a:pt x="1143000" y="40835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866380" y="16629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3228" y="2207513"/>
            <a:ext cx="7475220" cy="3123565"/>
          </a:xfrm>
          <a:custGeom>
            <a:avLst/>
            <a:gdLst/>
            <a:ahLst/>
            <a:cxnLst/>
            <a:rect l="l" t="t" r="r" b="b"/>
            <a:pathLst>
              <a:path w="7475220" h="3123565">
                <a:moveTo>
                  <a:pt x="9906" y="307086"/>
                </a:moveTo>
                <a:lnTo>
                  <a:pt x="0" y="307086"/>
                </a:lnTo>
                <a:lnTo>
                  <a:pt x="0" y="764286"/>
                </a:lnTo>
                <a:lnTo>
                  <a:pt x="9906" y="764286"/>
                </a:lnTo>
                <a:lnTo>
                  <a:pt x="9906" y="307086"/>
                </a:lnTo>
                <a:close/>
              </a:path>
              <a:path w="7475220" h="3123565">
                <a:moveTo>
                  <a:pt x="1227582" y="685038"/>
                </a:moveTo>
                <a:lnTo>
                  <a:pt x="846582" y="304038"/>
                </a:lnTo>
                <a:lnTo>
                  <a:pt x="839724" y="310896"/>
                </a:lnTo>
                <a:lnTo>
                  <a:pt x="1220724" y="691896"/>
                </a:lnTo>
                <a:lnTo>
                  <a:pt x="1227582" y="685038"/>
                </a:lnTo>
                <a:close/>
              </a:path>
              <a:path w="7475220" h="3123565">
                <a:moveTo>
                  <a:pt x="4842510" y="2115312"/>
                </a:moveTo>
                <a:lnTo>
                  <a:pt x="3283458" y="1389888"/>
                </a:lnTo>
                <a:lnTo>
                  <a:pt x="3279648" y="1399032"/>
                </a:lnTo>
                <a:lnTo>
                  <a:pt x="4838700" y="2123694"/>
                </a:lnTo>
                <a:lnTo>
                  <a:pt x="4842510" y="2115312"/>
                </a:lnTo>
                <a:close/>
              </a:path>
              <a:path w="7475220" h="3123565">
                <a:moveTo>
                  <a:pt x="5496293" y="78486"/>
                </a:moveTo>
                <a:lnTo>
                  <a:pt x="5486400" y="78486"/>
                </a:lnTo>
                <a:lnTo>
                  <a:pt x="5486400" y="688086"/>
                </a:lnTo>
                <a:lnTo>
                  <a:pt x="5496293" y="688086"/>
                </a:lnTo>
                <a:lnTo>
                  <a:pt x="5496293" y="78486"/>
                </a:lnTo>
                <a:close/>
              </a:path>
              <a:path w="7475220" h="3123565">
                <a:moveTo>
                  <a:pt x="6138672" y="2830068"/>
                </a:moveTo>
                <a:lnTo>
                  <a:pt x="6129528" y="2828544"/>
                </a:lnTo>
                <a:lnTo>
                  <a:pt x="6096000" y="3122676"/>
                </a:lnTo>
                <a:lnTo>
                  <a:pt x="6105906" y="3123438"/>
                </a:lnTo>
                <a:lnTo>
                  <a:pt x="6138672" y="2830068"/>
                </a:lnTo>
                <a:close/>
              </a:path>
              <a:path w="7475220" h="3123565">
                <a:moveTo>
                  <a:pt x="6943344" y="5334"/>
                </a:moveTo>
                <a:lnTo>
                  <a:pt x="6934962" y="0"/>
                </a:lnTo>
                <a:lnTo>
                  <a:pt x="6477762" y="685800"/>
                </a:lnTo>
                <a:lnTo>
                  <a:pt x="6486144" y="691134"/>
                </a:lnTo>
                <a:lnTo>
                  <a:pt x="6943344" y="5334"/>
                </a:lnTo>
                <a:close/>
              </a:path>
              <a:path w="7475220" h="3123565">
                <a:moveTo>
                  <a:pt x="7475220" y="3006090"/>
                </a:moveTo>
                <a:lnTo>
                  <a:pt x="6868668" y="2545080"/>
                </a:lnTo>
                <a:lnTo>
                  <a:pt x="6862572" y="2552700"/>
                </a:lnTo>
                <a:lnTo>
                  <a:pt x="7469886" y="3013710"/>
                </a:lnTo>
                <a:lnTo>
                  <a:pt x="7475220" y="3006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63422" y="5297678"/>
            <a:ext cx="4893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Purchase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prod-ID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ssn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name)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119616" y="68270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676" y="1306322"/>
            <a:ext cx="4829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</a:t>
            </a:r>
            <a:r>
              <a:rPr spc="-75" dirty="0"/>
              <a:t> </a:t>
            </a:r>
            <a:r>
              <a:rPr dirty="0"/>
              <a:t>Subclasses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138" y="2676397"/>
            <a:ext cx="53441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Some objects </a:t>
            </a: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class may 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special</a:t>
            </a:r>
            <a:endParaRPr sz="2400">
              <a:latin typeface="Arial"/>
              <a:cs typeface="Arial"/>
            </a:endParaRPr>
          </a:p>
          <a:p>
            <a:pPr marL="659765" indent="-190500">
              <a:lnSpc>
                <a:spcPct val="100000"/>
              </a:lnSpc>
              <a:buChar char="•"/>
              <a:tabLst>
                <a:tab pos="660400" algn="l"/>
              </a:tabLst>
            </a:pPr>
            <a:r>
              <a:rPr sz="2400" spc="-5" dirty="0">
                <a:latin typeface="Arial"/>
                <a:cs typeface="Arial"/>
              </a:rPr>
              <a:t>define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659765" indent="-190500">
              <a:lnSpc>
                <a:spcPct val="100000"/>
              </a:lnSpc>
              <a:buChar char="•"/>
              <a:tabLst>
                <a:tab pos="660400" algn="l"/>
              </a:tabLst>
            </a:pPr>
            <a:r>
              <a:rPr sz="2400" spc="-5" dirty="0">
                <a:latin typeface="Arial"/>
                <a:cs typeface="Arial"/>
              </a:rPr>
              <a:t>better: define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subclass</a:t>
            </a:r>
            <a:endParaRPr sz="2400">
              <a:latin typeface="Arial"/>
              <a:cs typeface="Arial"/>
            </a:endParaRPr>
          </a:p>
          <a:p>
            <a:pPr marR="387985" algn="r">
              <a:lnSpc>
                <a:spcPct val="100000"/>
              </a:lnSpc>
              <a:spcBef>
                <a:spcPts val="2280"/>
              </a:spcBef>
            </a:pPr>
            <a:r>
              <a:rPr sz="2400" spc="-5" dirty="0"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339" y="4936490"/>
            <a:ext cx="122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Software 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850" y="4936490"/>
            <a:ext cx="1617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Educational 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4526279"/>
            <a:ext cx="3124200" cy="479425"/>
          </a:xfrm>
          <a:custGeom>
            <a:avLst/>
            <a:gdLst/>
            <a:ahLst/>
            <a:cxnLst/>
            <a:rect l="l" t="t" r="r" b="b"/>
            <a:pathLst>
              <a:path w="3124200" h="479425">
                <a:moveTo>
                  <a:pt x="3124200" y="461772"/>
                </a:moveTo>
                <a:lnTo>
                  <a:pt x="3064002" y="401574"/>
                </a:lnTo>
                <a:lnTo>
                  <a:pt x="3053600" y="433425"/>
                </a:lnTo>
                <a:lnTo>
                  <a:pt x="1754124" y="0"/>
                </a:lnTo>
                <a:lnTo>
                  <a:pt x="1752815" y="3924"/>
                </a:lnTo>
                <a:lnTo>
                  <a:pt x="1751838" y="0"/>
                </a:lnTo>
                <a:lnTo>
                  <a:pt x="73063" y="438048"/>
                </a:lnTo>
                <a:lnTo>
                  <a:pt x="64770" y="406146"/>
                </a:lnTo>
                <a:lnTo>
                  <a:pt x="0" y="461772"/>
                </a:lnTo>
                <a:lnTo>
                  <a:pt x="60960" y="474522"/>
                </a:lnTo>
                <a:lnTo>
                  <a:pt x="83820" y="479298"/>
                </a:lnTo>
                <a:lnTo>
                  <a:pt x="75438" y="447167"/>
                </a:lnTo>
                <a:lnTo>
                  <a:pt x="1752409" y="9601"/>
                </a:lnTo>
                <a:lnTo>
                  <a:pt x="3050616" y="442582"/>
                </a:lnTo>
                <a:lnTo>
                  <a:pt x="3040380" y="473964"/>
                </a:lnTo>
                <a:lnTo>
                  <a:pt x="3065526" y="470306"/>
                </a:lnTo>
                <a:lnTo>
                  <a:pt x="3124200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6366" y="6120638"/>
            <a:ext cx="468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So --- we define subclasses in</a:t>
            </a:r>
            <a:r>
              <a:rPr sz="2400" spc="-3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E/R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9228" y="605027"/>
            <a:ext cx="2143760" cy="2600960"/>
            <a:chOff x="3729228" y="605027"/>
            <a:chExt cx="2143760" cy="2600960"/>
          </a:xfrm>
        </p:grpSpPr>
        <p:sp>
          <p:nvSpPr>
            <p:cNvPr id="3" name="object 3"/>
            <p:cNvSpPr/>
            <p:nvPr/>
          </p:nvSpPr>
          <p:spPr>
            <a:xfrm>
              <a:off x="3733800" y="24384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29228" y="2433827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9228" y="24338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1692" y="609599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4667" y="6098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4028" y="6050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4028" y="605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00041" y="764539"/>
            <a:ext cx="7251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4228" y="605027"/>
            <a:ext cx="1457960" cy="696595"/>
            <a:chOff x="5634228" y="605027"/>
            <a:chExt cx="1457960" cy="696595"/>
          </a:xfrm>
        </p:grpSpPr>
        <p:sp>
          <p:nvSpPr>
            <p:cNvPr id="12" name="object 12"/>
            <p:cNvSpPr/>
            <p:nvPr/>
          </p:nvSpPr>
          <p:spPr>
            <a:xfrm>
              <a:off x="5671892" y="609599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4867" y="6098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4228" y="605027"/>
              <a:ext cx="1457705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4228" y="605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13552" y="764539"/>
            <a:ext cx="10985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category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1027" y="1519427"/>
            <a:ext cx="1457960" cy="696595"/>
            <a:chOff x="2891027" y="1519427"/>
            <a:chExt cx="1457960" cy="696595"/>
          </a:xfrm>
        </p:grpSpPr>
        <p:sp>
          <p:nvSpPr>
            <p:cNvPr id="18" name="object 18"/>
            <p:cNvSpPr/>
            <p:nvPr/>
          </p:nvSpPr>
          <p:spPr>
            <a:xfrm>
              <a:off x="2928692" y="1523999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1666" y="15242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1027" y="1519427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1027" y="1519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03523" y="1678939"/>
            <a:ext cx="199199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price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  <a:spcBef>
                <a:spcPts val="2100"/>
              </a:spcBef>
            </a:pPr>
            <a:r>
              <a:rPr sz="2200" dirty="0">
                <a:latin typeface="Arial"/>
                <a:cs typeface="Arial"/>
              </a:rPr>
              <a:t>Product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38627" y="1293113"/>
            <a:ext cx="3438525" cy="3055620"/>
            <a:chOff x="2738627" y="1293113"/>
            <a:chExt cx="3438525" cy="3055620"/>
          </a:xfrm>
        </p:grpSpPr>
        <p:sp>
          <p:nvSpPr>
            <p:cNvPr id="24" name="object 24"/>
            <p:cNvSpPr/>
            <p:nvPr/>
          </p:nvSpPr>
          <p:spPr>
            <a:xfrm>
              <a:off x="4035552" y="1293113"/>
              <a:ext cx="2141220" cy="1149350"/>
            </a:xfrm>
            <a:custGeom>
              <a:avLst/>
              <a:gdLst/>
              <a:ahLst/>
              <a:cxnLst/>
              <a:rect l="l" t="t" r="r" b="b"/>
              <a:pathLst>
                <a:path w="2141220" h="1149350">
                  <a:moveTo>
                    <a:pt x="311658" y="1142238"/>
                  </a:moveTo>
                  <a:lnTo>
                    <a:pt x="6858" y="837438"/>
                  </a:lnTo>
                  <a:lnTo>
                    <a:pt x="0" y="844296"/>
                  </a:lnTo>
                  <a:lnTo>
                    <a:pt x="304800" y="1149096"/>
                  </a:lnTo>
                  <a:lnTo>
                    <a:pt x="311658" y="1142238"/>
                  </a:lnTo>
                  <a:close/>
                </a:path>
                <a:path w="2141220" h="1149350">
                  <a:moveTo>
                    <a:pt x="770369" y="2286"/>
                  </a:moveTo>
                  <a:lnTo>
                    <a:pt x="760476" y="2286"/>
                  </a:lnTo>
                  <a:lnTo>
                    <a:pt x="760476" y="1145286"/>
                  </a:lnTo>
                  <a:lnTo>
                    <a:pt x="770369" y="1145286"/>
                  </a:lnTo>
                  <a:lnTo>
                    <a:pt x="770369" y="2286"/>
                  </a:lnTo>
                  <a:close/>
                </a:path>
                <a:path w="2141220" h="1149350">
                  <a:moveTo>
                    <a:pt x="2141220" y="5334"/>
                  </a:moveTo>
                  <a:lnTo>
                    <a:pt x="2132838" y="0"/>
                  </a:lnTo>
                  <a:lnTo>
                    <a:pt x="1370838" y="1143000"/>
                  </a:lnTo>
                  <a:lnTo>
                    <a:pt x="1379220" y="1148334"/>
                  </a:lnTo>
                  <a:lnTo>
                    <a:pt x="2141220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199" y="3505200"/>
              <a:ext cx="990599" cy="8381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8627" y="3500628"/>
              <a:ext cx="999490" cy="8481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38627" y="3500628"/>
              <a:ext cx="1000760" cy="848360"/>
            </a:xfrm>
            <a:custGeom>
              <a:avLst/>
              <a:gdLst/>
              <a:ahLst/>
              <a:cxnLst/>
              <a:rect l="l" t="t" r="r" b="b"/>
              <a:pathLst>
                <a:path w="1000760" h="848360">
                  <a:moveTo>
                    <a:pt x="1000506" y="844296"/>
                  </a:moveTo>
                  <a:lnTo>
                    <a:pt x="1000506" y="842010"/>
                  </a:lnTo>
                  <a:lnTo>
                    <a:pt x="999744" y="840486"/>
                  </a:lnTo>
                  <a:lnTo>
                    <a:pt x="504444" y="2286"/>
                  </a:lnTo>
                  <a:lnTo>
                    <a:pt x="503682" y="762"/>
                  </a:lnTo>
                  <a:lnTo>
                    <a:pt x="502158" y="0"/>
                  </a:lnTo>
                  <a:lnTo>
                    <a:pt x="498348" y="0"/>
                  </a:lnTo>
                  <a:lnTo>
                    <a:pt x="496824" y="762"/>
                  </a:lnTo>
                  <a:lnTo>
                    <a:pt x="496062" y="2286"/>
                  </a:lnTo>
                  <a:lnTo>
                    <a:pt x="762" y="840486"/>
                  </a:lnTo>
                  <a:lnTo>
                    <a:pt x="0" y="842010"/>
                  </a:lnTo>
                  <a:lnTo>
                    <a:pt x="0" y="844296"/>
                  </a:lnTo>
                  <a:lnTo>
                    <a:pt x="1524" y="847344"/>
                  </a:lnTo>
                  <a:lnTo>
                    <a:pt x="3048" y="848106"/>
                  </a:lnTo>
                  <a:lnTo>
                    <a:pt x="4572" y="848106"/>
                  </a:lnTo>
                  <a:lnTo>
                    <a:pt x="4572" y="838200"/>
                  </a:lnTo>
                  <a:lnTo>
                    <a:pt x="13646" y="838200"/>
                  </a:lnTo>
                  <a:lnTo>
                    <a:pt x="496062" y="21804"/>
                  </a:lnTo>
                  <a:lnTo>
                    <a:pt x="496062" y="7620"/>
                  </a:lnTo>
                  <a:lnTo>
                    <a:pt x="504444" y="7620"/>
                  </a:lnTo>
                  <a:lnTo>
                    <a:pt x="504444" y="21804"/>
                  </a:lnTo>
                  <a:lnTo>
                    <a:pt x="986859" y="838200"/>
                  </a:lnTo>
                  <a:lnTo>
                    <a:pt x="995172" y="838200"/>
                  </a:lnTo>
                  <a:lnTo>
                    <a:pt x="995172" y="848106"/>
                  </a:lnTo>
                  <a:lnTo>
                    <a:pt x="997458" y="848106"/>
                  </a:lnTo>
                  <a:lnTo>
                    <a:pt x="998982" y="847344"/>
                  </a:lnTo>
                  <a:lnTo>
                    <a:pt x="1000506" y="844296"/>
                  </a:lnTo>
                  <a:close/>
                </a:path>
                <a:path w="1000760" h="848360">
                  <a:moveTo>
                    <a:pt x="13646" y="838200"/>
                  </a:moveTo>
                  <a:lnTo>
                    <a:pt x="4572" y="838200"/>
                  </a:lnTo>
                  <a:lnTo>
                    <a:pt x="9144" y="845820"/>
                  </a:lnTo>
                  <a:lnTo>
                    <a:pt x="13646" y="838200"/>
                  </a:lnTo>
                  <a:close/>
                </a:path>
                <a:path w="1000760" h="848360">
                  <a:moveTo>
                    <a:pt x="995172" y="848106"/>
                  </a:moveTo>
                  <a:lnTo>
                    <a:pt x="995172" y="838200"/>
                  </a:lnTo>
                  <a:lnTo>
                    <a:pt x="991362" y="845820"/>
                  </a:lnTo>
                  <a:lnTo>
                    <a:pt x="986859" y="838200"/>
                  </a:lnTo>
                  <a:lnTo>
                    <a:pt x="13646" y="838200"/>
                  </a:lnTo>
                  <a:lnTo>
                    <a:pt x="9144" y="845820"/>
                  </a:lnTo>
                  <a:lnTo>
                    <a:pt x="4572" y="838200"/>
                  </a:lnTo>
                  <a:lnTo>
                    <a:pt x="4572" y="848106"/>
                  </a:lnTo>
                  <a:lnTo>
                    <a:pt x="995172" y="848106"/>
                  </a:lnTo>
                  <a:close/>
                </a:path>
                <a:path w="1000760" h="848360">
                  <a:moveTo>
                    <a:pt x="504444" y="7620"/>
                  </a:moveTo>
                  <a:lnTo>
                    <a:pt x="496062" y="7620"/>
                  </a:lnTo>
                  <a:lnTo>
                    <a:pt x="500253" y="14712"/>
                  </a:lnTo>
                  <a:lnTo>
                    <a:pt x="504444" y="7620"/>
                  </a:lnTo>
                  <a:close/>
                </a:path>
                <a:path w="1000760" h="848360">
                  <a:moveTo>
                    <a:pt x="500253" y="14712"/>
                  </a:moveTo>
                  <a:lnTo>
                    <a:pt x="496062" y="7620"/>
                  </a:lnTo>
                  <a:lnTo>
                    <a:pt x="496062" y="21804"/>
                  </a:lnTo>
                  <a:lnTo>
                    <a:pt x="500253" y="14712"/>
                  </a:lnTo>
                  <a:close/>
                </a:path>
                <a:path w="1000760" h="848360">
                  <a:moveTo>
                    <a:pt x="504444" y="21804"/>
                  </a:moveTo>
                  <a:lnTo>
                    <a:pt x="504444" y="7620"/>
                  </a:lnTo>
                  <a:lnTo>
                    <a:pt x="500253" y="14712"/>
                  </a:lnTo>
                  <a:lnTo>
                    <a:pt x="504444" y="21804"/>
                  </a:lnTo>
                  <a:close/>
                </a:path>
                <a:path w="1000760" h="848360">
                  <a:moveTo>
                    <a:pt x="995172" y="838200"/>
                  </a:moveTo>
                  <a:lnTo>
                    <a:pt x="986859" y="838200"/>
                  </a:lnTo>
                  <a:lnTo>
                    <a:pt x="991362" y="845820"/>
                  </a:lnTo>
                  <a:lnTo>
                    <a:pt x="995172" y="83820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46729" y="3945890"/>
            <a:ext cx="3841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isa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91428" y="3500628"/>
            <a:ext cx="1000760" cy="848360"/>
            <a:chOff x="6091428" y="3500628"/>
            <a:chExt cx="1000760" cy="848360"/>
          </a:xfrm>
        </p:grpSpPr>
        <p:sp>
          <p:nvSpPr>
            <p:cNvPr id="30" name="object 30"/>
            <p:cNvSpPr/>
            <p:nvPr/>
          </p:nvSpPr>
          <p:spPr>
            <a:xfrm>
              <a:off x="6096000" y="3505200"/>
              <a:ext cx="990600" cy="8381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1428" y="3500628"/>
              <a:ext cx="999490" cy="84810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1428" y="3500628"/>
              <a:ext cx="1000760" cy="848360"/>
            </a:xfrm>
            <a:custGeom>
              <a:avLst/>
              <a:gdLst/>
              <a:ahLst/>
              <a:cxnLst/>
              <a:rect l="l" t="t" r="r" b="b"/>
              <a:pathLst>
                <a:path w="1000759" h="848360">
                  <a:moveTo>
                    <a:pt x="1000506" y="844295"/>
                  </a:moveTo>
                  <a:lnTo>
                    <a:pt x="1000506" y="842009"/>
                  </a:lnTo>
                  <a:lnTo>
                    <a:pt x="999744" y="840485"/>
                  </a:lnTo>
                  <a:lnTo>
                    <a:pt x="504444" y="2285"/>
                  </a:lnTo>
                  <a:lnTo>
                    <a:pt x="503682" y="761"/>
                  </a:lnTo>
                  <a:lnTo>
                    <a:pt x="502158" y="0"/>
                  </a:lnTo>
                  <a:lnTo>
                    <a:pt x="498348" y="0"/>
                  </a:lnTo>
                  <a:lnTo>
                    <a:pt x="496824" y="761"/>
                  </a:lnTo>
                  <a:lnTo>
                    <a:pt x="496062" y="2285"/>
                  </a:lnTo>
                  <a:lnTo>
                    <a:pt x="762" y="840485"/>
                  </a:lnTo>
                  <a:lnTo>
                    <a:pt x="0" y="842009"/>
                  </a:lnTo>
                  <a:lnTo>
                    <a:pt x="0" y="844295"/>
                  </a:lnTo>
                  <a:lnTo>
                    <a:pt x="1524" y="847343"/>
                  </a:lnTo>
                  <a:lnTo>
                    <a:pt x="3048" y="848105"/>
                  </a:lnTo>
                  <a:lnTo>
                    <a:pt x="4572" y="848105"/>
                  </a:lnTo>
                  <a:lnTo>
                    <a:pt x="4572" y="838199"/>
                  </a:lnTo>
                  <a:lnTo>
                    <a:pt x="13646" y="838199"/>
                  </a:lnTo>
                  <a:lnTo>
                    <a:pt x="496062" y="21804"/>
                  </a:lnTo>
                  <a:lnTo>
                    <a:pt x="496062" y="7619"/>
                  </a:lnTo>
                  <a:lnTo>
                    <a:pt x="504444" y="7619"/>
                  </a:lnTo>
                  <a:lnTo>
                    <a:pt x="504444" y="21804"/>
                  </a:lnTo>
                  <a:lnTo>
                    <a:pt x="986859" y="838199"/>
                  </a:lnTo>
                  <a:lnTo>
                    <a:pt x="995172" y="838199"/>
                  </a:lnTo>
                  <a:lnTo>
                    <a:pt x="995172" y="848105"/>
                  </a:lnTo>
                  <a:lnTo>
                    <a:pt x="997458" y="848105"/>
                  </a:lnTo>
                  <a:lnTo>
                    <a:pt x="998982" y="847343"/>
                  </a:lnTo>
                  <a:lnTo>
                    <a:pt x="1000506" y="844295"/>
                  </a:lnTo>
                  <a:close/>
                </a:path>
                <a:path w="1000759" h="848360">
                  <a:moveTo>
                    <a:pt x="13646" y="838199"/>
                  </a:moveTo>
                  <a:lnTo>
                    <a:pt x="4572" y="838199"/>
                  </a:lnTo>
                  <a:lnTo>
                    <a:pt x="9144" y="845819"/>
                  </a:lnTo>
                  <a:lnTo>
                    <a:pt x="13646" y="838199"/>
                  </a:lnTo>
                  <a:close/>
                </a:path>
                <a:path w="1000759" h="848360">
                  <a:moveTo>
                    <a:pt x="995172" y="848105"/>
                  </a:moveTo>
                  <a:lnTo>
                    <a:pt x="995172" y="838199"/>
                  </a:lnTo>
                  <a:lnTo>
                    <a:pt x="991362" y="845819"/>
                  </a:lnTo>
                  <a:lnTo>
                    <a:pt x="986859" y="838199"/>
                  </a:lnTo>
                  <a:lnTo>
                    <a:pt x="13646" y="838199"/>
                  </a:lnTo>
                  <a:lnTo>
                    <a:pt x="9144" y="845819"/>
                  </a:lnTo>
                  <a:lnTo>
                    <a:pt x="4572" y="838199"/>
                  </a:lnTo>
                  <a:lnTo>
                    <a:pt x="4572" y="848105"/>
                  </a:lnTo>
                  <a:lnTo>
                    <a:pt x="995172" y="848105"/>
                  </a:lnTo>
                  <a:close/>
                </a:path>
                <a:path w="1000759" h="848360">
                  <a:moveTo>
                    <a:pt x="504444" y="7619"/>
                  </a:moveTo>
                  <a:lnTo>
                    <a:pt x="496062" y="7619"/>
                  </a:lnTo>
                  <a:lnTo>
                    <a:pt x="500253" y="14712"/>
                  </a:lnTo>
                  <a:lnTo>
                    <a:pt x="504444" y="7619"/>
                  </a:lnTo>
                  <a:close/>
                </a:path>
                <a:path w="1000759" h="848360">
                  <a:moveTo>
                    <a:pt x="500253" y="14712"/>
                  </a:moveTo>
                  <a:lnTo>
                    <a:pt x="496062" y="7619"/>
                  </a:lnTo>
                  <a:lnTo>
                    <a:pt x="496062" y="21804"/>
                  </a:lnTo>
                  <a:lnTo>
                    <a:pt x="500253" y="14712"/>
                  </a:lnTo>
                  <a:close/>
                </a:path>
                <a:path w="1000759" h="848360">
                  <a:moveTo>
                    <a:pt x="504444" y="21804"/>
                  </a:moveTo>
                  <a:lnTo>
                    <a:pt x="504444" y="7619"/>
                  </a:lnTo>
                  <a:lnTo>
                    <a:pt x="500253" y="14712"/>
                  </a:lnTo>
                  <a:lnTo>
                    <a:pt x="504444" y="21804"/>
                  </a:lnTo>
                  <a:close/>
                </a:path>
                <a:path w="1000759" h="848360">
                  <a:moveTo>
                    <a:pt x="995172" y="838199"/>
                  </a:moveTo>
                  <a:lnTo>
                    <a:pt x="986859" y="838199"/>
                  </a:lnTo>
                  <a:lnTo>
                    <a:pt x="991362" y="845819"/>
                  </a:lnTo>
                  <a:lnTo>
                    <a:pt x="995172" y="838199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99529" y="3945890"/>
            <a:ext cx="3841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isa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15228" y="5024628"/>
            <a:ext cx="2677160" cy="772160"/>
            <a:chOff x="6015228" y="5024628"/>
            <a:chExt cx="2677160" cy="772160"/>
          </a:xfrm>
        </p:grpSpPr>
        <p:sp>
          <p:nvSpPr>
            <p:cNvPr id="35" name="object 35"/>
            <p:cNvSpPr/>
            <p:nvPr/>
          </p:nvSpPr>
          <p:spPr>
            <a:xfrm>
              <a:off x="6019800" y="5029200"/>
              <a:ext cx="26670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5228" y="5024628"/>
              <a:ext cx="2676905" cy="7665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5228" y="5024628"/>
              <a:ext cx="2677160" cy="772160"/>
            </a:xfrm>
            <a:custGeom>
              <a:avLst/>
              <a:gdLst/>
              <a:ahLst/>
              <a:cxnLst/>
              <a:rect l="l" t="t" r="r" b="b"/>
              <a:pathLst>
                <a:path w="2677159" h="772160">
                  <a:moveTo>
                    <a:pt x="2676906" y="769620"/>
                  </a:moveTo>
                  <a:lnTo>
                    <a:pt x="2676906" y="2286"/>
                  </a:lnTo>
                  <a:lnTo>
                    <a:pt x="26746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667000" y="9906"/>
                  </a:lnTo>
                  <a:lnTo>
                    <a:pt x="2667000" y="4572"/>
                  </a:lnTo>
                  <a:lnTo>
                    <a:pt x="2671572" y="9906"/>
                  </a:lnTo>
                  <a:lnTo>
                    <a:pt x="2671572" y="771906"/>
                  </a:lnTo>
                  <a:lnTo>
                    <a:pt x="2674620" y="771906"/>
                  </a:lnTo>
                  <a:lnTo>
                    <a:pt x="2676906" y="769620"/>
                  </a:lnTo>
                  <a:close/>
                </a:path>
                <a:path w="26771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6771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677159" h="772160">
                  <a:moveTo>
                    <a:pt x="26715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667000" y="771906"/>
                  </a:lnTo>
                  <a:lnTo>
                    <a:pt x="2667000" y="766572"/>
                  </a:lnTo>
                  <a:lnTo>
                    <a:pt x="2671572" y="762000"/>
                  </a:lnTo>
                  <a:close/>
                </a:path>
                <a:path w="26771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677159" h="772160">
                  <a:moveTo>
                    <a:pt x="2671572" y="9906"/>
                  </a:moveTo>
                  <a:lnTo>
                    <a:pt x="2667000" y="4572"/>
                  </a:lnTo>
                  <a:lnTo>
                    <a:pt x="2667000" y="9906"/>
                  </a:lnTo>
                  <a:lnTo>
                    <a:pt x="2671572" y="9906"/>
                  </a:lnTo>
                  <a:close/>
                </a:path>
                <a:path w="2677159" h="772160">
                  <a:moveTo>
                    <a:pt x="2671572" y="762000"/>
                  </a:moveTo>
                  <a:lnTo>
                    <a:pt x="2671572" y="9906"/>
                  </a:lnTo>
                  <a:lnTo>
                    <a:pt x="2667000" y="9906"/>
                  </a:lnTo>
                  <a:lnTo>
                    <a:pt x="2667000" y="762000"/>
                  </a:lnTo>
                  <a:lnTo>
                    <a:pt x="2671572" y="762000"/>
                  </a:lnTo>
                  <a:close/>
                </a:path>
                <a:path w="2677159" h="772160">
                  <a:moveTo>
                    <a:pt x="2671572" y="771906"/>
                  </a:moveTo>
                  <a:lnTo>
                    <a:pt x="2671572" y="762000"/>
                  </a:lnTo>
                  <a:lnTo>
                    <a:pt x="2667000" y="766572"/>
                  </a:lnTo>
                  <a:lnTo>
                    <a:pt x="2667000" y="771906"/>
                  </a:lnTo>
                  <a:lnTo>
                    <a:pt x="26715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89396" y="5222240"/>
            <a:ext cx="25285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Educational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62227" y="5024628"/>
            <a:ext cx="2372360" cy="772160"/>
            <a:chOff x="1062227" y="5024628"/>
            <a:chExt cx="2372360" cy="772160"/>
          </a:xfrm>
        </p:grpSpPr>
        <p:sp>
          <p:nvSpPr>
            <p:cNvPr id="40" name="object 40"/>
            <p:cNvSpPr/>
            <p:nvPr/>
          </p:nvSpPr>
          <p:spPr>
            <a:xfrm>
              <a:off x="1066799" y="5029200"/>
              <a:ext cx="2362199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2227" y="5024628"/>
              <a:ext cx="2372105" cy="7665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62227" y="5024628"/>
              <a:ext cx="2372360" cy="772160"/>
            </a:xfrm>
            <a:custGeom>
              <a:avLst/>
              <a:gdLst/>
              <a:ahLst/>
              <a:cxnLst/>
              <a:rect l="l" t="t" r="r" b="b"/>
              <a:pathLst>
                <a:path w="2372360" h="772160">
                  <a:moveTo>
                    <a:pt x="2372106" y="769620"/>
                  </a:moveTo>
                  <a:lnTo>
                    <a:pt x="2372106" y="2286"/>
                  </a:lnTo>
                  <a:lnTo>
                    <a:pt x="2369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362200" y="9906"/>
                  </a:lnTo>
                  <a:lnTo>
                    <a:pt x="2362200" y="4572"/>
                  </a:lnTo>
                  <a:lnTo>
                    <a:pt x="2366772" y="9906"/>
                  </a:lnTo>
                  <a:lnTo>
                    <a:pt x="2366772" y="771906"/>
                  </a:lnTo>
                  <a:lnTo>
                    <a:pt x="2369820" y="771906"/>
                  </a:lnTo>
                  <a:lnTo>
                    <a:pt x="2372106" y="769620"/>
                  </a:lnTo>
                  <a:close/>
                </a:path>
                <a:path w="23723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3723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372360" h="772160">
                  <a:moveTo>
                    <a:pt x="23667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362200" y="771906"/>
                  </a:lnTo>
                  <a:lnTo>
                    <a:pt x="2362200" y="766572"/>
                  </a:lnTo>
                  <a:lnTo>
                    <a:pt x="2366772" y="762000"/>
                  </a:lnTo>
                  <a:close/>
                </a:path>
                <a:path w="23723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372360" h="772160">
                  <a:moveTo>
                    <a:pt x="2366772" y="9906"/>
                  </a:moveTo>
                  <a:lnTo>
                    <a:pt x="2362200" y="4572"/>
                  </a:lnTo>
                  <a:lnTo>
                    <a:pt x="2362200" y="9906"/>
                  </a:lnTo>
                  <a:lnTo>
                    <a:pt x="2366772" y="9906"/>
                  </a:lnTo>
                  <a:close/>
                </a:path>
                <a:path w="2372360" h="772160">
                  <a:moveTo>
                    <a:pt x="2366772" y="762000"/>
                  </a:moveTo>
                  <a:lnTo>
                    <a:pt x="2366772" y="9906"/>
                  </a:lnTo>
                  <a:lnTo>
                    <a:pt x="2362200" y="9906"/>
                  </a:lnTo>
                  <a:lnTo>
                    <a:pt x="2362200" y="762000"/>
                  </a:lnTo>
                  <a:lnTo>
                    <a:pt x="2366772" y="762000"/>
                  </a:lnTo>
                  <a:close/>
                </a:path>
                <a:path w="2372360" h="772160">
                  <a:moveTo>
                    <a:pt x="2366772" y="771906"/>
                  </a:moveTo>
                  <a:lnTo>
                    <a:pt x="2366772" y="762000"/>
                  </a:lnTo>
                  <a:lnTo>
                    <a:pt x="2362200" y="766572"/>
                  </a:lnTo>
                  <a:lnTo>
                    <a:pt x="2362200" y="771906"/>
                  </a:lnTo>
                  <a:lnTo>
                    <a:pt x="23667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62303" y="5222240"/>
            <a:ext cx="21710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Software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31314" y="3196589"/>
            <a:ext cx="7399020" cy="3515360"/>
            <a:chOff x="2131314" y="3196589"/>
            <a:chExt cx="7399020" cy="3515360"/>
          </a:xfrm>
        </p:grpSpPr>
        <p:sp>
          <p:nvSpPr>
            <p:cNvPr id="45" name="object 45"/>
            <p:cNvSpPr/>
            <p:nvPr/>
          </p:nvSpPr>
          <p:spPr>
            <a:xfrm>
              <a:off x="2131314" y="3196589"/>
              <a:ext cx="5035550" cy="1837689"/>
            </a:xfrm>
            <a:custGeom>
              <a:avLst/>
              <a:gdLst/>
              <a:ahLst/>
              <a:cxnLst/>
              <a:rect l="l" t="t" r="r" b="b"/>
              <a:pathLst>
                <a:path w="5035550" h="1837689">
                  <a:moveTo>
                    <a:pt x="1148334" y="1151382"/>
                  </a:moveTo>
                  <a:lnTo>
                    <a:pt x="1143000" y="1143000"/>
                  </a:lnTo>
                  <a:lnTo>
                    <a:pt x="0" y="1828800"/>
                  </a:lnTo>
                  <a:lnTo>
                    <a:pt x="5334" y="1837182"/>
                  </a:lnTo>
                  <a:lnTo>
                    <a:pt x="1148334" y="1151382"/>
                  </a:lnTo>
                  <a:close/>
                </a:path>
                <a:path w="5035550" h="1837689">
                  <a:moveTo>
                    <a:pt x="1605534" y="8382"/>
                  </a:moveTo>
                  <a:lnTo>
                    <a:pt x="1600200" y="0"/>
                  </a:lnTo>
                  <a:lnTo>
                    <a:pt x="1143000" y="304800"/>
                  </a:lnTo>
                  <a:lnTo>
                    <a:pt x="1148334" y="313182"/>
                  </a:lnTo>
                  <a:lnTo>
                    <a:pt x="1605534" y="8382"/>
                  </a:lnTo>
                  <a:close/>
                </a:path>
                <a:path w="5035550" h="1837689">
                  <a:moveTo>
                    <a:pt x="5035296" y="1830324"/>
                  </a:moveTo>
                  <a:lnTo>
                    <a:pt x="4501883" y="1144524"/>
                  </a:lnTo>
                  <a:lnTo>
                    <a:pt x="4495025" y="1149858"/>
                  </a:lnTo>
                  <a:lnTo>
                    <a:pt x="5028438" y="1835658"/>
                  </a:lnTo>
                  <a:lnTo>
                    <a:pt x="5035296" y="18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10292" y="6019800"/>
              <a:ext cx="690807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13266" y="6020045"/>
              <a:ext cx="670380" cy="22835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2628" y="6015227"/>
              <a:ext cx="1457705" cy="69037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2628" y="6015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113268" y="6174740"/>
            <a:ext cx="13773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Age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Group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5027" y="5939028"/>
            <a:ext cx="1457960" cy="696595"/>
            <a:chOff x="605027" y="5939028"/>
            <a:chExt cx="1457960" cy="696595"/>
          </a:xfrm>
        </p:grpSpPr>
        <p:sp>
          <p:nvSpPr>
            <p:cNvPr id="52" name="object 52"/>
            <p:cNvSpPr/>
            <p:nvPr/>
          </p:nvSpPr>
          <p:spPr>
            <a:xfrm>
              <a:off x="642692" y="5943600"/>
              <a:ext cx="690807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45666" y="5943845"/>
              <a:ext cx="670380" cy="22835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5027" y="5939028"/>
              <a:ext cx="1457705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5027" y="59390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45490" y="6098540"/>
            <a:ext cx="11753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platforms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79676" y="3196589"/>
            <a:ext cx="6176010" cy="3056890"/>
          </a:xfrm>
          <a:custGeom>
            <a:avLst/>
            <a:gdLst/>
            <a:ahLst/>
            <a:cxnLst/>
            <a:rect l="l" t="t" r="r" b="b"/>
            <a:pathLst>
              <a:path w="6176009" h="3056890">
                <a:moveTo>
                  <a:pt x="1146048" y="2599182"/>
                </a:moveTo>
                <a:lnTo>
                  <a:pt x="1143000" y="2590800"/>
                </a:lnTo>
                <a:lnTo>
                  <a:pt x="0" y="2971800"/>
                </a:lnTo>
                <a:lnTo>
                  <a:pt x="3048" y="2980182"/>
                </a:lnTo>
                <a:lnTo>
                  <a:pt x="1146048" y="2599182"/>
                </a:lnTo>
                <a:close/>
              </a:path>
              <a:path w="6176009" h="3056890">
                <a:moveTo>
                  <a:pt x="4652010" y="304800"/>
                </a:moveTo>
                <a:lnTo>
                  <a:pt x="3890010" y="0"/>
                </a:lnTo>
                <a:lnTo>
                  <a:pt x="3886200" y="8382"/>
                </a:lnTo>
                <a:lnTo>
                  <a:pt x="4648200" y="313182"/>
                </a:lnTo>
                <a:lnTo>
                  <a:pt x="4652010" y="304800"/>
                </a:lnTo>
                <a:close/>
              </a:path>
              <a:path w="6176009" h="3056890">
                <a:moveTo>
                  <a:pt x="6176010" y="3048000"/>
                </a:moveTo>
                <a:lnTo>
                  <a:pt x="5033010" y="2590800"/>
                </a:lnTo>
                <a:lnTo>
                  <a:pt x="5029200" y="2599182"/>
                </a:lnTo>
                <a:lnTo>
                  <a:pt x="6172200" y="3056382"/>
                </a:lnTo>
                <a:lnTo>
                  <a:pt x="6176010" y="304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982472" y="689102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Subclasses</a:t>
            </a:r>
            <a:endParaRPr sz="3600"/>
          </a:p>
        </p:txBody>
      </p:sp>
      <p:sp>
        <p:nvSpPr>
          <p:cNvPr id="60" name="object 60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330" y="690626"/>
            <a:ext cx="449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34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Subclasses </a:t>
            </a:r>
            <a:r>
              <a:rPr sz="3600" dirty="0">
                <a:solidFill>
                  <a:srgbClr val="000000"/>
                </a:solidFill>
              </a:rPr>
              <a:t>to  </a:t>
            </a:r>
            <a:r>
              <a:rPr sz="3600" spc="-5" dirty="0">
                <a:solidFill>
                  <a:srgbClr val="000000"/>
                </a:solidFill>
              </a:rPr>
              <a:t>Relations (one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option)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020823" y="1976627"/>
            <a:ext cx="2744470" cy="1700530"/>
            <a:chOff x="2020823" y="1976627"/>
            <a:chExt cx="2744470" cy="1700530"/>
          </a:xfrm>
        </p:grpSpPr>
        <p:sp>
          <p:nvSpPr>
            <p:cNvPr id="4" name="object 4"/>
            <p:cNvSpPr/>
            <p:nvPr/>
          </p:nvSpPr>
          <p:spPr>
            <a:xfrm>
              <a:off x="2570987" y="3174491"/>
              <a:ext cx="1393697" cy="4975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7939" y="3169919"/>
              <a:ext cx="1401318" cy="5021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7939" y="3169919"/>
              <a:ext cx="1401445" cy="506730"/>
            </a:xfrm>
            <a:custGeom>
              <a:avLst/>
              <a:gdLst/>
              <a:ahLst/>
              <a:cxnLst/>
              <a:rect l="l" t="t" r="r" b="b"/>
              <a:pathLst>
                <a:path w="1401445" h="506729">
                  <a:moveTo>
                    <a:pt x="1401318" y="504444"/>
                  </a:moveTo>
                  <a:lnTo>
                    <a:pt x="1401318" y="2286"/>
                  </a:lnTo>
                  <a:lnTo>
                    <a:pt x="139903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504444"/>
                  </a:lnTo>
                  <a:lnTo>
                    <a:pt x="1524" y="506730"/>
                  </a:lnTo>
                  <a:lnTo>
                    <a:pt x="4572" y="506730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1392174" y="9906"/>
                  </a:lnTo>
                  <a:lnTo>
                    <a:pt x="1392174" y="4572"/>
                  </a:lnTo>
                  <a:lnTo>
                    <a:pt x="1396746" y="9906"/>
                  </a:lnTo>
                  <a:lnTo>
                    <a:pt x="1396746" y="506730"/>
                  </a:lnTo>
                  <a:lnTo>
                    <a:pt x="1399032" y="506730"/>
                  </a:lnTo>
                  <a:lnTo>
                    <a:pt x="1401318" y="504444"/>
                  </a:lnTo>
                  <a:close/>
                </a:path>
                <a:path w="1401445" h="506729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1401445" h="506729">
                  <a:moveTo>
                    <a:pt x="9144" y="496824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496824"/>
                  </a:lnTo>
                  <a:lnTo>
                    <a:pt x="9144" y="496824"/>
                  </a:lnTo>
                  <a:close/>
                </a:path>
                <a:path w="1401445" h="506729">
                  <a:moveTo>
                    <a:pt x="1396746" y="496824"/>
                  </a:moveTo>
                  <a:lnTo>
                    <a:pt x="4572" y="496824"/>
                  </a:lnTo>
                  <a:lnTo>
                    <a:pt x="9144" y="502158"/>
                  </a:lnTo>
                  <a:lnTo>
                    <a:pt x="9143" y="506730"/>
                  </a:lnTo>
                  <a:lnTo>
                    <a:pt x="1392174" y="506730"/>
                  </a:lnTo>
                  <a:lnTo>
                    <a:pt x="1392174" y="502158"/>
                  </a:lnTo>
                  <a:lnTo>
                    <a:pt x="1396746" y="496824"/>
                  </a:lnTo>
                  <a:close/>
                </a:path>
                <a:path w="1401445" h="506729">
                  <a:moveTo>
                    <a:pt x="9143" y="506730"/>
                  </a:moveTo>
                  <a:lnTo>
                    <a:pt x="9144" y="502158"/>
                  </a:lnTo>
                  <a:lnTo>
                    <a:pt x="4572" y="496824"/>
                  </a:lnTo>
                  <a:lnTo>
                    <a:pt x="4572" y="506730"/>
                  </a:lnTo>
                  <a:lnTo>
                    <a:pt x="9143" y="506730"/>
                  </a:lnTo>
                  <a:close/>
                </a:path>
                <a:path w="1401445" h="506729">
                  <a:moveTo>
                    <a:pt x="1396746" y="9906"/>
                  </a:moveTo>
                  <a:lnTo>
                    <a:pt x="1392174" y="4572"/>
                  </a:lnTo>
                  <a:lnTo>
                    <a:pt x="1392174" y="9906"/>
                  </a:lnTo>
                  <a:lnTo>
                    <a:pt x="1396746" y="9906"/>
                  </a:lnTo>
                  <a:close/>
                </a:path>
                <a:path w="1401445" h="506729">
                  <a:moveTo>
                    <a:pt x="1396746" y="496824"/>
                  </a:moveTo>
                  <a:lnTo>
                    <a:pt x="1396746" y="9906"/>
                  </a:lnTo>
                  <a:lnTo>
                    <a:pt x="1392174" y="9906"/>
                  </a:lnTo>
                  <a:lnTo>
                    <a:pt x="1392174" y="496824"/>
                  </a:lnTo>
                  <a:lnTo>
                    <a:pt x="1396746" y="496824"/>
                  </a:lnTo>
                  <a:close/>
                </a:path>
                <a:path w="1401445" h="506729">
                  <a:moveTo>
                    <a:pt x="1396746" y="506730"/>
                  </a:moveTo>
                  <a:lnTo>
                    <a:pt x="1396746" y="496824"/>
                  </a:lnTo>
                  <a:lnTo>
                    <a:pt x="1392174" y="502158"/>
                  </a:lnTo>
                  <a:lnTo>
                    <a:pt x="1392174" y="506730"/>
                  </a:lnTo>
                  <a:lnTo>
                    <a:pt x="1396746" y="50673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0329" y="2967046"/>
              <a:ext cx="345283" cy="58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37215" y="2942783"/>
              <a:ext cx="226854" cy="728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0823" y="2573273"/>
              <a:ext cx="954024" cy="4526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0823" y="2573273"/>
              <a:ext cx="954405" cy="457834"/>
            </a:xfrm>
            <a:custGeom>
              <a:avLst/>
              <a:gdLst/>
              <a:ahLst/>
              <a:cxnLst/>
              <a:rect l="l" t="t" r="r" b="b"/>
              <a:pathLst>
                <a:path w="954405" h="457835">
                  <a:moveTo>
                    <a:pt x="954024" y="234695"/>
                  </a:moveTo>
                  <a:lnTo>
                    <a:pt x="954024" y="222503"/>
                  </a:lnTo>
                  <a:lnTo>
                    <a:pt x="952500" y="210311"/>
                  </a:lnTo>
                  <a:lnTo>
                    <a:pt x="939736" y="173241"/>
                  </a:lnTo>
                  <a:lnTo>
                    <a:pt x="917551" y="140262"/>
                  </a:lnTo>
                  <a:lnTo>
                    <a:pt x="887417" y="111218"/>
                  </a:lnTo>
                  <a:lnTo>
                    <a:pt x="850806" y="85950"/>
                  </a:lnTo>
                  <a:lnTo>
                    <a:pt x="809191" y="64300"/>
                  </a:lnTo>
                  <a:lnTo>
                    <a:pt x="764043" y="46110"/>
                  </a:lnTo>
                  <a:lnTo>
                    <a:pt x="716833" y="31221"/>
                  </a:lnTo>
                  <a:lnTo>
                    <a:pt x="669036" y="19476"/>
                  </a:lnTo>
                  <a:lnTo>
                    <a:pt x="622121" y="10715"/>
                  </a:lnTo>
                  <a:lnTo>
                    <a:pt x="577561" y="4781"/>
                  </a:lnTo>
                  <a:lnTo>
                    <a:pt x="536829" y="1516"/>
                  </a:lnTo>
                  <a:lnTo>
                    <a:pt x="501395" y="761"/>
                  </a:lnTo>
                  <a:lnTo>
                    <a:pt x="477012" y="0"/>
                  </a:lnTo>
                  <a:lnTo>
                    <a:pt x="452628" y="0"/>
                  </a:lnTo>
                  <a:lnTo>
                    <a:pt x="416778" y="1241"/>
                  </a:lnTo>
                  <a:lnTo>
                    <a:pt x="375822" y="4795"/>
                  </a:lnTo>
                  <a:lnTo>
                    <a:pt x="331195" y="10857"/>
                  </a:lnTo>
                  <a:lnTo>
                    <a:pt x="284336" y="19628"/>
                  </a:lnTo>
                  <a:lnTo>
                    <a:pt x="236680" y="31305"/>
                  </a:lnTo>
                  <a:lnTo>
                    <a:pt x="189666" y="46086"/>
                  </a:lnTo>
                  <a:lnTo>
                    <a:pt x="144730" y="64170"/>
                  </a:lnTo>
                  <a:lnTo>
                    <a:pt x="103310" y="85756"/>
                  </a:lnTo>
                  <a:lnTo>
                    <a:pt x="66842" y="111040"/>
                  </a:lnTo>
                  <a:lnTo>
                    <a:pt x="36763" y="140222"/>
                  </a:lnTo>
                  <a:lnTo>
                    <a:pt x="14512" y="173501"/>
                  </a:lnTo>
                  <a:lnTo>
                    <a:pt x="1523" y="211074"/>
                  </a:lnTo>
                  <a:lnTo>
                    <a:pt x="0" y="222504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2286" y="252222"/>
                  </a:lnTo>
                  <a:lnTo>
                    <a:pt x="9144" y="268809"/>
                  </a:lnTo>
                  <a:lnTo>
                    <a:pt x="9144" y="228600"/>
                  </a:lnTo>
                  <a:lnTo>
                    <a:pt x="9906" y="223265"/>
                  </a:lnTo>
                  <a:lnTo>
                    <a:pt x="9906" y="217170"/>
                  </a:lnTo>
                  <a:lnTo>
                    <a:pt x="10667" y="211836"/>
                  </a:lnTo>
                  <a:lnTo>
                    <a:pt x="24534" y="174706"/>
                  </a:lnTo>
                  <a:lnTo>
                    <a:pt x="48014" y="141903"/>
                  </a:lnTo>
                  <a:lnTo>
                    <a:pt x="79587" y="113232"/>
                  </a:lnTo>
                  <a:lnTo>
                    <a:pt x="117731" y="88499"/>
                  </a:lnTo>
                  <a:lnTo>
                    <a:pt x="160927" y="67510"/>
                  </a:lnTo>
                  <a:lnTo>
                    <a:pt x="207654" y="50072"/>
                  </a:lnTo>
                  <a:lnTo>
                    <a:pt x="256391" y="35991"/>
                  </a:lnTo>
                  <a:lnTo>
                    <a:pt x="305618" y="25072"/>
                  </a:lnTo>
                  <a:lnTo>
                    <a:pt x="353814" y="17122"/>
                  </a:lnTo>
                  <a:lnTo>
                    <a:pt x="399459" y="11946"/>
                  </a:lnTo>
                  <a:lnTo>
                    <a:pt x="441031" y="9352"/>
                  </a:lnTo>
                  <a:lnTo>
                    <a:pt x="477012" y="9143"/>
                  </a:lnTo>
                  <a:lnTo>
                    <a:pt x="525018" y="10667"/>
                  </a:lnTo>
                  <a:lnTo>
                    <a:pt x="604004" y="17686"/>
                  </a:lnTo>
                  <a:lnTo>
                    <a:pt x="650374" y="25443"/>
                  </a:lnTo>
                  <a:lnTo>
                    <a:pt x="698881" y="36319"/>
                  </a:lnTo>
                  <a:lnTo>
                    <a:pt x="747690" y="50531"/>
                  </a:lnTo>
                  <a:lnTo>
                    <a:pt x="794966" y="68293"/>
                  </a:lnTo>
                  <a:lnTo>
                    <a:pt x="838873" y="89823"/>
                  </a:lnTo>
                  <a:lnTo>
                    <a:pt x="877577" y="115336"/>
                  </a:lnTo>
                  <a:lnTo>
                    <a:pt x="909243" y="145048"/>
                  </a:lnTo>
                  <a:lnTo>
                    <a:pt x="932035" y="179174"/>
                  </a:lnTo>
                  <a:lnTo>
                    <a:pt x="944118" y="217931"/>
                  </a:lnTo>
                  <a:lnTo>
                    <a:pt x="944880" y="223265"/>
                  </a:lnTo>
                  <a:lnTo>
                    <a:pt x="944880" y="271612"/>
                  </a:lnTo>
                  <a:lnTo>
                    <a:pt x="954024" y="234695"/>
                  </a:lnTo>
                  <a:close/>
                </a:path>
                <a:path w="954405" h="457835">
                  <a:moveTo>
                    <a:pt x="944880" y="271612"/>
                  </a:moveTo>
                  <a:lnTo>
                    <a:pt x="944880" y="233933"/>
                  </a:lnTo>
                  <a:lnTo>
                    <a:pt x="944118" y="240029"/>
                  </a:lnTo>
                  <a:lnTo>
                    <a:pt x="931965" y="278349"/>
                  </a:lnTo>
                  <a:lnTo>
                    <a:pt x="909099" y="312184"/>
                  </a:lnTo>
                  <a:lnTo>
                    <a:pt x="877361" y="341727"/>
                  </a:lnTo>
                  <a:lnTo>
                    <a:pt x="838593" y="367170"/>
                  </a:lnTo>
                  <a:lnTo>
                    <a:pt x="794636" y="388703"/>
                  </a:lnTo>
                  <a:lnTo>
                    <a:pt x="747330" y="406518"/>
                  </a:lnTo>
                  <a:lnTo>
                    <a:pt x="698517" y="420808"/>
                  </a:lnTo>
                  <a:lnTo>
                    <a:pt x="650038" y="431762"/>
                  </a:lnTo>
                  <a:lnTo>
                    <a:pt x="603735" y="439573"/>
                  </a:lnTo>
                  <a:lnTo>
                    <a:pt x="561447" y="444432"/>
                  </a:lnTo>
                  <a:lnTo>
                    <a:pt x="501395" y="447294"/>
                  </a:lnTo>
                  <a:lnTo>
                    <a:pt x="441031" y="447309"/>
                  </a:lnTo>
                  <a:lnTo>
                    <a:pt x="399985" y="444956"/>
                  </a:lnTo>
                  <a:lnTo>
                    <a:pt x="354888" y="440032"/>
                  </a:lnTo>
                  <a:lnTo>
                    <a:pt x="307328" y="432364"/>
                  </a:lnTo>
                  <a:lnTo>
                    <a:pt x="258748" y="421773"/>
                  </a:lnTo>
                  <a:lnTo>
                    <a:pt x="210592" y="408079"/>
                  </a:lnTo>
                  <a:lnTo>
                    <a:pt x="164305" y="391103"/>
                  </a:lnTo>
                  <a:lnTo>
                    <a:pt x="121330" y="370665"/>
                  </a:lnTo>
                  <a:lnTo>
                    <a:pt x="83110" y="346584"/>
                  </a:lnTo>
                  <a:lnTo>
                    <a:pt x="51091" y="318683"/>
                  </a:lnTo>
                  <a:lnTo>
                    <a:pt x="26716" y="286781"/>
                  </a:lnTo>
                  <a:lnTo>
                    <a:pt x="11430" y="250697"/>
                  </a:lnTo>
                  <a:lnTo>
                    <a:pt x="10668" y="244602"/>
                  </a:lnTo>
                  <a:lnTo>
                    <a:pt x="9906" y="239268"/>
                  </a:lnTo>
                  <a:lnTo>
                    <a:pt x="9906" y="233934"/>
                  </a:lnTo>
                  <a:lnTo>
                    <a:pt x="9144" y="228600"/>
                  </a:lnTo>
                  <a:lnTo>
                    <a:pt x="9144" y="268809"/>
                  </a:lnTo>
                  <a:lnTo>
                    <a:pt x="44322" y="325321"/>
                  </a:lnTo>
                  <a:lnTo>
                    <a:pt x="78587" y="355064"/>
                  </a:lnTo>
                  <a:lnTo>
                    <a:pt x="119588" y="380551"/>
                  </a:lnTo>
                  <a:lnTo>
                    <a:pt x="165752" y="401991"/>
                  </a:lnTo>
                  <a:lnTo>
                    <a:pt x="215507" y="419595"/>
                  </a:lnTo>
                  <a:lnTo>
                    <a:pt x="267281" y="433573"/>
                  </a:lnTo>
                  <a:lnTo>
                    <a:pt x="319500" y="444135"/>
                  </a:lnTo>
                  <a:lnTo>
                    <a:pt x="370594" y="451493"/>
                  </a:lnTo>
                  <a:lnTo>
                    <a:pt x="418989" y="455855"/>
                  </a:lnTo>
                  <a:lnTo>
                    <a:pt x="463114" y="457434"/>
                  </a:lnTo>
                  <a:lnTo>
                    <a:pt x="501395" y="456438"/>
                  </a:lnTo>
                  <a:lnTo>
                    <a:pt x="549402" y="454152"/>
                  </a:lnTo>
                  <a:lnTo>
                    <a:pt x="628011" y="445500"/>
                  </a:lnTo>
                  <a:lnTo>
                    <a:pt x="673714" y="436709"/>
                  </a:lnTo>
                  <a:lnTo>
                    <a:pt x="721270" y="424692"/>
                  </a:lnTo>
                  <a:lnTo>
                    <a:pt x="768868" y="409266"/>
                  </a:lnTo>
                  <a:lnTo>
                    <a:pt x="814699" y="390244"/>
                  </a:lnTo>
                  <a:lnTo>
                    <a:pt x="856955" y="367440"/>
                  </a:lnTo>
                  <a:lnTo>
                    <a:pt x="893825" y="340669"/>
                  </a:lnTo>
                  <a:lnTo>
                    <a:pt x="923499" y="309745"/>
                  </a:lnTo>
                  <a:lnTo>
                    <a:pt x="944168" y="274482"/>
                  </a:lnTo>
                  <a:lnTo>
                    <a:pt x="944880" y="27161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6566" y="2389425"/>
              <a:ext cx="295132" cy="398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4615" y="2287627"/>
              <a:ext cx="297924" cy="13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6821" y="1976627"/>
              <a:ext cx="953770" cy="452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6821" y="1976627"/>
              <a:ext cx="954405" cy="457834"/>
            </a:xfrm>
            <a:custGeom>
              <a:avLst/>
              <a:gdLst/>
              <a:ahLst/>
              <a:cxnLst/>
              <a:rect l="l" t="t" r="r" b="b"/>
              <a:pathLst>
                <a:path w="954404" h="457835">
                  <a:moveTo>
                    <a:pt x="954024" y="234695"/>
                  </a:moveTo>
                  <a:lnTo>
                    <a:pt x="954024" y="222503"/>
                  </a:lnTo>
                  <a:lnTo>
                    <a:pt x="952500" y="210311"/>
                  </a:lnTo>
                  <a:lnTo>
                    <a:pt x="939768" y="173297"/>
                  </a:lnTo>
                  <a:lnTo>
                    <a:pt x="917595" y="140357"/>
                  </a:lnTo>
                  <a:lnTo>
                    <a:pt x="887456" y="111336"/>
                  </a:lnTo>
                  <a:lnTo>
                    <a:pt x="850829" y="86077"/>
                  </a:lnTo>
                  <a:lnTo>
                    <a:pt x="809189" y="64425"/>
                  </a:lnTo>
                  <a:lnTo>
                    <a:pt x="764014" y="46224"/>
                  </a:lnTo>
                  <a:lnTo>
                    <a:pt x="716779" y="31318"/>
                  </a:lnTo>
                  <a:lnTo>
                    <a:pt x="668962" y="19552"/>
                  </a:lnTo>
                  <a:lnTo>
                    <a:pt x="622039" y="10769"/>
                  </a:lnTo>
                  <a:lnTo>
                    <a:pt x="577485" y="4813"/>
                  </a:lnTo>
                  <a:lnTo>
                    <a:pt x="536779" y="1529"/>
                  </a:lnTo>
                  <a:lnTo>
                    <a:pt x="500634" y="738"/>
                  </a:lnTo>
                  <a:lnTo>
                    <a:pt x="477012" y="0"/>
                  </a:lnTo>
                  <a:lnTo>
                    <a:pt x="451866" y="0"/>
                  </a:lnTo>
                  <a:lnTo>
                    <a:pt x="415909" y="1320"/>
                  </a:lnTo>
                  <a:lnTo>
                    <a:pt x="374941" y="4912"/>
                  </a:lnTo>
                  <a:lnTo>
                    <a:pt x="330379" y="10981"/>
                  </a:lnTo>
                  <a:lnTo>
                    <a:pt x="283641" y="19732"/>
                  </a:lnTo>
                  <a:lnTo>
                    <a:pt x="236145" y="31374"/>
                  </a:lnTo>
                  <a:lnTo>
                    <a:pt x="189309" y="46110"/>
                  </a:lnTo>
                  <a:lnTo>
                    <a:pt x="144549" y="64148"/>
                  </a:lnTo>
                  <a:lnTo>
                    <a:pt x="103284" y="85693"/>
                  </a:lnTo>
                  <a:lnTo>
                    <a:pt x="66932" y="110953"/>
                  </a:lnTo>
                  <a:lnTo>
                    <a:pt x="36909" y="140132"/>
                  </a:lnTo>
                  <a:lnTo>
                    <a:pt x="14634" y="173437"/>
                  </a:lnTo>
                  <a:lnTo>
                    <a:pt x="1523" y="211074"/>
                  </a:lnTo>
                  <a:lnTo>
                    <a:pt x="0" y="216408"/>
                  </a:lnTo>
                  <a:lnTo>
                    <a:pt x="0" y="234696"/>
                  </a:lnTo>
                  <a:lnTo>
                    <a:pt x="2286" y="252984"/>
                  </a:lnTo>
                  <a:lnTo>
                    <a:pt x="9144" y="269170"/>
                  </a:lnTo>
                  <a:lnTo>
                    <a:pt x="9144" y="223265"/>
                  </a:lnTo>
                  <a:lnTo>
                    <a:pt x="9906" y="217170"/>
                  </a:lnTo>
                  <a:lnTo>
                    <a:pt x="24001" y="175066"/>
                  </a:lnTo>
                  <a:lnTo>
                    <a:pt x="47233" y="142435"/>
                  </a:lnTo>
                  <a:lnTo>
                    <a:pt x="78787" y="113790"/>
                  </a:lnTo>
                  <a:lnTo>
                    <a:pt x="117085" y="88976"/>
                  </a:lnTo>
                  <a:lnTo>
                    <a:pt x="160551" y="67839"/>
                  </a:lnTo>
                  <a:lnTo>
                    <a:pt x="207606" y="50225"/>
                  </a:lnTo>
                  <a:lnTo>
                    <a:pt x="256675" y="35980"/>
                  </a:lnTo>
                  <a:lnTo>
                    <a:pt x="306180" y="24951"/>
                  </a:lnTo>
                  <a:lnTo>
                    <a:pt x="354543" y="16983"/>
                  </a:lnTo>
                  <a:lnTo>
                    <a:pt x="400187" y="11922"/>
                  </a:lnTo>
                  <a:lnTo>
                    <a:pt x="441157" y="9635"/>
                  </a:lnTo>
                  <a:lnTo>
                    <a:pt x="463023" y="9791"/>
                  </a:lnTo>
                  <a:lnTo>
                    <a:pt x="501395" y="9905"/>
                  </a:lnTo>
                  <a:lnTo>
                    <a:pt x="561620" y="12812"/>
                  </a:lnTo>
                  <a:lnTo>
                    <a:pt x="603952" y="17679"/>
                  </a:lnTo>
                  <a:lnTo>
                    <a:pt x="650224" y="25466"/>
                  </a:lnTo>
                  <a:lnTo>
                    <a:pt x="698721" y="36402"/>
                  </a:lnTo>
                  <a:lnTo>
                    <a:pt x="747535" y="50680"/>
                  </a:lnTo>
                  <a:lnTo>
                    <a:pt x="794827" y="68503"/>
                  </a:lnTo>
                  <a:lnTo>
                    <a:pt x="838759" y="90075"/>
                  </a:lnTo>
                  <a:lnTo>
                    <a:pt x="877493" y="115600"/>
                  </a:lnTo>
                  <a:lnTo>
                    <a:pt x="909189" y="145282"/>
                  </a:lnTo>
                  <a:lnTo>
                    <a:pt x="932010" y="179324"/>
                  </a:lnTo>
                  <a:lnTo>
                    <a:pt x="944118" y="217931"/>
                  </a:lnTo>
                  <a:lnTo>
                    <a:pt x="944118" y="223265"/>
                  </a:lnTo>
                  <a:lnTo>
                    <a:pt x="944880" y="228599"/>
                  </a:lnTo>
                  <a:lnTo>
                    <a:pt x="944880" y="272045"/>
                  </a:lnTo>
                  <a:lnTo>
                    <a:pt x="954024" y="234695"/>
                  </a:lnTo>
                  <a:close/>
                </a:path>
                <a:path w="954404" h="457835">
                  <a:moveTo>
                    <a:pt x="944880" y="272045"/>
                  </a:moveTo>
                  <a:lnTo>
                    <a:pt x="944880" y="228599"/>
                  </a:lnTo>
                  <a:lnTo>
                    <a:pt x="944118" y="234695"/>
                  </a:lnTo>
                  <a:lnTo>
                    <a:pt x="944118" y="240029"/>
                  </a:lnTo>
                  <a:lnTo>
                    <a:pt x="931676" y="278531"/>
                  </a:lnTo>
                  <a:lnTo>
                    <a:pt x="908671" y="312476"/>
                  </a:lnTo>
                  <a:lnTo>
                    <a:pt x="876914" y="342069"/>
                  </a:lnTo>
                  <a:lnTo>
                    <a:pt x="838215" y="367513"/>
                  </a:lnTo>
                  <a:lnTo>
                    <a:pt x="794384" y="389011"/>
                  </a:lnTo>
                  <a:lnTo>
                    <a:pt x="747232" y="406768"/>
                  </a:lnTo>
                  <a:lnTo>
                    <a:pt x="698569" y="420985"/>
                  </a:lnTo>
                  <a:lnTo>
                    <a:pt x="650206" y="431866"/>
                  </a:lnTo>
                  <a:lnTo>
                    <a:pt x="603882" y="439624"/>
                  </a:lnTo>
                  <a:lnTo>
                    <a:pt x="561534" y="444441"/>
                  </a:lnTo>
                  <a:lnTo>
                    <a:pt x="501395" y="447270"/>
                  </a:lnTo>
                  <a:lnTo>
                    <a:pt x="441157" y="447279"/>
                  </a:lnTo>
                  <a:lnTo>
                    <a:pt x="399956" y="444918"/>
                  </a:lnTo>
                  <a:lnTo>
                    <a:pt x="354851" y="440023"/>
                  </a:lnTo>
                  <a:lnTo>
                    <a:pt x="307286" y="432403"/>
                  </a:lnTo>
                  <a:lnTo>
                    <a:pt x="258704" y="421871"/>
                  </a:lnTo>
                  <a:lnTo>
                    <a:pt x="210550" y="408236"/>
                  </a:lnTo>
                  <a:lnTo>
                    <a:pt x="164266" y="391310"/>
                  </a:lnTo>
                  <a:lnTo>
                    <a:pt x="121296" y="370904"/>
                  </a:lnTo>
                  <a:lnTo>
                    <a:pt x="83084" y="346829"/>
                  </a:lnTo>
                  <a:lnTo>
                    <a:pt x="51073" y="318896"/>
                  </a:lnTo>
                  <a:lnTo>
                    <a:pt x="26707" y="286915"/>
                  </a:lnTo>
                  <a:lnTo>
                    <a:pt x="11430" y="250697"/>
                  </a:lnTo>
                  <a:lnTo>
                    <a:pt x="9906" y="239268"/>
                  </a:lnTo>
                  <a:lnTo>
                    <a:pt x="9144" y="233934"/>
                  </a:lnTo>
                  <a:lnTo>
                    <a:pt x="18728" y="291792"/>
                  </a:lnTo>
                  <a:lnTo>
                    <a:pt x="44902" y="325929"/>
                  </a:lnTo>
                  <a:lnTo>
                    <a:pt x="79259" y="355603"/>
                  </a:lnTo>
                  <a:lnTo>
                    <a:pt x="120252" y="381025"/>
                  </a:lnTo>
                  <a:lnTo>
                    <a:pt x="166333" y="402403"/>
                  </a:lnTo>
                  <a:lnTo>
                    <a:pt x="215955" y="419947"/>
                  </a:lnTo>
                  <a:lnTo>
                    <a:pt x="267571" y="433867"/>
                  </a:lnTo>
                  <a:lnTo>
                    <a:pt x="319633" y="444372"/>
                  </a:lnTo>
                  <a:lnTo>
                    <a:pt x="370594" y="451673"/>
                  </a:lnTo>
                  <a:lnTo>
                    <a:pt x="418906" y="455977"/>
                  </a:lnTo>
                  <a:lnTo>
                    <a:pt x="463023" y="457496"/>
                  </a:lnTo>
                  <a:lnTo>
                    <a:pt x="501395" y="456438"/>
                  </a:lnTo>
                  <a:lnTo>
                    <a:pt x="549402" y="454152"/>
                  </a:lnTo>
                  <a:lnTo>
                    <a:pt x="627770" y="445739"/>
                  </a:lnTo>
                  <a:lnTo>
                    <a:pt x="673481" y="436930"/>
                  </a:lnTo>
                  <a:lnTo>
                    <a:pt x="721101" y="424837"/>
                  </a:lnTo>
                  <a:lnTo>
                    <a:pt x="768798" y="409299"/>
                  </a:lnTo>
                  <a:lnTo>
                    <a:pt x="814741" y="390155"/>
                  </a:lnTo>
                  <a:lnTo>
                    <a:pt x="857097" y="367243"/>
                  </a:lnTo>
                  <a:lnTo>
                    <a:pt x="894035" y="340402"/>
                  </a:lnTo>
                  <a:lnTo>
                    <a:pt x="923723" y="309472"/>
                  </a:lnTo>
                  <a:lnTo>
                    <a:pt x="944330" y="274290"/>
                  </a:lnTo>
                  <a:lnTo>
                    <a:pt x="944880" y="27204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1754" y="2005793"/>
              <a:ext cx="123113" cy="422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9955" y="2370269"/>
              <a:ext cx="345884" cy="589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0252" y="2346466"/>
              <a:ext cx="223387" cy="720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761" y="1976627"/>
              <a:ext cx="954024" cy="4526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761" y="1976627"/>
              <a:ext cx="954405" cy="457834"/>
            </a:xfrm>
            <a:custGeom>
              <a:avLst/>
              <a:gdLst/>
              <a:ahLst/>
              <a:cxnLst/>
              <a:rect l="l" t="t" r="r" b="b"/>
              <a:pathLst>
                <a:path w="954404" h="457835">
                  <a:moveTo>
                    <a:pt x="954024" y="234695"/>
                  </a:moveTo>
                  <a:lnTo>
                    <a:pt x="954024" y="216407"/>
                  </a:lnTo>
                  <a:lnTo>
                    <a:pt x="952500" y="210311"/>
                  </a:lnTo>
                  <a:lnTo>
                    <a:pt x="939746" y="173236"/>
                  </a:lnTo>
                  <a:lnTo>
                    <a:pt x="917567" y="140258"/>
                  </a:lnTo>
                  <a:lnTo>
                    <a:pt x="887435" y="111216"/>
                  </a:lnTo>
                  <a:lnTo>
                    <a:pt x="850823" y="85953"/>
                  </a:lnTo>
                  <a:lnTo>
                    <a:pt x="809205" y="64309"/>
                  </a:lnTo>
                  <a:lnTo>
                    <a:pt x="764052" y="46124"/>
                  </a:lnTo>
                  <a:lnTo>
                    <a:pt x="716838" y="31241"/>
                  </a:lnTo>
                  <a:lnTo>
                    <a:pt x="669036" y="19498"/>
                  </a:lnTo>
                  <a:lnTo>
                    <a:pt x="622117" y="10738"/>
                  </a:lnTo>
                  <a:lnTo>
                    <a:pt x="577556" y="4802"/>
                  </a:lnTo>
                  <a:lnTo>
                    <a:pt x="536824" y="1529"/>
                  </a:lnTo>
                  <a:lnTo>
                    <a:pt x="501395" y="761"/>
                  </a:lnTo>
                  <a:lnTo>
                    <a:pt x="477012" y="0"/>
                  </a:lnTo>
                  <a:lnTo>
                    <a:pt x="452628" y="0"/>
                  </a:lnTo>
                  <a:lnTo>
                    <a:pt x="416669" y="1246"/>
                  </a:lnTo>
                  <a:lnTo>
                    <a:pt x="375675" y="4799"/>
                  </a:lnTo>
                  <a:lnTo>
                    <a:pt x="331066" y="10859"/>
                  </a:lnTo>
                  <a:lnTo>
                    <a:pt x="284265" y="19625"/>
                  </a:lnTo>
                  <a:lnTo>
                    <a:pt x="236693" y="31296"/>
                  </a:lnTo>
                  <a:lnTo>
                    <a:pt x="189771" y="46072"/>
                  </a:lnTo>
                  <a:lnTo>
                    <a:pt x="144922" y="64151"/>
                  </a:lnTo>
                  <a:lnTo>
                    <a:pt x="103567" y="85733"/>
                  </a:lnTo>
                  <a:lnTo>
                    <a:pt x="67128" y="111017"/>
                  </a:lnTo>
                  <a:lnTo>
                    <a:pt x="37026" y="140202"/>
                  </a:lnTo>
                  <a:lnTo>
                    <a:pt x="14684" y="173488"/>
                  </a:lnTo>
                  <a:lnTo>
                    <a:pt x="1523" y="211074"/>
                  </a:lnTo>
                  <a:lnTo>
                    <a:pt x="0" y="222504"/>
                  </a:lnTo>
                  <a:lnTo>
                    <a:pt x="0" y="234696"/>
                  </a:lnTo>
                  <a:lnTo>
                    <a:pt x="2286" y="252984"/>
                  </a:lnTo>
                  <a:lnTo>
                    <a:pt x="9144" y="269132"/>
                  </a:lnTo>
                  <a:lnTo>
                    <a:pt x="9144" y="228600"/>
                  </a:lnTo>
                  <a:lnTo>
                    <a:pt x="9906" y="223265"/>
                  </a:lnTo>
                  <a:lnTo>
                    <a:pt x="9906" y="217170"/>
                  </a:lnTo>
                  <a:lnTo>
                    <a:pt x="10667" y="211836"/>
                  </a:lnTo>
                  <a:lnTo>
                    <a:pt x="24293" y="174939"/>
                  </a:lnTo>
                  <a:lnTo>
                    <a:pt x="47677" y="142245"/>
                  </a:lnTo>
                  <a:lnTo>
                    <a:pt x="79293" y="113571"/>
                  </a:lnTo>
                  <a:lnTo>
                    <a:pt x="117517" y="88798"/>
                  </a:lnTo>
                  <a:lnTo>
                    <a:pt x="160870" y="67714"/>
                  </a:lnTo>
                  <a:lnTo>
                    <a:pt x="207778" y="50168"/>
                  </a:lnTo>
                  <a:lnTo>
                    <a:pt x="256689" y="35994"/>
                  </a:lnTo>
                  <a:lnTo>
                    <a:pt x="306053" y="25027"/>
                  </a:lnTo>
                  <a:lnTo>
                    <a:pt x="354318" y="17100"/>
                  </a:lnTo>
                  <a:lnTo>
                    <a:pt x="399933" y="12049"/>
                  </a:lnTo>
                  <a:lnTo>
                    <a:pt x="441348" y="9706"/>
                  </a:lnTo>
                  <a:lnTo>
                    <a:pt x="463042" y="9827"/>
                  </a:lnTo>
                  <a:lnTo>
                    <a:pt x="501395" y="9905"/>
                  </a:lnTo>
                  <a:lnTo>
                    <a:pt x="561417" y="12793"/>
                  </a:lnTo>
                  <a:lnTo>
                    <a:pt x="603740" y="17646"/>
                  </a:lnTo>
                  <a:lnTo>
                    <a:pt x="650124" y="25430"/>
                  </a:lnTo>
                  <a:lnTo>
                    <a:pt x="698709" y="36353"/>
                  </a:lnTo>
                  <a:lnTo>
                    <a:pt x="747635" y="50618"/>
                  </a:lnTo>
                  <a:lnTo>
                    <a:pt x="795039" y="68432"/>
                  </a:lnTo>
                  <a:lnTo>
                    <a:pt x="839062" y="90001"/>
                  </a:lnTo>
                  <a:lnTo>
                    <a:pt x="877842" y="115530"/>
                  </a:lnTo>
                  <a:lnTo>
                    <a:pt x="909519" y="145224"/>
                  </a:lnTo>
                  <a:lnTo>
                    <a:pt x="932231" y="179289"/>
                  </a:lnTo>
                  <a:lnTo>
                    <a:pt x="944118" y="217931"/>
                  </a:lnTo>
                  <a:lnTo>
                    <a:pt x="944880" y="223265"/>
                  </a:lnTo>
                  <a:lnTo>
                    <a:pt x="944880" y="272747"/>
                  </a:lnTo>
                  <a:lnTo>
                    <a:pt x="954024" y="234695"/>
                  </a:lnTo>
                  <a:close/>
                </a:path>
                <a:path w="954404" h="457835">
                  <a:moveTo>
                    <a:pt x="944880" y="272747"/>
                  </a:moveTo>
                  <a:lnTo>
                    <a:pt x="944880" y="234695"/>
                  </a:lnTo>
                  <a:lnTo>
                    <a:pt x="944118" y="240029"/>
                  </a:lnTo>
                  <a:lnTo>
                    <a:pt x="931994" y="278418"/>
                  </a:lnTo>
                  <a:lnTo>
                    <a:pt x="909136" y="312315"/>
                  </a:lnTo>
                  <a:lnTo>
                    <a:pt x="877390" y="341909"/>
                  </a:lnTo>
                  <a:lnTo>
                    <a:pt x="838603" y="367390"/>
                  </a:lnTo>
                  <a:lnTo>
                    <a:pt x="794620" y="388949"/>
                  </a:lnTo>
                  <a:lnTo>
                    <a:pt x="747289" y="406774"/>
                  </a:lnTo>
                  <a:lnTo>
                    <a:pt x="698455" y="421054"/>
                  </a:lnTo>
                  <a:lnTo>
                    <a:pt x="649964" y="431981"/>
                  </a:lnTo>
                  <a:lnTo>
                    <a:pt x="603663" y="439743"/>
                  </a:lnTo>
                  <a:lnTo>
                    <a:pt x="561399" y="444530"/>
                  </a:lnTo>
                  <a:lnTo>
                    <a:pt x="501395" y="447294"/>
                  </a:lnTo>
                  <a:lnTo>
                    <a:pt x="463042" y="447351"/>
                  </a:lnTo>
                  <a:lnTo>
                    <a:pt x="441348" y="447429"/>
                  </a:lnTo>
                  <a:lnTo>
                    <a:pt x="400498" y="445123"/>
                  </a:lnTo>
                  <a:lnTo>
                    <a:pt x="355368" y="440180"/>
                  </a:lnTo>
                  <a:lnTo>
                    <a:pt x="307650" y="432449"/>
                  </a:lnTo>
                  <a:lnTo>
                    <a:pt x="258839" y="421766"/>
                  </a:lnTo>
                  <a:lnTo>
                    <a:pt x="210431" y="407970"/>
                  </a:lnTo>
                  <a:lnTo>
                    <a:pt x="163921" y="390897"/>
                  </a:lnTo>
                  <a:lnTo>
                    <a:pt x="120805" y="370385"/>
                  </a:lnTo>
                  <a:lnTo>
                    <a:pt x="82578" y="346272"/>
                  </a:lnTo>
                  <a:lnTo>
                    <a:pt x="50737" y="318395"/>
                  </a:lnTo>
                  <a:lnTo>
                    <a:pt x="26776" y="286591"/>
                  </a:lnTo>
                  <a:lnTo>
                    <a:pt x="12192" y="250697"/>
                  </a:lnTo>
                  <a:lnTo>
                    <a:pt x="9906" y="239268"/>
                  </a:lnTo>
                  <a:lnTo>
                    <a:pt x="9906" y="233934"/>
                  </a:lnTo>
                  <a:lnTo>
                    <a:pt x="9144" y="228600"/>
                  </a:lnTo>
                  <a:lnTo>
                    <a:pt x="9144" y="269132"/>
                  </a:lnTo>
                  <a:lnTo>
                    <a:pt x="44926" y="325830"/>
                  </a:lnTo>
                  <a:lnTo>
                    <a:pt x="79293" y="355486"/>
                  </a:lnTo>
                  <a:lnTo>
                    <a:pt x="120294" y="380904"/>
                  </a:lnTo>
                  <a:lnTo>
                    <a:pt x="166381" y="402290"/>
                  </a:lnTo>
                  <a:lnTo>
                    <a:pt x="216007" y="419852"/>
                  </a:lnTo>
                  <a:lnTo>
                    <a:pt x="267624" y="433795"/>
                  </a:lnTo>
                  <a:lnTo>
                    <a:pt x="319684" y="444325"/>
                  </a:lnTo>
                  <a:lnTo>
                    <a:pt x="370639" y="451648"/>
                  </a:lnTo>
                  <a:lnTo>
                    <a:pt x="418941" y="455970"/>
                  </a:lnTo>
                  <a:lnTo>
                    <a:pt x="463042" y="457498"/>
                  </a:lnTo>
                  <a:lnTo>
                    <a:pt x="501395" y="456438"/>
                  </a:lnTo>
                  <a:lnTo>
                    <a:pt x="549402" y="454152"/>
                  </a:lnTo>
                  <a:lnTo>
                    <a:pt x="627787" y="445722"/>
                  </a:lnTo>
                  <a:lnTo>
                    <a:pt x="673552" y="436919"/>
                  </a:lnTo>
                  <a:lnTo>
                    <a:pt x="721241" y="424838"/>
                  </a:lnTo>
                  <a:lnTo>
                    <a:pt x="769009" y="409315"/>
                  </a:lnTo>
                  <a:lnTo>
                    <a:pt x="815012" y="390186"/>
                  </a:lnTo>
                  <a:lnTo>
                    <a:pt x="857407" y="367285"/>
                  </a:lnTo>
                  <a:lnTo>
                    <a:pt x="894349" y="340451"/>
                  </a:lnTo>
                  <a:lnTo>
                    <a:pt x="923996" y="309517"/>
                  </a:lnTo>
                  <a:lnTo>
                    <a:pt x="944502" y="274320"/>
                  </a:lnTo>
                  <a:lnTo>
                    <a:pt x="944880" y="272747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64155" y="2064511"/>
            <a:ext cx="242570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00"/>
              </a:spcBef>
              <a:tabLst>
                <a:tab pos="163322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category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21001" y="2426207"/>
            <a:ext cx="2246630" cy="1996439"/>
            <a:chOff x="1921001" y="2426207"/>
            <a:chExt cx="2246630" cy="1996439"/>
          </a:xfrm>
        </p:grpSpPr>
        <p:sp>
          <p:nvSpPr>
            <p:cNvPr id="22" name="object 22"/>
            <p:cNvSpPr/>
            <p:nvPr/>
          </p:nvSpPr>
          <p:spPr>
            <a:xfrm>
              <a:off x="2767584" y="2426207"/>
              <a:ext cx="1400175" cy="752475"/>
            </a:xfrm>
            <a:custGeom>
              <a:avLst/>
              <a:gdLst/>
              <a:ahLst/>
              <a:cxnLst/>
              <a:rect l="l" t="t" r="r" b="b"/>
              <a:pathLst>
                <a:path w="1400175" h="752475">
                  <a:moveTo>
                    <a:pt x="205740" y="745236"/>
                  </a:moveTo>
                  <a:lnTo>
                    <a:pt x="6858" y="546354"/>
                  </a:lnTo>
                  <a:lnTo>
                    <a:pt x="0" y="553212"/>
                  </a:lnTo>
                  <a:lnTo>
                    <a:pt x="199644" y="752094"/>
                  </a:lnTo>
                  <a:lnTo>
                    <a:pt x="205740" y="745236"/>
                  </a:lnTo>
                  <a:close/>
                </a:path>
                <a:path w="1400175" h="752475">
                  <a:moveTo>
                    <a:pt x="505968" y="3048"/>
                  </a:moveTo>
                  <a:lnTo>
                    <a:pt x="496062" y="3048"/>
                  </a:lnTo>
                  <a:lnTo>
                    <a:pt x="496062" y="748284"/>
                  </a:lnTo>
                  <a:lnTo>
                    <a:pt x="505968" y="748284"/>
                  </a:lnTo>
                  <a:lnTo>
                    <a:pt x="505968" y="3048"/>
                  </a:lnTo>
                  <a:close/>
                </a:path>
                <a:path w="1400175" h="752475">
                  <a:moveTo>
                    <a:pt x="1399794" y="5334"/>
                  </a:moveTo>
                  <a:lnTo>
                    <a:pt x="1392174" y="0"/>
                  </a:lnTo>
                  <a:lnTo>
                    <a:pt x="894588" y="745998"/>
                  </a:lnTo>
                  <a:lnTo>
                    <a:pt x="902970" y="751332"/>
                  </a:lnTo>
                  <a:lnTo>
                    <a:pt x="1399794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0085" y="4077757"/>
              <a:ext cx="127047" cy="2148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1001" y="3865625"/>
              <a:ext cx="655319" cy="55702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1001" y="3865625"/>
              <a:ext cx="656590" cy="557530"/>
            </a:xfrm>
            <a:custGeom>
              <a:avLst/>
              <a:gdLst/>
              <a:ahLst/>
              <a:cxnLst/>
              <a:rect l="l" t="t" r="r" b="b"/>
              <a:pathLst>
                <a:path w="656589" h="557529">
                  <a:moveTo>
                    <a:pt x="656081" y="553212"/>
                  </a:moveTo>
                  <a:lnTo>
                    <a:pt x="656081" y="550926"/>
                  </a:lnTo>
                  <a:lnTo>
                    <a:pt x="655319" y="549402"/>
                  </a:lnTo>
                  <a:lnTo>
                    <a:pt x="332231" y="3048"/>
                  </a:lnTo>
                  <a:lnTo>
                    <a:pt x="331469" y="1524"/>
                  </a:lnTo>
                  <a:lnTo>
                    <a:pt x="329945" y="0"/>
                  </a:lnTo>
                  <a:lnTo>
                    <a:pt x="326897" y="0"/>
                  </a:lnTo>
                  <a:lnTo>
                    <a:pt x="324611" y="1524"/>
                  </a:lnTo>
                  <a:lnTo>
                    <a:pt x="323849" y="3048"/>
                  </a:lnTo>
                  <a:lnTo>
                    <a:pt x="761" y="549402"/>
                  </a:lnTo>
                  <a:lnTo>
                    <a:pt x="0" y="550926"/>
                  </a:lnTo>
                  <a:lnTo>
                    <a:pt x="0" y="553212"/>
                  </a:lnTo>
                  <a:lnTo>
                    <a:pt x="761" y="553974"/>
                  </a:lnTo>
                  <a:lnTo>
                    <a:pt x="1523" y="555498"/>
                  </a:lnTo>
                  <a:lnTo>
                    <a:pt x="3047" y="557022"/>
                  </a:lnTo>
                  <a:lnTo>
                    <a:pt x="5333" y="557022"/>
                  </a:lnTo>
                  <a:lnTo>
                    <a:pt x="5333" y="547116"/>
                  </a:lnTo>
                  <a:lnTo>
                    <a:pt x="13643" y="547116"/>
                  </a:lnTo>
                  <a:lnTo>
                    <a:pt x="323849" y="21814"/>
                  </a:lnTo>
                  <a:lnTo>
                    <a:pt x="323849" y="7620"/>
                  </a:lnTo>
                  <a:lnTo>
                    <a:pt x="332231" y="7620"/>
                  </a:lnTo>
                  <a:lnTo>
                    <a:pt x="332231" y="21780"/>
                  </a:lnTo>
                  <a:lnTo>
                    <a:pt x="643189" y="547115"/>
                  </a:lnTo>
                  <a:lnTo>
                    <a:pt x="651509" y="547116"/>
                  </a:lnTo>
                  <a:lnTo>
                    <a:pt x="651509" y="557022"/>
                  </a:lnTo>
                  <a:lnTo>
                    <a:pt x="653033" y="557022"/>
                  </a:lnTo>
                  <a:lnTo>
                    <a:pt x="654557" y="555498"/>
                  </a:lnTo>
                  <a:lnTo>
                    <a:pt x="655319" y="553974"/>
                  </a:lnTo>
                  <a:lnTo>
                    <a:pt x="656081" y="553212"/>
                  </a:lnTo>
                  <a:close/>
                </a:path>
                <a:path w="656589" h="557529">
                  <a:moveTo>
                    <a:pt x="13643" y="547116"/>
                  </a:moveTo>
                  <a:lnTo>
                    <a:pt x="5333" y="547116"/>
                  </a:lnTo>
                  <a:lnTo>
                    <a:pt x="9143" y="554736"/>
                  </a:lnTo>
                  <a:lnTo>
                    <a:pt x="13643" y="547116"/>
                  </a:lnTo>
                  <a:close/>
                </a:path>
                <a:path w="656589" h="557529">
                  <a:moveTo>
                    <a:pt x="651509" y="557022"/>
                  </a:moveTo>
                  <a:lnTo>
                    <a:pt x="651509" y="547116"/>
                  </a:lnTo>
                  <a:lnTo>
                    <a:pt x="647699" y="554736"/>
                  </a:lnTo>
                  <a:lnTo>
                    <a:pt x="643189" y="547116"/>
                  </a:lnTo>
                  <a:lnTo>
                    <a:pt x="13643" y="547116"/>
                  </a:lnTo>
                  <a:lnTo>
                    <a:pt x="9143" y="554736"/>
                  </a:lnTo>
                  <a:lnTo>
                    <a:pt x="5333" y="547116"/>
                  </a:lnTo>
                  <a:lnTo>
                    <a:pt x="5333" y="557022"/>
                  </a:lnTo>
                  <a:lnTo>
                    <a:pt x="651509" y="557022"/>
                  </a:lnTo>
                  <a:close/>
                </a:path>
                <a:path w="656589" h="557529">
                  <a:moveTo>
                    <a:pt x="332231" y="7620"/>
                  </a:moveTo>
                  <a:lnTo>
                    <a:pt x="323849" y="7620"/>
                  </a:lnTo>
                  <a:lnTo>
                    <a:pt x="328045" y="14708"/>
                  </a:lnTo>
                  <a:lnTo>
                    <a:pt x="332231" y="7620"/>
                  </a:lnTo>
                  <a:close/>
                </a:path>
                <a:path w="656589" h="557529">
                  <a:moveTo>
                    <a:pt x="328045" y="14708"/>
                  </a:moveTo>
                  <a:lnTo>
                    <a:pt x="323849" y="7620"/>
                  </a:lnTo>
                  <a:lnTo>
                    <a:pt x="323849" y="21814"/>
                  </a:lnTo>
                  <a:lnTo>
                    <a:pt x="328045" y="14708"/>
                  </a:lnTo>
                  <a:close/>
                </a:path>
                <a:path w="656589" h="557529">
                  <a:moveTo>
                    <a:pt x="332231" y="21780"/>
                  </a:moveTo>
                  <a:lnTo>
                    <a:pt x="332231" y="7620"/>
                  </a:lnTo>
                  <a:lnTo>
                    <a:pt x="328045" y="14708"/>
                  </a:lnTo>
                  <a:lnTo>
                    <a:pt x="332231" y="21780"/>
                  </a:lnTo>
                  <a:close/>
                </a:path>
                <a:path w="656589" h="557529">
                  <a:moveTo>
                    <a:pt x="651509" y="547116"/>
                  </a:moveTo>
                  <a:lnTo>
                    <a:pt x="643189" y="547116"/>
                  </a:lnTo>
                  <a:lnTo>
                    <a:pt x="647699" y="554736"/>
                  </a:lnTo>
                  <a:lnTo>
                    <a:pt x="651509" y="547116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422" y="4140200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08703" y="3865626"/>
            <a:ext cx="657225" cy="557530"/>
            <a:chOff x="4108703" y="3865626"/>
            <a:chExt cx="657225" cy="557530"/>
          </a:xfrm>
        </p:grpSpPr>
        <p:sp>
          <p:nvSpPr>
            <p:cNvPr id="28" name="object 28"/>
            <p:cNvSpPr/>
            <p:nvPr/>
          </p:nvSpPr>
          <p:spPr>
            <a:xfrm>
              <a:off x="4114037" y="3873834"/>
              <a:ext cx="321388" cy="543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8703" y="3865626"/>
              <a:ext cx="656590" cy="55702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8703" y="3865626"/>
              <a:ext cx="657225" cy="557530"/>
            </a:xfrm>
            <a:custGeom>
              <a:avLst/>
              <a:gdLst/>
              <a:ahLst/>
              <a:cxnLst/>
              <a:rect l="l" t="t" r="r" b="b"/>
              <a:pathLst>
                <a:path w="657225" h="557529">
                  <a:moveTo>
                    <a:pt x="656844" y="553212"/>
                  </a:moveTo>
                  <a:lnTo>
                    <a:pt x="656844" y="550926"/>
                  </a:lnTo>
                  <a:lnTo>
                    <a:pt x="655320" y="549402"/>
                  </a:lnTo>
                  <a:lnTo>
                    <a:pt x="332232" y="3048"/>
                  </a:lnTo>
                  <a:lnTo>
                    <a:pt x="331470" y="1524"/>
                  </a:lnTo>
                  <a:lnTo>
                    <a:pt x="329946" y="0"/>
                  </a:lnTo>
                  <a:lnTo>
                    <a:pt x="326898" y="0"/>
                  </a:lnTo>
                  <a:lnTo>
                    <a:pt x="325374" y="1524"/>
                  </a:lnTo>
                  <a:lnTo>
                    <a:pt x="324612" y="3048"/>
                  </a:lnTo>
                  <a:lnTo>
                    <a:pt x="762" y="549402"/>
                  </a:lnTo>
                  <a:lnTo>
                    <a:pt x="0" y="550926"/>
                  </a:lnTo>
                  <a:lnTo>
                    <a:pt x="0" y="553212"/>
                  </a:lnTo>
                  <a:lnTo>
                    <a:pt x="762" y="553974"/>
                  </a:lnTo>
                  <a:lnTo>
                    <a:pt x="1524" y="555498"/>
                  </a:lnTo>
                  <a:lnTo>
                    <a:pt x="3810" y="557022"/>
                  </a:lnTo>
                  <a:lnTo>
                    <a:pt x="5334" y="557022"/>
                  </a:lnTo>
                  <a:lnTo>
                    <a:pt x="5334" y="547116"/>
                  </a:lnTo>
                  <a:lnTo>
                    <a:pt x="13643" y="547116"/>
                  </a:lnTo>
                  <a:lnTo>
                    <a:pt x="324612" y="20523"/>
                  </a:lnTo>
                  <a:lnTo>
                    <a:pt x="324612" y="7620"/>
                  </a:lnTo>
                  <a:lnTo>
                    <a:pt x="332232" y="7620"/>
                  </a:lnTo>
                  <a:lnTo>
                    <a:pt x="332232" y="20523"/>
                  </a:lnTo>
                  <a:lnTo>
                    <a:pt x="643200" y="547115"/>
                  </a:lnTo>
                  <a:lnTo>
                    <a:pt x="651510" y="547116"/>
                  </a:lnTo>
                  <a:lnTo>
                    <a:pt x="651510" y="557022"/>
                  </a:lnTo>
                  <a:lnTo>
                    <a:pt x="653034" y="557022"/>
                  </a:lnTo>
                  <a:lnTo>
                    <a:pt x="656844" y="553212"/>
                  </a:lnTo>
                  <a:close/>
                </a:path>
                <a:path w="657225" h="557529">
                  <a:moveTo>
                    <a:pt x="13643" y="547116"/>
                  </a:moveTo>
                  <a:lnTo>
                    <a:pt x="5334" y="547116"/>
                  </a:lnTo>
                  <a:lnTo>
                    <a:pt x="9144" y="554736"/>
                  </a:lnTo>
                  <a:lnTo>
                    <a:pt x="13643" y="547116"/>
                  </a:lnTo>
                  <a:close/>
                </a:path>
                <a:path w="657225" h="557529">
                  <a:moveTo>
                    <a:pt x="651510" y="557022"/>
                  </a:moveTo>
                  <a:lnTo>
                    <a:pt x="651510" y="547116"/>
                  </a:lnTo>
                  <a:lnTo>
                    <a:pt x="647700" y="554736"/>
                  </a:lnTo>
                  <a:lnTo>
                    <a:pt x="643200" y="547116"/>
                  </a:lnTo>
                  <a:lnTo>
                    <a:pt x="13643" y="547116"/>
                  </a:lnTo>
                  <a:lnTo>
                    <a:pt x="9144" y="554736"/>
                  </a:lnTo>
                  <a:lnTo>
                    <a:pt x="5334" y="547116"/>
                  </a:lnTo>
                  <a:lnTo>
                    <a:pt x="5334" y="557022"/>
                  </a:lnTo>
                  <a:lnTo>
                    <a:pt x="651510" y="557022"/>
                  </a:lnTo>
                  <a:close/>
                </a:path>
                <a:path w="657225" h="557529">
                  <a:moveTo>
                    <a:pt x="332232" y="7620"/>
                  </a:moveTo>
                  <a:lnTo>
                    <a:pt x="324612" y="7620"/>
                  </a:lnTo>
                  <a:lnTo>
                    <a:pt x="328422" y="14071"/>
                  </a:lnTo>
                  <a:lnTo>
                    <a:pt x="332232" y="7620"/>
                  </a:lnTo>
                  <a:close/>
                </a:path>
                <a:path w="657225" h="557529">
                  <a:moveTo>
                    <a:pt x="328422" y="14071"/>
                  </a:moveTo>
                  <a:lnTo>
                    <a:pt x="324612" y="7620"/>
                  </a:lnTo>
                  <a:lnTo>
                    <a:pt x="324612" y="20523"/>
                  </a:lnTo>
                  <a:lnTo>
                    <a:pt x="328422" y="14071"/>
                  </a:lnTo>
                  <a:close/>
                </a:path>
                <a:path w="657225" h="557529">
                  <a:moveTo>
                    <a:pt x="332232" y="20523"/>
                  </a:moveTo>
                  <a:lnTo>
                    <a:pt x="332232" y="7620"/>
                  </a:lnTo>
                  <a:lnTo>
                    <a:pt x="328422" y="14071"/>
                  </a:lnTo>
                  <a:lnTo>
                    <a:pt x="332232" y="20523"/>
                  </a:lnTo>
                  <a:close/>
                </a:path>
                <a:path w="657225" h="557529">
                  <a:moveTo>
                    <a:pt x="651510" y="547116"/>
                  </a:moveTo>
                  <a:lnTo>
                    <a:pt x="643200" y="547116"/>
                  </a:lnTo>
                  <a:lnTo>
                    <a:pt x="647700" y="554736"/>
                  </a:lnTo>
                  <a:lnTo>
                    <a:pt x="651510" y="547116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94123" y="4140200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87723" y="4860035"/>
            <a:ext cx="1922145" cy="506730"/>
            <a:chOff x="3887723" y="4860035"/>
            <a:chExt cx="1922145" cy="506730"/>
          </a:xfrm>
        </p:grpSpPr>
        <p:sp>
          <p:nvSpPr>
            <p:cNvPr id="33" name="object 33"/>
            <p:cNvSpPr/>
            <p:nvPr/>
          </p:nvSpPr>
          <p:spPr>
            <a:xfrm>
              <a:off x="3892295" y="4865369"/>
              <a:ext cx="1911857" cy="4968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7723" y="4860035"/>
              <a:ext cx="1921764" cy="5021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7723" y="4860035"/>
              <a:ext cx="1922145" cy="506730"/>
            </a:xfrm>
            <a:custGeom>
              <a:avLst/>
              <a:gdLst/>
              <a:ahLst/>
              <a:cxnLst/>
              <a:rect l="l" t="t" r="r" b="b"/>
              <a:pathLst>
                <a:path w="1922145" h="506729">
                  <a:moveTo>
                    <a:pt x="1921764" y="504444"/>
                  </a:moveTo>
                  <a:lnTo>
                    <a:pt x="1921764" y="2286"/>
                  </a:lnTo>
                  <a:lnTo>
                    <a:pt x="1919477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504444"/>
                  </a:lnTo>
                  <a:lnTo>
                    <a:pt x="1524" y="506730"/>
                  </a:lnTo>
                  <a:lnTo>
                    <a:pt x="4572" y="506730"/>
                  </a:lnTo>
                  <a:lnTo>
                    <a:pt x="4572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1911857" y="9906"/>
                  </a:lnTo>
                  <a:lnTo>
                    <a:pt x="1911857" y="5333"/>
                  </a:lnTo>
                  <a:lnTo>
                    <a:pt x="1916430" y="9906"/>
                  </a:lnTo>
                  <a:lnTo>
                    <a:pt x="1916430" y="506730"/>
                  </a:lnTo>
                  <a:lnTo>
                    <a:pt x="1919477" y="506730"/>
                  </a:lnTo>
                  <a:lnTo>
                    <a:pt x="1921764" y="504444"/>
                  </a:lnTo>
                  <a:close/>
                </a:path>
                <a:path w="1922145" h="506729">
                  <a:moveTo>
                    <a:pt x="9143" y="9906"/>
                  </a:moveTo>
                  <a:lnTo>
                    <a:pt x="9143" y="5334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1922145" h="506729">
                  <a:moveTo>
                    <a:pt x="9144" y="497586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497586"/>
                  </a:lnTo>
                  <a:lnTo>
                    <a:pt x="9144" y="497586"/>
                  </a:lnTo>
                  <a:close/>
                </a:path>
                <a:path w="1922145" h="506729">
                  <a:moveTo>
                    <a:pt x="1916430" y="497586"/>
                  </a:moveTo>
                  <a:lnTo>
                    <a:pt x="4572" y="497586"/>
                  </a:lnTo>
                  <a:lnTo>
                    <a:pt x="9144" y="502158"/>
                  </a:lnTo>
                  <a:lnTo>
                    <a:pt x="9144" y="506730"/>
                  </a:lnTo>
                  <a:lnTo>
                    <a:pt x="1911857" y="506730"/>
                  </a:lnTo>
                  <a:lnTo>
                    <a:pt x="1911857" y="502158"/>
                  </a:lnTo>
                  <a:lnTo>
                    <a:pt x="1916430" y="497586"/>
                  </a:lnTo>
                  <a:close/>
                </a:path>
                <a:path w="1922145" h="506729">
                  <a:moveTo>
                    <a:pt x="9144" y="506730"/>
                  </a:moveTo>
                  <a:lnTo>
                    <a:pt x="9144" y="502158"/>
                  </a:lnTo>
                  <a:lnTo>
                    <a:pt x="4572" y="497586"/>
                  </a:lnTo>
                  <a:lnTo>
                    <a:pt x="4572" y="506730"/>
                  </a:lnTo>
                  <a:lnTo>
                    <a:pt x="9144" y="506730"/>
                  </a:lnTo>
                  <a:close/>
                </a:path>
                <a:path w="1922145" h="506729">
                  <a:moveTo>
                    <a:pt x="1916430" y="9906"/>
                  </a:moveTo>
                  <a:lnTo>
                    <a:pt x="1911857" y="5333"/>
                  </a:lnTo>
                  <a:lnTo>
                    <a:pt x="1911857" y="9906"/>
                  </a:lnTo>
                  <a:lnTo>
                    <a:pt x="1916430" y="9906"/>
                  </a:lnTo>
                  <a:close/>
                </a:path>
                <a:path w="1922145" h="506729">
                  <a:moveTo>
                    <a:pt x="1916430" y="497586"/>
                  </a:moveTo>
                  <a:lnTo>
                    <a:pt x="1916430" y="9906"/>
                  </a:lnTo>
                  <a:lnTo>
                    <a:pt x="1911857" y="9906"/>
                  </a:lnTo>
                  <a:lnTo>
                    <a:pt x="1911857" y="497586"/>
                  </a:lnTo>
                  <a:lnTo>
                    <a:pt x="1916430" y="497586"/>
                  </a:lnTo>
                  <a:close/>
                </a:path>
                <a:path w="1922145" h="506729">
                  <a:moveTo>
                    <a:pt x="1916430" y="506730"/>
                  </a:moveTo>
                  <a:lnTo>
                    <a:pt x="1916430" y="497586"/>
                  </a:lnTo>
                  <a:lnTo>
                    <a:pt x="1911857" y="502158"/>
                  </a:lnTo>
                  <a:lnTo>
                    <a:pt x="1911857" y="506730"/>
                  </a:lnTo>
                  <a:lnTo>
                    <a:pt x="1916430" y="50673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27602" y="4972303"/>
            <a:ext cx="1842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Educational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27532" y="4860035"/>
            <a:ext cx="1743710" cy="506730"/>
            <a:chOff x="827532" y="4860035"/>
            <a:chExt cx="1743710" cy="506730"/>
          </a:xfrm>
        </p:grpSpPr>
        <p:sp>
          <p:nvSpPr>
            <p:cNvPr id="38" name="object 38"/>
            <p:cNvSpPr/>
            <p:nvPr/>
          </p:nvSpPr>
          <p:spPr>
            <a:xfrm>
              <a:off x="832104" y="4865369"/>
              <a:ext cx="1734312" cy="4968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7532" y="4860035"/>
              <a:ext cx="1743456" cy="50215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7532" y="4860035"/>
              <a:ext cx="1743710" cy="506730"/>
            </a:xfrm>
            <a:custGeom>
              <a:avLst/>
              <a:gdLst/>
              <a:ahLst/>
              <a:cxnLst/>
              <a:rect l="l" t="t" r="r" b="b"/>
              <a:pathLst>
                <a:path w="1743710" h="506729">
                  <a:moveTo>
                    <a:pt x="1743456" y="504444"/>
                  </a:moveTo>
                  <a:lnTo>
                    <a:pt x="1743456" y="2286"/>
                  </a:lnTo>
                  <a:lnTo>
                    <a:pt x="174117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04444"/>
                  </a:lnTo>
                  <a:lnTo>
                    <a:pt x="2286" y="506730"/>
                  </a:lnTo>
                  <a:lnTo>
                    <a:pt x="4572" y="506730"/>
                  </a:lnTo>
                  <a:lnTo>
                    <a:pt x="4572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1733550" y="9906"/>
                  </a:lnTo>
                  <a:lnTo>
                    <a:pt x="1733550" y="5334"/>
                  </a:lnTo>
                  <a:lnTo>
                    <a:pt x="1738883" y="9906"/>
                  </a:lnTo>
                  <a:lnTo>
                    <a:pt x="1738883" y="506730"/>
                  </a:lnTo>
                  <a:lnTo>
                    <a:pt x="1741170" y="506730"/>
                  </a:lnTo>
                  <a:lnTo>
                    <a:pt x="1743456" y="504444"/>
                  </a:lnTo>
                  <a:close/>
                </a:path>
                <a:path w="1743710" h="506729">
                  <a:moveTo>
                    <a:pt x="9143" y="9906"/>
                  </a:moveTo>
                  <a:lnTo>
                    <a:pt x="9143" y="5334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1743710" h="506729">
                  <a:moveTo>
                    <a:pt x="9144" y="497586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497586"/>
                  </a:lnTo>
                  <a:lnTo>
                    <a:pt x="9144" y="497586"/>
                  </a:lnTo>
                  <a:close/>
                </a:path>
                <a:path w="1743710" h="506729">
                  <a:moveTo>
                    <a:pt x="1738883" y="497586"/>
                  </a:moveTo>
                  <a:lnTo>
                    <a:pt x="4572" y="497586"/>
                  </a:lnTo>
                  <a:lnTo>
                    <a:pt x="9144" y="502158"/>
                  </a:lnTo>
                  <a:lnTo>
                    <a:pt x="9144" y="506730"/>
                  </a:lnTo>
                  <a:lnTo>
                    <a:pt x="1733550" y="506730"/>
                  </a:lnTo>
                  <a:lnTo>
                    <a:pt x="1733550" y="502158"/>
                  </a:lnTo>
                  <a:lnTo>
                    <a:pt x="1738883" y="497586"/>
                  </a:lnTo>
                  <a:close/>
                </a:path>
                <a:path w="1743710" h="506729">
                  <a:moveTo>
                    <a:pt x="9144" y="506730"/>
                  </a:moveTo>
                  <a:lnTo>
                    <a:pt x="9144" y="502158"/>
                  </a:lnTo>
                  <a:lnTo>
                    <a:pt x="4572" y="497586"/>
                  </a:lnTo>
                  <a:lnTo>
                    <a:pt x="4572" y="506730"/>
                  </a:lnTo>
                  <a:lnTo>
                    <a:pt x="9144" y="506730"/>
                  </a:lnTo>
                  <a:close/>
                </a:path>
                <a:path w="1743710" h="506729">
                  <a:moveTo>
                    <a:pt x="1738883" y="9906"/>
                  </a:moveTo>
                  <a:lnTo>
                    <a:pt x="1733550" y="5334"/>
                  </a:lnTo>
                  <a:lnTo>
                    <a:pt x="1733550" y="9906"/>
                  </a:lnTo>
                  <a:lnTo>
                    <a:pt x="1738883" y="9906"/>
                  </a:lnTo>
                  <a:close/>
                </a:path>
                <a:path w="1743710" h="506729">
                  <a:moveTo>
                    <a:pt x="1738883" y="497586"/>
                  </a:moveTo>
                  <a:lnTo>
                    <a:pt x="1738883" y="9906"/>
                  </a:lnTo>
                  <a:lnTo>
                    <a:pt x="1733550" y="9906"/>
                  </a:lnTo>
                  <a:lnTo>
                    <a:pt x="1733550" y="497586"/>
                  </a:lnTo>
                  <a:lnTo>
                    <a:pt x="1738883" y="497586"/>
                  </a:lnTo>
                  <a:close/>
                </a:path>
                <a:path w="1743710" h="506729">
                  <a:moveTo>
                    <a:pt x="1738883" y="506730"/>
                  </a:moveTo>
                  <a:lnTo>
                    <a:pt x="1738883" y="497586"/>
                  </a:lnTo>
                  <a:lnTo>
                    <a:pt x="1733550" y="502158"/>
                  </a:lnTo>
                  <a:lnTo>
                    <a:pt x="1733550" y="506730"/>
                  </a:lnTo>
                  <a:lnTo>
                    <a:pt x="1738883" y="50673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07033" y="4972303"/>
            <a:ext cx="1584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Software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25524" y="3668267"/>
            <a:ext cx="4880610" cy="2246630"/>
            <a:chOff x="1525524" y="3668267"/>
            <a:chExt cx="4880610" cy="2246630"/>
          </a:xfrm>
        </p:grpSpPr>
        <p:sp>
          <p:nvSpPr>
            <p:cNvPr id="43" name="object 43"/>
            <p:cNvSpPr/>
            <p:nvPr/>
          </p:nvSpPr>
          <p:spPr>
            <a:xfrm>
              <a:off x="1525524" y="3668267"/>
              <a:ext cx="3288029" cy="1201420"/>
            </a:xfrm>
            <a:custGeom>
              <a:avLst/>
              <a:gdLst/>
              <a:ahLst/>
              <a:cxnLst/>
              <a:rect l="l" t="t" r="r" b="b"/>
              <a:pathLst>
                <a:path w="3288029" h="1201420">
                  <a:moveTo>
                    <a:pt x="751332" y="753618"/>
                  </a:moveTo>
                  <a:lnTo>
                    <a:pt x="745998" y="745236"/>
                  </a:lnTo>
                  <a:lnTo>
                    <a:pt x="0" y="1192530"/>
                  </a:lnTo>
                  <a:lnTo>
                    <a:pt x="5334" y="1200912"/>
                  </a:lnTo>
                  <a:lnTo>
                    <a:pt x="751332" y="753618"/>
                  </a:lnTo>
                  <a:close/>
                </a:path>
                <a:path w="3288029" h="1201420">
                  <a:moveTo>
                    <a:pt x="1049274" y="7620"/>
                  </a:moveTo>
                  <a:lnTo>
                    <a:pt x="1043940" y="0"/>
                  </a:lnTo>
                  <a:lnTo>
                    <a:pt x="745998" y="198120"/>
                  </a:lnTo>
                  <a:lnTo>
                    <a:pt x="751332" y="206502"/>
                  </a:lnTo>
                  <a:lnTo>
                    <a:pt x="1049274" y="7620"/>
                  </a:lnTo>
                  <a:close/>
                </a:path>
                <a:path w="3288029" h="1201420">
                  <a:moveTo>
                    <a:pt x="3288030" y="1194054"/>
                  </a:moveTo>
                  <a:lnTo>
                    <a:pt x="2939796" y="746760"/>
                  </a:lnTo>
                  <a:lnTo>
                    <a:pt x="2932938" y="752094"/>
                  </a:lnTo>
                  <a:lnTo>
                    <a:pt x="3280410" y="1199388"/>
                  </a:lnTo>
                  <a:lnTo>
                    <a:pt x="3288030" y="1194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52303" y="5852834"/>
              <a:ext cx="415725" cy="564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09301" y="5835944"/>
              <a:ext cx="241867" cy="618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3989" y="5456682"/>
              <a:ext cx="1152143" cy="4526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3989" y="5456682"/>
              <a:ext cx="1152525" cy="457834"/>
            </a:xfrm>
            <a:custGeom>
              <a:avLst/>
              <a:gdLst/>
              <a:ahLst/>
              <a:cxnLst/>
              <a:rect l="l" t="t" r="r" b="b"/>
              <a:pathLst>
                <a:path w="1152525" h="457835">
                  <a:moveTo>
                    <a:pt x="1152144" y="228599"/>
                  </a:moveTo>
                  <a:lnTo>
                    <a:pt x="1151382" y="222503"/>
                  </a:lnTo>
                  <a:lnTo>
                    <a:pt x="1151382" y="216407"/>
                  </a:lnTo>
                  <a:lnTo>
                    <a:pt x="1149858" y="210311"/>
                  </a:lnTo>
                  <a:lnTo>
                    <a:pt x="1135454" y="174626"/>
                  </a:lnTo>
                  <a:lnTo>
                    <a:pt x="1110553" y="142814"/>
                  </a:lnTo>
                  <a:lnTo>
                    <a:pt x="1076767" y="114709"/>
                  </a:lnTo>
                  <a:lnTo>
                    <a:pt x="1035708" y="90144"/>
                  </a:lnTo>
                  <a:lnTo>
                    <a:pt x="988989" y="68951"/>
                  </a:lnTo>
                  <a:lnTo>
                    <a:pt x="938224" y="50963"/>
                  </a:lnTo>
                  <a:lnTo>
                    <a:pt x="885025" y="36014"/>
                  </a:lnTo>
                  <a:lnTo>
                    <a:pt x="831004" y="23935"/>
                  </a:lnTo>
                  <a:lnTo>
                    <a:pt x="777774" y="14561"/>
                  </a:lnTo>
                  <a:lnTo>
                    <a:pt x="726949" y="7724"/>
                  </a:lnTo>
                  <a:lnTo>
                    <a:pt x="680141" y="3256"/>
                  </a:lnTo>
                  <a:lnTo>
                    <a:pt x="638963" y="991"/>
                  </a:lnTo>
                  <a:lnTo>
                    <a:pt x="605028" y="761"/>
                  </a:lnTo>
                  <a:lnTo>
                    <a:pt x="576072" y="0"/>
                  </a:lnTo>
                  <a:lnTo>
                    <a:pt x="511896" y="714"/>
                  </a:lnTo>
                  <a:lnTo>
                    <a:pt x="470449" y="3280"/>
                  </a:lnTo>
                  <a:lnTo>
                    <a:pt x="423578" y="7896"/>
                  </a:lnTo>
                  <a:lnTo>
                    <a:pt x="372851" y="14766"/>
                  </a:lnTo>
                  <a:lnTo>
                    <a:pt x="319838" y="24088"/>
                  </a:lnTo>
                  <a:lnTo>
                    <a:pt x="266104" y="36064"/>
                  </a:lnTo>
                  <a:lnTo>
                    <a:pt x="213220" y="50894"/>
                  </a:lnTo>
                  <a:lnTo>
                    <a:pt x="162743" y="68784"/>
                  </a:lnTo>
                  <a:lnTo>
                    <a:pt x="116266" y="89923"/>
                  </a:lnTo>
                  <a:lnTo>
                    <a:pt x="75333" y="114523"/>
                  </a:lnTo>
                  <a:lnTo>
                    <a:pt x="41520" y="142781"/>
                  </a:lnTo>
                  <a:lnTo>
                    <a:pt x="16394" y="174897"/>
                  </a:lnTo>
                  <a:lnTo>
                    <a:pt x="1523" y="211074"/>
                  </a:lnTo>
                  <a:lnTo>
                    <a:pt x="0" y="222504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3048" y="252984"/>
                  </a:lnTo>
                  <a:lnTo>
                    <a:pt x="9144" y="265711"/>
                  </a:lnTo>
                  <a:lnTo>
                    <a:pt x="9144" y="223265"/>
                  </a:lnTo>
                  <a:lnTo>
                    <a:pt x="9906" y="217932"/>
                  </a:lnTo>
                  <a:lnTo>
                    <a:pt x="25320" y="178432"/>
                  </a:lnTo>
                  <a:lnTo>
                    <a:pt x="49162" y="148593"/>
                  </a:lnTo>
                  <a:lnTo>
                    <a:pt x="80884" y="122158"/>
                  </a:lnTo>
                  <a:lnTo>
                    <a:pt x="119180" y="98965"/>
                  </a:lnTo>
                  <a:lnTo>
                    <a:pt x="162751" y="78851"/>
                  </a:lnTo>
                  <a:lnTo>
                    <a:pt x="210264" y="61662"/>
                  </a:lnTo>
                  <a:lnTo>
                    <a:pt x="260437" y="47229"/>
                  </a:lnTo>
                  <a:lnTo>
                    <a:pt x="311954" y="35394"/>
                  </a:lnTo>
                  <a:lnTo>
                    <a:pt x="363508" y="25995"/>
                  </a:lnTo>
                  <a:lnTo>
                    <a:pt x="413791" y="18872"/>
                  </a:lnTo>
                  <a:lnTo>
                    <a:pt x="461496" y="13862"/>
                  </a:lnTo>
                  <a:lnTo>
                    <a:pt x="505317" y="10805"/>
                  </a:lnTo>
                  <a:lnTo>
                    <a:pt x="546354" y="9568"/>
                  </a:lnTo>
                  <a:lnTo>
                    <a:pt x="570751" y="9845"/>
                  </a:lnTo>
                  <a:lnTo>
                    <a:pt x="605028" y="9905"/>
                  </a:lnTo>
                  <a:lnTo>
                    <a:pt x="665390" y="11766"/>
                  </a:lnTo>
                  <a:lnTo>
                    <a:pt x="703868" y="14767"/>
                  </a:lnTo>
                  <a:lnTo>
                    <a:pt x="747835" y="19827"/>
                  </a:lnTo>
                  <a:lnTo>
                    <a:pt x="795710" y="27101"/>
                  </a:lnTo>
                  <a:lnTo>
                    <a:pt x="845911" y="36745"/>
                  </a:lnTo>
                  <a:lnTo>
                    <a:pt x="896857" y="48916"/>
                  </a:lnTo>
                  <a:lnTo>
                    <a:pt x="946966" y="63768"/>
                  </a:lnTo>
                  <a:lnTo>
                    <a:pt x="994656" y="81458"/>
                  </a:lnTo>
                  <a:lnTo>
                    <a:pt x="1038346" y="102142"/>
                  </a:lnTo>
                  <a:lnTo>
                    <a:pt x="1076455" y="125975"/>
                  </a:lnTo>
                  <a:lnTo>
                    <a:pt x="1107401" y="153114"/>
                  </a:lnTo>
                  <a:lnTo>
                    <a:pt x="1141476" y="217931"/>
                  </a:lnTo>
                  <a:lnTo>
                    <a:pt x="1142238" y="223265"/>
                  </a:lnTo>
                  <a:lnTo>
                    <a:pt x="1142238" y="269544"/>
                  </a:lnTo>
                  <a:lnTo>
                    <a:pt x="1151382" y="234695"/>
                  </a:lnTo>
                  <a:lnTo>
                    <a:pt x="1152144" y="228599"/>
                  </a:lnTo>
                  <a:close/>
                </a:path>
                <a:path w="1152525" h="457835">
                  <a:moveTo>
                    <a:pt x="1142238" y="269544"/>
                  </a:moveTo>
                  <a:lnTo>
                    <a:pt x="1142238" y="233933"/>
                  </a:lnTo>
                  <a:lnTo>
                    <a:pt x="1141476" y="240029"/>
                  </a:lnTo>
                  <a:lnTo>
                    <a:pt x="1129470" y="274026"/>
                  </a:lnTo>
                  <a:lnTo>
                    <a:pt x="1076159" y="331458"/>
                  </a:lnTo>
                  <a:lnTo>
                    <a:pt x="1038010" y="355195"/>
                  </a:lnTo>
                  <a:lnTo>
                    <a:pt x="994304" y="375813"/>
                  </a:lnTo>
                  <a:lnTo>
                    <a:pt x="946618" y="393462"/>
                  </a:lnTo>
                  <a:lnTo>
                    <a:pt x="896532" y="408294"/>
                  </a:lnTo>
                  <a:lnTo>
                    <a:pt x="845623" y="420458"/>
                  </a:lnTo>
                  <a:lnTo>
                    <a:pt x="795470" y="430105"/>
                  </a:lnTo>
                  <a:lnTo>
                    <a:pt x="747651" y="437385"/>
                  </a:lnTo>
                  <a:lnTo>
                    <a:pt x="703745" y="442450"/>
                  </a:lnTo>
                  <a:lnTo>
                    <a:pt x="665390" y="445443"/>
                  </a:lnTo>
                  <a:lnTo>
                    <a:pt x="605028" y="447294"/>
                  </a:lnTo>
                  <a:lnTo>
                    <a:pt x="570751" y="447363"/>
                  </a:lnTo>
                  <a:lnTo>
                    <a:pt x="541604" y="447743"/>
                  </a:lnTo>
                  <a:lnTo>
                    <a:pt x="499712" y="446226"/>
                  </a:lnTo>
                  <a:lnTo>
                    <a:pt x="452016" y="442568"/>
                  </a:lnTo>
                  <a:lnTo>
                    <a:pt x="400136" y="436595"/>
                  </a:lnTo>
                  <a:lnTo>
                    <a:pt x="345692" y="428134"/>
                  </a:lnTo>
                  <a:lnTo>
                    <a:pt x="290303" y="417009"/>
                  </a:lnTo>
                  <a:lnTo>
                    <a:pt x="235590" y="403047"/>
                  </a:lnTo>
                  <a:lnTo>
                    <a:pt x="183171" y="386073"/>
                  </a:lnTo>
                  <a:lnTo>
                    <a:pt x="134667" y="365914"/>
                  </a:lnTo>
                  <a:lnTo>
                    <a:pt x="91697" y="342395"/>
                  </a:lnTo>
                  <a:lnTo>
                    <a:pt x="55881" y="315341"/>
                  </a:lnTo>
                  <a:lnTo>
                    <a:pt x="28840" y="284580"/>
                  </a:lnTo>
                  <a:lnTo>
                    <a:pt x="12192" y="249936"/>
                  </a:lnTo>
                  <a:lnTo>
                    <a:pt x="9144" y="233934"/>
                  </a:lnTo>
                  <a:lnTo>
                    <a:pt x="9144" y="265711"/>
                  </a:lnTo>
                  <a:lnTo>
                    <a:pt x="45793" y="318694"/>
                  </a:lnTo>
                  <a:lnTo>
                    <a:pt x="79992" y="346016"/>
                  </a:lnTo>
                  <a:lnTo>
                    <a:pt x="120942" y="369881"/>
                  </a:lnTo>
                  <a:lnTo>
                    <a:pt x="167295" y="390460"/>
                  </a:lnTo>
                  <a:lnTo>
                    <a:pt x="217702" y="407928"/>
                  </a:lnTo>
                  <a:lnTo>
                    <a:pt x="270814" y="422457"/>
                  </a:lnTo>
                  <a:lnTo>
                    <a:pt x="325282" y="434221"/>
                  </a:lnTo>
                  <a:lnTo>
                    <a:pt x="379758" y="443394"/>
                  </a:lnTo>
                  <a:lnTo>
                    <a:pt x="432891" y="450147"/>
                  </a:lnTo>
                  <a:lnTo>
                    <a:pt x="483334" y="454655"/>
                  </a:lnTo>
                  <a:lnTo>
                    <a:pt x="529737" y="457091"/>
                  </a:lnTo>
                  <a:lnTo>
                    <a:pt x="570751" y="457627"/>
                  </a:lnTo>
                  <a:lnTo>
                    <a:pt x="605028" y="456438"/>
                  </a:lnTo>
                  <a:lnTo>
                    <a:pt x="634746" y="455675"/>
                  </a:lnTo>
                  <a:lnTo>
                    <a:pt x="665390" y="454032"/>
                  </a:lnTo>
                  <a:lnTo>
                    <a:pt x="693857" y="452647"/>
                  </a:lnTo>
                  <a:lnTo>
                    <a:pt x="731712" y="449084"/>
                  </a:lnTo>
                  <a:lnTo>
                    <a:pt x="774914" y="443326"/>
                  </a:lnTo>
                  <a:lnTo>
                    <a:pt x="821875" y="435234"/>
                  </a:lnTo>
                  <a:lnTo>
                    <a:pt x="871005" y="424671"/>
                  </a:lnTo>
                  <a:lnTo>
                    <a:pt x="920714" y="411500"/>
                  </a:lnTo>
                  <a:lnTo>
                    <a:pt x="969413" y="395582"/>
                  </a:lnTo>
                  <a:lnTo>
                    <a:pt x="1015512" y="376781"/>
                  </a:lnTo>
                  <a:lnTo>
                    <a:pt x="1057422" y="354957"/>
                  </a:lnTo>
                  <a:lnTo>
                    <a:pt x="1093554" y="329975"/>
                  </a:lnTo>
                  <a:lnTo>
                    <a:pt x="1122317" y="301696"/>
                  </a:lnTo>
                  <a:lnTo>
                    <a:pt x="1142123" y="269982"/>
                  </a:lnTo>
                  <a:lnTo>
                    <a:pt x="1142238" y="26954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25871" y="5544566"/>
            <a:ext cx="10083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Age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Group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8827" y="5456682"/>
            <a:ext cx="955040" cy="457834"/>
            <a:chOff x="528827" y="5456682"/>
            <a:chExt cx="955040" cy="457834"/>
          </a:xfrm>
        </p:grpSpPr>
        <p:sp>
          <p:nvSpPr>
            <p:cNvPr id="50" name="object 50"/>
            <p:cNvSpPr/>
            <p:nvPr/>
          </p:nvSpPr>
          <p:spPr>
            <a:xfrm>
              <a:off x="570414" y="5772150"/>
              <a:ext cx="463523" cy="13716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46346" y="5829090"/>
              <a:ext cx="220595" cy="6976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8827" y="5456682"/>
              <a:ext cx="954786" cy="45262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827" y="5456682"/>
              <a:ext cx="955040" cy="457834"/>
            </a:xfrm>
            <a:custGeom>
              <a:avLst/>
              <a:gdLst/>
              <a:ahLst/>
              <a:cxnLst/>
              <a:rect l="l" t="t" r="r" b="b"/>
              <a:pathLst>
                <a:path w="955040" h="457835">
                  <a:moveTo>
                    <a:pt x="954786" y="228599"/>
                  </a:moveTo>
                  <a:lnTo>
                    <a:pt x="954024" y="222503"/>
                  </a:lnTo>
                  <a:lnTo>
                    <a:pt x="954024" y="216407"/>
                  </a:lnTo>
                  <a:lnTo>
                    <a:pt x="953262" y="210311"/>
                  </a:lnTo>
                  <a:lnTo>
                    <a:pt x="939921" y="173095"/>
                  </a:lnTo>
                  <a:lnTo>
                    <a:pt x="917401" y="140036"/>
                  </a:lnTo>
                  <a:lnTo>
                    <a:pt x="887128" y="110963"/>
                  </a:lnTo>
                  <a:lnTo>
                    <a:pt x="850530" y="85708"/>
                  </a:lnTo>
                  <a:lnTo>
                    <a:pt x="809035" y="64100"/>
                  </a:lnTo>
                  <a:lnTo>
                    <a:pt x="764071" y="45972"/>
                  </a:lnTo>
                  <a:lnTo>
                    <a:pt x="717066" y="31153"/>
                  </a:lnTo>
                  <a:lnTo>
                    <a:pt x="669448" y="19473"/>
                  </a:lnTo>
                  <a:lnTo>
                    <a:pt x="622643" y="10763"/>
                  </a:lnTo>
                  <a:lnTo>
                    <a:pt x="578081" y="4855"/>
                  </a:lnTo>
                  <a:lnTo>
                    <a:pt x="537190" y="1577"/>
                  </a:lnTo>
                  <a:lnTo>
                    <a:pt x="501395" y="761"/>
                  </a:lnTo>
                  <a:lnTo>
                    <a:pt x="477012" y="0"/>
                  </a:lnTo>
                  <a:lnTo>
                    <a:pt x="452628" y="0"/>
                  </a:lnTo>
                  <a:lnTo>
                    <a:pt x="416634" y="1271"/>
                  </a:lnTo>
                  <a:lnTo>
                    <a:pt x="375625" y="4842"/>
                  </a:lnTo>
                  <a:lnTo>
                    <a:pt x="331018" y="10915"/>
                  </a:lnTo>
                  <a:lnTo>
                    <a:pt x="284231" y="19687"/>
                  </a:lnTo>
                  <a:lnTo>
                    <a:pt x="236681" y="31360"/>
                  </a:lnTo>
                  <a:lnTo>
                    <a:pt x="189785" y="46134"/>
                  </a:lnTo>
                  <a:lnTo>
                    <a:pt x="144961" y="64207"/>
                  </a:lnTo>
                  <a:lnTo>
                    <a:pt x="103626" y="85781"/>
                  </a:lnTo>
                  <a:lnTo>
                    <a:pt x="67197" y="111054"/>
                  </a:lnTo>
                  <a:lnTo>
                    <a:pt x="37092" y="140228"/>
                  </a:lnTo>
                  <a:lnTo>
                    <a:pt x="14729" y="173501"/>
                  </a:lnTo>
                  <a:lnTo>
                    <a:pt x="1523" y="211074"/>
                  </a:lnTo>
                  <a:lnTo>
                    <a:pt x="0" y="222504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3048" y="252984"/>
                  </a:lnTo>
                  <a:lnTo>
                    <a:pt x="9906" y="269658"/>
                  </a:lnTo>
                  <a:lnTo>
                    <a:pt x="9906" y="223265"/>
                  </a:lnTo>
                  <a:lnTo>
                    <a:pt x="10668" y="217170"/>
                  </a:lnTo>
                  <a:lnTo>
                    <a:pt x="24896" y="174614"/>
                  </a:lnTo>
                  <a:lnTo>
                    <a:pt x="48596" y="141741"/>
                  </a:lnTo>
                  <a:lnTo>
                    <a:pt x="80267" y="113024"/>
                  </a:lnTo>
                  <a:lnTo>
                    <a:pt x="118414" y="88270"/>
                  </a:lnTo>
                  <a:lnTo>
                    <a:pt x="161539" y="67288"/>
                  </a:lnTo>
                  <a:lnTo>
                    <a:pt x="208145" y="49887"/>
                  </a:lnTo>
                  <a:lnTo>
                    <a:pt x="256733" y="35873"/>
                  </a:lnTo>
                  <a:lnTo>
                    <a:pt x="305807" y="25055"/>
                  </a:lnTo>
                  <a:lnTo>
                    <a:pt x="353869" y="17242"/>
                  </a:lnTo>
                  <a:lnTo>
                    <a:pt x="399422" y="12240"/>
                  </a:lnTo>
                  <a:lnTo>
                    <a:pt x="440969" y="9859"/>
                  </a:lnTo>
                  <a:lnTo>
                    <a:pt x="501395" y="9905"/>
                  </a:lnTo>
                  <a:lnTo>
                    <a:pt x="561953" y="12727"/>
                  </a:lnTo>
                  <a:lnTo>
                    <a:pt x="604150" y="17576"/>
                  </a:lnTo>
                  <a:lnTo>
                    <a:pt x="650486" y="25404"/>
                  </a:lnTo>
                  <a:lnTo>
                    <a:pt x="699077" y="36399"/>
                  </a:lnTo>
                  <a:lnTo>
                    <a:pt x="748040" y="50751"/>
                  </a:lnTo>
                  <a:lnTo>
                    <a:pt x="795491" y="68649"/>
                  </a:lnTo>
                  <a:lnTo>
                    <a:pt x="839545" y="90281"/>
                  </a:lnTo>
                  <a:lnTo>
                    <a:pt x="878318" y="115836"/>
                  </a:lnTo>
                  <a:lnTo>
                    <a:pt x="909927" y="145504"/>
                  </a:lnTo>
                  <a:lnTo>
                    <a:pt x="932489" y="179473"/>
                  </a:lnTo>
                  <a:lnTo>
                    <a:pt x="944118" y="217931"/>
                  </a:lnTo>
                  <a:lnTo>
                    <a:pt x="944880" y="223265"/>
                  </a:lnTo>
                  <a:lnTo>
                    <a:pt x="944880" y="273773"/>
                  </a:lnTo>
                  <a:lnTo>
                    <a:pt x="954024" y="234695"/>
                  </a:lnTo>
                  <a:lnTo>
                    <a:pt x="954786" y="228599"/>
                  </a:lnTo>
                  <a:close/>
                </a:path>
                <a:path w="955040" h="457835">
                  <a:moveTo>
                    <a:pt x="944880" y="273773"/>
                  </a:moveTo>
                  <a:lnTo>
                    <a:pt x="944880" y="233933"/>
                  </a:lnTo>
                  <a:lnTo>
                    <a:pt x="944118" y="240029"/>
                  </a:lnTo>
                  <a:lnTo>
                    <a:pt x="932100" y="278454"/>
                  </a:lnTo>
                  <a:lnTo>
                    <a:pt x="909297" y="312372"/>
                  </a:lnTo>
                  <a:lnTo>
                    <a:pt x="877566" y="341974"/>
                  </a:lnTo>
                  <a:lnTo>
                    <a:pt x="838761" y="367454"/>
                  </a:lnTo>
                  <a:lnTo>
                    <a:pt x="794740" y="389003"/>
                  </a:lnTo>
                  <a:lnTo>
                    <a:pt x="747358" y="406814"/>
                  </a:lnTo>
                  <a:lnTo>
                    <a:pt x="698473" y="421079"/>
                  </a:lnTo>
                  <a:lnTo>
                    <a:pt x="649940" y="431991"/>
                  </a:lnTo>
                  <a:lnTo>
                    <a:pt x="603615" y="439743"/>
                  </a:lnTo>
                  <a:lnTo>
                    <a:pt x="561356" y="444525"/>
                  </a:lnTo>
                  <a:lnTo>
                    <a:pt x="501395" y="447294"/>
                  </a:lnTo>
                  <a:lnTo>
                    <a:pt x="440969" y="447382"/>
                  </a:lnTo>
                  <a:lnTo>
                    <a:pt x="400426" y="445083"/>
                  </a:lnTo>
                  <a:lnTo>
                    <a:pt x="355322" y="440143"/>
                  </a:lnTo>
                  <a:lnTo>
                    <a:pt x="307656" y="432423"/>
                  </a:lnTo>
                  <a:lnTo>
                    <a:pt x="258911" y="421759"/>
                  </a:lnTo>
                  <a:lnTo>
                    <a:pt x="210573" y="407984"/>
                  </a:lnTo>
                  <a:lnTo>
                    <a:pt x="164126" y="390932"/>
                  </a:lnTo>
                  <a:lnTo>
                    <a:pt x="121053" y="370436"/>
                  </a:lnTo>
                  <a:lnTo>
                    <a:pt x="82839" y="346331"/>
                  </a:lnTo>
                  <a:lnTo>
                    <a:pt x="50968" y="318450"/>
                  </a:lnTo>
                  <a:lnTo>
                    <a:pt x="26924" y="286628"/>
                  </a:lnTo>
                  <a:lnTo>
                    <a:pt x="12192" y="250697"/>
                  </a:lnTo>
                  <a:lnTo>
                    <a:pt x="9906" y="239268"/>
                  </a:lnTo>
                  <a:lnTo>
                    <a:pt x="9906" y="269658"/>
                  </a:lnTo>
                  <a:lnTo>
                    <a:pt x="44773" y="325601"/>
                  </a:lnTo>
                  <a:lnTo>
                    <a:pt x="79005" y="355232"/>
                  </a:lnTo>
                  <a:lnTo>
                    <a:pt x="120026" y="380669"/>
                  </a:lnTo>
                  <a:lnTo>
                    <a:pt x="166242" y="402107"/>
                  </a:lnTo>
                  <a:lnTo>
                    <a:pt x="216060" y="419738"/>
                  </a:lnTo>
                  <a:lnTo>
                    <a:pt x="267887" y="433756"/>
                  </a:lnTo>
                  <a:lnTo>
                    <a:pt x="320130" y="444356"/>
                  </a:lnTo>
                  <a:lnTo>
                    <a:pt x="371195" y="451730"/>
                  </a:lnTo>
                  <a:lnTo>
                    <a:pt x="419490" y="456072"/>
                  </a:lnTo>
                  <a:lnTo>
                    <a:pt x="463421" y="457577"/>
                  </a:lnTo>
                  <a:lnTo>
                    <a:pt x="501395" y="456438"/>
                  </a:lnTo>
                  <a:lnTo>
                    <a:pt x="549402" y="454152"/>
                  </a:lnTo>
                  <a:lnTo>
                    <a:pt x="627572" y="445806"/>
                  </a:lnTo>
                  <a:lnTo>
                    <a:pt x="673383" y="436988"/>
                  </a:lnTo>
                  <a:lnTo>
                    <a:pt x="721181" y="424869"/>
                  </a:lnTo>
                  <a:lnTo>
                    <a:pt x="769091" y="409295"/>
                  </a:lnTo>
                  <a:lnTo>
                    <a:pt x="815241" y="390112"/>
                  </a:lnTo>
                  <a:lnTo>
                    <a:pt x="857758" y="367167"/>
                  </a:lnTo>
                  <a:lnTo>
                    <a:pt x="894768" y="340306"/>
                  </a:lnTo>
                  <a:lnTo>
                    <a:pt x="924398" y="309377"/>
                  </a:lnTo>
                  <a:lnTo>
                    <a:pt x="944774" y="274224"/>
                  </a:lnTo>
                  <a:lnTo>
                    <a:pt x="944880" y="273773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75563" y="5544566"/>
            <a:ext cx="8597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platforms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76756" y="3667505"/>
            <a:ext cx="3783329" cy="1997710"/>
          </a:xfrm>
          <a:custGeom>
            <a:avLst/>
            <a:gdLst/>
            <a:ahLst/>
            <a:cxnLst/>
            <a:rect l="l" t="t" r="r" b="b"/>
            <a:pathLst>
              <a:path w="3783329" h="1997710">
                <a:moveTo>
                  <a:pt x="699516" y="1699260"/>
                </a:moveTo>
                <a:lnTo>
                  <a:pt x="695706" y="1690116"/>
                </a:lnTo>
                <a:lnTo>
                  <a:pt x="0" y="1988820"/>
                </a:lnTo>
                <a:lnTo>
                  <a:pt x="3810" y="1997202"/>
                </a:lnTo>
                <a:lnTo>
                  <a:pt x="699516" y="1699260"/>
                </a:lnTo>
                <a:close/>
              </a:path>
              <a:path w="3783329" h="1997710">
                <a:moveTo>
                  <a:pt x="2987040" y="198882"/>
                </a:moveTo>
                <a:lnTo>
                  <a:pt x="2489454" y="0"/>
                </a:lnTo>
                <a:lnTo>
                  <a:pt x="2486406" y="9144"/>
                </a:lnTo>
                <a:lnTo>
                  <a:pt x="2983230" y="207264"/>
                </a:lnTo>
                <a:lnTo>
                  <a:pt x="2987040" y="198882"/>
                </a:lnTo>
                <a:close/>
              </a:path>
              <a:path w="3783329" h="1997710">
                <a:moveTo>
                  <a:pt x="3783330" y="1909572"/>
                </a:moveTo>
                <a:lnTo>
                  <a:pt x="3235452" y="1690116"/>
                </a:lnTo>
                <a:lnTo>
                  <a:pt x="3231642" y="1699260"/>
                </a:lnTo>
                <a:lnTo>
                  <a:pt x="3780282" y="1918716"/>
                </a:lnTo>
                <a:lnTo>
                  <a:pt x="3783330" y="1909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5776912" y="1357312"/>
          <a:ext cx="3657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gadget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photo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Toy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gadget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691312" y="3719512"/>
          <a:ext cx="2667000" cy="99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platforms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unix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5793740" y="934466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07940" y="3682238"/>
            <a:ext cx="156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Sw.Product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50050" y="4825238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Ed.Product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1012" y="6235700"/>
            <a:ext cx="502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Other ways to convert are</a:t>
            </a:r>
            <a:r>
              <a:rPr sz="2400" spc="-5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possible…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452044" y="5243512"/>
          <a:ext cx="2981960" cy="1485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Age</a:t>
                      </a:r>
                      <a:r>
                        <a:rPr sz="2000" spc="-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toddler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Toy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retired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542" y="1306322"/>
            <a:ext cx="3923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8018"/>
            <a:ext cx="4841240" cy="33801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Consider issues such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entities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How </a:t>
            </a:r>
            <a:r>
              <a:rPr sz="2000" spc="-10" dirty="0">
                <a:latin typeface="Arial"/>
                <a:cs typeface="Arial"/>
              </a:rPr>
              <a:t>entities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constraints </a:t>
            </a:r>
            <a:r>
              <a:rPr sz="2000" spc="-5" dirty="0">
                <a:latin typeface="Arial"/>
                <a:cs typeface="Arial"/>
              </a:rPr>
              <a:t>exist in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Several formalisms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discuss </a:t>
            </a:r>
            <a:r>
              <a:rPr sz="2000" spc="-5" dirty="0">
                <a:latin typeface="Arial"/>
                <a:cs typeface="Arial"/>
              </a:rPr>
              <a:t>E/R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Reading: Sec.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4.1-4.6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760" marR="5080" indent="-17506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 Union </a:t>
            </a:r>
            <a:r>
              <a:rPr dirty="0"/>
              <a:t>Types </a:t>
            </a:r>
            <a:r>
              <a:rPr spc="-5" dirty="0"/>
              <a:t>with  </a:t>
            </a:r>
            <a:r>
              <a:rPr dirty="0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4028" y="2967227"/>
            <a:ext cx="2195830" cy="471805"/>
            <a:chOff x="4034028" y="2967227"/>
            <a:chExt cx="2195830" cy="471805"/>
          </a:xfrm>
        </p:grpSpPr>
        <p:sp>
          <p:nvSpPr>
            <p:cNvPr id="4" name="object 4"/>
            <p:cNvSpPr/>
            <p:nvPr/>
          </p:nvSpPr>
          <p:spPr>
            <a:xfrm>
              <a:off x="4038600" y="2971799"/>
              <a:ext cx="2186178" cy="462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4028" y="2967227"/>
              <a:ext cx="2195322" cy="467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4028" y="2967227"/>
              <a:ext cx="2195830" cy="471805"/>
            </a:xfrm>
            <a:custGeom>
              <a:avLst/>
              <a:gdLst/>
              <a:ahLst/>
              <a:cxnLst/>
              <a:rect l="l" t="t" r="r" b="b"/>
              <a:pathLst>
                <a:path w="2195829" h="471804">
                  <a:moveTo>
                    <a:pt x="2195322" y="469392"/>
                  </a:moveTo>
                  <a:lnTo>
                    <a:pt x="2195322" y="2286"/>
                  </a:lnTo>
                  <a:lnTo>
                    <a:pt x="219379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1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86178" y="9906"/>
                  </a:lnTo>
                  <a:lnTo>
                    <a:pt x="2186178" y="4572"/>
                  </a:lnTo>
                  <a:lnTo>
                    <a:pt x="2190750" y="9906"/>
                  </a:lnTo>
                  <a:lnTo>
                    <a:pt x="2190750" y="471678"/>
                  </a:lnTo>
                  <a:lnTo>
                    <a:pt x="2193798" y="471678"/>
                  </a:lnTo>
                  <a:lnTo>
                    <a:pt x="2195322" y="469392"/>
                  </a:lnTo>
                  <a:close/>
                </a:path>
                <a:path w="2195829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9582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2195829" h="471804">
                  <a:moveTo>
                    <a:pt x="2190750" y="461772"/>
                  </a:moveTo>
                  <a:lnTo>
                    <a:pt x="4572" y="461772"/>
                  </a:lnTo>
                  <a:lnTo>
                    <a:pt x="9906" y="467106"/>
                  </a:lnTo>
                  <a:lnTo>
                    <a:pt x="9905" y="471678"/>
                  </a:lnTo>
                  <a:lnTo>
                    <a:pt x="2186178" y="471678"/>
                  </a:lnTo>
                  <a:lnTo>
                    <a:pt x="2186178" y="467106"/>
                  </a:lnTo>
                  <a:lnTo>
                    <a:pt x="2190750" y="461772"/>
                  </a:lnTo>
                  <a:close/>
                </a:path>
                <a:path w="2195829" h="471804">
                  <a:moveTo>
                    <a:pt x="9905" y="471678"/>
                  </a:moveTo>
                  <a:lnTo>
                    <a:pt x="9906" y="467106"/>
                  </a:lnTo>
                  <a:lnTo>
                    <a:pt x="4572" y="461772"/>
                  </a:lnTo>
                  <a:lnTo>
                    <a:pt x="4571" y="471678"/>
                  </a:lnTo>
                  <a:lnTo>
                    <a:pt x="9905" y="471678"/>
                  </a:lnTo>
                  <a:close/>
                </a:path>
                <a:path w="2195829" h="471804">
                  <a:moveTo>
                    <a:pt x="2190750" y="9906"/>
                  </a:moveTo>
                  <a:lnTo>
                    <a:pt x="2186178" y="4572"/>
                  </a:lnTo>
                  <a:lnTo>
                    <a:pt x="2186178" y="9906"/>
                  </a:lnTo>
                  <a:lnTo>
                    <a:pt x="2190750" y="9906"/>
                  </a:lnTo>
                  <a:close/>
                </a:path>
                <a:path w="2195829" h="471804">
                  <a:moveTo>
                    <a:pt x="2190750" y="461772"/>
                  </a:moveTo>
                  <a:lnTo>
                    <a:pt x="2190750" y="9906"/>
                  </a:lnTo>
                  <a:lnTo>
                    <a:pt x="2186178" y="9906"/>
                  </a:lnTo>
                  <a:lnTo>
                    <a:pt x="2186178" y="461772"/>
                  </a:lnTo>
                  <a:lnTo>
                    <a:pt x="2190750" y="461772"/>
                  </a:lnTo>
                  <a:close/>
                </a:path>
                <a:path w="2195829" h="471804">
                  <a:moveTo>
                    <a:pt x="2190750" y="471678"/>
                  </a:moveTo>
                  <a:lnTo>
                    <a:pt x="2190750" y="461772"/>
                  </a:lnTo>
                  <a:lnTo>
                    <a:pt x="2186178" y="467106"/>
                  </a:lnTo>
                  <a:lnTo>
                    <a:pt x="2186178" y="471678"/>
                  </a:lnTo>
                  <a:lnTo>
                    <a:pt x="2190750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28770" y="2998723"/>
            <a:ext cx="200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FurniturePiece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89504" y="4186428"/>
            <a:ext cx="1170940" cy="471805"/>
            <a:chOff x="2889504" y="4186428"/>
            <a:chExt cx="1170940" cy="471805"/>
          </a:xfrm>
        </p:grpSpPr>
        <p:sp>
          <p:nvSpPr>
            <p:cNvPr id="9" name="object 9"/>
            <p:cNvSpPr/>
            <p:nvPr/>
          </p:nvSpPr>
          <p:spPr>
            <a:xfrm>
              <a:off x="2894076" y="4191000"/>
              <a:ext cx="1160525" cy="4625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9504" y="4186428"/>
              <a:ext cx="1170432" cy="4671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9504" y="4186428"/>
              <a:ext cx="1170940" cy="471805"/>
            </a:xfrm>
            <a:custGeom>
              <a:avLst/>
              <a:gdLst/>
              <a:ahLst/>
              <a:cxnLst/>
              <a:rect l="l" t="t" r="r" b="b"/>
              <a:pathLst>
                <a:path w="1170939" h="471804">
                  <a:moveTo>
                    <a:pt x="1170432" y="469392"/>
                  </a:moveTo>
                  <a:lnTo>
                    <a:pt x="1170432" y="2286"/>
                  </a:lnTo>
                  <a:lnTo>
                    <a:pt x="116814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160526" y="9906"/>
                  </a:lnTo>
                  <a:lnTo>
                    <a:pt x="1160526" y="4572"/>
                  </a:lnTo>
                  <a:lnTo>
                    <a:pt x="1165098" y="9906"/>
                  </a:lnTo>
                  <a:lnTo>
                    <a:pt x="1165098" y="471678"/>
                  </a:lnTo>
                  <a:lnTo>
                    <a:pt x="1168146" y="471678"/>
                  </a:lnTo>
                  <a:lnTo>
                    <a:pt x="1170432" y="469392"/>
                  </a:lnTo>
                  <a:close/>
                </a:path>
                <a:path w="1170939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17093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1170939" h="471804">
                  <a:moveTo>
                    <a:pt x="1165098" y="461772"/>
                  </a:moveTo>
                  <a:lnTo>
                    <a:pt x="4572" y="461772"/>
                  </a:lnTo>
                  <a:lnTo>
                    <a:pt x="9906" y="467106"/>
                  </a:lnTo>
                  <a:lnTo>
                    <a:pt x="9906" y="471678"/>
                  </a:lnTo>
                  <a:lnTo>
                    <a:pt x="1160526" y="471678"/>
                  </a:lnTo>
                  <a:lnTo>
                    <a:pt x="1160526" y="467106"/>
                  </a:lnTo>
                  <a:lnTo>
                    <a:pt x="1165098" y="461772"/>
                  </a:lnTo>
                  <a:close/>
                </a:path>
                <a:path w="1170939" h="471804">
                  <a:moveTo>
                    <a:pt x="9906" y="471678"/>
                  </a:moveTo>
                  <a:lnTo>
                    <a:pt x="9906" y="467106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1170939" h="471804">
                  <a:moveTo>
                    <a:pt x="1165098" y="9906"/>
                  </a:moveTo>
                  <a:lnTo>
                    <a:pt x="1160526" y="4572"/>
                  </a:lnTo>
                  <a:lnTo>
                    <a:pt x="1160526" y="9906"/>
                  </a:lnTo>
                  <a:lnTo>
                    <a:pt x="1165098" y="9906"/>
                  </a:lnTo>
                  <a:close/>
                </a:path>
                <a:path w="1170939" h="471804">
                  <a:moveTo>
                    <a:pt x="1165098" y="461772"/>
                  </a:moveTo>
                  <a:lnTo>
                    <a:pt x="1165098" y="9906"/>
                  </a:lnTo>
                  <a:lnTo>
                    <a:pt x="1160526" y="9906"/>
                  </a:lnTo>
                  <a:lnTo>
                    <a:pt x="1160526" y="461772"/>
                  </a:lnTo>
                  <a:lnTo>
                    <a:pt x="1165098" y="461772"/>
                  </a:lnTo>
                  <a:close/>
                </a:path>
                <a:path w="1170939" h="471804">
                  <a:moveTo>
                    <a:pt x="1165098" y="471678"/>
                  </a:moveTo>
                  <a:lnTo>
                    <a:pt x="1165098" y="461772"/>
                  </a:lnTo>
                  <a:lnTo>
                    <a:pt x="1160526" y="467106"/>
                  </a:lnTo>
                  <a:lnTo>
                    <a:pt x="1160526" y="471678"/>
                  </a:lnTo>
                  <a:lnTo>
                    <a:pt x="1165098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78911" y="4217923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1428" y="4034028"/>
            <a:ext cx="1511935" cy="471805"/>
            <a:chOff x="6091428" y="4034028"/>
            <a:chExt cx="1511935" cy="471805"/>
          </a:xfrm>
        </p:grpSpPr>
        <p:sp>
          <p:nvSpPr>
            <p:cNvPr id="14" name="object 14"/>
            <p:cNvSpPr/>
            <p:nvPr/>
          </p:nvSpPr>
          <p:spPr>
            <a:xfrm>
              <a:off x="6096000" y="4038600"/>
              <a:ext cx="1501902" cy="4625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1428" y="4034028"/>
              <a:ext cx="1511807" cy="4671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1428" y="4034028"/>
              <a:ext cx="1511935" cy="471805"/>
            </a:xfrm>
            <a:custGeom>
              <a:avLst/>
              <a:gdLst/>
              <a:ahLst/>
              <a:cxnLst/>
              <a:rect l="l" t="t" r="r" b="b"/>
              <a:pathLst>
                <a:path w="1511934" h="471804">
                  <a:moveTo>
                    <a:pt x="1511808" y="469392"/>
                  </a:moveTo>
                  <a:lnTo>
                    <a:pt x="1511808" y="2286"/>
                  </a:lnTo>
                  <a:lnTo>
                    <a:pt x="150952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501902" y="9906"/>
                  </a:lnTo>
                  <a:lnTo>
                    <a:pt x="1501902" y="4572"/>
                  </a:lnTo>
                  <a:lnTo>
                    <a:pt x="1506474" y="9906"/>
                  </a:lnTo>
                  <a:lnTo>
                    <a:pt x="1506474" y="471678"/>
                  </a:lnTo>
                  <a:lnTo>
                    <a:pt x="1509522" y="471678"/>
                  </a:lnTo>
                  <a:lnTo>
                    <a:pt x="1511808" y="469392"/>
                  </a:lnTo>
                  <a:close/>
                </a:path>
                <a:path w="1511934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511934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1511934" h="471804">
                  <a:moveTo>
                    <a:pt x="1506474" y="461772"/>
                  </a:moveTo>
                  <a:lnTo>
                    <a:pt x="4572" y="461772"/>
                  </a:lnTo>
                  <a:lnTo>
                    <a:pt x="9905" y="467105"/>
                  </a:lnTo>
                  <a:lnTo>
                    <a:pt x="9905" y="471678"/>
                  </a:lnTo>
                  <a:lnTo>
                    <a:pt x="1501902" y="471678"/>
                  </a:lnTo>
                  <a:lnTo>
                    <a:pt x="1501902" y="467106"/>
                  </a:lnTo>
                  <a:lnTo>
                    <a:pt x="1506474" y="461772"/>
                  </a:lnTo>
                  <a:close/>
                </a:path>
                <a:path w="1511934" h="471804">
                  <a:moveTo>
                    <a:pt x="9905" y="471678"/>
                  </a:moveTo>
                  <a:lnTo>
                    <a:pt x="9905" y="467105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1511934" h="471804">
                  <a:moveTo>
                    <a:pt x="1506474" y="9906"/>
                  </a:moveTo>
                  <a:lnTo>
                    <a:pt x="1501902" y="4572"/>
                  </a:lnTo>
                  <a:lnTo>
                    <a:pt x="1501902" y="9906"/>
                  </a:lnTo>
                  <a:lnTo>
                    <a:pt x="1506474" y="9906"/>
                  </a:lnTo>
                  <a:close/>
                </a:path>
                <a:path w="1511934" h="471804">
                  <a:moveTo>
                    <a:pt x="1506474" y="461772"/>
                  </a:moveTo>
                  <a:lnTo>
                    <a:pt x="1506474" y="9906"/>
                  </a:lnTo>
                  <a:lnTo>
                    <a:pt x="1501902" y="9906"/>
                  </a:lnTo>
                  <a:lnTo>
                    <a:pt x="1501902" y="461772"/>
                  </a:lnTo>
                  <a:lnTo>
                    <a:pt x="1506474" y="461772"/>
                  </a:lnTo>
                  <a:close/>
                </a:path>
                <a:path w="1511934" h="471804">
                  <a:moveTo>
                    <a:pt x="1506474" y="471678"/>
                  </a:moveTo>
                  <a:lnTo>
                    <a:pt x="1506474" y="461772"/>
                  </a:lnTo>
                  <a:lnTo>
                    <a:pt x="1501902" y="467106"/>
                  </a:lnTo>
                  <a:lnTo>
                    <a:pt x="1501902" y="471678"/>
                  </a:lnTo>
                  <a:lnTo>
                    <a:pt x="1506474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74740" y="4063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448553"/>
            <a:ext cx="58635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Say: </a:t>
            </a:r>
            <a:r>
              <a:rPr sz="2800" spc="-5" dirty="0">
                <a:latin typeface="Arial"/>
                <a:cs typeface="Arial"/>
              </a:rPr>
              <a:t>each piece of </a:t>
            </a:r>
            <a:r>
              <a:rPr sz="2800" dirty="0">
                <a:latin typeface="Arial"/>
                <a:cs typeface="Arial"/>
              </a:rPr>
              <a:t>furniture </a:t>
            </a:r>
            <a:r>
              <a:rPr sz="2800" spc="-5" dirty="0">
                <a:latin typeface="Arial"/>
                <a:cs typeface="Arial"/>
              </a:rPr>
              <a:t>is owned  </a:t>
            </a:r>
            <a:r>
              <a:rPr sz="2800" dirty="0">
                <a:latin typeface="Arial"/>
                <a:cs typeface="Arial"/>
              </a:rPr>
              <a:t>either by a person or by 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company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760" marR="5080" indent="-17506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 Union </a:t>
            </a:r>
            <a:r>
              <a:rPr dirty="0"/>
              <a:t>Types </a:t>
            </a:r>
            <a:r>
              <a:rPr spc="-5" dirty="0"/>
              <a:t>with  </a:t>
            </a:r>
            <a:r>
              <a:rPr dirty="0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1827" y="4034028"/>
            <a:ext cx="7117080" cy="440055"/>
            <a:chOff x="1671827" y="4034028"/>
            <a:chExt cx="7117080" cy="440055"/>
          </a:xfrm>
        </p:grpSpPr>
        <p:sp>
          <p:nvSpPr>
            <p:cNvPr id="4" name="object 4"/>
            <p:cNvSpPr/>
            <p:nvPr/>
          </p:nvSpPr>
          <p:spPr>
            <a:xfrm>
              <a:off x="4114800" y="4038600"/>
              <a:ext cx="2019300" cy="4305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0227" y="4034028"/>
              <a:ext cx="2029205" cy="4351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227" y="4034028"/>
              <a:ext cx="2029460" cy="440055"/>
            </a:xfrm>
            <a:custGeom>
              <a:avLst/>
              <a:gdLst/>
              <a:ahLst/>
              <a:cxnLst/>
              <a:rect l="l" t="t" r="r" b="b"/>
              <a:pathLst>
                <a:path w="2029460" h="440054">
                  <a:moveTo>
                    <a:pt x="2029206" y="438150"/>
                  </a:moveTo>
                  <a:lnTo>
                    <a:pt x="2029206" y="2286"/>
                  </a:lnTo>
                  <a:lnTo>
                    <a:pt x="20269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38150"/>
                  </a:lnTo>
                  <a:lnTo>
                    <a:pt x="2286" y="439674"/>
                  </a:lnTo>
                  <a:lnTo>
                    <a:pt x="4572" y="43967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019300" y="9906"/>
                  </a:lnTo>
                  <a:lnTo>
                    <a:pt x="2019300" y="4572"/>
                  </a:lnTo>
                  <a:lnTo>
                    <a:pt x="2023872" y="9906"/>
                  </a:lnTo>
                  <a:lnTo>
                    <a:pt x="2023872" y="439674"/>
                  </a:lnTo>
                  <a:lnTo>
                    <a:pt x="2026920" y="439674"/>
                  </a:lnTo>
                  <a:lnTo>
                    <a:pt x="2029206" y="438150"/>
                  </a:lnTo>
                  <a:close/>
                </a:path>
                <a:path w="2029460" h="44005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29460" h="440054">
                  <a:moveTo>
                    <a:pt x="9906" y="4305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30530"/>
                  </a:lnTo>
                  <a:lnTo>
                    <a:pt x="9906" y="430530"/>
                  </a:lnTo>
                  <a:close/>
                </a:path>
                <a:path w="2029460" h="440054">
                  <a:moveTo>
                    <a:pt x="2023872" y="430530"/>
                  </a:moveTo>
                  <a:lnTo>
                    <a:pt x="4572" y="430530"/>
                  </a:lnTo>
                  <a:lnTo>
                    <a:pt x="9906" y="435102"/>
                  </a:lnTo>
                  <a:lnTo>
                    <a:pt x="9906" y="439674"/>
                  </a:lnTo>
                  <a:lnTo>
                    <a:pt x="2019300" y="439674"/>
                  </a:lnTo>
                  <a:lnTo>
                    <a:pt x="2019300" y="435102"/>
                  </a:lnTo>
                  <a:lnTo>
                    <a:pt x="2023872" y="430530"/>
                  </a:lnTo>
                  <a:close/>
                </a:path>
                <a:path w="2029460" h="440054">
                  <a:moveTo>
                    <a:pt x="9906" y="439674"/>
                  </a:moveTo>
                  <a:lnTo>
                    <a:pt x="9906" y="435102"/>
                  </a:lnTo>
                  <a:lnTo>
                    <a:pt x="4572" y="430530"/>
                  </a:lnTo>
                  <a:lnTo>
                    <a:pt x="4572" y="439674"/>
                  </a:lnTo>
                  <a:lnTo>
                    <a:pt x="9906" y="439674"/>
                  </a:lnTo>
                  <a:close/>
                </a:path>
                <a:path w="2029460" h="440054">
                  <a:moveTo>
                    <a:pt x="2023872" y="9906"/>
                  </a:moveTo>
                  <a:lnTo>
                    <a:pt x="2019300" y="4572"/>
                  </a:lnTo>
                  <a:lnTo>
                    <a:pt x="2019300" y="9906"/>
                  </a:lnTo>
                  <a:lnTo>
                    <a:pt x="2023872" y="9906"/>
                  </a:lnTo>
                  <a:close/>
                </a:path>
                <a:path w="2029460" h="440054">
                  <a:moveTo>
                    <a:pt x="2023872" y="430530"/>
                  </a:moveTo>
                  <a:lnTo>
                    <a:pt x="2023872" y="9906"/>
                  </a:lnTo>
                  <a:lnTo>
                    <a:pt x="2019300" y="9906"/>
                  </a:lnTo>
                  <a:lnTo>
                    <a:pt x="2019300" y="430530"/>
                  </a:lnTo>
                  <a:lnTo>
                    <a:pt x="2023872" y="430530"/>
                  </a:lnTo>
                  <a:close/>
                </a:path>
                <a:path w="2029460" h="440054">
                  <a:moveTo>
                    <a:pt x="2023872" y="439674"/>
                  </a:moveTo>
                  <a:lnTo>
                    <a:pt x="2023872" y="430530"/>
                  </a:lnTo>
                  <a:lnTo>
                    <a:pt x="2019300" y="435102"/>
                  </a:lnTo>
                  <a:lnTo>
                    <a:pt x="2019300" y="439674"/>
                  </a:lnTo>
                  <a:lnTo>
                    <a:pt x="2023872" y="4396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9" y="4038600"/>
              <a:ext cx="1078230" cy="4305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1827" y="4034028"/>
              <a:ext cx="1087374" cy="4351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1827" y="4034028"/>
              <a:ext cx="1087755" cy="440055"/>
            </a:xfrm>
            <a:custGeom>
              <a:avLst/>
              <a:gdLst/>
              <a:ahLst/>
              <a:cxnLst/>
              <a:rect l="l" t="t" r="r" b="b"/>
              <a:pathLst>
                <a:path w="1087755" h="440054">
                  <a:moveTo>
                    <a:pt x="1087374" y="438150"/>
                  </a:moveTo>
                  <a:lnTo>
                    <a:pt x="1087374" y="2286"/>
                  </a:lnTo>
                  <a:lnTo>
                    <a:pt x="108585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38150"/>
                  </a:lnTo>
                  <a:lnTo>
                    <a:pt x="2286" y="439674"/>
                  </a:lnTo>
                  <a:lnTo>
                    <a:pt x="4572" y="43967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78230" y="9906"/>
                  </a:lnTo>
                  <a:lnTo>
                    <a:pt x="1078230" y="4571"/>
                  </a:lnTo>
                  <a:lnTo>
                    <a:pt x="1082802" y="9906"/>
                  </a:lnTo>
                  <a:lnTo>
                    <a:pt x="1082802" y="439674"/>
                  </a:lnTo>
                  <a:lnTo>
                    <a:pt x="1085850" y="439674"/>
                  </a:lnTo>
                  <a:lnTo>
                    <a:pt x="1087374" y="438150"/>
                  </a:lnTo>
                  <a:close/>
                </a:path>
                <a:path w="1087755" h="44005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087755" h="440054">
                  <a:moveTo>
                    <a:pt x="9906" y="43053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30530"/>
                  </a:lnTo>
                  <a:lnTo>
                    <a:pt x="9906" y="430530"/>
                  </a:lnTo>
                  <a:close/>
                </a:path>
                <a:path w="1087755" h="440054">
                  <a:moveTo>
                    <a:pt x="1082802" y="430530"/>
                  </a:moveTo>
                  <a:lnTo>
                    <a:pt x="4572" y="430530"/>
                  </a:lnTo>
                  <a:lnTo>
                    <a:pt x="9906" y="435102"/>
                  </a:lnTo>
                  <a:lnTo>
                    <a:pt x="9905" y="439674"/>
                  </a:lnTo>
                  <a:lnTo>
                    <a:pt x="1078230" y="439674"/>
                  </a:lnTo>
                  <a:lnTo>
                    <a:pt x="1078230" y="435102"/>
                  </a:lnTo>
                  <a:lnTo>
                    <a:pt x="1082802" y="430530"/>
                  </a:lnTo>
                  <a:close/>
                </a:path>
                <a:path w="1087755" h="440054">
                  <a:moveTo>
                    <a:pt x="9905" y="439674"/>
                  </a:moveTo>
                  <a:lnTo>
                    <a:pt x="9906" y="435102"/>
                  </a:lnTo>
                  <a:lnTo>
                    <a:pt x="4572" y="430530"/>
                  </a:lnTo>
                  <a:lnTo>
                    <a:pt x="4572" y="439674"/>
                  </a:lnTo>
                  <a:lnTo>
                    <a:pt x="9905" y="439674"/>
                  </a:lnTo>
                  <a:close/>
                </a:path>
                <a:path w="1087755" h="440054">
                  <a:moveTo>
                    <a:pt x="1082802" y="9906"/>
                  </a:moveTo>
                  <a:lnTo>
                    <a:pt x="1078230" y="4571"/>
                  </a:lnTo>
                  <a:lnTo>
                    <a:pt x="1078230" y="9906"/>
                  </a:lnTo>
                  <a:lnTo>
                    <a:pt x="1082802" y="9906"/>
                  </a:lnTo>
                  <a:close/>
                </a:path>
                <a:path w="1087755" h="440054">
                  <a:moveTo>
                    <a:pt x="1082802" y="430530"/>
                  </a:moveTo>
                  <a:lnTo>
                    <a:pt x="1082802" y="9906"/>
                  </a:lnTo>
                  <a:lnTo>
                    <a:pt x="1078230" y="9906"/>
                  </a:lnTo>
                  <a:lnTo>
                    <a:pt x="1078230" y="430530"/>
                  </a:lnTo>
                  <a:lnTo>
                    <a:pt x="1082802" y="430530"/>
                  </a:lnTo>
                  <a:close/>
                </a:path>
                <a:path w="1087755" h="440054">
                  <a:moveTo>
                    <a:pt x="1082802" y="439674"/>
                  </a:moveTo>
                  <a:lnTo>
                    <a:pt x="1082802" y="430530"/>
                  </a:lnTo>
                  <a:lnTo>
                    <a:pt x="1078230" y="435102"/>
                  </a:lnTo>
                  <a:lnTo>
                    <a:pt x="1078230" y="439674"/>
                  </a:lnTo>
                  <a:lnTo>
                    <a:pt x="1082802" y="4396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1399" y="4038600"/>
              <a:ext cx="1392936" cy="4305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6827" y="4034028"/>
              <a:ext cx="1402079" cy="4351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6827" y="4034028"/>
              <a:ext cx="1402080" cy="440055"/>
            </a:xfrm>
            <a:custGeom>
              <a:avLst/>
              <a:gdLst/>
              <a:ahLst/>
              <a:cxnLst/>
              <a:rect l="l" t="t" r="r" b="b"/>
              <a:pathLst>
                <a:path w="1402079" h="440054">
                  <a:moveTo>
                    <a:pt x="1402080" y="438150"/>
                  </a:moveTo>
                  <a:lnTo>
                    <a:pt x="1402080" y="2286"/>
                  </a:lnTo>
                  <a:lnTo>
                    <a:pt x="139979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38150"/>
                  </a:lnTo>
                  <a:lnTo>
                    <a:pt x="2286" y="439674"/>
                  </a:lnTo>
                  <a:lnTo>
                    <a:pt x="4571" y="439674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392174" y="9906"/>
                  </a:lnTo>
                  <a:lnTo>
                    <a:pt x="1392174" y="4572"/>
                  </a:lnTo>
                  <a:lnTo>
                    <a:pt x="1397508" y="9906"/>
                  </a:lnTo>
                  <a:lnTo>
                    <a:pt x="1397508" y="439674"/>
                  </a:lnTo>
                  <a:lnTo>
                    <a:pt x="1399794" y="439674"/>
                  </a:lnTo>
                  <a:lnTo>
                    <a:pt x="1402080" y="438150"/>
                  </a:lnTo>
                  <a:close/>
                </a:path>
                <a:path w="1402079" h="44005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02079" h="440054">
                  <a:moveTo>
                    <a:pt x="9905" y="43053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30530"/>
                  </a:lnTo>
                  <a:lnTo>
                    <a:pt x="9905" y="430530"/>
                  </a:lnTo>
                  <a:close/>
                </a:path>
                <a:path w="1402079" h="440054">
                  <a:moveTo>
                    <a:pt x="1397508" y="430530"/>
                  </a:moveTo>
                  <a:lnTo>
                    <a:pt x="4572" y="430530"/>
                  </a:lnTo>
                  <a:lnTo>
                    <a:pt x="9905" y="435102"/>
                  </a:lnTo>
                  <a:lnTo>
                    <a:pt x="9905" y="439674"/>
                  </a:lnTo>
                  <a:lnTo>
                    <a:pt x="1392174" y="439674"/>
                  </a:lnTo>
                  <a:lnTo>
                    <a:pt x="1392174" y="435102"/>
                  </a:lnTo>
                  <a:lnTo>
                    <a:pt x="1397508" y="430530"/>
                  </a:lnTo>
                  <a:close/>
                </a:path>
                <a:path w="1402079" h="440054">
                  <a:moveTo>
                    <a:pt x="9905" y="439674"/>
                  </a:moveTo>
                  <a:lnTo>
                    <a:pt x="9905" y="435102"/>
                  </a:lnTo>
                  <a:lnTo>
                    <a:pt x="4572" y="430530"/>
                  </a:lnTo>
                  <a:lnTo>
                    <a:pt x="4571" y="439674"/>
                  </a:lnTo>
                  <a:lnTo>
                    <a:pt x="9905" y="439674"/>
                  </a:lnTo>
                  <a:close/>
                </a:path>
                <a:path w="1402079" h="440054">
                  <a:moveTo>
                    <a:pt x="1397508" y="9906"/>
                  </a:moveTo>
                  <a:lnTo>
                    <a:pt x="1392174" y="4572"/>
                  </a:lnTo>
                  <a:lnTo>
                    <a:pt x="1392174" y="9906"/>
                  </a:lnTo>
                  <a:lnTo>
                    <a:pt x="1397508" y="9906"/>
                  </a:lnTo>
                  <a:close/>
                </a:path>
                <a:path w="1402079" h="440054">
                  <a:moveTo>
                    <a:pt x="1397508" y="430530"/>
                  </a:moveTo>
                  <a:lnTo>
                    <a:pt x="1397508" y="9906"/>
                  </a:lnTo>
                  <a:lnTo>
                    <a:pt x="1392174" y="9906"/>
                  </a:lnTo>
                  <a:lnTo>
                    <a:pt x="1392174" y="430530"/>
                  </a:lnTo>
                  <a:lnTo>
                    <a:pt x="1397508" y="430530"/>
                  </a:lnTo>
                  <a:close/>
                </a:path>
                <a:path w="1402079" h="440054">
                  <a:moveTo>
                    <a:pt x="1397508" y="439674"/>
                  </a:moveTo>
                  <a:lnTo>
                    <a:pt x="1397508" y="430530"/>
                  </a:lnTo>
                  <a:lnTo>
                    <a:pt x="1392174" y="435102"/>
                  </a:lnTo>
                  <a:lnTo>
                    <a:pt x="1392174" y="439674"/>
                  </a:lnTo>
                  <a:lnTo>
                    <a:pt x="1397508" y="4396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4540" y="2461513"/>
            <a:ext cx="8512810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0269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Say: each piece of furniture is owned either 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person or by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company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909945" algn="l"/>
              </a:tabLst>
            </a:pPr>
            <a:r>
              <a:rPr sz="2800" dirty="0">
                <a:latin typeface="Arial"/>
                <a:cs typeface="Arial"/>
              </a:rPr>
              <a:t>Solution 1. Acceptable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imperfect	</a:t>
            </a:r>
            <a:r>
              <a:rPr sz="2800" dirty="0">
                <a:latin typeface="Arial"/>
                <a:cs typeface="Arial"/>
              </a:rPr>
              <a:t>(What’s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wrong?)</a:t>
            </a:r>
            <a:endParaRPr sz="28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  <a:spcBef>
                <a:spcPts val="1880"/>
              </a:spcBef>
              <a:tabLst>
                <a:tab pos="3449954" algn="l"/>
                <a:tab pos="6717665" algn="l"/>
              </a:tabLst>
            </a:pPr>
            <a:r>
              <a:rPr sz="2200" dirty="0">
                <a:latin typeface="Arial"/>
                <a:cs typeface="Arial"/>
              </a:rPr>
              <a:t>Person	FurniturePiece	</a:t>
            </a:r>
            <a:r>
              <a:rPr sz="2200" spc="-5" dirty="0">
                <a:latin typeface="Arial"/>
                <a:cs typeface="Arial"/>
              </a:rPr>
              <a:t>Company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33827" y="5177028"/>
            <a:ext cx="2296160" cy="1426210"/>
            <a:chOff x="2433827" y="5177028"/>
            <a:chExt cx="2296160" cy="1426210"/>
          </a:xfrm>
        </p:grpSpPr>
        <p:sp>
          <p:nvSpPr>
            <p:cNvPr id="15" name="object 15"/>
            <p:cNvSpPr/>
            <p:nvPr/>
          </p:nvSpPr>
          <p:spPr>
            <a:xfrm>
              <a:off x="3250353" y="5181600"/>
              <a:ext cx="332275" cy="2052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399" y="5889676"/>
              <a:ext cx="1143470" cy="7084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2161" y="6053012"/>
              <a:ext cx="879452" cy="5446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588" y="5889968"/>
              <a:ext cx="261811" cy="16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3827" y="5177028"/>
              <a:ext cx="2295906" cy="14211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27" y="5177028"/>
              <a:ext cx="2296160" cy="1426210"/>
            </a:xfrm>
            <a:custGeom>
              <a:avLst/>
              <a:gdLst/>
              <a:ahLst/>
              <a:cxnLst/>
              <a:rect l="l" t="t" r="r" b="b"/>
              <a:pathLst>
                <a:path w="2296160" h="1426209">
                  <a:moveTo>
                    <a:pt x="2295906" y="714756"/>
                  </a:moveTo>
                  <a:lnTo>
                    <a:pt x="2295906" y="710946"/>
                  </a:lnTo>
                  <a:lnTo>
                    <a:pt x="2295144" y="709422"/>
                  </a:lnTo>
                  <a:lnTo>
                    <a:pt x="2293620" y="708660"/>
                  </a:lnTo>
                  <a:lnTo>
                    <a:pt x="1150620" y="762"/>
                  </a:lnTo>
                  <a:lnTo>
                    <a:pt x="1149096" y="0"/>
                  </a:lnTo>
                  <a:lnTo>
                    <a:pt x="1146810" y="0"/>
                  </a:lnTo>
                  <a:lnTo>
                    <a:pt x="1145286" y="762"/>
                  </a:lnTo>
                  <a:lnTo>
                    <a:pt x="2286" y="708660"/>
                  </a:lnTo>
                  <a:lnTo>
                    <a:pt x="762" y="709422"/>
                  </a:lnTo>
                  <a:lnTo>
                    <a:pt x="0" y="710946"/>
                  </a:lnTo>
                  <a:lnTo>
                    <a:pt x="0" y="714756"/>
                  </a:lnTo>
                  <a:lnTo>
                    <a:pt x="762" y="716280"/>
                  </a:lnTo>
                  <a:lnTo>
                    <a:pt x="2286" y="717042"/>
                  </a:lnTo>
                  <a:lnTo>
                    <a:pt x="7620" y="720345"/>
                  </a:lnTo>
                  <a:lnTo>
                    <a:pt x="7620" y="708660"/>
                  </a:lnTo>
                  <a:lnTo>
                    <a:pt x="14386" y="712851"/>
                  </a:lnTo>
                  <a:lnTo>
                    <a:pt x="1145286" y="12447"/>
                  </a:lnTo>
                  <a:lnTo>
                    <a:pt x="1145286" y="9144"/>
                  </a:lnTo>
                  <a:lnTo>
                    <a:pt x="1150620" y="9144"/>
                  </a:lnTo>
                  <a:lnTo>
                    <a:pt x="1150620" y="12447"/>
                  </a:lnTo>
                  <a:lnTo>
                    <a:pt x="2281519" y="712851"/>
                  </a:lnTo>
                  <a:lnTo>
                    <a:pt x="2288286" y="708660"/>
                  </a:lnTo>
                  <a:lnTo>
                    <a:pt x="2288286" y="720345"/>
                  </a:lnTo>
                  <a:lnTo>
                    <a:pt x="2293620" y="717042"/>
                  </a:lnTo>
                  <a:lnTo>
                    <a:pt x="2295144" y="716280"/>
                  </a:lnTo>
                  <a:lnTo>
                    <a:pt x="2295906" y="714756"/>
                  </a:lnTo>
                  <a:close/>
                </a:path>
                <a:path w="2296160" h="1426209">
                  <a:moveTo>
                    <a:pt x="14386" y="712851"/>
                  </a:moveTo>
                  <a:lnTo>
                    <a:pt x="7620" y="708660"/>
                  </a:lnTo>
                  <a:lnTo>
                    <a:pt x="7620" y="717042"/>
                  </a:lnTo>
                  <a:lnTo>
                    <a:pt x="14386" y="712851"/>
                  </a:lnTo>
                  <a:close/>
                </a:path>
                <a:path w="2296160" h="1426209">
                  <a:moveTo>
                    <a:pt x="1147953" y="1414906"/>
                  </a:moveTo>
                  <a:lnTo>
                    <a:pt x="14386" y="712851"/>
                  </a:lnTo>
                  <a:lnTo>
                    <a:pt x="7620" y="717042"/>
                  </a:lnTo>
                  <a:lnTo>
                    <a:pt x="7620" y="720345"/>
                  </a:lnTo>
                  <a:lnTo>
                    <a:pt x="1145286" y="1424940"/>
                  </a:lnTo>
                  <a:lnTo>
                    <a:pt x="1145286" y="1416558"/>
                  </a:lnTo>
                  <a:lnTo>
                    <a:pt x="1147953" y="1414906"/>
                  </a:lnTo>
                  <a:close/>
                </a:path>
                <a:path w="2296160" h="1426209">
                  <a:moveTo>
                    <a:pt x="1150620" y="9144"/>
                  </a:moveTo>
                  <a:lnTo>
                    <a:pt x="1145286" y="9144"/>
                  </a:lnTo>
                  <a:lnTo>
                    <a:pt x="1147953" y="10795"/>
                  </a:lnTo>
                  <a:lnTo>
                    <a:pt x="1150620" y="9144"/>
                  </a:lnTo>
                  <a:close/>
                </a:path>
                <a:path w="2296160" h="1426209">
                  <a:moveTo>
                    <a:pt x="1147953" y="10795"/>
                  </a:moveTo>
                  <a:lnTo>
                    <a:pt x="1145286" y="9144"/>
                  </a:lnTo>
                  <a:lnTo>
                    <a:pt x="1145286" y="12447"/>
                  </a:lnTo>
                  <a:lnTo>
                    <a:pt x="1147953" y="10795"/>
                  </a:lnTo>
                  <a:close/>
                </a:path>
                <a:path w="2296160" h="1426209">
                  <a:moveTo>
                    <a:pt x="1150620" y="1416558"/>
                  </a:moveTo>
                  <a:lnTo>
                    <a:pt x="1147953" y="1414906"/>
                  </a:lnTo>
                  <a:lnTo>
                    <a:pt x="1145286" y="1416558"/>
                  </a:lnTo>
                  <a:lnTo>
                    <a:pt x="1150620" y="1416558"/>
                  </a:lnTo>
                  <a:close/>
                </a:path>
                <a:path w="2296160" h="1426209">
                  <a:moveTo>
                    <a:pt x="1150620" y="1424940"/>
                  </a:moveTo>
                  <a:lnTo>
                    <a:pt x="1150620" y="1416558"/>
                  </a:lnTo>
                  <a:lnTo>
                    <a:pt x="1145286" y="1416558"/>
                  </a:lnTo>
                  <a:lnTo>
                    <a:pt x="1145286" y="1424940"/>
                  </a:lnTo>
                  <a:lnTo>
                    <a:pt x="1146810" y="1425702"/>
                  </a:lnTo>
                  <a:lnTo>
                    <a:pt x="1149096" y="1425702"/>
                  </a:lnTo>
                  <a:lnTo>
                    <a:pt x="1150620" y="1424940"/>
                  </a:lnTo>
                  <a:close/>
                </a:path>
                <a:path w="2296160" h="1426209">
                  <a:moveTo>
                    <a:pt x="1150620" y="12447"/>
                  </a:moveTo>
                  <a:lnTo>
                    <a:pt x="1150620" y="9144"/>
                  </a:lnTo>
                  <a:lnTo>
                    <a:pt x="1147953" y="10795"/>
                  </a:lnTo>
                  <a:lnTo>
                    <a:pt x="1150620" y="12447"/>
                  </a:lnTo>
                  <a:close/>
                </a:path>
                <a:path w="2296160" h="1426209">
                  <a:moveTo>
                    <a:pt x="2288286" y="720345"/>
                  </a:moveTo>
                  <a:lnTo>
                    <a:pt x="2288286" y="717042"/>
                  </a:lnTo>
                  <a:lnTo>
                    <a:pt x="2281519" y="712851"/>
                  </a:lnTo>
                  <a:lnTo>
                    <a:pt x="1147953" y="1414906"/>
                  </a:lnTo>
                  <a:lnTo>
                    <a:pt x="1150620" y="1416558"/>
                  </a:lnTo>
                  <a:lnTo>
                    <a:pt x="1150620" y="1424940"/>
                  </a:lnTo>
                  <a:lnTo>
                    <a:pt x="2288286" y="720345"/>
                  </a:lnTo>
                  <a:close/>
                </a:path>
                <a:path w="2296160" h="1426209">
                  <a:moveTo>
                    <a:pt x="2288286" y="717042"/>
                  </a:moveTo>
                  <a:lnTo>
                    <a:pt x="2288286" y="708660"/>
                  </a:lnTo>
                  <a:lnTo>
                    <a:pt x="2281519" y="712851"/>
                  </a:lnTo>
                  <a:lnTo>
                    <a:pt x="2288286" y="71704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50667" y="5701538"/>
            <a:ext cx="20618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ownedByPerson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10428" y="5177028"/>
            <a:ext cx="2296160" cy="1426210"/>
            <a:chOff x="5710428" y="5177028"/>
            <a:chExt cx="2296160" cy="1426210"/>
          </a:xfrm>
        </p:grpSpPr>
        <p:sp>
          <p:nvSpPr>
            <p:cNvPr id="23" name="object 23"/>
            <p:cNvSpPr/>
            <p:nvPr/>
          </p:nvSpPr>
          <p:spPr>
            <a:xfrm>
              <a:off x="6526953" y="5181600"/>
              <a:ext cx="332275" cy="205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15000" y="5889676"/>
              <a:ext cx="1143470" cy="7084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8762" y="6053012"/>
              <a:ext cx="879452" cy="5446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9188" y="5889968"/>
              <a:ext cx="261811" cy="16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0428" y="5177028"/>
              <a:ext cx="2295905" cy="14211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0428" y="5177028"/>
              <a:ext cx="2296160" cy="1426210"/>
            </a:xfrm>
            <a:custGeom>
              <a:avLst/>
              <a:gdLst/>
              <a:ahLst/>
              <a:cxnLst/>
              <a:rect l="l" t="t" r="r" b="b"/>
              <a:pathLst>
                <a:path w="2296159" h="1426209">
                  <a:moveTo>
                    <a:pt x="2295906" y="714756"/>
                  </a:moveTo>
                  <a:lnTo>
                    <a:pt x="2295906" y="710946"/>
                  </a:lnTo>
                  <a:lnTo>
                    <a:pt x="2295144" y="709422"/>
                  </a:lnTo>
                  <a:lnTo>
                    <a:pt x="2293620" y="708660"/>
                  </a:lnTo>
                  <a:lnTo>
                    <a:pt x="1150620" y="762"/>
                  </a:lnTo>
                  <a:lnTo>
                    <a:pt x="1149096" y="0"/>
                  </a:lnTo>
                  <a:lnTo>
                    <a:pt x="1146810" y="0"/>
                  </a:lnTo>
                  <a:lnTo>
                    <a:pt x="1145286" y="762"/>
                  </a:lnTo>
                  <a:lnTo>
                    <a:pt x="2286" y="708660"/>
                  </a:lnTo>
                  <a:lnTo>
                    <a:pt x="762" y="709422"/>
                  </a:lnTo>
                  <a:lnTo>
                    <a:pt x="0" y="710946"/>
                  </a:lnTo>
                  <a:lnTo>
                    <a:pt x="0" y="714756"/>
                  </a:lnTo>
                  <a:lnTo>
                    <a:pt x="762" y="716280"/>
                  </a:lnTo>
                  <a:lnTo>
                    <a:pt x="2286" y="717042"/>
                  </a:lnTo>
                  <a:lnTo>
                    <a:pt x="7620" y="720345"/>
                  </a:lnTo>
                  <a:lnTo>
                    <a:pt x="7620" y="708660"/>
                  </a:lnTo>
                  <a:lnTo>
                    <a:pt x="14386" y="712851"/>
                  </a:lnTo>
                  <a:lnTo>
                    <a:pt x="1145286" y="12447"/>
                  </a:lnTo>
                  <a:lnTo>
                    <a:pt x="1145286" y="9144"/>
                  </a:lnTo>
                  <a:lnTo>
                    <a:pt x="1150620" y="9144"/>
                  </a:lnTo>
                  <a:lnTo>
                    <a:pt x="1150620" y="12447"/>
                  </a:lnTo>
                  <a:lnTo>
                    <a:pt x="2281519" y="712851"/>
                  </a:lnTo>
                  <a:lnTo>
                    <a:pt x="2288286" y="708660"/>
                  </a:lnTo>
                  <a:lnTo>
                    <a:pt x="2288286" y="720345"/>
                  </a:lnTo>
                  <a:lnTo>
                    <a:pt x="2293620" y="717042"/>
                  </a:lnTo>
                  <a:lnTo>
                    <a:pt x="2295144" y="716280"/>
                  </a:lnTo>
                  <a:lnTo>
                    <a:pt x="2295906" y="714756"/>
                  </a:lnTo>
                  <a:close/>
                </a:path>
                <a:path w="2296159" h="1426209">
                  <a:moveTo>
                    <a:pt x="14386" y="712851"/>
                  </a:moveTo>
                  <a:lnTo>
                    <a:pt x="7620" y="708660"/>
                  </a:lnTo>
                  <a:lnTo>
                    <a:pt x="7620" y="717042"/>
                  </a:lnTo>
                  <a:lnTo>
                    <a:pt x="14386" y="712851"/>
                  </a:lnTo>
                  <a:close/>
                </a:path>
                <a:path w="2296159" h="1426209">
                  <a:moveTo>
                    <a:pt x="1147953" y="1414906"/>
                  </a:moveTo>
                  <a:lnTo>
                    <a:pt x="14386" y="712851"/>
                  </a:lnTo>
                  <a:lnTo>
                    <a:pt x="7620" y="717042"/>
                  </a:lnTo>
                  <a:lnTo>
                    <a:pt x="7620" y="720345"/>
                  </a:lnTo>
                  <a:lnTo>
                    <a:pt x="1145286" y="1424940"/>
                  </a:lnTo>
                  <a:lnTo>
                    <a:pt x="1145286" y="1416558"/>
                  </a:lnTo>
                  <a:lnTo>
                    <a:pt x="1147953" y="1414906"/>
                  </a:lnTo>
                  <a:close/>
                </a:path>
                <a:path w="2296159" h="1426209">
                  <a:moveTo>
                    <a:pt x="1150620" y="9144"/>
                  </a:moveTo>
                  <a:lnTo>
                    <a:pt x="1145286" y="9144"/>
                  </a:lnTo>
                  <a:lnTo>
                    <a:pt x="1147953" y="10795"/>
                  </a:lnTo>
                  <a:lnTo>
                    <a:pt x="1150620" y="9144"/>
                  </a:lnTo>
                  <a:close/>
                </a:path>
                <a:path w="2296159" h="1426209">
                  <a:moveTo>
                    <a:pt x="1147953" y="10795"/>
                  </a:moveTo>
                  <a:lnTo>
                    <a:pt x="1145286" y="9144"/>
                  </a:lnTo>
                  <a:lnTo>
                    <a:pt x="1145286" y="12447"/>
                  </a:lnTo>
                  <a:lnTo>
                    <a:pt x="1147953" y="10795"/>
                  </a:lnTo>
                  <a:close/>
                </a:path>
                <a:path w="2296159" h="1426209">
                  <a:moveTo>
                    <a:pt x="1150620" y="1416558"/>
                  </a:moveTo>
                  <a:lnTo>
                    <a:pt x="1147953" y="1414906"/>
                  </a:lnTo>
                  <a:lnTo>
                    <a:pt x="1145286" y="1416558"/>
                  </a:lnTo>
                  <a:lnTo>
                    <a:pt x="1150620" y="1416558"/>
                  </a:lnTo>
                  <a:close/>
                </a:path>
                <a:path w="2296159" h="1426209">
                  <a:moveTo>
                    <a:pt x="1150620" y="1424940"/>
                  </a:moveTo>
                  <a:lnTo>
                    <a:pt x="1150620" y="1416558"/>
                  </a:lnTo>
                  <a:lnTo>
                    <a:pt x="1145286" y="1416558"/>
                  </a:lnTo>
                  <a:lnTo>
                    <a:pt x="1145286" y="1424940"/>
                  </a:lnTo>
                  <a:lnTo>
                    <a:pt x="1146810" y="1425702"/>
                  </a:lnTo>
                  <a:lnTo>
                    <a:pt x="1149096" y="1425702"/>
                  </a:lnTo>
                  <a:lnTo>
                    <a:pt x="1150620" y="1424940"/>
                  </a:lnTo>
                  <a:close/>
                </a:path>
                <a:path w="2296159" h="1426209">
                  <a:moveTo>
                    <a:pt x="1150620" y="12447"/>
                  </a:moveTo>
                  <a:lnTo>
                    <a:pt x="1150620" y="9144"/>
                  </a:lnTo>
                  <a:lnTo>
                    <a:pt x="1147953" y="10795"/>
                  </a:lnTo>
                  <a:lnTo>
                    <a:pt x="1150620" y="12447"/>
                  </a:lnTo>
                  <a:close/>
                </a:path>
                <a:path w="2296159" h="1426209">
                  <a:moveTo>
                    <a:pt x="2288286" y="720345"/>
                  </a:moveTo>
                  <a:lnTo>
                    <a:pt x="2288286" y="717042"/>
                  </a:lnTo>
                  <a:lnTo>
                    <a:pt x="2281519" y="712851"/>
                  </a:lnTo>
                  <a:lnTo>
                    <a:pt x="1147953" y="1414906"/>
                  </a:lnTo>
                  <a:lnTo>
                    <a:pt x="1150620" y="1416558"/>
                  </a:lnTo>
                  <a:lnTo>
                    <a:pt x="1150620" y="1424940"/>
                  </a:lnTo>
                  <a:lnTo>
                    <a:pt x="2288286" y="720345"/>
                  </a:lnTo>
                  <a:close/>
                </a:path>
                <a:path w="2296159" h="1426209">
                  <a:moveTo>
                    <a:pt x="2288286" y="717042"/>
                  </a:moveTo>
                  <a:lnTo>
                    <a:pt x="2288286" y="708660"/>
                  </a:lnTo>
                  <a:lnTo>
                    <a:pt x="2281519" y="712851"/>
                  </a:lnTo>
                  <a:lnTo>
                    <a:pt x="2288286" y="71704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58509" y="5701538"/>
            <a:ext cx="19996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ownedByComp.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00300" y="4495800"/>
            <a:ext cx="5606415" cy="1372870"/>
          </a:xfrm>
          <a:custGeom>
            <a:avLst/>
            <a:gdLst/>
            <a:ahLst/>
            <a:cxnLst/>
            <a:rect l="l" t="t" r="r" b="b"/>
            <a:pathLst>
              <a:path w="5606415" h="13728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15" y="76200"/>
                </a:lnTo>
                <a:lnTo>
                  <a:pt x="33515" y="1371600"/>
                </a:lnTo>
                <a:lnTo>
                  <a:pt x="43434" y="1371600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5606415" h="1372870">
                <a:moveTo>
                  <a:pt x="2329421" y="0"/>
                </a:moveTo>
                <a:lnTo>
                  <a:pt x="2319528" y="0"/>
                </a:lnTo>
                <a:lnTo>
                  <a:pt x="2319528" y="1371600"/>
                </a:lnTo>
                <a:lnTo>
                  <a:pt x="2329421" y="1371600"/>
                </a:lnTo>
                <a:lnTo>
                  <a:pt x="2329421" y="0"/>
                </a:lnTo>
                <a:close/>
              </a:path>
              <a:path w="5606415" h="1372870">
                <a:moveTo>
                  <a:pt x="3320034" y="1371600"/>
                </a:moveTo>
                <a:lnTo>
                  <a:pt x="3243834" y="0"/>
                </a:lnTo>
                <a:lnTo>
                  <a:pt x="3233928" y="762"/>
                </a:lnTo>
                <a:lnTo>
                  <a:pt x="3310128" y="1372362"/>
                </a:lnTo>
                <a:lnTo>
                  <a:pt x="3320034" y="1371600"/>
                </a:lnTo>
                <a:close/>
              </a:path>
              <a:path w="5606415" h="1372870">
                <a:moveTo>
                  <a:pt x="5606034" y="1371600"/>
                </a:moveTo>
                <a:lnTo>
                  <a:pt x="5533606" y="76365"/>
                </a:lnTo>
                <a:lnTo>
                  <a:pt x="5567172" y="74676"/>
                </a:lnTo>
                <a:lnTo>
                  <a:pt x="5524500" y="0"/>
                </a:lnTo>
                <a:lnTo>
                  <a:pt x="5490972" y="78486"/>
                </a:lnTo>
                <a:lnTo>
                  <a:pt x="5523738" y="76847"/>
                </a:lnTo>
                <a:lnTo>
                  <a:pt x="5524436" y="76822"/>
                </a:lnTo>
                <a:lnTo>
                  <a:pt x="5596128" y="1372362"/>
                </a:lnTo>
                <a:lnTo>
                  <a:pt x="5606034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760" marR="5080" indent="-17506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 Union </a:t>
            </a:r>
            <a:r>
              <a:rPr dirty="0"/>
              <a:t>Types </a:t>
            </a:r>
            <a:r>
              <a:rPr spc="-5" dirty="0"/>
              <a:t>with  </a:t>
            </a:r>
            <a:r>
              <a:rPr dirty="0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8027" y="3729228"/>
            <a:ext cx="772160" cy="654685"/>
            <a:chOff x="1748027" y="3729228"/>
            <a:chExt cx="772160" cy="654685"/>
          </a:xfrm>
        </p:grpSpPr>
        <p:sp>
          <p:nvSpPr>
            <p:cNvPr id="4" name="object 4"/>
            <p:cNvSpPr/>
            <p:nvPr/>
          </p:nvSpPr>
          <p:spPr>
            <a:xfrm>
              <a:off x="1752599" y="3733800"/>
              <a:ext cx="388505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027" y="3729228"/>
              <a:ext cx="770890" cy="654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027" y="3729228"/>
              <a:ext cx="772160" cy="654685"/>
            </a:xfrm>
            <a:custGeom>
              <a:avLst/>
              <a:gdLst/>
              <a:ahLst/>
              <a:cxnLst/>
              <a:rect l="l" t="t" r="r" b="b"/>
              <a:pathLst>
                <a:path w="772160" h="654685">
                  <a:moveTo>
                    <a:pt x="771906" y="649986"/>
                  </a:moveTo>
                  <a:lnTo>
                    <a:pt x="771906" y="648462"/>
                  </a:lnTo>
                  <a:lnTo>
                    <a:pt x="771144" y="646938"/>
                  </a:lnTo>
                  <a:lnTo>
                    <a:pt x="390144" y="2286"/>
                  </a:lnTo>
                  <a:lnTo>
                    <a:pt x="389382" y="762"/>
                  </a:lnTo>
                  <a:lnTo>
                    <a:pt x="387858" y="0"/>
                  </a:lnTo>
                  <a:lnTo>
                    <a:pt x="384048" y="0"/>
                  </a:lnTo>
                  <a:lnTo>
                    <a:pt x="382524" y="762"/>
                  </a:lnTo>
                  <a:lnTo>
                    <a:pt x="381762" y="2286"/>
                  </a:lnTo>
                  <a:lnTo>
                    <a:pt x="762" y="646938"/>
                  </a:lnTo>
                  <a:lnTo>
                    <a:pt x="0" y="648462"/>
                  </a:lnTo>
                  <a:lnTo>
                    <a:pt x="0" y="649986"/>
                  </a:lnTo>
                  <a:lnTo>
                    <a:pt x="1524" y="653034"/>
                  </a:lnTo>
                  <a:lnTo>
                    <a:pt x="3048" y="654558"/>
                  </a:lnTo>
                  <a:lnTo>
                    <a:pt x="4572" y="654558"/>
                  </a:lnTo>
                  <a:lnTo>
                    <a:pt x="4572" y="644652"/>
                  </a:lnTo>
                  <a:lnTo>
                    <a:pt x="13201" y="644652"/>
                  </a:lnTo>
                  <a:lnTo>
                    <a:pt x="381762" y="21785"/>
                  </a:lnTo>
                  <a:lnTo>
                    <a:pt x="381762" y="7620"/>
                  </a:lnTo>
                  <a:lnTo>
                    <a:pt x="390144" y="7620"/>
                  </a:lnTo>
                  <a:lnTo>
                    <a:pt x="390144" y="21785"/>
                  </a:lnTo>
                  <a:lnTo>
                    <a:pt x="758704" y="644652"/>
                  </a:lnTo>
                  <a:lnTo>
                    <a:pt x="766572" y="644652"/>
                  </a:lnTo>
                  <a:lnTo>
                    <a:pt x="766572" y="654558"/>
                  </a:lnTo>
                  <a:lnTo>
                    <a:pt x="768858" y="654558"/>
                  </a:lnTo>
                  <a:lnTo>
                    <a:pt x="770382" y="653034"/>
                  </a:lnTo>
                  <a:lnTo>
                    <a:pt x="771906" y="649986"/>
                  </a:lnTo>
                  <a:close/>
                </a:path>
                <a:path w="772160" h="654685">
                  <a:moveTo>
                    <a:pt x="13201" y="644652"/>
                  </a:moveTo>
                  <a:lnTo>
                    <a:pt x="4572" y="644652"/>
                  </a:lnTo>
                  <a:lnTo>
                    <a:pt x="9144" y="651510"/>
                  </a:lnTo>
                  <a:lnTo>
                    <a:pt x="13201" y="644652"/>
                  </a:lnTo>
                  <a:close/>
                </a:path>
                <a:path w="772160" h="654685">
                  <a:moveTo>
                    <a:pt x="766572" y="654558"/>
                  </a:moveTo>
                  <a:lnTo>
                    <a:pt x="766572" y="644652"/>
                  </a:lnTo>
                  <a:lnTo>
                    <a:pt x="762762" y="651510"/>
                  </a:lnTo>
                  <a:lnTo>
                    <a:pt x="758704" y="644652"/>
                  </a:lnTo>
                  <a:lnTo>
                    <a:pt x="13201" y="644652"/>
                  </a:lnTo>
                  <a:lnTo>
                    <a:pt x="9144" y="651510"/>
                  </a:lnTo>
                  <a:lnTo>
                    <a:pt x="4572" y="644652"/>
                  </a:lnTo>
                  <a:lnTo>
                    <a:pt x="4572" y="654558"/>
                  </a:lnTo>
                  <a:lnTo>
                    <a:pt x="766572" y="654558"/>
                  </a:lnTo>
                  <a:close/>
                </a:path>
                <a:path w="772160" h="654685">
                  <a:moveTo>
                    <a:pt x="390144" y="7620"/>
                  </a:moveTo>
                  <a:lnTo>
                    <a:pt x="381762" y="7620"/>
                  </a:lnTo>
                  <a:lnTo>
                    <a:pt x="385953" y="14702"/>
                  </a:lnTo>
                  <a:lnTo>
                    <a:pt x="390144" y="7620"/>
                  </a:lnTo>
                  <a:close/>
                </a:path>
                <a:path w="772160" h="654685">
                  <a:moveTo>
                    <a:pt x="385953" y="14702"/>
                  </a:moveTo>
                  <a:lnTo>
                    <a:pt x="381762" y="7620"/>
                  </a:lnTo>
                  <a:lnTo>
                    <a:pt x="381762" y="21785"/>
                  </a:lnTo>
                  <a:lnTo>
                    <a:pt x="385953" y="14702"/>
                  </a:lnTo>
                  <a:close/>
                </a:path>
                <a:path w="772160" h="654685">
                  <a:moveTo>
                    <a:pt x="390144" y="21785"/>
                  </a:moveTo>
                  <a:lnTo>
                    <a:pt x="390144" y="7620"/>
                  </a:lnTo>
                  <a:lnTo>
                    <a:pt x="385953" y="14702"/>
                  </a:lnTo>
                  <a:lnTo>
                    <a:pt x="390144" y="21785"/>
                  </a:lnTo>
                  <a:close/>
                </a:path>
                <a:path w="772160" h="654685">
                  <a:moveTo>
                    <a:pt x="766572" y="644652"/>
                  </a:moveTo>
                  <a:lnTo>
                    <a:pt x="758704" y="644652"/>
                  </a:lnTo>
                  <a:lnTo>
                    <a:pt x="762762" y="651510"/>
                  </a:lnTo>
                  <a:lnTo>
                    <a:pt x="766572" y="64465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6589" y="4012946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isa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0228" y="6167628"/>
            <a:ext cx="2196465" cy="471805"/>
            <a:chOff x="4110228" y="6167628"/>
            <a:chExt cx="2196465" cy="471805"/>
          </a:xfrm>
        </p:grpSpPr>
        <p:sp>
          <p:nvSpPr>
            <p:cNvPr id="9" name="object 9"/>
            <p:cNvSpPr/>
            <p:nvPr/>
          </p:nvSpPr>
          <p:spPr>
            <a:xfrm>
              <a:off x="4114800" y="6172200"/>
              <a:ext cx="2186178" cy="461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0228" y="6167628"/>
              <a:ext cx="2196084" cy="466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0228" y="6167628"/>
              <a:ext cx="2196465" cy="471805"/>
            </a:xfrm>
            <a:custGeom>
              <a:avLst/>
              <a:gdLst/>
              <a:ahLst/>
              <a:cxnLst/>
              <a:rect l="l" t="t" r="r" b="b"/>
              <a:pathLst>
                <a:path w="2196465" h="471804">
                  <a:moveTo>
                    <a:pt x="2196084" y="469392"/>
                  </a:moveTo>
                  <a:lnTo>
                    <a:pt x="2196084" y="2286"/>
                  </a:lnTo>
                  <a:lnTo>
                    <a:pt x="219379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1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86178" y="9906"/>
                  </a:lnTo>
                  <a:lnTo>
                    <a:pt x="2186178" y="4572"/>
                  </a:lnTo>
                  <a:lnTo>
                    <a:pt x="2190750" y="9906"/>
                  </a:lnTo>
                  <a:lnTo>
                    <a:pt x="2190750" y="471678"/>
                  </a:lnTo>
                  <a:lnTo>
                    <a:pt x="2193798" y="471678"/>
                  </a:lnTo>
                  <a:lnTo>
                    <a:pt x="2196084" y="469392"/>
                  </a:lnTo>
                  <a:close/>
                </a:path>
                <a:path w="2196465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96465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2196465" h="471804">
                  <a:moveTo>
                    <a:pt x="2190750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5" y="471678"/>
                  </a:lnTo>
                  <a:lnTo>
                    <a:pt x="2186178" y="471678"/>
                  </a:lnTo>
                  <a:lnTo>
                    <a:pt x="2186178" y="466344"/>
                  </a:lnTo>
                  <a:lnTo>
                    <a:pt x="2190750" y="461772"/>
                  </a:lnTo>
                  <a:close/>
                </a:path>
                <a:path w="2196465" h="471804">
                  <a:moveTo>
                    <a:pt x="9905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1" y="471678"/>
                  </a:lnTo>
                  <a:lnTo>
                    <a:pt x="9905" y="471678"/>
                  </a:lnTo>
                  <a:close/>
                </a:path>
                <a:path w="2196465" h="471804">
                  <a:moveTo>
                    <a:pt x="2190750" y="9906"/>
                  </a:moveTo>
                  <a:lnTo>
                    <a:pt x="2186178" y="4572"/>
                  </a:lnTo>
                  <a:lnTo>
                    <a:pt x="2186178" y="9906"/>
                  </a:lnTo>
                  <a:lnTo>
                    <a:pt x="2190750" y="9906"/>
                  </a:lnTo>
                  <a:close/>
                </a:path>
                <a:path w="2196465" h="471804">
                  <a:moveTo>
                    <a:pt x="2190750" y="461772"/>
                  </a:moveTo>
                  <a:lnTo>
                    <a:pt x="2190750" y="9906"/>
                  </a:lnTo>
                  <a:lnTo>
                    <a:pt x="2186178" y="9906"/>
                  </a:lnTo>
                  <a:lnTo>
                    <a:pt x="2186178" y="461772"/>
                  </a:lnTo>
                  <a:lnTo>
                    <a:pt x="2190750" y="461772"/>
                  </a:lnTo>
                  <a:close/>
                </a:path>
                <a:path w="2196465" h="471804">
                  <a:moveTo>
                    <a:pt x="2190750" y="471678"/>
                  </a:moveTo>
                  <a:lnTo>
                    <a:pt x="2190750" y="461772"/>
                  </a:lnTo>
                  <a:lnTo>
                    <a:pt x="2186178" y="466344"/>
                  </a:lnTo>
                  <a:lnTo>
                    <a:pt x="2186178" y="471678"/>
                  </a:lnTo>
                  <a:lnTo>
                    <a:pt x="2190750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4970" y="6199123"/>
            <a:ext cx="200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FurniturePiece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9250" y="5100828"/>
            <a:ext cx="1169670" cy="471805"/>
            <a:chOff x="1619250" y="5100828"/>
            <a:chExt cx="1169670" cy="471805"/>
          </a:xfrm>
        </p:grpSpPr>
        <p:sp>
          <p:nvSpPr>
            <p:cNvPr id="14" name="object 14"/>
            <p:cNvSpPr/>
            <p:nvPr/>
          </p:nvSpPr>
          <p:spPr>
            <a:xfrm>
              <a:off x="1624583" y="5105400"/>
              <a:ext cx="1159764" cy="4617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9250" y="5100828"/>
              <a:ext cx="1169670" cy="466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9250" y="5100828"/>
              <a:ext cx="1169670" cy="471805"/>
            </a:xfrm>
            <a:custGeom>
              <a:avLst/>
              <a:gdLst/>
              <a:ahLst/>
              <a:cxnLst/>
              <a:rect l="l" t="t" r="r" b="b"/>
              <a:pathLst>
                <a:path w="1169670" h="471804">
                  <a:moveTo>
                    <a:pt x="1169670" y="469392"/>
                  </a:moveTo>
                  <a:lnTo>
                    <a:pt x="1169670" y="2286"/>
                  </a:lnTo>
                  <a:lnTo>
                    <a:pt x="116738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5334" y="471678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160526" y="9906"/>
                  </a:lnTo>
                  <a:lnTo>
                    <a:pt x="1160526" y="4572"/>
                  </a:lnTo>
                  <a:lnTo>
                    <a:pt x="1165098" y="9906"/>
                  </a:lnTo>
                  <a:lnTo>
                    <a:pt x="1165098" y="471678"/>
                  </a:lnTo>
                  <a:lnTo>
                    <a:pt x="1167384" y="471678"/>
                  </a:lnTo>
                  <a:lnTo>
                    <a:pt x="1169670" y="469392"/>
                  </a:lnTo>
                  <a:close/>
                </a:path>
                <a:path w="1169670" h="471804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169670" h="471804">
                  <a:moveTo>
                    <a:pt x="9906" y="461772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461772"/>
                  </a:lnTo>
                  <a:lnTo>
                    <a:pt x="9906" y="461772"/>
                  </a:lnTo>
                  <a:close/>
                </a:path>
                <a:path w="1169670" h="471804">
                  <a:moveTo>
                    <a:pt x="1165098" y="461772"/>
                  </a:moveTo>
                  <a:lnTo>
                    <a:pt x="5334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1160526" y="471678"/>
                  </a:lnTo>
                  <a:lnTo>
                    <a:pt x="1160526" y="466344"/>
                  </a:lnTo>
                  <a:lnTo>
                    <a:pt x="1165098" y="461772"/>
                  </a:lnTo>
                  <a:close/>
                </a:path>
                <a:path w="1169670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5334" y="461772"/>
                  </a:lnTo>
                  <a:lnTo>
                    <a:pt x="5334" y="471678"/>
                  </a:lnTo>
                  <a:lnTo>
                    <a:pt x="9906" y="471678"/>
                  </a:lnTo>
                  <a:close/>
                </a:path>
                <a:path w="1169670" h="471804">
                  <a:moveTo>
                    <a:pt x="1165098" y="9906"/>
                  </a:moveTo>
                  <a:lnTo>
                    <a:pt x="1160526" y="4572"/>
                  </a:lnTo>
                  <a:lnTo>
                    <a:pt x="1160526" y="9906"/>
                  </a:lnTo>
                  <a:lnTo>
                    <a:pt x="1165098" y="9906"/>
                  </a:lnTo>
                  <a:close/>
                </a:path>
                <a:path w="1169670" h="471804">
                  <a:moveTo>
                    <a:pt x="1165098" y="461772"/>
                  </a:moveTo>
                  <a:lnTo>
                    <a:pt x="1165098" y="9906"/>
                  </a:lnTo>
                  <a:lnTo>
                    <a:pt x="1160526" y="9906"/>
                  </a:lnTo>
                  <a:lnTo>
                    <a:pt x="1160526" y="461772"/>
                  </a:lnTo>
                  <a:lnTo>
                    <a:pt x="1165098" y="461772"/>
                  </a:lnTo>
                  <a:close/>
                </a:path>
                <a:path w="1169670" h="471804">
                  <a:moveTo>
                    <a:pt x="1165098" y="471678"/>
                  </a:moveTo>
                  <a:lnTo>
                    <a:pt x="1165098" y="461772"/>
                  </a:lnTo>
                  <a:lnTo>
                    <a:pt x="1160526" y="466344"/>
                  </a:lnTo>
                  <a:lnTo>
                    <a:pt x="1160526" y="471678"/>
                  </a:lnTo>
                  <a:lnTo>
                    <a:pt x="1165098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08657" y="5132323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57719" y="5100828"/>
            <a:ext cx="1512570" cy="471805"/>
            <a:chOff x="7157719" y="5100828"/>
            <a:chExt cx="1512570" cy="471805"/>
          </a:xfrm>
        </p:grpSpPr>
        <p:sp>
          <p:nvSpPr>
            <p:cNvPr id="19" name="object 19"/>
            <p:cNvSpPr/>
            <p:nvPr/>
          </p:nvSpPr>
          <p:spPr>
            <a:xfrm>
              <a:off x="7162799" y="5105400"/>
              <a:ext cx="1501902" cy="461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57719" y="5100828"/>
              <a:ext cx="1512570" cy="4716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8227" y="5100828"/>
              <a:ext cx="1511935" cy="471805"/>
            </a:xfrm>
            <a:custGeom>
              <a:avLst/>
              <a:gdLst/>
              <a:ahLst/>
              <a:cxnLst/>
              <a:rect l="l" t="t" r="r" b="b"/>
              <a:pathLst>
                <a:path w="1511934" h="471804">
                  <a:moveTo>
                    <a:pt x="1511807" y="471677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471677"/>
                  </a:lnTo>
                  <a:lnTo>
                    <a:pt x="4572" y="471677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501902" y="9906"/>
                  </a:lnTo>
                  <a:lnTo>
                    <a:pt x="1501902" y="4572"/>
                  </a:lnTo>
                  <a:lnTo>
                    <a:pt x="1506474" y="9906"/>
                  </a:lnTo>
                  <a:lnTo>
                    <a:pt x="1506474" y="471677"/>
                  </a:lnTo>
                  <a:lnTo>
                    <a:pt x="1511807" y="471677"/>
                  </a:lnTo>
                  <a:close/>
                </a:path>
                <a:path w="1511934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511934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1511934" h="471804">
                  <a:moveTo>
                    <a:pt x="1506474" y="461772"/>
                  </a:moveTo>
                  <a:lnTo>
                    <a:pt x="4572" y="461772"/>
                  </a:lnTo>
                  <a:lnTo>
                    <a:pt x="9905" y="466344"/>
                  </a:lnTo>
                  <a:lnTo>
                    <a:pt x="9905" y="471677"/>
                  </a:lnTo>
                  <a:lnTo>
                    <a:pt x="1501902" y="471677"/>
                  </a:lnTo>
                  <a:lnTo>
                    <a:pt x="1501902" y="466344"/>
                  </a:lnTo>
                  <a:lnTo>
                    <a:pt x="1506474" y="461772"/>
                  </a:lnTo>
                  <a:close/>
                </a:path>
                <a:path w="1511934" h="471804">
                  <a:moveTo>
                    <a:pt x="9905" y="471677"/>
                  </a:moveTo>
                  <a:lnTo>
                    <a:pt x="9905" y="466344"/>
                  </a:lnTo>
                  <a:lnTo>
                    <a:pt x="4572" y="461772"/>
                  </a:lnTo>
                  <a:lnTo>
                    <a:pt x="4572" y="471677"/>
                  </a:lnTo>
                  <a:lnTo>
                    <a:pt x="9905" y="471677"/>
                  </a:lnTo>
                  <a:close/>
                </a:path>
                <a:path w="1511934" h="471804">
                  <a:moveTo>
                    <a:pt x="1506474" y="9906"/>
                  </a:moveTo>
                  <a:lnTo>
                    <a:pt x="1501902" y="4572"/>
                  </a:lnTo>
                  <a:lnTo>
                    <a:pt x="1501902" y="9906"/>
                  </a:lnTo>
                  <a:lnTo>
                    <a:pt x="1506474" y="9906"/>
                  </a:lnTo>
                  <a:close/>
                </a:path>
                <a:path w="1511934" h="471804">
                  <a:moveTo>
                    <a:pt x="1506474" y="461772"/>
                  </a:moveTo>
                  <a:lnTo>
                    <a:pt x="1506474" y="9906"/>
                  </a:lnTo>
                  <a:lnTo>
                    <a:pt x="1501902" y="9906"/>
                  </a:lnTo>
                  <a:lnTo>
                    <a:pt x="1501902" y="461772"/>
                  </a:lnTo>
                  <a:lnTo>
                    <a:pt x="1506474" y="461772"/>
                  </a:lnTo>
                  <a:close/>
                </a:path>
                <a:path w="1511934" h="471804">
                  <a:moveTo>
                    <a:pt x="1506474" y="471677"/>
                  </a:moveTo>
                  <a:lnTo>
                    <a:pt x="1506474" y="461772"/>
                  </a:lnTo>
                  <a:lnTo>
                    <a:pt x="1501902" y="466344"/>
                  </a:lnTo>
                  <a:lnTo>
                    <a:pt x="1501902" y="471677"/>
                  </a:lnTo>
                  <a:lnTo>
                    <a:pt x="1506474" y="47167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41540" y="51300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57828" y="4262628"/>
            <a:ext cx="2296160" cy="1426210"/>
            <a:chOff x="3957828" y="4262628"/>
            <a:chExt cx="2296160" cy="1426210"/>
          </a:xfrm>
        </p:grpSpPr>
        <p:sp>
          <p:nvSpPr>
            <p:cNvPr id="24" name="object 24"/>
            <p:cNvSpPr/>
            <p:nvPr/>
          </p:nvSpPr>
          <p:spPr>
            <a:xfrm>
              <a:off x="4774353" y="4267200"/>
              <a:ext cx="332275" cy="205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2400" y="4975276"/>
              <a:ext cx="1143470" cy="7084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06162" y="5138612"/>
              <a:ext cx="879452" cy="5446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86586" y="4975568"/>
              <a:ext cx="261813" cy="1624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7828" y="4262628"/>
              <a:ext cx="2295905" cy="142113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7828" y="4262628"/>
              <a:ext cx="2296160" cy="1426210"/>
            </a:xfrm>
            <a:custGeom>
              <a:avLst/>
              <a:gdLst/>
              <a:ahLst/>
              <a:cxnLst/>
              <a:rect l="l" t="t" r="r" b="b"/>
              <a:pathLst>
                <a:path w="2296160" h="1426210">
                  <a:moveTo>
                    <a:pt x="2295906" y="714756"/>
                  </a:moveTo>
                  <a:lnTo>
                    <a:pt x="2295906" y="710946"/>
                  </a:lnTo>
                  <a:lnTo>
                    <a:pt x="2295144" y="709422"/>
                  </a:lnTo>
                  <a:lnTo>
                    <a:pt x="2293620" y="708660"/>
                  </a:lnTo>
                  <a:lnTo>
                    <a:pt x="1150620" y="762"/>
                  </a:lnTo>
                  <a:lnTo>
                    <a:pt x="1149096" y="0"/>
                  </a:lnTo>
                  <a:lnTo>
                    <a:pt x="1146810" y="0"/>
                  </a:lnTo>
                  <a:lnTo>
                    <a:pt x="1145286" y="762"/>
                  </a:lnTo>
                  <a:lnTo>
                    <a:pt x="2286" y="708660"/>
                  </a:lnTo>
                  <a:lnTo>
                    <a:pt x="762" y="709422"/>
                  </a:lnTo>
                  <a:lnTo>
                    <a:pt x="0" y="710946"/>
                  </a:lnTo>
                  <a:lnTo>
                    <a:pt x="0" y="714756"/>
                  </a:lnTo>
                  <a:lnTo>
                    <a:pt x="762" y="716280"/>
                  </a:lnTo>
                  <a:lnTo>
                    <a:pt x="2286" y="717042"/>
                  </a:lnTo>
                  <a:lnTo>
                    <a:pt x="7620" y="720345"/>
                  </a:lnTo>
                  <a:lnTo>
                    <a:pt x="7620" y="708660"/>
                  </a:lnTo>
                  <a:lnTo>
                    <a:pt x="14386" y="712851"/>
                  </a:lnTo>
                  <a:lnTo>
                    <a:pt x="1145286" y="12447"/>
                  </a:lnTo>
                  <a:lnTo>
                    <a:pt x="1145286" y="9144"/>
                  </a:lnTo>
                  <a:lnTo>
                    <a:pt x="1150620" y="9144"/>
                  </a:lnTo>
                  <a:lnTo>
                    <a:pt x="1150620" y="12447"/>
                  </a:lnTo>
                  <a:lnTo>
                    <a:pt x="2281519" y="712851"/>
                  </a:lnTo>
                  <a:lnTo>
                    <a:pt x="2288286" y="708660"/>
                  </a:lnTo>
                  <a:lnTo>
                    <a:pt x="2288286" y="720345"/>
                  </a:lnTo>
                  <a:lnTo>
                    <a:pt x="2293620" y="717042"/>
                  </a:lnTo>
                  <a:lnTo>
                    <a:pt x="2295144" y="716280"/>
                  </a:lnTo>
                  <a:lnTo>
                    <a:pt x="2295906" y="714756"/>
                  </a:lnTo>
                  <a:close/>
                </a:path>
                <a:path w="2296160" h="1426210">
                  <a:moveTo>
                    <a:pt x="14386" y="712851"/>
                  </a:moveTo>
                  <a:lnTo>
                    <a:pt x="7620" y="708660"/>
                  </a:lnTo>
                  <a:lnTo>
                    <a:pt x="7620" y="717042"/>
                  </a:lnTo>
                  <a:lnTo>
                    <a:pt x="14386" y="712851"/>
                  </a:lnTo>
                  <a:close/>
                </a:path>
                <a:path w="2296160" h="1426210">
                  <a:moveTo>
                    <a:pt x="1147953" y="1414906"/>
                  </a:moveTo>
                  <a:lnTo>
                    <a:pt x="14386" y="712851"/>
                  </a:lnTo>
                  <a:lnTo>
                    <a:pt x="7620" y="717042"/>
                  </a:lnTo>
                  <a:lnTo>
                    <a:pt x="7620" y="720345"/>
                  </a:lnTo>
                  <a:lnTo>
                    <a:pt x="1145286" y="1424940"/>
                  </a:lnTo>
                  <a:lnTo>
                    <a:pt x="1145286" y="1416558"/>
                  </a:lnTo>
                  <a:lnTo>
                    <a:pt x="1147953" y="1414906"/>
                  </a:lnTo>
                  <a:close/>
                </a:path>
                <a:path w="2296160" h="1426210">
                  <a:moveTo>
                    <a:pt x="1150620" y="9144"/>
                  </a:moveTo>
                  <a:lnTo>
                    <a:pt x="1145286" y="9144"/>
                  </a:lnTo>
                  <a:lnTo>
                    <a:pt x="1147953" y="10795"/>
                  </a:lnTo>
                  <a:lnTo>
                    <a:pt x="1150620" y="9144"/>
                  </a:lnTo>
                  <a:close/>
                </a:path>
                <a:path w="2296160" h="1426210">
                  <a:moveTo>
                    <a:pt x="1147953" y="10795"/>
                  </a:moveTo>
                  <a:lnTo>
                    <a:pt x="1145286" y="9144"/>
                  </a:lnTo>
                  <a:lnTo>
                    <a:pt x="1145286" y="12447"/>
                  </a:lnTo>
                  <a:lnTo>
                    <a:pt x="1147953" y="10795"/>
                  </a:lnTo>
                  <a:close/>
                </a:path>
                <a:path w="2296160" h="1426210">
                  <a:moveTo>
                    <a:pt x="1150620" y="1416558"/>
                  </a:moveTo>
                  <a:lnTo>
                    <a:pt x="1147953" y="1414906"/>
                  </a:lnTo>
                  <a:lnTo>
                    <a:pt x="1145286" y="1416558"/>
                  </a:lnTo>
                  <a:lnTo>
                    <a:pt x="1150620" y="1416558"/>
                  </a:lnTo>
                  <a:close/>
                </a:path>
                <a:path w="2296160" h="1426210">
                  <a:moveTo>
                    <a:pt x="1150620" y="1424940"/>
                  </a:moveTo>
                  <a:lnTo>
                    <a:pt x="1150620" y="1416558"/>
                  </a:lnTo>
                  <a:lnTo>
                    <a:pt x="1145286" y="1416558"/>
                  </a:lnTo>
                  <a:lnTo>
                    <a:pt x="1145286" y="1424940"/>
                  </a:lnTo>
                  <a:lnTo>
                    <a:pt x="1146810" y="1425702"/>
                  </a:lnTo>
                  <a:lnTo>
                    <a:pt x="1149096" y="1425702"/>
                  </a:lnTo>
                  <a:lnTo>
                    <a:pt x="1150620" y="1424940"/>
                  </a:lnTo>
                  <a:close/>
                </a:path>
                <a:path w="2296160" h="1426210">
                  <a:moveTo>
                    <a:pt x="1150620" y="12447"/>
                  </a:moveTo>
                  <a:lnTo>
                    <a:pt x="1150620" y="9144"/>
                  </a:lnTo>
                  <a:lnTo>
                    <a:pt x="1147953" y="10795"/>
                  </a:lnTo>
                  <a:lnTo>
                    <a:pt x="1150620" y="12447"/>
                  </a:lnTo>
                  <a:close/>
                </a:path>
                <a:path w="2296160" h="1426210">
                  <a:moveTo>
                    <a:pt x="2288286" y="720345"/>
                  </a:moveTo>
                  <a:lnTo>
                    <a:pt x="2288286" y="717042"/>
                  </a:lnTo>
                  <a:lnTo>
                    <a:pt x="2281519" y="712851"/>
                  </a:lnTo>
                  <a:lnTo>
                    <a:pt x="1147953" y="1414906"/>
                  </a:lnTo>
                  <a:lnTo>
                    <a:pt x="1150620" y="1416558"/>
                  </a:lnTo>
                  <a:lnTo>
                    <a:pt x="1150620" y="1424940"/>
                  </a:lnTo>
                  <a:lnTo>
                    <a:pt x="2288286" y="720345"/>
                  </a:lnTo>
                  <a:close/>
                </a:path>
                <a:path w="2296160" h="1426210">
                  <a:moveTo>
                    <a:pt x="2288286" y="717042"/>
                  </a:moveTo>
                  <a:lnTo>
                    <a:pt x="2288286" y="708660"/>
                  </a:lnTo>
                  <a:lnTo>
                    <a:pt x="2281519" y="712851"/>
                  </a:lnTo>
                  <a:lnTo>
                    <a:pt x="2288286" y="71704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66335" y="4771135"/>
            <a:ext cx="127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ownedBy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68952" y="3043427"/>
            <a:ext cx="1104900" cy="471805"/>
            <a:chOff x="4568952" y="3043427"/>
            <a:chExt cx="1104900" cy="471805"/>
          </a:xfrm>
        </p:grpSpPr>
        <p:sp>
          <p:nvSpPr>
            <p:cNvPr id="32" name="object 32"/>
            <p:cNvSpPr/>
            <p:nvPr/>
          </p:nvSpPr>
          <p:spPr>
            <a:xfrm>
              <a:off x="4574286" y="3047999"/>
              <a:ext cx="1094993" cy="4617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68952" y="3043427"/>
              <a:ext cx="1104900" cy="4663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8952" y="3043427"/>
              <a:ext cx="1104900" cy="471805"/>
            </a:xfrm>
            <a:custGeom>
              <a:avLst/>
              <a:gdLst/>
              <a:ahLst/>
              <a:cxnLst/>
              <a:rect l="l" t="t" r="r" b="b"/>
              <a:pathLst>
                <a:path w="1104900" h="471804">
                  <a:moveTo>
                    <a:pt x="1104900" y="469392"/>
                  </a:moveTo>
                  <a:lnTo>
                    <a:pt x="1104900" y="2286"/>
                  </a:lnTo>
                  <a:lnTo>
                    <a:pt x="110261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5334" y="471678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95756" y="9906"/>
                  </a:lnTo>
                  <a:lnTo>
                    <a:pt x="1095756" y="4572"/>
                  </a:lnTo>
                  <a:lnTo>
                    <a:pt x="1100328" y="9906"/>
                  </a:lnTo>
                  <a:lnTo>
                    <a:pt x="1100328" y="471678"/>
                  </a:lnTo>
                  <a:lnTo>
                    <a:pt x="1102614" y="471678"/>
                  </a:lnTo>
                  <a:lnTo>
                    <a:pt x="1104900" y="469392"/>
                  </a:lnTo>
                  <a:close/>
                </a:path>
                <a:path w="1104900" h="471804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104900" h="471804">
                  <a:moveTo>
                    <a:pt x="9906" y="461772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461772"/>
                  </a:lnTo>
                  <a:lnTo>
                    <a:pt x="9906" y="461772"/>
                  </a:lnTo>
                  <a:close/>
                </a:path>
                <a:path w="1104900" h="471804">
                  <a:moveTo>
                    <a:pt x="1100328" y="461772"/>
                  </a:moveTo>
                  <a:lnTo>
                    <a:pt x="5334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1095756" y="471678"/>
                  </a:lnTo>
                  <a:lnTo>
                    <a:pt x="1095756" y="466344"/>
                  </a:lnTo>
                  <a:lnTo>
                    <a:pt x="1100328" y="461772"/>
                  </a:lnTo>
                  <a:close/>
                </a:path>
                <a:path w="1104900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5334" y="461772"/>
                  </a:lnTo>
                  <a:lnTo>
                    <a:pt x="5334" y="471678"/>
                  </a:lnTo>
                  <a:lnTo>
                    <a:pt x="9906" y="471678"/>
                  </a:lnTo>
                  <a:close/>
                </a:path>
                <a:path w="1104900" h="471804">
                  <a:moveTo>
                    <a:pt x="1100328" y="9906"/>
                  </a:moveTo>
                  <a:lnTo>
                    <a:pt x="1095756" y="4572"/>
                  </a:lnTo>
                  <a:lnTo>
                    <a:pt x="1095756" y="9906"/>
                  </a:lnTo>
                  <a:lnTo>
                    <a:pt x="1100328" y="9906"/>
                  </a:lnTo>
                  <a:close/>
                </a:path>
                <a:path w="1104900" h="471804">
                  <a:moveTo>
                    <a:pt x="1100328" y="461772"/>
                  </a:moveTo>
                  <a:lnTo>
                    <a:pt x="1100328" y="9906"/>
                  </a:lnTo>
                  <a:lnTo>
                    <a:pt x="1095756" y="9906"/>
                  </a:lnTo>
                  <a:lnTo>
                    <a:pt x="1095756" y="461772"/>
                  </a:lnTo>
                  <a:lnTo>
                    <a:pt x="1100328" y="461772"/>
                  </a:lnTo>
                  <a:close/>
                </a:path>
                <a:path w="1104900" h="471804">
                  <a:moveTo>
                    <a:pt x="1100328" y="471678"/>
                  </a:moveTo>
                  <a:lnTo>
                    <a:pt x="1100328" y="461772"/>
                  </a:lnTo>
                  <a:lnTo>
                    <a:pt x="1095756" y="466344"/>
                  </a:lnTo>
                  <a:lnTo>
                    <a:pt x="1095756" y="471678"/>
                  </a:lnTo>
                  <a:lnTo>
                    <a:pt x="1100328" y="4716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21739" y="2243909"/>
            <a:ext cx="5271135" cy="122237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800" dirty="0">
                <a:latin typeface="Arial"/>
                <a:cs typeface="Arial"/>
              </a:rPr>
              <a:t>Solution 2: better, more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laborious</a:t>
            </a:r>
            <a:endParaRPr sz="2800">
              <a:latin typeface="Arial"/>
              <a:cs typeface="Arial"/>
            </a:endParaRPr>
          </a:p>
          <a:p>
            <a:pPr marL="3450590">
              <a:lnSpc>
                <a:spcPct val="100000"/>
              </a:lnSpc>
              <a:spcBef>
                <a:spcPts val="1465"/>
              </a:spcBef>
            </a:pPr>
            <a:r>
              <a:rPr sz="2400" spc="-5" dirty="0">
                <a:latin typeface="Arial"/>
                <a:cs typeface="Arial"/>
              </a:rPr>
              <a:t>Owner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463028" y="3729228"/>
            <a:ext cx="772160" cy="654685"/>
            <a:chOff x="7463028" y="3729228"/>
            <a:chExt cx="772160" cy="654685"/>
          </a:xfrm>
        </p:grpSpPr>
        <p:sp>
          <p:nvSpPr>
            <p:cNvPr id="37" name="object 37"/>
            <p:cNvSpPr/>
            <p:nvPr/>
          </p:nvSpPr>
          <p:spPr>
            <a:xfrm>
              <a:off x="7467600" y="3733800"/>
              <a:ext cx="388505" cy="6446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63028" y="3729228"/>
              <a:ext cx="770890" cy="6545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3028" y="3729228"/>
              <a:ext cx="772160" cy="654685"/>
            </a:xfrm>
            <a:custGeom>
              <a:avLst/>
              <a:gdLst/>
              <a:ahLst/>
              <a:cxnLst/>
              <a:rect l="l" t="t" r="r" b="b"/>
              <a:pathLst>
                <a:path w="772159" h="654685">
                  <a:moveTo>
                    <a:pt x="771906" y="649986"/>
                  </a:moveTo>
                  <a:lnTo>
                    <a:pt x="771906" y="648462"/>
                  </a:lnTo>
                  <a:lnTo>
                    <a:pt x="771144" y="646938"/>
                  </a:lnTo>
                  <a:lnTo>
                    <a:pt x="390144" y="2286"/>
                  </a:lnTo>
                  <a:lnTo>
                    <a:pt x="389382" y="762"/>
                  </a:lnTo>
                  <a:lnTo>
                    <a:pt x="387858" y="0"/>
                  </a:lnTo>
                  <a:lnTo>
                    <a:pt x="384048" y="0"/>
                  </a:lnTo>
                  <a:lnTo>
                    <a:pt x="382524" y="762"/>
                  </a:lnTo>
                  <a:lnTo>
                    <a:pt x="381762" y="2286"/>
                  </a:lnTo>
                  <a:lnTo>
                    <a:pt x="762" y="646938"/>
                  </a:lnTo>
                  <a:lnTo>
                    <a:pt x="0" y="648462"/>
                  </a:lnTo>
                  <a:lnTo>
                    <a:pt x="0" y="649986"/>
                  </a:lnTo>
                  <a:lnTo>
                    <a:pt x="1524" y="653034"/>
                  </a:lnTo>
                  <a:lnTo>
                    <a:pt x="3048" y="654558"/>
                  </a:lnTo>
                  <a:lnTo>
                    <a:pt x="4572" y="654558"/>
                  </a:lnTo>
                  <a:lnTo>
                    <a:pt x="4572" y="644652"/>
                  </a:lnTo>
                  <a:lnTo>
                    <a:pt x="13201" y="644652"/>
                  </a:lnTo>
                  <a:lnTo>
                    <a:pt x="381762" y="21785"/>
                  </a:lnTo>
                  <a:lnTo>
                    <a:pt x="381762" y="7620"/>
                  </a:lnTo>
                  <a:lnTo>
                    <a:pt x="390144" y="7620"/>
                  </a:lnTo>
                  <a:lnTo>
                    <a:pt x="390144" y="21785"/>
                  </a:lnTo>
                  <a:lnTo>
                    <a:pt x="758704" y="644652"/>
                  </a:lnTo>
                  <a:lnTo>
                    <a:pt x="766572" y="644652"/>
                  </a:lnTo>
                  <a:lnTo>
                    <a:pt x="766572" y="654558"/>
                  </a:lnTo>
                  <a:lnTo>
                    <a:pt x="768858" y="654558"/>
                  </a:lnTo>
                  <a:lnTo>
                    <a:pt x="770382" y="653034"/>
                  </a:lnTo>
                  <a:lnTo>
                    <a:pt x="771906" y="649986"/>
                  </a:lnTo>
                  <a:close/>
                </a:path>
                <a:path w="772159" h="654685">
                  <a:moveTo>
                    <a:pt x="13201" y="644652"/>
                  </a:moveTo>
                  <a:lnTo>
                    <a:pt x="4572" y="644652"/>
                  </a:lnTo>
                  <a:lnTo>
                    <a:pt x="9144" y="651510"/>
                  </a:lnTo>
                  <a:lnTo>
                    <a:pt x="13201" y="644652"/>
                  </a:lnTo>
                  <a:close/>
                </a:path>
                <a:path w="772159" h="654685">
                  <a:moveTo>
                    <a:pt x="766572" y="654558"/>
                  </a:moveTo>
                  <a:lnTo>
                    <a:pt x="766572" y="644652"/>
                  </a:lnTo>
                  <a:lnTo>
                    <a:pt x="762762" y="651510"/>
                  </a:lnTo>
                  <a:lnTo>
                    <a:pt x="758704" y="644652"/>
                  </a:lnTo>
                  <a:lnTo>
                    <a:pt x="13201" y="644652"/>
                  </a:lnTo>
                  <a:lnTo>
                    <a:pt x="9144" y="651510"/>
                  </a:lnTo>
                  <a:lnTo>
                    <a:pt x="4572" y="644652"/>
                  </a:lnTo>
                  <a:lnTo>
                    <a:pt x="4572" y="654558"/>
                  </a:lnTo>
                  <a:lnTo>
                    <a:pt x="766572" y="654558"/>
                  </a:lnTo>
                  <a:close/>
                </a:path>
                <a:path w="772159" h="654685">
                  <a:moveTo>
                    <a:pt x="390144" y="7620"/>
                  </a:moveTo>
                  <a:lnTo>
                    <a:pt x="381762" y="7620"/>
                  </a:lnTo>
                  <a:lnTo>
                    <a:pt x="385953" y="14702"/>
                  </a:lnTo>
                  <a:lnTo>
                    <a:pt x="390144" y="7620"/>
                  </a:lnTo>
                  <a:close/>
                </a:path>
                <a:path w="772159" h="654685">
                  <a:moveTo>
                    <a:pt x="385953" y="14702"/>
                  </a:moveTo>
                  <a:lnTo>
                    <a:pt x="381762" y="7620"/>
                  </a:lnTo>
                  <a:lnTo>
                    <a:pt x="381762" y="21785"/>
                  </a:lnTo>
                  <a:lnTo>
                    <a:pt x="385953" y="14702"/>
                  </a:lnTo>
                  <a:close/>
                </a:path>
                <a:path w="772159" h="654685">
                  <a:moveTo>
                    <a:pt x="390144" y="21785"/>
                  </a:moveTo>
                  <a:lnTo>
                    <a:pt x="390144" y="7620"/>
                  </a:lnTo>
                  <a:lnTo>
                    <a:pt x="385953" y="14702"/>
                  </a:lnTo>
                  <a:lnTo>
                    <a:pt x="390144" y="21785"/>
                  </a:lnTo>
                  <a:close/>
                </a:path>
                <a:path w="772159" h="654685">
                  <a:moveTo>
                    <a:pt x="766572" y="644652"/>
                  </a:moveTo>
                  <a:lnTo>
                    <a:pt x="758704" y="644652"/>
                  </a:lnTo>
                  <a:lnTo>
                    <a:pt x="762762" y="651510"/>
                  </a:lnTo>
                  <a:lnTo>
                    <a:pt x="766572" y="64465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41590" y="4012946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29028" y="3274313"/>
            <a:ext cx="5789930" cy="2898140"/>
          </a:xfrm>
          <a:custGeom>
            <a:avLst/>
            <a:gdLst/>
            <a:ahLst/>
            <a:cxnLst/>
            <a:rect l="l" t="t" r="r" b="b"/>
            <a:pathLst>
              <a:path w="5789930" h="2898140">
                <a:moveTo>
                  <a:pt x="80010" y="1831086"/>
                </a:moveTo>
                <a:lnTo>
                  <a:pt x="9906" y="1104138"/>
                </a:lnTo>
                <a:lnTo>
                  <a:pt x="0" y="1104900"/>
                </a:lnTo>
                <a:lnTo>
                  <a:pt x="70866" y="1831848"/>
                </a:lnTo>
                <a:lnTo>
                  <a:pt x="80010" y="1831086"/>
                </a:lnTo>
                <a:close/>
              </a:path>
              <a:path w="5789930" h="2898140">
                <a:moveTo>
                  <a:pt x="2444750" y="0"/>
                </a:moveTo>
                <a:lnTo>
                  <a:pt x="10160" y="0"/>
                </a:lnTo>
                <a:lnTo>
                  <a:pt x="5080" y="12"/>
                </a:lnTo>
                <a:lnTo>
                  <a:pt x="0" y="0"/>
                </a:lnTo>
                <a:lnTo>
                  <a:pt x="0" y="459486"/>
                </a:lnTo>
                <a:lnTo>
                  <a:pt x="4572" y="459486"/>
                </a:lnTo>
                <a:lnTo>
                  <a:pt x="5080" y="459486"/>
                </a:lnTo>
                <a:lnTo>
                  <a:pt x="10160" y="459486"/>
                </a:lnTo>
                <a:lnTo>
                  <a:pt x="10160" y="9906"/>
                </a:lnTo>
                <a:lnTo>
                  <a:pt x="2444750" y="9906"/>
                </a:lnTo>
                <a:lnTo>
                  <a:pt x="2444750" y="0"/>
                </a:lnTo>
                <a:close/>
              </a:path>
              <a:path w="5789930" h="2898140">
                <a:moveTo>
                  <a:pt x="2981706" y="2897886"/>
                </a:moveTo>
                <a:lnTo>
                  <a:pt x="2981693" y="2440686"/>
                </a:lnTo>
                <a:lnTo>
                  <a:pt x="2971800" y="2440686"/>
                </a:lnTo>
                <a:lnTo>
                  <a:pt x="2971800" y="2897886"/>
                </a:lnTo>
                <a:lnTo>
                  <a:pt x="2981706" y="2897886"/>
                </a:lnTo>
                <a:close/>
              </a:path>
              <a:path w="5789930" h="2898140">
                <a:moveTo>
                  <a:pt x="3014472" y="307086"/>
                </a:moveTo>
                <a:lnTo>
                  <a:pt x="2976372" y="230886"/>
                </a:lnTo>
                <a:lnTo>
                  <a:pt x="2938272" y="307086"/>
                </a:lnTo>
                <a:lnTo>
                  <a:pt x="2971800" y="307086"/>
                </a:lnTo>
                <a:lnTo>
                  <a:pt x="2971800" y="992886"/>
                </a:lnTo>
                <a:lnTo>
                  <a:pt x="2981706" y="992886"/>
                </a:lnTo>
                <a:lnTo>
                  <a:pt x="2981706" y="307086"/>
                </a:lnTo>
                <a:lnTo>
                  <a:pt x="3014472" y="307086"/>
                </a:lnTo>
                <a:close/>
              </a:path>
              <a:path w="5789930" h="2898140">
                <a:moveTo>
                  <a:pt x="5724906" y="0"/>
                </a:moveTo>
                <a:lnTo>
                  <a:pt x="5719826" y="0"/>
                </a:lnTo>
                <a:lnTo>
                  <a:pt x="5714746" y="0"/>
                </a:lnTo>
                <a:lnTo>
                  <a:pt x="3540506" y="0"/>
                </a:lnTo>
                <a:lnTo>
                  <a:pt x="3540506" y="9906"/>
                </a:lnTo>
                <a:lnTo>
                  <a:pt x="5714746" y="9906"/>
                </a:lnTo>
                <a:lnTo>
                  <a:pt x="5714746" y="459486"/>
                </a:lnTo>
                <a:lnTo>
                  <a:pt x="5719826" y="459486"/>
                </a:lnTo>
                <a:lnTo>
                  <a:pt x="5724906" y="459486"/>
                </a:lnTo>
                <a:lnTo>
                  <a:pt x="5724906" y="0"/>
                </a:lnTo>
                <a:close/>
              </a:path>
              <a:path w="5789930" h="2898140">
                <a:moveTo>
                  <a:pt x="5789676" y="1831086"/>
                </a:moveTo>
                <a:lnTo>
                  <a:pt x="5724906" y="1104138"/>
                </a:lnTo>
                <a:lnTo>
                  <a:pt x="5715000" y="1104900"/>
                </a:lnTo>
                <a:lnTo>
                  <a:pt x="5780532" y="1831848"/>
                </a:lnTo>
                <a:lnTo>
                  <a:pt x="5789676" y="1831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782" y="1306322"/>
            <a:ext cx="38944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Weak </a:t>
            </a:r>
            <a:r>
              <a:rPr spc="-5" dirty="0"/>
              <a:t>Entity</a:t>
            </a:r>
            <a:r>
              <a:rPr spc="-8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158238"/>
            <a:ext cx="7258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Entity sets are weak when their key comes from other  classes to which they 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related.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1028" y="3500628"/>
            <a:ext cx="2143760" cy="772160"/>
            <a:chOff x="6701028" y="3500628"/>
            <a:chExt cx="2143760" cy="772160"/>
          </a:xfrm>
        </p:grpSpPr>
        <p:sp>
          <p:nvSpPr>
            <p:cNvPr id="5" name="object 5"/>
            <p:cNvSpPr/>
            <p:nvPr/>
          </p:nvSpPr>
          <p:spPr>
            <a:xfrm>
              <a:off x="6705600" y="35052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1028" y="3500628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1028" y="35006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59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59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90664" y="3682238"/>
            <a:ext cx="136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0827" y="3500628"/>
            <a:ext cx="2143760" cy="772160"/>
            <a:chOff x="1290827" y="3500628"/>
            <a:chExt cx="2143760" cy="772160"/>
          </a:xfrm>
        </p:grpSpPr>
        <p:sp>
          <p:nvSpPr>
            <p:cNvPr id="10" name="object 10"/>
            <p:cNvSpPr/>
            <p:nvPr/>
          </p:nvSpPr>
          <p:spPr>
            <a:xfrm>
              <a:off x="1295399" y="35052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0827" y="35006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0827" y="35006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6882" y="3682238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38828" y="3119627"/>
            <a:ext cx="1534160" cy="1381760"/>
            <a:chOff x="4338828" y="3119627"/>
            <a:chExt cx="1534160" cy="1381760"/>
          </a:xfrm>
        </p:grpSpPr>
        <p:sp>
          <p:nvSpPr>
            <p:cNvPr id="15" name="object 15"/>
            <p:cNvSpPr/>
            <p:nvPr/>
          </p:nvSpPr>
          <p:spPr>
            <a:xfrm>
              <a:off x="4343400" y="3124200"/>
              <a:ext cx="762846" cy="137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8828" y="3119627"/>
              <a:ext cx="1533905" cy="1376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8828" y="31196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94529" y="3606038"/>
            <a:ext cx="1222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affiliation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1027" y="3771900"/>
            <a:ext cx="3815079" cy="1492250"/>
            <a:chOff x="2891027" y="3771900"/>
            <a:chExt cx="3815079" cy="1492250"/>
          </a:xfrm>
        </p:grpSpPr>
        <p:sp>
          <p:nvSpPr>
            <p:cNvPr id="20" name="object 20"/>
            <p:cNvSpPr/>
            <p:nvPr/>
          </p:nvSpPr>
          <p:spPr>
            <a:xfrm>
              <a:off x="3429000" y="3771899"/>
              <a:ext cx="3276600" cy="76200"/>
            </a:xfrm>
            <a:custGeom>
              <a:avLst/>
              <a:gdLst/>
              <a:ahLst/>
              <a:cxnLst/>
              <a:rect l="l" t="t" r="r" b="b"/>
              <a:pathLst>
                <a:path w="3276600" h="76200">
                  <a:moveTo>
                    <a:pt x="914400" y="33528"/>
                  </a:moveTo>
                  <a:lnTo>
                    <a:pt x="0" y="33528"/>
                  </a:lnTo>
                  <a:lnTo>
                    <a:pt x="0" y="43434"/>
                  </a:lnTo>
                  <a:lnTo>
                    <a:pt x="914400" y="43434"/>
                  </a:lnTo>
                  <a:lnTo>
                    <a:pt x="914400" y="33528"/>
                  </a:lnTo>
                  <a:close/>
                </a:path>
                <a:path w="3276600" h="76200">
                  <a:moveTo>
                    <a:pt x="3276600" y="38100"/>
                  </a:moveTo>
                  <a:lnTo>
                    <a:pt x="3200400" y="0"/>
                  </a:lnTo>
                  <a:lnTo>
                    <a:pt x="3200400" y="33528"/>
                  </a:lnTo>
                  <a:lnTo>
                    <a:pt x="3213354" y="33528"/>
                  </a:lnTo>
                  <a:lnTo>
                    <a:pt x="2438400" y="33540"/>
                  </a:lnTo>
                  <a:lnTo>
                    <a:pt x="2438400" y="43434"/>
                  </a:lnTo>
                  <a:lnTo>
                    <a:pt x="3200400" y="43434"/>
                  </a:lnTo>
                  <a:lnTo>
                    <a:pt x="3200400" y="76200"/>
                  </a:lnTo>
                  <a:lnTo>
                    <a:pt x="3213354" y="69723"/>
                  </a:lnTo>
                  <a:lnTo>
                    <a:pt x="3276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8692" y="4572000"/>
              <a:ext cx="690807" cy="241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31666" y="4572245"/>
              <a:ext cx="670380" cy="2283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1027" y="4567427"/>
              <a:ext cx="1457706" cy="690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1027" y="4567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90926" y="4710938"/>
            <a:ext cx="105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7427" y="4567428"/>
            <a:ext cx="1457960" cy="696595"/>
            <a:chOff x="757427" y="4567428"/>
            <a:chExt cx="1457960" cy="696595"/>
          </a:xfrm>
        </p:grpSpPr>
        <p:sp>
          <p:nvSpPr>
            <p:cNvPr id="27" name="object 27"/>
            <p:cNvSpPr/>
            <p:nvPr/>
          </p:nvSpPr>
          <p:spPr>
            <a:xfrm>
              <a:off x="795092" y="4572000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8066" y="4572245"/>
              <a:ext cx="670380" cy="228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427" y="4567428"/>
              <a:ext cx="1457706" cy="690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427" y="45674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34872" y="4710938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sport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24828" y="4567428"/>
            <a:ext cx="1457960" cy="696595"/>
            <a:chOff x="6624828" y="4567428"/>
            <a:chExt cx="1457960" cy="696595"/>
          </a:xfrm>
        </p:grpSpPr>
        <p:sp>
          <p:nvSpPr>
            <p:cNvPr id="33" name="object 33"/>
            <p:cNvSpPr/>
            <p:nvPr/>
          </p:nvSpPr>
          <p:spPr>
            <a:xfrm>
              <a:off x="6662492" y="4572000"/>
              <a:ext cx="690807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5467" y="4572245"/>
              <a:ext cx="670380" cy="228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4828" y="4567428"/>
              <a:ext cx="1457705" cy="6903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4828" y="45674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60" y="3015"/>
                  </a:lnTo>
                  <a:lnTo>
                    <a:pt x="578778" y="6660"/>
                  </a:lnTo>
                  <a:lnTo>
                    <a:pt x="534597" y="12092"/>
                  </a:lnTo>
                  <a:lnTo>
                    <a:pt x="488213" y="19390"/>
                  </a:lnTo>
                  <a:lnTo>
                    <a:pt x="440325" y="28637"/>
                  </a:lnTo>
                  <a:lnTo>
                    <a:pt x="391631" y="39911"/>
                  </a:lnTo>
                  <a:lnTo>
                    <a:pt x="342827" y="53294"/>
                  </a:lnTo>
                  <a:lnTo>
                    <a:pt x="294613" y="68865"/>
                  </a:lnTo>
                  <a:lnTo>
                    <a:pt x="247684" y="86707"/>
                  </a:lnTo>
                  <a:lnTo>
                    <a:pt x="202739" y="106898"/>
                  </a:lnTo>
                  <a:lnTo>
                    <a:pt x="160477" y="129520"/>
                  </a:lnTo>
                  <a:lnTo>
                    <a:pt x="121593" y="154653"/>
                  </a:lnTo>
                  <a:lnTo>
                    <a:pt x="86787" y="182377"/>
                  </a:lnTo>
                  <a:lnTo>
                    <a:pt x="56755" y="212774"/>
                  </a:lnTo>
                  <a:lnTo>
                    <a:pt x="32196" y="245923"/>
                  </a:lnTo>
                  <a:lnTo>
                    <a:pt x="13807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59600" y="47109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14628" y="3041903"/>
            <a:ext cx="6257290" cy="1610995"/>
          </a:xfrm>
          <a:custGeom>
            <a:avLst/>
            <a:gdLst/>
            <a:ahLst/>
            <a:cxnLst/>
            <a:rect l="l" t="t" r="r" b="b"/>
            <a:pathLst>
              <a:path w="6257290" h="1610995">
                <a:moveTo>
                  <a:pt x="2295906" y="382524"/>
                </a:moveTo>
                <a:lnTo>
                  <a:pt x="2286000" y="382524"/>
                </a:lnTo>
                <a:lnTo>
                  <a:pt x="2286000" y="392430"/>
                </a:lnTo>
                <a:lnTo>
                  <a:pt x="2286000" y="1296924"/>
                </a:lnTo>
                <a:lnTo>
                  <a:pt x="9906" y="1296924"/>
                </a:lnTo>
                <a:lnTo>
                  <a:pt x="9906" y="392430"/>
                </a:lnTo>
                <a:lnTo>
                  <a:pt x="2286000" y="392430"/>
                </a:lnTo>
                <a:lnTo>
                  <a:pt x="2286000" y="382524"/>
                </a:lnTo>
                <a:lnTo>
                  <a:pt x="0" y="382524"/>
                </a:lnTo>
                <a:lnTo>
                  <a:pt x="0" y="1306830"/>
                </a:lnTo>
                <a:lnTo>
                  <a:pt x="4572" y="1306830"/>
                </a:lnTo>
                <a:lnTo>
                  <a:pt x="9906" y="1306830"/>
                </a:lnTo>
                <a:lnTo>
                  <a:pt x="831342" y="1306830"/>
                </a:lnTo>
                <a:lnTo>
                  <a:pt x="534924" y="1603248"/>
                </a:lnTo>
                <a:lnTo>
                  <a:pt x="541782" y="1610106"/>
                </a:lnTo>
                <a:lnTo>
                  <a:pt x="845058" y="1306830"/>
                </a:lnTo>
                <a:lnTo>
                  <a:pt x="1224153" y="1306830"/>
                </a:lnTo>
                <a:lnTo>
                  <a:pt x="1984248" y="1610868"/>
                </a:lnTo>
                <a:lnTo>
                  <a:pt x="1988058" y="1602486"/>
                </a:lnTo>
                <a:lnTo>
                  <a:pt x="1248918" y="1306830"/>
                </a:lnTo>
                <a:lnTo>
                  <a:pt x="2286000" y="1306830"/>
                </a:lnTo>
                <a:lnTo>
                  <a:pt x="2290572" y="1306830"/>
                </a:lnTo>
                <a:lnTo>
                  <a:pt x="2295906" y="1306830"/>
                </a:lnTo>
                <a:lnTo>
                  <a:pt x="2295906" y="382524"/>
                </a:lnTo>
                <a:close/>
              </a:path>
              <a:path w="6257290" h="1610995">
                <a:moveTo>
                  <a:pt x="4812792" y="768096"/>
                </a:moveTo>
                <a:lnTo>
                  <a:pt x="4798009" y="755789"/>
                </a:lnTo>
                <a:lnTo>
                  <a:pt x="4798009" y="768477"/>
                </a:lnTo>
                <a:lnTo>
                  <a:pt x="3890772" y="1524508"/>
                </a:lnTo>
                <a:lnTo>
                  <a:pt x="2983534" y="768477"/>
                </a:lnTo>
                <a:lnTo>
                  <a:pt x="3887724" y="14986"/>
                </a:lnTo>
                <a:lnTo>
                  <a:pt x="3890772" y="12446"/>
                </a:lnTo>
                <a:lnTo>
                  <a:pt x="3893820" y="14986"/>
                </a:lnTo>
                <a:lnTo>
                  <a:pt x="4798009" y="768477"/>
                </a:lnTo>
                <a:lnTo>
                  <a:pt x="4798009" y="755789"/>
                </a:lnTo>
                <a:lnTo>
                  <a:pt x="3890772" y="0"/>
                </a:lnTo>
                <a:lnTo>
                  <a:pt x="2969514" y="768096"/>
                </a:lnTo>
                <a:lnTo>
                  <a:pt x="2979420" y="776363"/>
                </a:lnTo>
                <a:lnTo>
                  <a:pt x="3887724" y="1534414"/>
                </a:lnTo>
                <a:lnTo>
                  <a:pt x="3890772" y="1536954"/>
                </a:lnTo>
                <a:lnTo>
                  <a:pt x="3893820" y="1534414"/>
                </a:lnTo>
                <a:lnTo>
                  <a:pt x="4802124" y="776998"/>
                </a:lnTo>
                <a:lnTo>
                  <a:pt x="4812792" y="768096"/>
                </a:lnTo>
                <a:close/>
              </a:path>
              <a:path w="6257290" h="1610995">
                <a:moveTo>
                  <a:pt x="6256782" y="1228344"/>
                </a:moveTo>
                <a:lnTo>
                  <a:pt x="6249162" y="1223010"/>
                </a:lnTo>
                <a:lnTo>
                  <a:pt x="6020562" y="1527810"/>
                </a:lnTo>
                <a:lnTo>
                  <a:pt x="6028182" y="1533144"/>
                </a:lnTo>
                <a:lnTo>
                  <a:pt x="6256782" y="1228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02739" y="5815838"/>
            <a:ext cx="5104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Team(sport,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2400" spc="-25" dirty="0">
                <a:latin typeface="Arial"/>
                <a:cs typeface="Arial"/>
              </a:rPr>
              <a:t>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universityName</a:t>
            </a:r>
            <a:r>
              <a:rPr sz="2400" spc="-5" dirty="0">
                <a:latin typeface="Arial"/>
                <a:cs typeface="Arial"/>
              </a:rPr>
              <a:t>)  University(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85896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630427"/>
            <a:ext cx="7002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Integrity </a:t>
            </a:r>
            <a:r>
              <a:rPr spc="-5" dirty="0"/>
              <a:t>Constraints</a:t>
            </a:r>
            <a:r>
              <a:rPr spc="-70" dirty="0"/>
              <a:t> </a:t>
            </a:r>
            <a:r>
              <a:rPr dirty="0"/>
              <a:t>Motivation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7027" y="1500377"/>
            <a:ext cx="8234680" cy="2570480"/>
            <a:chOff x="1367027" y="1500377"/>
            <a:chExt cx="8234680" cy="2570480"/>
          </a:xfrm>
        </p:grpSpPr>
        <p:sp>
          <p:nvSpPr>
            <p:cNvPr id="4" name="object 4"/>
            <p:cNvSpPr/>
            <p:nvPr/>
          </p:nvSpPr>
          <p:spPr>
            <a:xfrm>
              <a:off x="1371599" y="1504949"/>
              <a:ext cx="7315200" cy="1200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027" y="1500377"/>
              <a:ext cx="7325106" cy="1210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027" y="1500377"/>
              <a:ext cx="7325359" cy="1210310"/>
            </a:xfrm>
            <a:custGeom>
              <a:avLst/>
              <a:gdLst/>
              <a:ahLst/>
              <a:cxnLst/>
              <a:rect l="l" t="t" r="r" b="b"/>
              <a:pathLst>
                <a:path w="7325359" h="1210310">
                  <a:moveTo>
                    <a:pt x="7325106" y="1207770"/>
                  </a:moveTo>
                  <a:lnTo>
                    <a:pt x="7325106" y="2286"/>
                  </a:lnTo>
                  <a:lnTo>
                    <a:pt x="7322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207770"/>
                  </a:lnTo>
                  <a:lnTo>
                    <a:pt x="2285" y="1210056"/>
                  </a:lnTo>
                  <a:lnTo>
                    <a:pt x="4572" y="1210056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7315200" y="9144"/>
                  </a:lnTo>
                  <a:lnTo>
                    <a:pt x="7315200" y="4572"/>
                  </a:lnTo>
                  <a:lnTo>
                    <a:pt x="7319772" y="9144"/>
                  </a:lnTo>
                  <a:lnTo>
                    <a:pt x="7319772" y="1210056"/>
                  </a:lnTo>
                  <a:lnTo>
                    <a:pt x="7322820" y="1210056"/>
                  </a:lnTo>
                  <a:lnTo>
                    <a:pt x="7325106" y="1207770"/>
                  </a:lnTo>
                  <a:close/>
                </a:path>
                <a:path w="7325359" h="1210310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7325359" h="1210310">
                  <a:moveTo>
                    <a:pt x="9905" y="1200150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1200150"/>
                  </a:lnTo>
                  <a:lnTo>
                    <a:pt x="9905" y="1200150"/>
                  </a:lnTo>
                  <a:close/>
                </a:path>
                <a:path w="7325359" h="1210310">
                  <a:moveTo>
                    <a:pt x="7319772" y="1200150"/>
                  </a:moveTo>
                  <a:lnTo>
                    <a:pt x="4572" y="1200150"/>
                  </a:lnTo>
                  <a:lnTo>
                    <a:pt x="9905" y="1204722"/>
                  </a:lnTo>
                  <a:lnTo>
                    <a:pt x="9905" y="1210056"/>
                  </a:lnTo>
                  <a:lnTo>
                    <a:pt x="7315200" y="1210056"/>
                  </a:lnTo>
                  <a:lnTo>
                    <a:pt x="7315200" y="1204722"/>
                  </a:lnTo>
                  <a:lnTo>
                    <a:pt x="7319772" y="1200150"/>
                  </a:lnTo>
                  <a:close/>
                </a:path>
                <a:path w="7325359" h="1210310">
                  <a:moveTo>
                    <a:pt x="9905" y="1210056"/>
                  </a:moveTo>
                  <a:lnTo>
                    <a:pt x="9905" y="1204722"/>
                  </a:lnTo>
                  <a:lnTo>
                    <a:pt x="4572" y="1200150"/>
                  </a:lnTo>
                  <a:lnTo>
                    <a:pt x="4572" y="1210056"/>
                  </a:lnTo>
                  <a:lnTo>
                    <a:pt x="9905" y="1210056"/>
                  </a:lnTo>
                  <a:close/>
                </a:path>
                <a:path w="7325359" h="1210310">
                  <a:moveTo>
                    <a:pt x="7319772" y="9144"/>
                  </a:moveTo>
                  <a:lnTo>
                    <a:pt x="7315200" y="4572"/>
                  </a:lnTo>
                  <a:lnTo>
                    <a:pt x="7315200" y="9144"/>
                  </a:lnTo>
                  <a:lnTo>
                    <a:pt x="7319772" y="9144"/>
                  </a:lnTo>
                  <a:close/>
                </a:path>
                <a:path w="7325359" h="1210310">
                  <a:moveTo>
                    <a:pt x="7319772" y="1200150"/>
                  </a:moveTo>
                  <a:lnTo>
                    <a:pt x="7319772" y="9144"/>
                  </a:lnTo>
                  <a:lnTo>
                    <a:pt x="7315200" y="9144"/>
                  </a:lnTo>
                  <a:lnTo>
                    <a:pt x="7315200" y="1200150"/>
                  </a:lnTo>
                  <a:lnTo>
                    <a:pt x="7319772" y="1200150"/>
                  </a:lnTo>
                  <a:close/>
                </a:path>
                <a:path w="7325359" h="1210310">
                  <a:moveTo>
                    <a:pt x="7319772" y="1210056"/>
                  </a:moveTo>
                  <a:lnTo>
                    <a:pt x="7319772" y="1200150"/>
                  </a:lnTo>
                  <a:lnTo>
                    <a:pt x="7315200" y="1204722"/>
                  </a:lnTo>
                  <a:lnTo>
                    <a:pt x="7315200" y="1210056"/>
                  </a:lnTo>
                  <a:lnTo>
                    <a:pt x="7319772" y="1210056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5253" y="2615584"/>
              <a:ext cx="1101141" cy="38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6512" y="2654308"/>
              <a:ext cx="1078677" cy="5318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24350" y="2654595"/>
              <a:ext cx="986138" cy="3553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3586478"/>
              <a:ext cx="684634" cy="478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5886" y="2615584"/>
              <a:ext cx="3655314" cy="1455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5886" y="2611154"/>
              <a:ext cx="3644900" cy="1459230"/>
            </a:xfrm>
            <a:custGeom>
              <a:avLst/>
              <a:gdLst/>
              <a:ahLst/>
              <a:cxnLst/>
              <a:rect l="l" t="t" r="r" b="b"/>
              <a:pathLst>
                <a:path w="3644900" h="1459229">
                  <a:moveTo>
                    <a:pt x="1827" y="1449014"/>
                  </a:moveTo>
                  <a:lnTo>
                    <a:pt x="0" y="1449543"/>
                  </a:lnTo>
                  <a:lnTo>
                    <a:pt x="0" y="1450305"/>
                  </a:lnTo>
                  <a:lnTo>
                    <a:pt x="1827" y="1449014"/>
                  </a:lnTo>
                  <a:close/>
                </a:path>
                <a:path w="3644900" h="1459229">
                  <a:moveTo>
                    <a:pt x="20802" y="1443515"/>
                  </a:moveTo>
                  <a:lnTo>
                    <a:pt x="1827" y="1449014"/>
                  </a:lnTo>
                  <a:lnTo>
                    <a:pt x="0" y="1450305"/>
                  </a:lnTo>
                  <a:lnTo>
                    <a:pt x="0" y="1457925"/>
                  </a:lnTo>
                  <a:lnTo>
                    <a:pt x="20802" y="1443515"/>
                  </a:lnTo>
                  <a:close/>
                </a:path>
                <a:path w="3644900" h="1459229">
                  <a:moveTo>
                    <a:pt x="3644900" y="643391"/>
                  </a:moveTo>
                  <a:lnTo>
                    <a:pt x="3644900" y="627971"/>
                  </a:lnTo>
                  <a:lnTo>
                    <a:pt x="3619500" y="694380"/>
                  </a:lnTo>
                  <a:lnTo>
                    <a:pt x="3568700" y="762421"/>
                  </a:lnTo>
                  <a:lnTo>
                    <a:pt x="3492500" y="831561"/>
                  </a:lnTo>
                  <a:lnTo>
                    <a:pt x="3467100" y="844515"/>
                  </a:lnTo>
                  <a:lnTo>
                    <a:pt x="3454400" y="857469"/>
                  </a:lnTo>
                  <a:lnTo>
                    <a:pt x="3429000" y="869661"/>
                  </a:lnTo>
                  <a:lnTo>
                    <a:pt x="3390900" y="895061"/>
                  </a:lnTo>
                  <a:lnTo>
                    <a:pt x="3340100" y="918794"/>
                  </a:lnTo>
                  <a:lnTo>
                    <a:pt x="3302000" y="940936"/>
                  </a:lnTo>
                  <a:lnTo>
                    <a:pt x="3251200" y="961562"/>
                  </a:lnTo>
                  <a:lnTo>
                    <a:pt x="3200400" y="980751"/>
                  </a:lnTo>
                  <a:lnTo>
                    <a:pt x="3149600" y="998577"/>
                  </a:lnTo>
                  <a:lnTo>
                    <a:pt x="3098800" y="1015118"/>
                  </a:lnTo>
                  <a:lnTo>
                    <a:pt x="3048000" y="1030449"/>
                  </a:lnTo>
                  <a:lnTo>
                    <a:pt x="2997200" y="1044647"/>
                  </a:lnTo>
                  <a:lnTo>
                    <a:pt x="2946400" y="1057788"/>
                  </a:lnTo>
                  <a:lnTo>
                    <a:pt x="2895600" y="1069948"/>
                  </a:lnTo>
                  <a:lnTo>
                    <a:pt x="2844800" y="1081204"/>
                  </a:lnTo>
                  <a:lnTo>
                    <a:pt x="2794000" y="1091633"/>
                  </a:lnTo>
                  <a:lnTo>
                    <a:pt x="2755900" y="1101309"/>
                  </a:lnTo>
                  <a:lnTo>
                    <a:pt x="2692400" y="1110453"/>
                  </a:lnTo>
                  <a:lnTo>
                    <a:pt x="2641600" y="1119597"/>
                  </a:lnTo>
                  <a:lnTo>
                    <a:pt x="2590800" y="1126730"/>
                  </a:lnTo>
                  <a:lnTo>
                    <a:pt x="2540000" y="1133289"/>
                  </a:lnTo>
                  <a:lnTo>
                    <a:pt x="2489200" y="1139277"/>
                  </a:lnTo>
                  <a:lnTo>
                    <a:pt x="2438400" y="1144697"/>
                  </a:lnTo>
                  <a:lnTo>
                    <a:pt x="2387600" y="1149551"/>
                  </a:lnTo>
                  <a:lnTo>
                    <a:pt x="2336800" y="1153843"/>
                  </a:lnTo>
                  <a:lnTo>
                    <a:pt x="2286000" y="1157574"/>
                  </a:lnTo>
                  <a:lnTo>
                    <a:pt x="2235200" y="1160748"/>
                  </a:lnTo>
                  <a:lnTo>
                    <a:pt x="2184400" y="1163367"/>
                  </a:lnTo>
                  <a:lnTo>
                    <a:pt x="2133600" y="1165434"/>
                  </a:lnTo>
                  <a:lnTo>
                    <a:pt x="2082800" y="1166952"/>
                  </a:lnTo>
                  <a:lnTo>
                    <a:pt x="2032000" y="1167922"/>
                  </a:lnTo>
                  <a:lnTo>
                    <a:pt x="1930400" y="1168234"/>
                  </a:lnTo>
                  <a:lnTo>
                    <a:pt x="1879600" y="1167580"/>
                  </a:lnTo>
                  <a:lnTo>
                    <a:pt x="1828800" y="1166390"/>
                  </a:lnTo>
                  <a:lnTo>
                    <a:pt x="1778000" y="1164666"/>
                  </a:lnTo>
                  <a:lnTo>
                    <a:pt x="1727200" y="1162412"/>
                  </a:lnTo>
                  <a:lnTo>
                    <a:pt x="1676400" y="1159629"/>
                  </a:lnTo>
                  <a:lnTo>
                    <a:pt x="1625600" y="1156321"/>
                  </a:lnTo>
                  <a:lnTo>
                    <a:pt x="1574800" y="1152490"/>
                  </a:lnTo>
                  <a:lnTo>
                    <a:pt x="1524000" y="1148138"/>
                  </a:lnTo>
                  <a:lnTo>
                    <a:pt x="1473200" y="1143269"/>
                  </a:lnTo>
                  <a:lnTo>
                    <a:pt x="1435100" y="1137885"/>
                  </a:lnTo>
                  <a:lnTo>
                    <a:pt x="1371600" y="1130265"/>
                  </a:lnTo>
                  <a:lnTo>
                    <a:pt x="1308100" y="1121883"/>
                  </a:lnTo>
                  <a:lnTo>
                    <a:pt x="1257300" y="1113501"/>
                  </a:lnTo>
                  <a:lnTo>
                    <a:pt x="1193800" y="1103595"/>
                  </a:lnTo>
                  <a:lnTo>
                    <a:pt x="20802" y="1443515"/>
                  </a:lnTo>
                  <a:lnTo>
                    <a:pt x="0" y="1457925"/>
                  </a:lnTo>
                  <a:lnTo>
                    <a:pt x="0" y="1458687"/>
                  </a:lnTo>
                  <a:lnTo>
                    <a:pt x="1193800" y="1112739"/>
                  </a:lnTo>
                  <a:lnTo>
                    <a:pt x="1257300" y="1122645"/>
                  </a:lnTo>
                  <a:lnTo>
                    <a:pt x="1308100" y="1131789"/>
                  </a:lnTo>
                  <a:lnTo>
                    <a:pt x="1371600" y="1140171"/>
                  </a:lnTo>
                  <a:lnTo>
                    <a:pt x="1422400" y="1147029"/>
                  </a:lnTo>
                  <a:lnTo>
                    <a:pt x="1473200" y="1152564"/>
                  </a:lnTo>
                  <a:lnTo>
                    <a:pt x="1524000" y="1157557"/>
                  </a:lnTo>
                  <a:lnTo>
                    <a:pt x="1574800" y="1162008"/>
                  </a:lnTo>
                  <a:lnTo>
                    <a:pt x="1625600" y="1165915"/>
                  </a:lnTo>
                  <a:lnTo>
                    <a:pt x="1676400" y="1169277"/>
                  </a:lnTo>
                  <a:lnTo>
                    <a:pt x="1727200" y="1172094"/>
                  </a:lnTo>
                  <a:lnTo>
                    <a:pt x="1778000" y="1174363"/>
                  </a:lnTo>
                  <a:lnTo>
                    <a:pt x="1828800" y="1176084"/>
                  </a:lnTo>
                  <a:lnTo>
                    <a:pt x="1879600" y="1177256"/>
                  </a:lnTo>
                  <a:lnTo>
                    <a:pt x="1930400" y="1177877"/>
                  </a:lnTo>
                  <a:lnTo>
                    <a:pt x="1981200" y="1177947"/>
                  </a:lnTo>
                  <a:lnTo>
                    <a:pt x="2032000" y="1177463"/>
                  </a:lnTo>
                  <a:lnTo>
                    <a:pt x="2082800" y="1176426"/>
                  </a:lnTo>
                  <a:lnTo>
                    <a:pt x="2133600" y="1174834"/>
                  </a:lnTo>
                  <a:lnTo>
                    <a:pt x="2197100" y="1172686"/>
                  </a:lnTo>
                  <a:lnTo>
                    <a:pt x="2247900" y="1169980"/>
                  </a:lnTo>
                  <a:lnTo>
                    <a:pt x="2298700" y="1166716"/>
                  </a:lnTo>
                  <a:lnTo>
                    <a:pt x="2349500" y="1162892"/>
                  </a:lnTo>
                  <a:lnTo>
                    <a:pt x="2400300" y="1158507"/>
                  </a:lnTo>
                  <a:lnTo>
                    <a:pt x="2451100" y="1153561"/>
                  </a:lnTo>
                  <a:lnTo>
                    <a:pt x="2501900" y="1148051"/>
                  </a:lnTo>
                  <a:lnTo>
                    <a:pt x="2540000" y="1141977"/>
                  </a:lnTo>
                  <a:lnTo>
                    <a:pt x="2590800" y="1135338"/>
                  </a:lnTo>
                  <a:lnTo>
                    <a:pt x="2641600" y="1128133"/>
                  </a:lnTo>
                  <a:lnTo>
                    <a:pt x="2692400" y="1120359"/>
                  </a:lnTo>
                  <a:lnTo>
                    <a:pt x="2755900" y="1110453"/>
                  </a:lnTo>
                  <a:lnTo>
                    <a:pt x="2806700" y="1099785"/>
                  </a:lnTo>
                  <a:lnTo>
                    <a:pt x="2857500" y="1089955"/>
                  </a:lnTo>
                  <a:lnTo>
                    <a:pt x="2895600" y="1079296"/>
                  </a:lnTo>
                  <a:lnTo>
                    <a:pt x="2946400" y="1067749"/>
                  </a:lnTo>
                  <a:lnTo>
                    <a:pt x="2997200" y="1055253"/>
                  </a:lnTo>
                  <a:lnTo>
                    <a:pt x="3048000" y="1041750"/>
                  </a:lnTo>
                  <a:lnTo>
                    <a:pt x="3098800" y="1027180"/>
                  </a:lnTo>
                  <a:lnTo>
                    <a:pt x="3149600" y="1011484"/>
                  </a:lnTo>
                  <a:lnTo>
                    <a:pt x="3187700" y="994602"/>
                  </a:lnTo>
                  <a:lnTo>
                    <a:pt x="3238500" y="976476"/>
                  </a:lnTo>
                  <a:lnTo>
                    <a:pt x="3289300" y="957045"/>
                  </a:lnTo>
                  <a:lnTo>
                    <a:pt x="3327400" y="936250"/>
                  </a:lnTo>
                  <a:lnTo>
                    <a:pt x="3378200" y="914032"/>
                  </a:lnTo>
                  <a:lnTo>
                    <a:pt x="3416300" y="890332"/>
                  </a:lnTo>
                  <a:lnTo>
                    <a:pt x="3454400" y="865089"/>
                  </a:lnTo>
                  <a:lnTo>
                    <a:pt x="3479800" y="852135"/>
                  </a:lnTo>
                  <a:lnTo>
                    <a:pt x="3492500" y="839181"/>
                  </a:lnTo>
                  <a:lnTo>
                    <a:pt x="3517900" y="826227"/>
                  </a:lnTo>
                  <a:lnTo>
                    <a:pt x="3594100" y="751744"/>
                  </a:lnTo>
                  <a:lnTo>
                    <a:pt x="3619500" y="715105"/>
                  </a:lnTo>
                  <a:lnTo>
                    <a:pt x="3644900" y="643391"/>
                  </a:lnTo>
                  <a:close/>
                </a:path>
                <a:path w="3644900" h="1459229">
                  <a:moveTo>
                    <a:pt x="685800" y="982853"/>
                  </a:moveTo>
                  <a:lnTo>
                    <a:pt x="685800" y="974055"/>
                  </a:lnTo>
                  <a:lnTo>
                    <a:pt x="678553" y="970794"/>
                  </a:lnTo>
                  <a:lnTo>
                    <a:pt x="1827" y="1449014"/>
                  </a:lnTo>
                  <a:lnTo>
                    <a:pt x="20802" y="1443515"/>
                  </a:lnTo>
                  <a:lnTo>
                    <a:pt x="685800" y="982853"/>
                  </a:lnTo>
                  <a:close/>
                </a:path>
                <a:path w="3644900" h="1459229">
                  <a:moveTo>
                    <a:pt x="3644900" y="563726"/>
                  </a:moveTo>
                  <a:lnTo>
                    <a:pt x="3644900" y="540796"/>
                  </a:lnTo>
                  <a:lnTo>
                    <a:pt x="3632200" y="508211"/>
                  </a:lnTo>
                  <a:lnTo>
                    <a:pt x="3606800" y="445887"/>
                  </a:lnTo>
                  <a:lnTo>
                    <a:pt x="3581400" y="416291"/>
                  </a:lnTo>
                  <a:lnTo>
                    <a:pt x="3556000" y="387834"/>
                  </a:lnTo>
                  <a:lnTo>
                    <a:pt x="3517900" y="360589"/>
                  </a:lnTo>
                  <a:lnTo>
                    <a:pt x="3492500" y="334625"/>
                  </a:lnTo>
                  <a:lnTo>
                    <a:pt x="3454400" y="310014"/>
                  </a:lnTo>
                  <a:lnTo>
                    <a:pt x="3416300" y="286829"/>
                  </a:lnTo>
                  <a:lnTo>
                    <a:pt x="3378200" y="265139"/>
                  </a:lnTo>
                  <a:lnTo>
                    <a:pt x="3340100" y="245017"/>
                  </a:lnTo>
                  <a:lnTo>
                    <a:pt x="3302000" y="226533"/>
                  </a:lnTo>
                  <a:lnTo>
                    <a:pt x="3238500" y="202911"/>
                  </a:lnTo>
                  <a:lnTo>
                    <a:pt x="3187700" y="180813"/>
                  </a:lnTo>
                  <a:lnTo>
                    <a:pt x="3124200" y="159477"/>
                  </a:lnTo>
                  <a:lnTo>
                    <a:pt x="3060700" y="139665"/>
                  </a:lnTo>
                  <a:lnTo>
                    <a:pt x="3009900" y="126422"/>
                  </a:lnTo>
                  <a:lnTo>
                    <a:pt x="2971800" y="113891"/>
                  </a:lnTo>
                  <a:lnTo>
                    <a:pt x="2921000" y="102065"/>
                  </a:lnTo>
                  <a:lnTo>
                    <a:pt x="2870200" y="90934"/>
                  </a:lnTo>
                  <a:lnTo>
                    <a:pt x="2819400" y="80492"/>
                  </a:lnTo>
                  <a:lnTo>
                    <a:pt x="2768600" y="70728"/>
                  </a:lnTo>
                  <a:lnTo>
                    <a:pt x="2717800" y="61635"/>
                  </a:lnTo>
                  <a:lnTo>
                    <a:pt x="2667000" y="53205"/>
                  </a:lnTo>
                  <a:lnTo>
                    <a:pt x="2616200" y="45428"/>
                  </a:lnTo>
                  <a:lnTo>
                    <a:pt x="2565400" y="38297"/>
                  </a:lnTo>
                  <a:lnTo>
                    <a:pt x="2514600" y="31802"/>
                  </a:lnTo>
                  <a:lnTo>
                    <a:pt x="2463800" y="25937"/>
                  </a:lnTo>
                  <a:lnTo>
                    <a:pt x="2413000" y="20691"/>
                  </a:lnTo>
                  <a:lnTo>
                    <a:pt x="2362200" y="16058"/>
                  </a:lnTo>
                  <a:lnTo>
                    <a:pt x="2311400" y="12027"/>
                  </a:lnTo>
                  <a:lnTo>
                    <a:pt x="2260600" y="8592"/>
                  </a:lnTo>
                  <a:lnTo>
                    <a:pt x="2209800" y="5743"/>
                  </a:lnTo>
                  <a:lnTo>
                    <a:pt x="2159000" y="3472"/>
                  </a:lnTo>
                  <a:lnTo>
                    <a:pt x="2108200" y="1770"/>
                  </a:lnTo>
                  <a:lnTo>
                    <a:pt x="2057400" y="630"/>
                  </a:lnTo>
                  <a:lnTo>
                    <a:pt x="2006600" y="43"/>
                  </a:lnTo>
                  <a:lnTo>
                    <a:pt x="1955800" y="0"/>
                  </a:lnTo>
                  <a:lnTo>
                    <a:pt x="1905000" y="492"/>
                  </a:lnTo>
                  <a:lnTo>
                    <a:pt x="1854200" y="1512"/>
                  </a:lnTo>
                  <a:lnTo>
                    <a:pt x="1803400" y="3052"/>
                  </a:lnTo>
                  <a:lnTo>
                    <a:pt x="1752600" y="5101"/>
                  </a:lnTo>
                  <a:lnTo>
                    <a:pt x="1701800" y="7653"/>
                  </a:lnTo>
                  <a:lnTo>
                    <a:pt x="1651000" y="10699"/>
                  </a:lnTo>
                  <a:lnTo>
                    <a:pt x="1600200" y="14230"/>
                  </a:lnTo>
                  <a:lnTo>
                    <a:pt x="1549400" y="18238"/>
                  </a:lnTo>
                  <a:lnTo>
                    <a:pt x="1498600" y="22715"/>
                  </a:lnTo>
                  <a:lnTo>
                    <a:pt x="1447800" y="27651"/>
                  </a:lnTo>
                  <a:lnTo>
                    <a:pt x="1371600" y="36795"/>
                  </a:lnTo>
                  <a:lnTo>
                    <a:pt x="1295400" y="47463"/>
                  </a:lnTo>
                  <a:lnTo>
                    <a:pt x="1244600" y="55115"/>
                  </a:lnTo>
                  <a:lnTo>
                    <a:pt x="1206500" y="63395"/>
                  </a:lnTo>
                  <a:lnTo>
                    <a:pt x="1155700" y="72356"/>
                  </a:lnTo>
                  <a:lnTo>
                    <a:pt x="1104900" y="82054"/>
                  </a:lnTo>
                  <a:lnTo>
                    <a:pt x="1054100" y="92542"/>
                  </a:lnTo>
                  <a:lnTo>
                    <a:pt x="1003300" y="103873"/>
                  </a:lnTo>
                  <a:lnTo>
                    <a:pt x="952500" y="116103"/>
                  </a:lnTo>
                  <a:lnTo>
                    <a:pt x="914400" y="129286"/>
                  </a:lnTo>
                  <a:lnTo>
                    <a:pt x="863600" y="143474"/>
                  </a:lnTo>
                  <a:lnTo>
                    <a:pt x="812800" y="158723"/>
                  </a:lnTo>
                  <a:lnTo>
                    <a:pt x="762000" y="175085"/>
                  </a:lnTo>
                  <a:lnTo>
                    <a:pt x="711200" y="192616"/>
                  </a:lnTo>
                  <a:lnTo>
                    <a:pt x="673100" y="211369"/>
                  </a:lnTo>
                  <a:lnTo>
                    <a:pt x="622300" y="231399"/>
                  </a:lnTo>
                  <a:lnTo>
                    <a:pt x="584200" y="252759"/>
                  </a:lnTo>
                  <a:lnTo>
                    <a:pt x="533400" y="275503"/>
                  </a:lnTo>
                  <a:lnTo>
                    <a:pt x="495300" y="299685"/>
                  </a:lnTo>
                  <a:lnTo>
                    <a:pt x="469900" y="312639"/>
                  </a:lnTo>
                  <a:lnTo>
                    <a:pt x="457200" y="324831"/>
                  </a:lnTo>
                  <a:lnTo>
                    <a:pt x="431800" y="337785"/>
                  </a:lnTo>
                  <a:lnTo>
                    <a:pt x="355600" y="409325"/>
                  </a:lnTo>
                  <a:lnTo>
                    <a:pt x="304800" y="479806"/>
                  </a:lnTo>
                  <a:lnTo>
                    <a:pt x="279400" y="548675"/>
                  </a:lnTo>
                  <a:lnTo>
                    <a:pt x="279400" y="615377"/>
                  </a:lnTo>
                  <a:lnTo>
                    <a:pt x="292100" y="647742"/>
                  </a:lnTo>
                  <a:lnTo>
                    <a:pt x="292100" y="539115"/>
                  </a:lnTo>
                  <a:lnTo>
                    <a:pt x="317500" y="471452"/>
                  </a:lnTo>
                  <a:lnTo>
                    <a:pt x="342900" y="437146"/>
                  </a:lnTo>
                  <a:lnTo>
                    <a:pt x="457200" y="333213"/>
                  </a:lnTo>
                  <a:lnTo>
                    <a:pt x="482600" y="320259"/>
                  </a:lnTo>
                  <a:lnTo>
                    <a:pt x="520700" y="295875"/>
                  </a:lnTo>
                  <a:lnTo>
                    <a:pt x="558800" y="272609"/>
                  </a:lnTo>
                  <a:lnTo>
                    <a:pt x="609600" y="250704"/>
                  </a:lnTo>
                  <a:lnTo>
                    <a:pt x="647700" y="230112"/>
                  </a:lnTo>
                  <a:lnTo>
                    <a:pt x="698500" y="210787"/>
                  </a:lnTo>
                  <a:lnTo>
                    <a:pt x="736600" y="192682"/>
                  </a:lnTo>
                  <a:lnTo>
                    <a:pt x="787400" y="175748"/>
                  </a:lnTo>
                  <a:lnTo>
                    <a:pt x="838200" y="159938"/>
                  </a:lnTo>
                  <a:lnTo>
                    <a:pt x="889000" y="145205"/>
                  </a:lnTo>
                  <a:lnTo>
                    <a:pt x="939800" y="131502"/>
                  </a:lnTo>
                  <a:lnTo>
                    <a:pt x="990600" y="118782"/>
                  </a:lnTo>
                  <a:lnTo>
                    <a:pt x="1028700" y="106997"/>
                  </a:lnTo>
                  <a:lnTo>
                    <a:pt x="1079500" y="96099"/>
                  </a:lnTo>
                  <a:lnTo>
                    <a:pt x="1130300" y="86041"/>
                  </a:lnTo>
                  <a:lnTo>
                    <a:pt x="1181100" y="76777"/>
                  </a:lnTo>
                  <a:lnTo>
                    <a:pt x="1231900" y="68258"/>
                  </a:lnTo>
                  <a:lnTo>
                    <a:pt x="1282700" y="60437"/>
                  </a:lnTo>
                  <a:lnTo>
                    <a:pt x="1333500" y="53268"/>
                  </a:lnTo>
                  <a:lnTo>
                    <a:pt x="1371600" y="46701"/>
                  </a:lnTo>
                  <a:lnTo>
                    <a:pt x="1447800" y="36795"/>
                  </a:lnTo>
                  <a:lnTo>
                    <a:pt x="1536700" y="29175"/>
                  </a:lnTo>
                  <a:lnTo>
                    <a:pt x="1574800" y="25112"/>
                  </a:lnTo>
                  <a:lnTo>
                    <a:pt x="1625600" y="21495"/>
                  </a:lnTo>
                  <a:lnTo>
                    <a:pt x="1676400" y="18332"/>
                  </a:lnTo>
                  <a:lnTo>
                    <a:pt x="1727200" y="15632"/>
                  </a:lnTo>
                  <a:lnTo>
                    <a:pt x="1778000" y="13405"/>
                  </a:lnTo>
                  <a:lnTo>
                    <a:pt x="1828800" y="11658"/>
                  </a:lnTo>
                  <a:lnTo>
                    <a:pt x="1866900" y="10400"/>
                  </a:lnTo>
                  <a:lnTo>
                    <a:pt x="1917700" y="9640"/>
                  </a:lnTo>
                  <a:lnTo>
                    <a:pt x="1955800" y="9450"/>
                  </a:lnTo>
                  <a:lnTo>
                    <a:pt x="1981200" y="9452"/>
                  </a:lnTo>
                  <a:lnTo>
                    <a:pt x="2019300" y="9648"/>
                  </a:lnTo>
                  <a:lnTo>
                    <a:pt x="2070100" y="10434"/>
                  </a:lnTo>
                  <a:lnTo>
                    <a:pt x="2120900" y="11753"/>
                  </a:lnTo>
                  <a:lnTo>
                    <a:pt x="2171700" y="13613"/>
                  </a:lnTo>
                  <a:lnTo>
                    <a:pt x="2222500" y="16023"/>
                  </a:lnTo>
                  <a:lnTo>
                    <a:pt x="2273300" y="18992"/>
                  </a:lnTo>
                  <a:lnTo>
                    <a:pt x="2324100" y="22528"/>
                  </a:lnTo>
                  <a:lnTo>
                    <a:pt x="2374900" y="26641"/>
                  </a:lnTo>
                  <a:lnTo>
                    <a:pt x="2425700" y="31338"/>
                  </a:lnTo>
                  <a:lnTo>
                    <a:pt x="2476500" y="36629"/>
                  </a:lnTo>
                  <a:lnTo>
                    <a:pt x="2527300" y="42521"/>
                  </a:lnTo>
                  <a:lnTo>
                    <a:pt x="2578100" y="49025"/>
                  </a:lnTo>
                  <a:lnTo>
                    <a:pt x="2628900" y="56149"/>
                  </a:lnTo>
                  <a:lnTo>
                    <a:pt x="2679700" y="63900"/>
                  </a:lnTo>
                  <a:lnTo>
                    <a:pt x="2730500" y="72289"/>
                  </a:lnTo>
                  <a:lnTo>
                    <a:pt x="2768600" y="81323"/>
                  </a:lnTo>
                  <a:lnTo>
                    <a:pt x="2819400" y="91011"/>
                  </a:lnTo>
                  <a:lnTo>
                    <a:pt x="2870200" y="101362"/>
                  </a:lnTo>
                  <a:lnTo>
                    <a:pt x="2921000" y="112385"/>
                  </a:lnTo>
                  <a:lnTo>
                    <a:pt x="2971800" y="124089"/>
                  </a:lnTo>
                  <a:lnTo>
                    <a:pt x="3009900" y="136481"/>
                  </a:lnTo>
                  <a:lnTo>
                    <a:pt x="3060700" y="149571"/>
                  </a:lnTo>
                  <a:lnTo>
                    <a:pt x="3124200" y="168621"/>
                  </a:lnTo>
                  <a:lnTo>
                    <a:pt x="3187700" y="189957"/>
                  </a:lnTo>
                  <a:lnTo>
                    <a:pt x="3238500" y="212055"/>
                  </a:lnTo>
                  <a:lnTo>
                    <a:pt x="3289300" y="235677"/>
                  </a:lnTo>
                  <a:lnTo>
                    <a:pt x="3340100" y="253538"/>
                  </a:lnTo>
                  <a:lnTo>
                    <a:pt x="3378200" y="272871"/>
                  </a:lnTo>
                  <a:lnTo>
                    <a:pt x="3416300" y="293611"/>
                  </a:lnTo>
                  <a:lnTo>
                    <a:pt x="3441700" y="315691"/>
                  </a:lnTo>
                  <a:lnTo>
                    <a:pt x="3479800" y="339044"/>
                  </a:lnTo>
                  <a:lnTo>
                    <a:pt x="3517900" y="363605"/>
                  </a:lnTo>
                  <a:lnTo>
                    <a:pt x="3568700" y="416079"/>
                  </a:lnTo>
                  <a:lnTo>
                    <a:pt x="3606800" y="472583"/>
                  </a:lnTo>
                  <a:lnTo>
                    <a:pt x="3619500" y="502179"/>
                  </a:lnTo>
                  <a:lnTo>
                    <a:pt x="3644900" y="563726"/>
                  </a:lnTo>
                  <a:close/>
                </a:path>
                <a:path w="3644900" h="1459229">
                  <a:moveTo>
                    <a:pt x="698500" y="974055"/>
                  </a:moveTo>
                  <a:lnTo>
                    <a:pt x="698500" y="965673"/>
                  </a:lnTo>
                  <a:lnTo>
                    <a:pt x="660400" y="954243"/>
                  </a:lnTo>
                  <a:lnTo>
                    <a:pt x="635000" y="942051"/>
                  </a:lnTo>
                  <a:lnTo>
                    <a:pt x="571500" y="909815"/>
                  </a:lnTo>
                  <a:lnTo>
                    <a:pt x="533400" y="887612"/>
                  </a:lnTo>
                  <a:lnTo>
                    <a:pt x="495300" y="864088"/>
                  </a:lnTo>
                  <a:lnTo>
                    <a:pt x="457200" y="839316"/>
                  </a:lnTo>
                  <a:lnTo>
                    <a:pt x="419100" y="813368"/>
                  </a:lnTo>
                  <a:lnTo>
                    <a:pt x="368300" y="758243"/>
                  </a:lnTo>
                  <a:lnTo>
                    <a:pt x="342900" y="729213"/>
                  </a:lnTo>
                  <a:lnTo>
                    <a:pt x="317500" y="699302"/>
                  </a:lnTo>
                  <a:lnTo>
                    <a:pt x="292100" y="637133"/>
                  </a:lnTo>
                  <a:lnTo>
                    <a:pt x="292100" y="647742"/>
                  </a:lnTo>
                  <a:lnTo>
                    <a:pt x="317500" y="710152"/>
                  </a:lnTo>
                  <a:lnTo>
                    <a:pt x="355600" y="769008"/>
                  </a:lnTo>
                  <a:lnTo>
                    <a:pt x="419100" y="823755"/>
                  </a:lnTo>
                  <a:lnTo>
                    <a:pt x="457200" y="849414"/>
                  </a:lnTo>
                  <a:lnTo>
                    <a:pt x="482600" y="873838"/>
                  </a:lnTo>
                  <a:lnTo>
                    <a:pt x="520700" y="896957"/>
                  </a:lnTo>
                  <a:lnTo>
                    <a:pt x="571500" y="918702"/>
                  </a:lnTo>
                  <a:lnTo>
                    <a:pt x="609600" y="939003"/>
                  </a:lnTo>
                  <a:lnTo>
                    <a:pt x="635000" y="951195"/>
                  </a:lnTo>
                  <a:lnTo>
                    <a:pt x="678553" y="970794"/>
                  </a:lnTo>
                  <a:lnTo>
                    <a:pt x="685800" y="965673"/>
                  </a:lnTo>
                  <a:lnTo>
                    <a:pt x="685800" y="982853"/>
                  </a:lnTo>
                  <a:lnTo>
                    <a:pt x="698500" y="974055"/>
                  </a:lnTo>
                  <a:close/>
                </a:path>
                <a:path w="3644900" h="1459229">
                  <a:moveTo>
                    <a:pt x="685800" y="974055"/>
                  </a:moveTo>
                  <a:lnTo>
                    <a:pt x="685800" y="965673"/>
                  </a:lnTo>
                  <a:lnTo>
                    <a:pt x="678553" y="970794"/>
                  </a:lnTo>
                  <a:lnTo>
                    <a:pt x="685800" y="97405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1739" y="1529588"/>
            <a:ext cx="7801609" cy="470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242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 integrity constraint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condition specified on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database schema that restricts the data that can be  stored in an instance of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5603240" marR="5080" indent="85725" algn="r">
              <a:lnSpc>
                <a:spcPct val="100000"/>
              </a:lnSpc>
              <a:spcBef>
                <a:spcPts val="1450"/>
              </a:spcBef>
            </a:pPr>
            <a:r>
              <a:rPr sz="2400" spc="-5" dirty="0">
                <a:latin typeface="Arial"/>
                <a:cs typeface="Arial"/>
              </a:rPr>
              <a:t>Most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important  issue 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ICs help prevent entry of incorrect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How? DBMS enforces integrity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755650" marR="36258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Allows </a:t>
            </a:r>
            <a:r>
              <a:rPr sz="2000" spc="-5" dirty="0">
                <a:latin typeface="Arial"/>
                <a:cs typeface="Arial"/>
              </a:rPr>
              <a:t>only legal </a:t>
            </a:r>
            <a:r>
              <a:rPr sz="2000" spc="-10" dirty="0">
                <a:latin typeface="Arial"/>
                <a:cs typeface="Arial"/>
              </a:rPr>
              <a:t>database </a:t>
            </a:r>
            <a:r>
              <a:rPr sz="2000" spc="-5" dirty="0">
                <a:latin typeface="Arial"/>
                <a:cs typeface="Arial"/>
              </a:rPr>
              <a:t>instances (i.e., those that satisfy  all constraints) 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  <a:p>
            <a:pPr marL="755650" marR="20066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Ensures </a:t>
            </a:r>
            <a:r>
              <a:rPr sz="2000" spc="-5" dirty="0">
                <a:latin typeface="Arial"/>
                <a:cs typeface="Arial"/>
              </a:rPr>
              <a:t>that all </a:t>
            </a:r>
            <a:r>
              <a:rPr sz="2000" spc="-10" dirty="0">
                <a:latin typeface="Arial"/>
                <a:cs typeface="Arial"/>
              </a:rPr>
              <a:t>necessary </a:t>
            </a:r>
            <a:r>
              <a:rPr sz="2000" spc="-5" dirty="0">
                <a:latin typeface="Arial"/>
                <a:cs typeface="Arial"/>
              </a:rPr>
              <a:t>checks are </a:t>
            </a:r>
            <a:r>
              <a:rPr sz="2000" spc="-10" dirty="0">
                <a:latin typeface="Arial"/>
                <a:cs typeface="Arial"/>
              </a:rPr>
              <a:t>always performed and  avoids duplicating </a:t>
            </a:r>
            <a:r>
              <a:rPr sz="2000" spc="-5" dirty="0">
                <a:latin typeface="Arial"/>
                <a:cs typeface="Arial"/>
              </a:rPr>
              <a:t>the verification logic in each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766" y="925322"/>
            <a:ext cx="643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in </a:t>
            </a:r>
            <a:r>
              <a:rPr spc="-5" dirty="0">
                <a:solidFill>
                  <a:srgbClr val="0000FF"/>
                </a:solidFill>
              </a:rPr>
              <a:t>E/R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870202"/>
            <a:ext cx="8405495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49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Finding constraints is part of the modeling process.  Commonly used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 marL="264795" marR="5080">
              <a:lnSpc>
                <a:spcPct val="200000"/>
              </a:lnSpc>
              <a:spcBef>
                <a:spcPts val="192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Keys: </a:t>
            </a:r>
            <a:r>
              <a:rPr sz="2400" spc="-5" dirty="0">
                <a:latin typeface="Arial"/>
                <a:cs typeface="Arial"/>
              </a:rPr>
              <a:t>social security number uniquely identifies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person.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Single-value constraints: </a:t>
            </a:r>
            <a:r>
              <a:rPr sz="2400" spc="-5" dirty="0">
                <a:latin typeface="Arial"/>
                <a:cs typeface="Arial"/>
              </a:rPr>
              <a:t>can have only one genetic father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Referential integrity constraints: </a:t>
            </a:r>
            <a:r>
              <a:rPr sz="2400" spc="-5" dirty="0">
                <a:latin typeface="Arial"/>
                <a:cs typeface="Arial"/>
              </a:rPr>
              <a:t>if you work for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company,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472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must exist in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64795">
              <a:lnSpc>
                <a:spcPct val="100000"/>
              </a:lnSpc>
              <a:tabLst>
                <a:tab pos="283781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Other constraints:	</a:t>
            </a:r>
            <a:r>
              <a:rPr sz="2400" spc="-5" dirty="0">
                <a:latin typeface="Arial"/>
                <a:cs typeface="Arial"/>
              </a:rPr>
              <a:t>peoples’ ages are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150.</a:t>
            </a:r>
            <a:endParaRPr sz="2400">
              <a:latin typeface="Arial"/>
              <a:cs typeface="Arial"/>
            </a:endParaRPr>
          </a:p>
          <a:p>
            <a:pPr marL="28740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some values should not 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722" y="725677"/>
            <a:ext cx="4994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Keys in </a:t>
            </a:r>
            <a:r>
              <a:rPr spc="-5" dirty="0">
                <a:solidFill>
                  <a:srgbClr val="0000FF"/>
                </a:solidFill>
              </a:rPr>
              <a:t>E/R</a:t>
            </a:r>
            <a:r>
              <a:rPr spc="-6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8027" y="6015228"/>
            <a:ext cx="1457960" cy="696595"/>
            <a:chOff x="1748027" y="6015228"/>
            <a:chExt cx="1457960" cy="696595"/>
          </a:xfrm>
        </p:grpSpPr>
        <p:sp>
          <p:nvSpPr>
            <p:cNvPr id="4" name="object 4"/>
            <p:cNvSpPr/>
            <p:nvPr/>
          </p:nvSpPr>
          <p:spPr>
            <a:xfrm>
              <a:off x="1785692" y="6019800"/>
              <a:ext cx="690807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8666" y="6020045"/>
              <a:ext cx="670380" cy="228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027" y="6015228"/>
              <a:ext cx="1457706" cy="690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027" y="60152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2779" y="61587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38828" y="5939028"/>
            <a:ext cx="1457960" cy="696595"/>
            <a:chOff x="4338828" y="5939028"/>
            <a:chExt cx="1457960" cy="696595"/>
          </a:xfrm>
        </p:grpSpPr>
        <p:sp>
          <p:nvSpPr>
            <p:cNvPr id="10" name="object 10"/>
            <p:cNvSpPr/>
            <p:nvPr/>
          </p:nvSpPr>
          <p:spPr>
            <a:xfrm>
              <a:off x="4376492" y="5943600"/>
              <a:ext cx="690807" cy="241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9467" y="5943845"/>
              <a:ext cx="670380" cy="2283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8828" y="5939028"/>
              <a:ext cx="1457706" cy="69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828" y="59390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3600" y="60825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05828" y="5862828"/>
            <a:ext cx="1457960" cy="696595"/>
            <a:chOff x="7005828" y="5862828"/>
            <a:chExt cx="1457960" cy="696595"/>
          </a:xfrm>
        </p:grpSpPr>
        <p:sp>
          <p:nvSpPr>
            <p:cNvPr id="16" name="object 16"/>
            <p:cNvSpPr/>
            <p:nvPr/>
          </p:nvSpPr>
          <p:spPr>
            <a:xfrm>
              <a:off x="7043492" y="5867400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6467" y="58676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5828" y="5862828"/>
              <a:ext cx="1457705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5828" y="58628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7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84618" y="6006338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76828" y="4719828"/>
            <a:ext cx="2524760" cy="772160"/>
            <a:chOff x="3576828" y="4719828"/>
            <a:chExt cx="2524760" cy="772160"/>
          </a:xfrm>
        </p:grpSpPr>
        <p:sp>
          <p:nvSpPr>
            <p:cNvPr id="22" name="object 22"/>
            <p:cNvSpPr/>
            <p:nvPr/>
          </p:nvSpPr>
          <p:spPr>
            <a:xfrm>
              <a:off x="3581400" y="4724400"/>
              <a:ext cx="2514600" cy="762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6828" y="4719828"/>
              <a:ext cx="2524505" cy="7665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76828" y="4719828"/>
              <a:ext cx="2524760" cy="772160"/>
            </a:xfrm>
            <a:custGeom>
              <a:avLst/>
              <a:gdLst/>
              <a:ahLst/>
              <a:cxnLst/>
              <a:rect l="l" t="t" r="r" b="b"/>
              <a:pathLst>
                <a:path w="2524760" h="772160">
                  <a:moveTo>
                    <a:pt x="2524506" y="769620"/>
                  </a:moveTo>
                  <a:lnTo>
                    <a:pt x="2524506" y="2286"/>
                  </a:lnTo>
                  <a:lnTo>
                    <a:pt x="2522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514600" y="9906"/>
                  </a:lnTo>
                  <a:lnTo>
                    <a:pt x="2514600" y="4572"/>
                  </a:lnTo>
                  <a:lnTo>
                    <a:pt x="2519172" y="9906"/>
                  </a:lnTo>
                  <a:lnTo>
                    <a:pt x="2519172" y="771906"/>
                  </a:lnTo>
                  <a:lnTo>
                    <a:pt x="2522220" y="771906"/>
                  </a:lnTo>
                  <a:lnTo>
                    <a:pt x="2524506" y="769620"/>
                  </a:lnTo>
                  <a:close/>
                </a:path>
                <a:path w="2524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524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514600" y="771906"/>
                  </a:lnTo>
                  <a:lnTo>
                    <a:pt x="2514600" y="766572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524760" h="772160">
                  <a:moveTo>
                    <a:pt x="2519172" y="9906"/>
                  </a:moveTo>
                  <a:lnTo>
                    <a:pt x="2514600" y="4572"/>
                  </a:lnTo>
                  <a:lnTo>
                    <a:pt x="2514600" y="9906"/>
                  </a:lnTo>
                  <a:lnTo>
                    <a:pt x="2519172" y="9906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2519172" y="9906"/>
                  </a:lnTo>
                  <a:lnTo>
                    <a:pt x="2514600" y="9906"/>
                  </a:lnTo>
                  <a:lnTo>
                    <a:pt x="2514600" y="762000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2519172" y="771906"/>
                  </a:moveTo>
                  <a:lnTo>
                    <a:pt x="2519172" y="762000"/>
                  </a:lnTo>
                  <a:lnTo>
                    <a:pt x="2514600" y="766572"/>
                  </a:lnTo>
                  <a:lnTo>
                    <a:pt x="2514600" y="771906"/>
                  </a:lnTo>
                  <a:lnTo>
                    <a:pt x="2519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43653" y="49014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81628" y="3424428"/>
            <a:ext cx="2143760" cy="772160"/>
            <a:chOff x="3881628" y="3424428"/>
            <a:chExt cx="2143760" cy="772160"/>
          </a:xfrm>
        </p:grpSpPr>
        <p:sp>
          <p:nvSpPr>
            <p:cNvPr id="27" name="object 27"/>
            <p:cNvSpPr/>
            <p:nvPr/>
          </p:nvSpPr>
          <p:spPr>
            <a:xfrm>
              <a:off x="3886200" y="3429000"/>
              <a:ext cx="2133600" cy="762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1628" y="3424428"/>
              <a:ext cx="2143505" cy="7665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1628" y="34244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15282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86428" y="1595627"/>
            <a:ext cx="3058160" cy="696595"/>
            <a:chOff x="4186428" y="1595627"/>
            <a:chExt cx="3058160" cy="696595"/>
          </a:xfrm>
        </p:grpSpPr>
        <p:sp>
          <p:nvSpPr>
            <p:cNvPr id="32" name="object 32"/>
            <p:cNvSpPr/>
            <p:nvPr/>
          </p:nvSpPr>
          <p:spPr>
            <a:xfrm>
              <a:off x="4224092" y="1600199"/>
              <a:ext cx="690807" cy="241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27067" y="1600445"/>
              <a:ext cx="670380" cy="228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86428" y="1595627"/>
              <a:ext cx="1457705" cy="69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6428" y="1595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24292" y="1600199"/>
              <a:ext cx="690807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27267" y="1600445"/>
              <a:ext cx="670380" cy="2283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6628" y="1595627"/>
              <a:ext cx="1457705" cy="69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86628" y="15956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21200" y="1739138"/>
            <a:ext cx="259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category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43427" y="2510027"/>
            <a:ext cx="1457960" cy="696595"/>
            <a:chOff x="3043427" y="2510027"/>
            <a:chExt cx="1457960" cy="696595"/>
          </a:xfrm>
        </p:grpSpPr>
        <p:sp>
          <p:nvSpPr>
            <p:cNvPr id="42" name="object 42"/>
            <p:cNvSpPr/>
            <p:nvPr/>
          </p:nvSpPr>
          <p:spPr>
            <a:xfrm>
              <a:off x="3081092" y="2514599"/>
              <a:ext cx="690807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84066" y="2514845"/>
              <a:ext cx="670380" cy="228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43427" y="2510027"/>
              <a:ext cx="1457705" cy="690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3427" y="25100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29253" y="2653538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87952" y="2283713"/>
            <a:ext cx="2141220" cy="1149350"/>
          </a:xfrm>
          <a:custGeom>
            <a:avLst/>
            <a:gdLst/>
            <a:ahLst/>
            <a:cxnLst/>
            <a:rect l="l" t="t" r="r" b="b"/>
            <a:pathLst>
              <a:path w="2141220" h="1149350">
                <a:moveTo>
                  <a:pt x="311658" y="1142238"/>
                </a:moveTo>
                <a:lnTo>
                  <a:pt x="6858" y="837438"/>
                </a:lnTo>
                <a:lnTo>
                  <a:pt x="0" y="844296"/>
                </a:lnTo>
                <a:lnTo>
                  <a:pt x="304800" y="1149096"/>
                </a:lnTo>
                <a:lnTo>
                  <a:pt x="311658" y="1142238"/>
                </a:lnTo>
                <a:close/>
              </a:path>
              <a:path w="2141220" h="1149350">
                <a:moveTo>
                  <a:pt x="770369" y="2286"/>
                </a:moveTo>
                <a:lnTo>
                  <a:pt x="760476" y="2286"/>
                </a:lnTo>
                <a:lnTo>
                  <a:pt x="760476" y="1145286"/>
                </a:lnTo>
                <a:lnTo>
                  <a:pt x="770369" y="1145286"/>
                </a:lnTo>
                <a:lnTo>
                  <a:pt x="770369" y="2286"/>
                </a:lnTo>
                <a:close/>
              </a:path>
              <a:path w="2141220" h="1149350">
                <a:moveTo>
                  <a:pt x="2141220" y="5334"/>
                </a:moveTo>
                <a:lnTo>
                  <a:pt x="2132838" y="0"/>
                </a:lnTo>
                <a:lnTo>
                  <a:pt x="1370838" y="1143000"/>
                </a:lnTo>
                <a:lnTo>
                  <a:pt x="1379220" y="1148334"/>
                </a:lnTo>
                <a:lnTo>
                  <a:pt x="2141220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9276" y="5482589"/>
            <a:ext cx="4575175" cy="542290"/>
          </a:xfrm>
          <a:custGeom>
            <a:avLst/>
            <a:gdLst/>
            <a:ahLst/>
            <a:cxnLst/>
            <a:rect l="l" t="t" r="r" b="b"/>
            <a:pathLst>
              <a:path w="4575175" h="542289">
                <a:moveTo>
                  <a:pt x="1451610" y="8382"/>
                </a:moveTo>
                <a:lnTo>
                  <a:pt x="1447800" y="0"/>
                </a:lnTo>
                <a:lnTo>
                  <a:pt x="0" y="533400"/>
                </a:lnTo>
                <a:lnTo>
                  <a:pt x="3810" y="541782"/>
                </a:lnTo>
                <a:lnTo>
                  <a:pt x="1451610" y="8382"/>
                </a:lnTo>
                <a:close/>
              </a:path>
              <a:path w="4575175" h="542289">
                <a:moveTo>
                  <a:pt x="2444496" y="458724"/>
                </a:moveTo>
                <a:lnTo>
                  <a:pt x="2139696" y="1524"/>
                </a:lnTo>
                <a:lnTo>
                  <a:pt x="2131314" y="6858"/>
                </a:lnTo>
                <a:lnTo>
                  <a:pt x="2436114" y="464058"/>
                </a:lnTo>
                <a:lnTo>
                  <a:pt x="2444496" y="458724"/>
                </a:lnTo>
                <a:close/>
              </a:path>
              <a:path w="4575175" h="542289">
                <a:moveTo>
                  <a:pt x="4575048" y="533400"/>
                </a:moveTo>
                <a:lnTo>
                  <a:pt x="2898648" y="0"/>
                </a:lnTo>
                <a:lnTo>
                  <a:pt x="2896362" y="8382"/>
                </a:lnTo>
                <a:lnTo>
                  <a:pt x="4572762" y="541782"/>
                </a:lnTo>
                <a:lnTo>
                  <a:pt x="4575048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8350" y="3453638"/>
            <a:ext cx="2822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formal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specify multiple keys  in E/R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1205738" y="1970785"/>
            <a:ext cx="141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Underline: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438" y="1306322"/>
            <a:ext cx="5588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Single Value</a:t>
            </a:r>
            <a:r>
              <a:rPr spc="-70" dirty="0"/>
              <a:t> </a:t>
            </a:r>
            <a:r>
              <a:rPr spc="-5" dirty="0"/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70732" y="3043427"/>
            <a:ext cx="2811145" cy="842010"/>
            <a:chOff x="3570732" y="3043427"/>
            <a:chExt cx="2811145" cy="842010"/>
          </a:xfrm>
        </p:grpSpPr>
        <p:sp>
          <p:nvSpPr>
            <p:cNvPr id="4" name="object 4"/>
            <p:cNvSpPr/>
            <p:nvPr/>
          </p:nvSpPr>
          <p:spPr>
            <a:xfrm>
              <a:off x="4396451" y="3597036"/>
              <a:ext cx="595276" cy="283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624" y="3653166"/>
              <a:ext cx="475626" cy="226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1752" y="3043427"/>
              <a:ext cx="1759458" cy="836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1752" y="3043427"/>
              <a:ext cx="1759585" cy="842010"/>
            </a:xfrm>
            <a:custGeom>
              <a:avLst/>
              <a:gdLst/>
              <a:ahLst/>
              <a:cxnLst/>
              <a:rect l="l" t="t" r="r" b="b"/>
              <a:pathLst>
                <a:path w="1759585" h="842010">
                  <a:moveTo>
                    <a:pt x="1759458" y="422910"/>
                  </a:moveTo>
                  <a:lnTo>
                    <a:pt x="1759458" y="419100"/>
                  </a:lnTo>
                  <a:lnTo>
                    <a:pt x="1757934" y="417576"/>
                  </a:lnTo>
                  <a:lnTo>
                    <a:pt x="1756410" y="416814"/>
                  </a:lnTo>
                  <a:lnTo>
                    <a:pt x="881634" y="762"/>
                  </a:lnTo>
                  <a:lnTo>
                    <a:pt x="880110" y="0"/>
                  </a:lnTo>
                  <a:lnTo>
                    <a:pt x="878586" y="0"/>
                  </a:lnTo>
                  <a:lnTo>
                    <a:pt x="877824" y="762"/>
                  </a:lnTo>
                  <a:lnTo>
                    <a:pt x="3048" y="416814"/>
                  </a:lnTo>
                  <a:lnTo>
                    <a:pt x="1524" y="417576"/>
                  </a:lnTo>
                  <a:lnTo>
                    <a:pt x="0" y="419100"/>
                  </a:lnTo>
                  <a:lnTo>
                    <a:pt x="0" y="422910"/>
                  </a:lnTo>
                  <a:lnTo>
                    <a:pt x="1524" y="424434"/>
                  </a:lnTo>
                  <a:lnTo>
                    <a:pt x="3048" y="425196"/>
                  </a:lnTo>
                  <a:lnTo>
                    <a:pt x="6858" y="427008"/>
                  </a:lnTo>
                  <a:lnTo>
                    <a:pt x="6858" y="416814"/>
                  </a:lnTo>
                  <a:lnTo>
                    <a:pt x="15677" y="421001"/>
                  </a:lnTo>
                  <a:lnTo>
                    <a:pt x="877824" y="10956"/>
                  </a:lnTo>
                  <a:lnTo>
                    <a:pt x="877824" y="9144"/>
                  </a:lnTo>
                  <a:lnTo>
                    <a:pt x="881634" y="9144"/>
                  </a:lnTo>
                  <a:lnTo>
                    <a:pt x="881634" y="10956"/>
                  </a:lnTo>
                  <a:lnTo>
                    <a:pt x="1743780" y="421001"/>
                  </a:lnTo>
                  <a:lnTo>
                    <a:pt x="1752600" y="416814"/>
                  </a:lnTo>
                  <a:lnTo>
                    <a:pt x="1752600" y="427008"/>
                  </a:lnTo>
                  <a:lnTo>
                    <a:pt x="1756410" y="425196"/>
                  </a:lnTo>
                  <a:lnTo>
                    <a:pt x="1757934" y="424434"/>
                  </a:lnTo>
                  <a:lnTo>
                    <a:pt x="1759458" y="422910"/>
                  </a:lnTo>
                  <a:close/>
                </a:path>
                <a:path w="1759585" h="842010">
                  <a:moveTo>
                    <a:pt x="15677" y="421001"/>
                  </a:moveTo>
                  <a:lnTo>
                    <a:pt x="6858" y="416814"/>
                  </a:lnTo>
                  <a:lnTo>
                    <a:pt x="6858" y="425196"/>
                  </a:lnTo>
                  <a:lnTo>
                    <a:pt x="15677" y="421001"/>
                  </a:lnTo>
                  <a:close/>
                </a:path>
                <a:path w="1759585" h="842010">
                  <a:moveTo>
                    <a:pt x="879729" y="831199"/>
                  </a:moveTo>
                  <a:lnTo>
                    <a:pt x="15677" y="421001"/>
                  </a:lnTo>
                  <a:lnTo>
                    <a:pt x="6858" y="425196"/>
                  </a:lnTo>
                  <a:lnTo>
                    <a:pt x="6858" y="427008"/>
                  </a:lnTo>
                  <a:lnTo>
                    <a:pt x="877824" y="841248"/>
                  </a:lnTo>
                  <a:lnTo>
                    <a:pt x="877824" y="832104"/>
                  </a:lnTo>
                  <a:lnTo>
                    <a:pt x="879729" y="831199"/>
                  </a:lnTo>
                  <a:close/>
                </a:path>
                <a:path w="1759585" h="842010">
                  <a:moveTo>
                    <a:pt x="881634" y="9144"/>
                  </a:moveTo>
                  <a:lnTo>
                    <a:pt x="877824" y="9144"/>
                  </a:lnTo>
                  <a:lnTo>
                    <a:pt x="879729" y="10050"/>
                  </a:lnTo>
                  <a:lnTo>
                    <a:pt x="881634" y="9144"/>
                  </a:lnTo>
                  <a:close/>
                </a:path>
                <a:path w="1759585" h="842010">
                  <a:moveTo>
                    <a:pt x="879729" y="10050"/>
                  </a:moveTo>
                  <a:lnTo>
                    <a:pt x="877824" y="9144"/>
                  </a:lnTo>
                  <a:lnTo>
                    <a:pt x="877824" y="10956"/>
                  </a:lnTo>
                  <a:lnTo>
                    <a:pt x="879729" y="10050"/>
                  </a:lnTo>
                  <a:close/>
                </a:path>
                <a:path w="1759585" h="842010">
                  <a:moveTo>
                    <a:pt x="881634" y="832104"/>
                  </a:moveTo>
                  <a:lnTo>
                    <a:pt x="879729" y="831199"/>
                  </a:lnTo>
                  <a:lnTo>
                    <a:pt x="877824" y="832104"/>
                  </a:lnTo>
                  <a:lnTo>
                    <a:pt x="881634" y="832104"/>
                  </a:lnTo>
                  <a:close/>
                </a:path>
                <a:path w="1759585" h="842010">
                  <a:moveTo>
                    <a:pt x="881634" y="841248"/>
                  </a:moveTo>
                  <a:lnTo>
                    <a:pt x="881634" y="832104"/>
                  </a:lnTo>
                  <a:lnTo>
                    <a:pt x="877824" y="832104"/>
                  </a:lnTo>
                  <a:lnTo>
                    <a:pt x="877824" y="841248"/>
                  </a:lnTo>
                  <a:lnTo>
                    <a:pt x="878586" y="842010"/>
                  </a:lnTo>
                  <a:lnTo>
                    <a:pt x="880110" y="842010"/>
                  </a:lnTo>
                  <a:lnTo>
                    <a:pt x="881634" y="841248"/>
                  </a:lnTo>
                  <a:close/>
                </a:path>
                <a:path w="1759585" h="842010">
                  <a:moveTo>
                    <a:pt x="881634" y="10956"/>
                  </a:moveTo>
                  <a:lnTo>
                    <a:pt x="881634" y="9144"/>
                  </a:lnTo>
                  <a:lnTo>
                    <a:pt x="879729" y="10050"/>
                  </a:lnTo>
                  <a:lnTo>
                    <a:pt x="881634" y="10956"/>
                  </a:lnTo>
                  <a:close/>
                </a:path>
                <a:path w="1759585" h="842010">
                  <a:moveTo>
                    <a:pt x="1752600" y="427008"/>
                  </a:moveTo>
                  <a:lnTo>
                    <a:pt x="1752600" y="425196"/>
                  </a:lnTo>
                  <a:lnTo>
                    <a:pt x="1743780" y="421001"/>
                  </a:lnTo>
                  <a:lnTo>
                    <a:pt x="879729" y="831199"/>
                  </a:lnTo>
                  <a:lnTo>
                    <a:pt x="881634" y="832104"/>
                  </a:lnTo>
                  <a:lnTo>
                    <a:pt x="881634" y="841248"/>
                  </a:lnTo>
                  <a:lnTo>
                    <a:pt x="1752600" y="427008"/>
                  </a:lnTo>
                  <a:close/>
                </a:path>
                <a:path w="1759585" h="842010">
                  <a:moveTo>
                    <a:pt x="1752600" y="425196"/>
                  </a:moveTo>
                  <a:lnTo>
                    <a:pt x="1752600" y="416814"/>
                  </a:lnTo>
                  <a:lnTo>
                    <a:pt x="1743780" y="421001"/>
                  </a:lnTo>
                  <a:lnTo>
                    <a:pt x="1752600" y="425196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0732" y="3400805"/>
              <a:ext cx="2811145" cy="127635"/>
            </a:xfrm>
            <a:custGeom>
              <a:avLst/>
              <a:gdLst/>
              <a:ahLst/>
              <a:cxnLst/>
              <a:rect l="l" t="t" r="r" b="b"/>
              <a:pathLst>
                <a:path w="2811145" h="127635">
                  <a:moveTo>
                    <a:pt x="552450" y="58674"/>
                  </a:moveTo>
                  <a:lnTo>
                    <a:pt x="0" y="58674"/>
                  </a:lnTo>
                  <a:lnTo>
                    <a:pt x="0" y="68580"/>
                  </a:lnTo>
                  <a:lnTo>
                    <a:pt x="552450" y="68580"/>
                  </a:lnTo>
                  <a:lnTo>
                    <a:pt x="552450" y="58674"/>
                  </a:lnTo>
                  <a:close/>
                </a:path>
                <a:path w="2811145" h="127635">
                  <a:moveTo>
                    <a:pt x="2811018" y="63246"/>
                  </a:moveTo>
                  <a:lnTo>
                    <a:pt x="2684526" y="0"/>
                  </a:lnTo>
                  <a:lnTo>
                    <a:pt x="2731173" y="58674"/>
                  </a:lnTo>
                  <a:lnTo>
                    <a:pt x="2305050" y="58686"/>
                  </a:lnTo>
                  <a:lnTo>
                    <a:pt x="2305050" y="68580"/>
                  </a:lnTo>
                  <a:lnTo>
                    <a:pt x="2730627" y="68580"/>
                  </a:lnTo>
                  <a:lnTo>
                    <a:pt x="2684526" y="127254"/>
                  </a:lnTo>
                  <a:lnTo>
                    <a:pt x="2734818" y="101815"/>
                  </a:lnTo>
                  <a:lnTo>
                    <a:pt x="2811018" y="63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89782" y="4954523"/>
            <a:ext cx="2811145" cy="842010"/>
            <a:chOff x="3589782" y="4954523"/>
            <a:chExt cx="2811145" cy="842010"/>
          </a:xfrm>
        </p:grpSpPr>
        <p:sp>
          <p:nvSpPr>
            <p:cNvPr id="10" name="object 10"/>
            <p:cNvSpPr/>
            <p:nvPr/>
          </p:nvSpPr>
          <p:spPr>
            <a:xfrm>
              <a:off x="4136136" y="5375664"/>
              <a:ext cx="874691" cy="415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9433" y="5375664"/>
              <a:ext cx="825492" cy="3921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0802" y="4954523"/>
              <a:ext cx="1759458" cy="8366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0802" y="4954523"/>
              <a:ext cx="1759585" cy="842010"/>
            </a:xfrm>
            <a:custGeom>
              <a:avLst/>
              <a:gdLst/>
              <a:ahLst/>
              <a:cxnLst/>
              <a:rect l="l" t="t" r="r" b="b"/>
              <a:pathLst>
                <a:path w="1759585" h="842010">
                  <a:moveTo>
                    <a:pt x="1759458" y="422910"/>
                  </a:moveTo>
                  <a:lnTo>
                    <a:pt x="1759458" y="419100"/>
                  </a:lnTo>
                  <a:lnTo>
                    <a:pt x="1757934" y="417576"/>
                  </a:lnTo>
                  <a:lnTo>
                    <a:pt x="1756410" y="416814"/>
                  </a:lnTo>
                  <a:lnTo>
                    <a:pt x="881634" y="762"/>
                  </a:lnTo>
                  <a:lnTo>
                    <a:pt x="880110" y="0"/>
                  </a:lnTo>
                  <a:lnTo>
                    <a:pt x="878586" y="0"/>
                  </a:lnTo>
                  <a:lnTo>
                    <a:pt x="877824" y="762"/>
                  </a:lnTo>
                  <a:lnTo>
                    <a:pt x="3048" y="416814"/>
                  </a:lnTo>
                  <a:lnTo>
                    <a:pt x="1524" y="417576"/>
                  </a:lnTo>
                  <a:lnTo>
                    <a:pt x="0" y="419100"/>
                  </a:lnTo>
                  <a:lnTo>
                    <a:pt x="0" y="422910"/>
                  </a:lnTo>
                  <a:lnTo>
                    <a:pt x="1524" y="424434"/>
                  </a:lnTo>
                  <a:lnTo>
                    <a:pt x="3048" y="425196"/>
                  </a:lnTo>
                  <a:lnTo>
                    <a:pt x="6858" y="427008"/>
                  </a:lnTo>
                  <a:lnTo>
                    <a:pt x="6858" y="416814"/>
                  </a:lnTo>
                  <a:lnTo>
                    <a:pt x="15669" y="421005"/>
                  </a:lnTo>
                  <a:lnTo>
                    <a:pt x="877824" y="10956"/>
                  </a:lnTo>
                  <a:lnTo>
                    <a:pt x="877824" y="9144"/>
                  </a:lnTo>
                  <a:lnTo>
                    <a:pt x="881634" y="9144"/>
                  </a:lnTo>
                  <a:lnTo>
                    <a:pt x="881634" y="10956"/>
                  </a:lnTo>
                  <a:lnTo>
                    <a:pt x="1743788" y="421005"/>
                  </a:lnTo>
                  <a:lnTo>
                    <a:pt x="1752600" y="416814"/>
                  </a:lnTo>
                  <a:lnTo>
                    <a:pt x="1752600" y="427008"/>
                  </a:lnTo>
                  <a:lnTo>
                    <a:pt x="1756410" y="425196"/>
                  </a:lnTo>
                  <a:lnTo>
                    <a:pt x="1757934" y="424434"/>
                  </a:lnTo>
                  <a:lnTo>
                    <a:pt x="1759458" y="422910"/>
                  </a:lnTo>
                  <a:close/>
                </a:path>
                <a:path w="1759585" h="842010">
                  <a:moveTo>
                    <a:pt x="15669" y="421005"/>
                  </a:moveTo>
                  <a:lnTo>
                    <a:pt x="6858" y="416814"/>
                  </a:lnTo>
                  <a:lnTo>
                    <a:pt x="6858" y="425196"/>
                  </a:lnTo>
                  <a:lnTo>
                    <a:pt x="15669" y="421005"/>
                  </a:lnTo>
                  <a:close/>
                </a:path>
                <a:path w="1759585" h="842010">
                  <a:moveTo>
                    <a:pt x="879729" y="831959"/>
                  </a:moveTo>
                  <a:lnTo>
                    <a:pt x="15669" y="421005"/>
                  </a:lnTo>
                  <a:lnTo>
                    <a:pt x="6858" y="425196"/>
                  </a:lnTo>
                  <a:lnTo>
                    <a:pt x="6858" y="427008"/>
                  </a:lnTo>
                  <a:lnTo>
                    <a:pt x="877824" y="841248"/>
                  </a:lnTo>
                  <a:lnTo>
                    <a:pt x="877824" y="832866"/>
                  </a:lnTo>
                  <a:lnTo>
                    <a:pt x="879729" y="831959"/>
                  </a:lnTo>
                  <a:close/>
                </a:path>
                <a:path w="1759585" h="842010">
                  <a:moveTo>
                    <a:pt x="881634" y="9144"/>
                  </a:moveTo>
                  <a:lnTo>
                    <a:pt x="877824" y="9144"/>
                  </a:lnTo>
                  <a:lnTo>
                    <a:pt x="879729" y="10050"/>
                  </a:lnTo>
                  <a:lnTo>
                    <a:pt x="881634" y="9144"/>
                  </a:lnTo>
                  <a:close/>
                </a:path>
                <a:path w="1759585" h="842010">
                  <a:moveTo>
                    <a:pt x="879729" y="10050"/>
                  </a:moveTo>
                  <a:lnTo>
                    <a:pt x="877824" y="9144"/>
                  </a:lnTo>
                  <a:lnTo>
                    <a:pt x="877824" y="10956"/>
                  </a:lnTo>
                  <a:lnTo>
                    <a:pt x="879729" y="10050"/>
                  </a:lnTo>
                  <a:close/>
                </a:path>
                <a:path w="1759585" h="842010">
                  <a:moveTo>
                    <a:pt x="881634" y="832866"/>
                  </a:moveTo>
                  <a:lnTo>
                    <a:pt x="879729" y="831959"/>
                  </a:lnTo>
                  <a:lnTo>
                    <a:pt x="877824" y="832866"/>
                  </a:lnTo>
                  <a:lnTo>
                    <a:pt x="881634" y="832866"/>
                  </a:lnTo>
                  <a:close/>
                </a:path>
                <a:path w="1759585" h="842010">
                  <a:moveTo>
                    <a:pt x="881634" y="841248"/>
                  </a:moveTo>
                  <a:lnTo>
                    <a:pt x="881634" y="832866"/>
                  </a:lnTo>
                  <a:lnTo>
                    <a:pt x="877824" y="832866"/>
                  </a:lnTo>
                  <a:lnTo>
                    <a:pt x="877824" y="841248"/>
                  </a:lnTo>
                  <a:lnTo>
                    <a:pt x="878586" y="842010"/>
                  </a:lnTo>
                  <a:lnTo>
                    <a:pt x="880110" y="842010"/>
                  </a:lnTo>
                  <a:lnTo>
                    <a:pt x="881634" y="841248"/>
                  </a:lnTo>
                  <a:close/>
                </a:path>
                <a:path w="1759585" h="842010">
                  <a:moveTo>
                    <a:pt x="881634" y="10956"/>
                  </a:moveTo>
                  <a:lnTo>
                    <a:pt x="881634" y="9144"/>
                  </a:lnTo>
                  <a:lnTo>
                    <a:pt x="879729" y="10050"/>
                  </a:lnTo>
                  <a:lnTo>
                    <a:pt x="881634" y="10956"/>
                  </a:lnTo>
                  <a:close/>
                </a:path>
                <a:path w="1759585" h="842010">
                  <a:moveTo>
                    <a:pt x="1752600" y="427008"/>
                  </a:moveTo>
                  <a:lnTo>
                    <a:pt x="1752600" y="425196"/>
                  </a:lnTo>
                  <a:lnTo>
                    <a:pt x="1743788" y="421005"/>
                  </a:lnTo>
                  <a:lnTo>
                    <a:pt x="879729" y="831959"/>
                  </a:lnTo>
                  <a:lnTo>
                    <a:pt x="881634" y="832866"/>
                  </a:lnTo>
                  <a:lnTo>
                    <a:pt x="881634" y="841248"/>
                  </a:lnTo>
                  <a:lnTo>
                    <a:pt x="1752600" y="427008"/>
                  </a:lnTo>
                  <a:close/>
                </a:path>
                <a:path w="1759585" h="842010">
                  <a:moveTo>
                    <a:pt x="1752600" y="425196"/>
                  </a:moveTo>
                  <a:lnTo>
                    <a:pt x="1752600" y="416814"/>
                  </a:lnTo>
                  <a:lnTo>
                    <a:pt x="1743788" y="421005"/>
                  </a:lnTo>
                  <a:lnTo>
                    <a:pt x="1752600" y="425196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782" y="5370575"/>
              <a:ext cx="2811145" cy="10160"/>
            </a:xfrm>
            <a:custGeom>
              <a:avLst/>
              <a:gdLst/>
              <a:ahLst/>
              <a:cxnLst/>
              <a:rect l="l" t="t" r="r" b="b"/>
              <a:pathLst>
                <a:path w="2811145" h="10160">
                  <a:moveTo>
                    <a:pt x="552450" y="0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552450" y="9906"/>
                  </a:lnTo>
                  <a:lnTo>
                    <a:pt x="552450" y="0"/>
                  </a:lnTo>
                  <a:close/>
                </a:path>
                <a:path w="2811145" h="10160">
                  <a:moveTo>
                    <a:pt x="2811018" y="0"/>
                  </a:moveTo>
                  <a:lnTo>
                    <a:pt x="2305050" y="0"/>
                  </a:lnTo>
                  <a:lnTo>
                    <a:pt x="2305050" y="9906"/>
                  </a:lnTo>
                  <a:lnTo>
                    <a:pt x="2811018" y="9906"/>
                  </a:lnTo>
                  <a:lnTo>
                    <a:pt x="2811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66158" y="3259328"/>
            <a:ext cx="868680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makes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2130"/>
              </a:spcBef>
            </a:pPr>
            <a:r>
              <a:rPr sz="2400" dirty="0">
                <a:latin typeface="Arial"/>
                <a:cs typeface="Arial"/>
              </a:rPr>
              <a:t>vs.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Arial"/>
              <a:cs typeface="Arial"/>
            </a:endParaRPr>
          </a:p>
          <a:p>
            <a:pPr marL="19050" algn="ctr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makes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436" y="1306322"/>
            <a:ext cx="7143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Referential </a:t>
            </a:r>
            <a:r>
              <a:rPr dirty="0"/>
              <a:t>Integrity</a:t>
            </a:r>
            <a:r>
              <a:rPr spc="-65" dirty="0"/>
              <a:t> </a:t>
            </a:r>
            <a:r>
              <a:rPr spc="-5" dirty="0"/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4627" y="2738627"/>
            <a:ext cx="7553959" cy="772160"/>
            <a:chOff x="1214627" y="2738627"/>
            <a:chExt cx="7553959" cy="772160"/>
          </a:xfrm>
        </p:grpSpPr>
        <p:sp>
          <p:nvSpPr>
            <p:cNvPr id="4" name="object 4"/>
            <p:cNvSpPr/>
            <p:nvPr/>
          </p:nvSpPr>
          <p:spPr>
            <a:xfrm>
              <a:off x="6629399" y="2743199"/>
              <a:ext cx="2133600" cy="76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24827" y="2738627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4827" y="27386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59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59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2743199"/>
              <a:ext cx="2133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4627" y="2738627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4627" y="27386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48282" y="2920238"/>
            <a:ext cx="661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5900" algn="l"/>
              </a:tabLst>
            </a:pPr>
            <a:r>
              <a:rPr sz="2400" spc="-5" dirty="0">
                <a:latin typeface="Arial"/>
                <a:cs typeface="Arial"/>
              </a:rPr>
              <a:t>Produc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2628" y="2357627"/>
            <a:ext cx="1534160" cy="1381760"/>
            <a:chOff x="4262628" y="2357627"/>
            <a:chExt cx="1534160" cy="1381760"/>
          </a:xfrm>
        </p:grpSpPr>
        <p:sp>
          <p:nvSpPr>
            <p:cNvPr id="12" name="object 12"/>
            <p:cNvSpPr/>
            <p:nvPr/>
          </p:nvSpPr>
          <p:spPr>
            <a:xfrm>
              <a:off x="4267200" y="2362200"/>
              <a:ext cx="762846" cy="137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2628" y="2357627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28" y="23576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68444" y="28440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2800" y="2984753"/>
            <a:ext cx="3276600" cy="127635"/>
          </a:xfrm>
          <a:custGeom>
            <a:avLst/>
            <a:gdLst/>
            <a:ahLst/>
            <a:cxnLst/>
            <a:rect l="l" t="t" r="r" b="b"/>
            <a:pathLst>
              <a:path w="3276600" h="127635">
                <a:moveTo>
                  <a:pt x="914400" y="58674"/>
                </a:moveTo>
                <a:lnTo>
                  <a:pt x="0" y="58674"/>
                </a:lnTo>
                <a:lnTo>
                  <a:pt x="0" y="68580"/>
                </a:lnTo>
                <a:lnTo>
                  <a:pt x="914400" y="68580"/>
                </a:lnTo>
                <a:lnTo>
                  <a:pt x="914400" y="58674"/>
                </a:lnTo>
                <a:close/>
              </a:path>
              <a:path w="3276600" h="127635">
                <a:moveTo>
                  <a:pt x="3276600" y="63246"/>
                </a:moveTo>
                <a:lnTo>
                  <a:pt x="3150095" y="0"/>
                </a:lnTo>
                <a:lnTo>
                  <a:pt x="3196755" y="58674"/>
                </a:lnTo>
                <a:lnTo>
                  <a:pt x="2438400" y="58674"/>
                </a:lnTo>
                <a:lnTo>
                  <a:pt x="2438400" y="68580"/>
                </a:lnTo>
                <a:lnTo>
                  <a:pt x="3196196" y="68580"/>
                </a:lnTo>
                <a:lnTo>
                  <a:pt x="3150095" y="127254"/>
                </a:lnTo>
                <a:lnTo>
                  <a:pt x="3200400" y="101815"/>
                </a:lnTo>
                <a:lnTo>
                  <a:pt x="3276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214627" y="5253228"/>
            <a:ext cx="7553959" cy="772160"/>
            <a:chOff x="1214627" y="5253228"/>
            <a:chExt cx="7553959" cy="772160"/>
          </a:xfrm>
        </p:grpSpPr>
        <p:sp>
          <p:nvSpPr>
            <p:cNvPr id="18" name="object 18"/>
            <p:cNvSpPr/>
            <p:nvPr/>
          </p:nvSpPr>
          <p:spPr>
            <a:xfrm>
              <a:off x="6629399" y="5257800"/>
              <a:ext cx="2133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4827" y="5253228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4827" y="52532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59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59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9199" y="5257800"/>
              <a:ext cx="2133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4627" y="5253228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4627" y="52532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48282" y="5434838"/>
            <a:ext cx="661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5900" algn="l"/>
              </a:tabLst>
            </a:pPr>
            <a:r>
              <a:rPr sz="2400" spc="-5" dirty="0">
                <a:latin typeface="Arial"/>
                <a:cs typeface="Arial"/>
              </a:rPr>
              <a:t>Produc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62628" y="4872228"/>
            <a:ext cx="1534160" cy="1381760"/>
            <a:chOff x="4262628" y="4872228"/>
            <a:chExt cx="1534160" cy="1381760"/>
          </a:xfrm>
        </p:grpSpPr>
        <p:sp>
          <p:nvSpPr>
            <p:cNvPr id="26" name="object 26"/>
            <p:cNvSpPr/>
            <p:nvPr/>
          </p:nvSpPr>
          <p:spPr>
            <a:xfrm>
              <a:off x="4267200" y="48768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2628" y="4872228"/>
              <a:ext cx="1533905" cy="13761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2628" y="4872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68444" y="53586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52800" y="4371594"/>
            <a:ext cx="6070600" cy="1424305"/>
            <a:chOff x="3352800" y="4371594"/>
            <a:chExt cx="6070600" cy="1424305"/>
          </a:xfrm>
        </p:grpSpPr>
        <p:sp>
          <p:nvSpPr>
            <p:cNvPr id="31" name="object 31"/>
            <p:cNvSpPr/>
            <p:nvPr/>
          </p:nvSpPr>
          <p:spPr>
            <a:xfrm>
              <a:off x="3352800" y="5253227"/>
              <a:ext cx="3281679" cy="542925"/>
            </a:xfrm>
            <a:custGeom>
              <a:avLst/>
              <a:gdLst/>
              <a:ahLst/>
              <a:cxnLst/>
              <a:rect l="l" t="t" r="r" b="b"/>
              <a:pathLst>
                <a:path w="3281679" h="542925">
                  <a:moveTo>
                    <a:pt x="914400" y="304800"/>
                  </a:moveTo>
                  <a:lnTo>
                    <a:pt x="0" y="304800"/>
                  </a:lnTo>
                  <a:lnTo>
                    <a:pt x="0" y="314718"/>
                  </a:lnTo>
                  <a:lnTo>
                    <a:pt x="914400" y="314718"/>
                  </a:lnTo>
                  <a:lnTo>
                    <a:pt x="914400" y="304800"/>
                  </a:lnTo>
                  <a:close/>
                </a:path>
                <a:path w="3281679" h="542925">
                  <a:moveTo>
                    <a:pt x="3281172" y="285750"/>
                  </a:moveTo>
                  <a:lnTo>
                    <a:pt x="3279800" y="238683"/>
                  </a:lnTo>
                  <a:lnTo>
                    <a:pt x="3270402" y="193624"/>
                  </a:lnTo>
                  <a:lnTo>
                    <a:pt x="3253676" y="151384"/>
                  </a:lnTo>
                  <a:lnTo>
                    <a:pt x="3230295" y="112750"/>
                  </a:lnTo>
                  <a:lnTo>
                    <a:pt x="3200971" y="78511"/>
                  </a:lnTo>
                  <a:lnTo>
                    <a:pt x="3166389" y="49479"/>
                  </a:lnTo>
                  <a:lnTo>
                    <a:pt x="3127260" y="26428"/>
                  </a:lnTo>
                  <a:lnTo>
                    <a:pt x="3084258" y="10185"/>
                  </a:lnTo>
                  <a:lnTo>
                    <a:pt x="3038094" y="1524"/>
                  </a:lnTo>
                  <a:lnTo>
                    <a:pt x="3010662" y="0"/>
                  </a:lnTo>
                  <a:lnTo>
                    <a:pt x="3010662" y="9906"/>
                  </a:lnTo>
                  <a:lnTo>
                    <a:pt x="3024378" y="9906"/>
                  </a:lnTo>
                  <a:lnTo>
                    <a:pt x="3037332" y="11430"/>
                  </a:lnTo>
                  <a:lnTo>
                    <a:pt x="3082302" y="19964"/>
                  </a:lnTo>
                  <a:lnTo>
                    <a:pt x="3123869" y="35572"/>
                  </a:lnTo>
                  <a:lnTo>
                    <a:pt x="3161461" y="57581"/>
                  </a:lnTo>
                  <a:lnTo>
                    <a:pt x="3194520" y="85293"/>
                  </a:lnTo>
                  <a:lnTo>
                    <a:pt x="3222485" y="117995"/>
                  </a:lnTo>
                  <a:lnTo>
                    <a:pt x="3244773" y="155016"/>
                  </a:lnTo>
                  <a:lnTo>
                    <a:pt x="3260839" y="195656"/>
                  </a:lnTo>
                  <a:lnTo>
                    <a:pt x="3270110" y="239217"/>
                  </a:lnTo>
                  <a:lnTo>
                    <a:pt x="3272028" y="284988"/>
                  </a:lnTo>
                  <a:lnTo>
                    <a:pt x="3269754" y="304800"/>
                  </a:lnTo>
                  <a:lnTo>
                    <a:pt x="2438400" y="304800"/>
                  </a:lnTo>
                  <a:lnTo>
                    <a:pt x="2438400" y="314718"/>
                  </a:lnTo>
                  <a:lnTo>
                    <a:pt x="3268205" y="314718"/>
                  </a:lnTo>
                  <a:lnTo>
                    <a:pt x="3256737" y="360324"/>
                  </a:lnTo>
                  <a:lnTo>
                    <a:pt x="3236112" y="404571"/>
                  </a:lnTo>
                  <a:lnTo>
                    <a:pt x="3208096" y="443585"/>
                  </a:lnTo>
                  <a:lnTo>
                    <a:pt x="3173653" y="476592"/>
                  </a:lnTo>
                  <a:lnTo>
                    <a:pt x="3133788" y="502793"/>
                  </a:lnTo>
                  <a:lnTo>
                    <a:pt x="3089503" y="521398"/>
                  </a:lnTo>
                  <a:lnTo>
                    <a:pt x="3041777" y="531622"/>
                  </a:lnTo>
                  <a:lnTo>
                    <a:pt x="2991612" y="532638"/>
                  </a:lnTo>
                  <a:lnTo>
                    <a:pt x="2972562" y="531114"/>
                  </a:lnTo>
                  <a:lnTo>
                    <a:pt x="2971800" y="540258"/>
                  </a:lnTo>
                  <a:lnTo>
                    <a:pt x="2981706" y="541782"/>
                  </a:lnTo>
                  <a:lnTo>
                    <a:pt x="2990850" y="542544"/>
                  </a:lnTo>
                  <a:lnTo>
                    <a:pt x="3037421" y="541845"/>
                  </a:lnTo>
                  <a:lnTo>
                    <a:pt x="3081909" y="533654"/>
                  </a:lnTo>
                  <a:lnTo>
                    <a:pt x="3123641" y="518528"/>
                  </a:lnTo>
                  <a:lnTo>
                    <a:pt x="3161944" y="497027"/>
                  </a:lnTo>
                  <a:lnTo>
                    <a:pt x="3196158" y="469696"/>
                  </a:lnTo>
                  <a:lnTo>
                    <a:pt x="3225622" y="437083"/>
                  </a:lnTo>
                  <a:lnTo>
                    <a:pt x="3249676" y="399770"/>
                  </a:lnTo>
                  <a:lnTo>
                    <a:pt x="3267646" y="358279"/>
                  </a:lnTo>
                  <a:lnTo>
                    <a:pt x="3278886" y="313182"/>
                  </a:lnTo>
                  <a:lnTo>
                    <a:pt x="3280410" y="299466"/>
                  </a:lnTo>
                  <a:lnTo>
                    <a:pt x="3281172" y="28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25234" y="4371594"/>
              <a:ext cx="2597657" cy="4617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02739" y="3758438"/>
            <a:ext cx="613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Each product made by at most one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company.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1602739" y="4124197"/>
            <a:ext cx="507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Some products made by no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70913" y="6268466"/>
            <a:ext cx="608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Each product made by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exactly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company.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25615" y="4371213"/>
            <a:ext cx="2597150" cy="462280"/>
          </a:xfrm>
          <a:prstGeom prst="rect">
            <a:avLst/>
          </a:prstGeom>
          <a:ln w="3175">
            <a:solidFill>
              <a:srgbClr val="22495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Arial"/>
                <a:cs typeface="Arial"/>
              </a:rPr>
              <a:t>Which </a:t>
            </a:r>
            <a:r>
              <a:rPr sz="2400" spc="-5" dirty="0">
                <a:latin typeface="Arial"/>
                <a:cs typeface="Arial"/>
              </a:rPr>
              <a:t>one 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632" y="1306322"/>
            <a:ext cx="4009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75" dirty="0"/>
              <a:t> </a:t>
            </a:r>
            <a:r>
              <a:rPr spc="-5" dirty="0"/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24828" y="3805428"/>
            <a:ext cx="2143760" cy="772160"/>
            <a:chOff x="6624828" y="3805428"/>
            <a:chExt cx="2143760" cy="772160"/>
          </a:xfrm>
        </p:grpSpPr>
        <p:sp>
          <p:nvSpPr>
            <p:cNvPr id="4" name="object 4"/>
            <p:cNvSpPr/>
            <p:nvPr/>
          </p:nvSpPr>
          <p:spPr>
            <a:xfrm>
              <a:off x="6629400" y="38100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24828" y="3805428"/>
              <a:ext cx="2143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4828" y="38054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59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59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59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59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31990" y="39870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4627" y="3805428"/>
            <a:ext cx="2143760" cy="772160"/>
            <a:chOff x="1214627" y="3805428"/>
            <a:chExt cx="2143760" cy="772160"/>
          </a:xfrm>
        </p:grpSpPr>
        <p:sp>
          <p:nvSpPr>
            <p:cNvPr id="9" name="object 9"/>
            <p:cNvSpPr/>
            <p:nvPr/>
          </p:nvSpPr>
          <p:spPr>
            <a:xfrm>
              <a:off x="1219199" y="3810000"/>
              <a:ext cx="2133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4627" y="38054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4627" y="38054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48282" y="3987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62628" y="3424428"/>
            <a:ext cx="1534160" cy="1381760"/>
            <a:chOff x="4262628" y="3424428"/>
            <a:chExt cx="1534160" cy="1381760"/>
          </a:xfrm>
        </p:grpSpPr>
        <p:sp>
          <p:nvSpPr>
            <p:cNvPr id="14" name="object 14"/>
            <p:cNvSpPr/>
            <p:nvPr/>
          </p:nvSpPr>
          <p:spPr>
            <a:xfrm>
              <a:off x="4267200" y="3429000"/>
              <a:ext cx="762846" cy="137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2628" y="3424428"/>
              <a:ext cx="153390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2628" y="34244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68444" y="39108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800" y="4051553"/>
            <a:ext cx="3276600" cy="127635"/>
          </a:xfrm>
          <a:custGeom>
            <a:avLst/>
            <a:gdLst/>
            <a:ahLst/>
            <a:cxnLst/>
            <a:rect l="l" t="t" r="r" b="b"/>
            <a:pathLst>
              <a:path w="3276600" h="127635">
                <a:moveTo>
                  <a:pt x="914400" y="58674"/>
                </a:moveTo>
                <a:lnTo>
                  <a:pt x="0" y="58674"/>
                </a:lnTo>
                <a:lnTo>
                  <a:pt x="0" y="68580"/>
                </a:lnTo>
                <a:lnTo>
                  <a:pt x="914400" y="68580"/>
                </a:lnTo>
                <a:lnTo>
                  <a:pt x="914400" y="58674"/>
                </a:lnTo>
                <a:close/>
              </a:path>
              <a:path w="3276600" h="127635">
                <a:moveTo>
                  <a:pt x="3276600" y="63246"/>
                </a:moveTo>
                <a:lnTo>
                  <a:pt x="3150095" y="0"/>
                </a:lnTo>
                <a:lnTo>
                  <a:pt x="3196755" y="58674"/>
                </a:lnTo>
                <a:lnTo>
                  <a:pt x="2438400" y="58686"/>
                </a:lnTo>
                <a:lnTo>
                  <a:pt x="2438400" y="68580"/>
                </a:lnTo>
                <a:lnTo>
                  <a:pt x="3196196" y="68580"/>
                </a:lnTo>
                <a:lnTo>
                  <a:pt x="3150095" y="127254"/>
                </a:lnTo>
                <a:lnTo>
                  <a:pt x="3200400" y="101815"/>
                </a:lnTo>
                <a:lnTo>
                  <a:pt x="3276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91738" y="3570985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&lt;100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297939" y="4977638"/>
            <a:ext cx="6397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Q: What does this mean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Company entity cannot be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connected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by relationship to more than 99 Product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6314" y="5438394"/>
            <a:ext cx="5410200" cy="1196340"/>
            <a:chOff x="4036314" y="5438394"/>
            <a:chExt cx="5410200" cy="1196340"/>
          </a:xfrm>
        </p:grpSpPr>
        <p:sp>
          <p:nvSpPr>
            <p:cNvPr id="3" name="object 3"/>
            <p:cNvSpPr/>
            <p:nvPr/>
          </p:nvSpPr>
          <p:spPr>
            <a:xfrm>
              <a:off x="4036314" y="5438394"/>
              <a:ext cx="5410200" cy="1196340"/>
            </a:xfrm>
            <a:custGeom>
              <a:avLst/>
              <a:gdLst/>
              <a:ahLst/>
              <a:cxnLst/>
              <a:rect l="l" t="t" r="r" b="b"/>
              <a:pathLst>
                <a:path w="5410200" h="1196340">
                  <a:moveTo>
                    <a:pt x="12700" y="85344"/>
                  </a:moveTo>
                  <a:lnTo>
                    <a:pt x="12700" y="74676"/>
                  </a:lnTo>
                  <a:lnTo>
                    <a:pt x="0" y="76962"/>
                  </a:lnTo>
                  <a:lnTo>
                    <a:pt x="0" y="87630"/>
                  </a:lnTo>
                  <a:lnTo>
                    <a:pt x="12700" y="85344"/>
                  </a:lnTo>
                  <a:close/>
                </a:path>
                <a:path w="5410200" h="1196340">
                  <a:moveTo>
                    <a:pt x="12700" y="100584"/>
                  </a:moveTo>
                  <a:lnTo>
                    <a:pt x="12700" y="89154"/>
                  </a:lnTo>
                  <a:lnTo>
                    <a:pt x="0" y="87630"/>
                  </a:lnTo>
                  <a:lnTo>
                    <a:pt x="0" y="98298"/>
                  </a:lnTo>
                  <a:lnTo>
                    <a:pt x="12700" y="100584"/>
                  </a:lnTo>
                  <a:close/>
                </a:path>
                <a:path w="5410200" h="1196340">
                  <a:moveTo>
                    <a:pt x="12700" y="1121664"/>
                  </a:moveTo>
                  <a:lnTo>
                    <a:pt x="12700" y="1110234"/>
                  </a:lnTo>
                  <a:lnTo>
                    <a:pt x="0" y="1108710"/>
                  </a:lnTo>
                  <a:lnTo>
                    <a:pt x="0" y="1119378"/>
                  </a:lnTo>
                  <a:lnTo>
                    <a:pt x="12700" y="1121664"/>
                  </a:lnTo>
                  <a:close/>
                </a:path>
                <a:path w="5410200" h="1196340">
                  <a:moveTo>
                    <a:pt x="5397500" y="83820"/>
                  </a:moveTo>
                  <a:lnTo>
                    <a:pt x="5397500" y="73914"/>
                  </a:lnTo>
                  <a:lnTo>
                    <a:pt x="5384800" y="72390"/>
                  </a:lnTo>
                  <a:lnTo>
                    <a:pt x="5334000" y="65154"/>
                  </a:lnTo>
                  <a:lnTo>
                    <a:pt x="5283200" y="59034"/>
                  </a:lnTo>
                  <a:lnTo>
                    <a:pt x="5245100" y="53900"/>
                  </a:lnTo>
                  <a:lnTo>
                    <a:pt x="5194300" y="49622"/>
                  </a:lnTo>
                  <a:lnTo>
                    <a:pt x="5143500" y="46070"/>
                  </a:lnTo>
                  <a:lnTo>
                    <a:pt x="5092700" y="43114"/>
                  </a:lnTo>
                  <a:lnTo>
                    <a:pt x="5041900" y="40624"/>
                  </a:lnTo>
                  <a:lnTo>
                    <a:pt x="4991100" y="38470"/>
                  </a:lnTo>
                  <a:lnTo>
                    <a:pt x="4940300" y="36523"/>
                  </a:lnTo>
                  <a:lnTo>
                    <a:pt x="4889500" y="34651"/>
                  </a:lnTo>
                  <a:lnTo>
                    <a:pt x="4851400" y="32726"/>
                  </a:lnTo>
                  <a:lnTo>
                    <a:pt x="4800600" y="30616"/>
                  </a:lnTo>
                  <a:lnTo>
                    <a:pt x="4749800" y="28194"/>
                  </a:lnTo>
                  <a:lnTo>
                    <a:pt x="4699000" y="26670"/>
                  </a:lnTo>
                  <a:lnTo>
                    <a:pt x="4660900" y="25146"/>
                  </a:lnTo>
                  <a:lnTo>
                    <a:pt x="4610100" y="23656"/>
                  </a:lnTo>
                  <a:lnTo>
                    <a:pt x="4559300" y="22222"/>
                  </a:lnTo>
                  <a:lnTo>
                    <a:pt x="4508500" y="20844"/>
                  </a:lnTo>
                  <a:lnTo>
                    <a:pt x="4457700" y="19520"/>
                  </a:lnTo>
                  <a:lnTo>
                    <a:pt x="4406900" y="18249"/>
                  </a:lnTo>
                  <a:lnTo>
                    <a:pt x="4356100" y="17030"/>
                  </a:lnTo>
                  <a:lnTo>
                    <a:pt x="4305300" y="15862"/>
                  </a:lnTo>
                  <a:lnTo>
                    <a:pt x="4254500" y="14744"/>
                  </a:lnTo>
                  <a:lnTo>
                    <a:pt x="4203700" y="13676"/>
                  </a:lnTo>
                  <a:lnTo>
                    <a:pt x="4152900" y="12655"/>
                  </a:lnTo>
                  <a:lnTo>
                    <a:pt x="4102100" y="11681"/>
                  </a:lnTo>
                  <a:lnTo>
                    <a:pt x="4051300" y="10752"/>
                  </a:lnTo>
                  <a:lnTo>
                    <a:pt x="4000500" y="9869"/>
                  </a:lnTo>
                  <a:lnTo>
                    <a:pt x="3949700" y="9029"/>
                  </a:lnTo>
                  <a:lnTo>
                    <a:pt x="3898900" y="8232"/>
                  </a:lnTo>
                  <a:lnTo>
                    <a:pt x="3848100" y="7477"/>
                  </a:lnTo>
                  <a:lnTo>
                    <a:pt x="3797300" y="6762"/>
                  </a:lnTo>
                  <a:lnTo>
                    <a:pt x="3746500" y="6087"/>
                  </a:lnTo>
                  <a:lnTo>
                    <a:pt x="3695700" y="5451"/>
                  </a:lnTo>
                  <a:lnTo>
                    <a:pt x="3644900" y="4851"/>
                  </a:lnTo>
                  <a:lnTo>
                    <a:pt x="3594100" y="4289"/>
                  </a:lnTo>
                  <a:lnTo>
                    <a:pt x="3543300" y="3762"/>
                  </a:lnTo>
                  <a:lnTo>
                    <a:pt x="3492500" y="3269"/>
                  </a:lnTo>
                  <a:lnTo>
                    <a:pt x="3441700" y="2809"/>
                  </a:lnTo>
                  <a:lnTo>
                    <a:pt x="3390900" y="2382"/>
                  </a:lnTo>
                  <a:lnTo>
                    <a:pt x="3340100" y="1986"/>
                  </a:lnTo>
                  <a:lnTo>
                    <a:pt x="3289300" y="1620"/>
                  </a:lnTo>
                  <a:lnTo>
                    <a:pt x="3238500" y="1283"/>
                  </a:lnTo>
                  <a:lnTo>
                    <a:pt x="3187700" y="974"/>
                  </a:lnTo>
                  <a:lnTo>
                    <a:pt x="3136900" y="693"/>
                  </a:lnTo>
                  <a:lnTo>
                    <a:pt x="3086100" y="437"/>
                  </a:lnTo>
                  <a:lnTo>
                    <a:pt x="2984500" y="0"/>
                  </a:lnTo>
                  <a:lnTo>
                    <a:pt x="2425700" y="0"/>
                  </a:lnTo>
                  <a:lnTo>
                    <a:pt x="2374900" y="215"/>
                  </a:lnTo>
                  <a:lnTo>
                    <a:pt x="2273300" y="711"/>
                  </a:lnTo>
                  <a:lnTo>
                    <a:pt x="2171700" y="1303"/>
                  </a:lnTo>
                  <a:lnTo>
                    <a:pt x="2120900" y="1637"/>
                  </a:lnTo>
                  <a:lnTo>
                    <a:pt x="2070100" y="1999"/>
                  </a:lnTo>
                  <a:lnTo>
                    <a:pt x="2019300" y="2390"/>
                  </a:lnTo>
                  <a:lnTo>
                    <a:pt x="1968500" y="2811"/>
                  </a:lnTo>
                  <a:lnTo>
                    <a:pt x="1917700" y="3263"/>
                  </a:lnTo>
                  <a:lnTo>
                    <a:pt x="1866900" y="3748"/>
                  </a:lnTo>
                  <a:lnTo>
                    <a:pt x="1816100" y="4266"/>
                  </a:lnTo>
                  <a:lnTo>
                    <a:pt x="1765300" y="4819"/>
                  </a:lnTo>
                  <a:lnTo>
                    <a:pt x="1714500" y="5408"/>
                  </a:lnTo>
                  <a:lnTo>
                    <a:pt x="1663700" y="6035"/>
                  </a:lnTo>
                  <a:lnTo>
                    <a:pt x="1612900" y="6700"/>
                  </a:lnTo>
                  <a:lnTo>
                    <a:pt x="1562100" y="7405"/>
                  </a:lnTo>
                  <a:lnTo>
                    <a:pt x="1511300" y="8151"/>
                  </a:lnTo>
                  <a:lnTo>
                    <a:pt x="1460500" y="8939"/>
                  </a:lnTo>
                  <a:lnTo>
                    <a:pt x="1409700" y="9771"/>
                  </a:lnTo>
                  <a:lnTo>
                    <a:pt x="1358900" y="10648"/>
                  </a:lnTo>
                  <a:lnTo>
                    <a:pt x="1308100" y="11570"/>
                  </a:lnTo>
                  <a:lnTo>
                    <a:pt x="1257300" y="12540"/>
                  </a:lnTo>
                  <a:lnTo>
                    <a:pt x="1206500" y="13558"/>
                  </a:lnTo>
                  <a:lnTo>
                    <a:pt x="1155700" y="14625"/>
                  </a:lnTo>
                  <a:lnTo>
                    <a:pt x="1104900" y="15744"/>
                  </a:lnTo>
                  <a:lnTo>
                    <a:pt x="1054100" y="16914"/>
                  </a:lnTo>
                  <a:lnTo>
                    <a:pt x="1003300" y="18138"/>
                  </a:lnTo>
                  <a:lnTo>
                    <a:pt x="952500" y="19417"/>
                  </a:lnTo>
                  <a:lnTo>
                    <a:pt x="901700" y="20751"/>
                  </a:lnTo>
                  <a:lnTo>
                    <a:pt x="850900" y="22142"/>
                  </a:lnTo>
                  <a:lnTo>
                    <a:pt x="800100" y="23591"/>
                  </a:lnTo>
                  <a:lnTo>
                    <a:pt x="749300" y="25100"/>
                  </a:lnTo>
                  <a:lnTo>
                    <a:pt x="698500" y="26670"/>
                  </a:lnTo>
                  <a:lnTo>
                    <a:pt x="660400" y="28194"/>
                  </a:lnTo>
                  <a:lnTo>
                    <a:pt x="609600" y="29718"/>
                  </a:lnTo>
                  <a:lnTo>
                    <a:pt x="571500" y="32262"/>
                  </a:lnTo>
                  <a:lnTo>
                    <a:pt x="520700" y="34473"/>
                  </a:lnTo>
                  <a:lnTo>
                    <a:pt x="419100" y="38517"/>
                  </a:lnTo>
                  <a:lnTo>
                    <a:pt x="368300" y="40660"/>
                  </a:lnTo>
                  <a:lnTo>
                    <a:pt x="317500" y="43091"/>
                  </a:lnTo>
                  <a:lnTo>
                    <a:pt x="266700" y="45963"/>
                  </a:lnTo>
                  <a:lnTo>
                    <a:pt x="215900" y="49434"/>
                  </a:lnTo>
                  <a:lnTo>
                    <a:pt x="165100" y="53656"/>
                  </a:lnTo>
                  <a:lnTo>
                    <a:pt x="114300" y="58786"/>
                  </a:lnTo>
                  <a:lnTo>
                    <a:pt x="63500" y="64979"/>
                  </a:lnTo>
                  <a:lnTo>
                    <a:pt x="12700" y="72390"/>
                  </a:lnTo>
                  <a:lnTo>
                    <a:pt x="12700" y="83058"/>
                  </a:lnTo>
                  <a:lnTo>
                    <a:pt x="25400" y="81534"/>
                  </a:lnTo>
                  <a:lnTo>
                    <a:pt x="25400" y="79248"/>
                  </a:lnTo>
                  <a:lnTo>
                    <a:pt x="76200" y="72665"/>
                  </a:lnTo>
                  <a:lnTo>
                    <a:pt x="114300" y="67403"/>
                  </a:lnTo>
                  <a:lnTo>
                    <a:pt x="165100" y="63301"/>
                  </a:lnTo>
                  <a:lnTo>
                    <a:pt x="215900" y="60198"/>
                  </a:lnTo>
                  <a:lnTo>
                    <a:pt x="241300" y="57912"/>
                  </a:lnTo>
                  <a:lnTo>
                    <a:pt x="266700" y="56388"/>
                  </a:lnTo>
                  <a:lnTo>
                    <a:pt x="317500" y="53120"/>
                  </a:lnTo>
                  <a:lnTo>
                    <a:pt x="368300" y="50258"/>
                  </a:lnTo>
                  <a:lnTo>
                    <a:pt x="419100" y="47734"/>
                  </a:lnTo>
                  <a:lnTo>
                    <a:pt x="469900" y="45478"/>
                  </a:lnTo>
                  <a:lnTo>
                    <a:pt x="520700" y="43420"/>
                  </a:lnTo>
                  <a:lnTo>
                    <a:pt x="571500" y="41492"/>
                  </a:lnTo>
                  <a:lnTo>
                    <a:pt x="622300" y="39624"/>
                  </a:lnTo>
                  <a:lnTo>
                    <a:pt x="698500" y="36576"/>
                  </a:lnTo>
                  <a:lnTo>
                    <a:pt x="749300" y="35052"/>
                  </a:lnTo>
                  <a:lnTo>
                    <a:pt x="800100" y="33486"/>
                  </a:lnTo>
                  <a:lnTo>
                    <a:pt x="850900" y="31986"/>
                  </a:lnTo>
                  <a:lnTo>
                    <a:pt x="901700" y="30548"/>
                  </a:lnTo>
                  <a:lnTo>
                    <a:pt x="952500" y="29172"/>
                  </a:lnTo>
                  <a:lnTo>
                    <a:pt x="1003300" y="27857"/>
                  </a:lnTo>
                  <a:lnTo>
                    <a:pt x="1054100" y="26601"/>
                  </a:lnTo>
                  <a:lnTo>
                    <a:pt x="1104900" y="25402"/>
                  </a:lnTo>
                  <a:lnTo>
                    <a:pt x="1155700" y="24259"/>
                  </a:lnTo>
                  <a:lnTo>
                    <a:pt x="1206500" y="23172"/>
                  </a:lnTo>
                  <a:lnTo>
                    <a:pt x="1257300" y="22137"/>
                  </a:lnTo>
                  <a:lnTo>
                    <a:pt x="1308100" y="21155"/>
                  </a:lnTo>
                  <a:lnTo>
                    <a:pt x="1358900" y="20223"/>
                  </a:lnTo>
                  <a:lnTo>
                    <a:pt x="1409700" y="19341"/>
                  </a:lnTo>
                  <a:lnTo>
                    <a:pt x="1460500" y="18506"/>
                  </a:lnTo>
                  <a:lnTo>
                    <a:pt x="1511300" y="17718"/>
                  </a:lnTo>
                  <a:lnTo>
                    <a:pt x="1562100" y="16976"/>
                  </a:lnTo>
                  <a:lnTo>
                    <a:pt x="1612900" y="16276"/>
                  </a:lnTo>
                  <a:lnTo>
                    <a:pt x="1663700" y="15620"/>
                  </a:lnTo>
                  <a:lnTo>
                    <a:pt x="1714500" y="15004"/>
                  </a:lnTo>
                  <a:lnTo>
                    <a:pt x="1765300" y="14428"/>
                  </a:lnTo>
                  <a:lnTo>
                    <a:pt x="1816100" y="13889"/>
                  </a:lnTo>
                  <a:lnTo>
                    <a:pt x="1866900" y="13388"/>
                  </a:lnTo>
                  <a:lnTo>
                    <a:pt x="1917700" y="12922"/>
                  </a:lnTo>
                  <a:lnTo>
                    <a:pt x="1968500" y="12490"/>
                  </a:lnTo>
                  <a:lnTo>
                    <a:pt x="2019300" y="12091"/>
                  </a:lnTo>
                  <a:lnTo>
                    <a:pt x="2070100" y="11723"/>
                  </a:lnTo>
                  <a:lnTo>
                    <a:pt x="2120900" y="11385"/>
                  </a:lnTo>
                  <a:lnTo>
                    <a:pt x="2171700" y="11075"/>
                  </a:lnTo>
                  <a:lnTo>
                    <a:pt x="2222500" y="10793"/>
                  </a:lnTo>
                  <a:lnTo>
                    <a:pt x="2324100" y="10303"/>
                  </a:lnTo>
                  <a:lnTo>
                    <a:pt x="2425700" y="9906"/>
                  </a:lnTo>
                  <a:lnTo>
                    <a:pt x="2565400" y="9144"/>
                  </a:lnTo>
                  <a:lnTo>
                    <a:pt x="2844800" y="9144"/>
                  </a:lnTo>
                  <a:lnTo>
                    <a:pt x="2984500" y="9906"/>
                  </a:lnTo>
                  <a:lnTo>
                    <a:pt x="3086100" y="10327"/>
                  </a:lnTo>
                  <a:lnTo>
                    <a:pt x="3187700" y="10828"/>
                  </a:lnTo>
                  <a:lnTo>
                    <a:pt x="3289300" y="11423"/>
                  </a:lnTo>
                  <a:lnTo>
                    <a:pt x="3340100" y="11759"/>
                  </a:lnTo>
                  <a:lnTo>
                    <a:pt x="3390900" y="12122"/>
                  </a:lnTo>
                  <a:lnTo>
                    <a:pt x="3441700" y="12516"/>
                  </a:lnTo>
                  <a:lnTo>
                    <a:pt x="3492500" y="12940"/>
                  </a:lnTo>
                  <a:lnTo>
                    <a:pt x="3543300" y="13398"/>
                  </a:lnTo>
                  <a:lnTo>
                    <a:pt x="3581400" y="13889"/>
                  </a:lnTo>
                  <a:lnTo>
                    <a:pt x="3632200" y="14416"/>
                  </a:lnTo>
                  <a:lnTo>
                    <a:pt x="3683000" y="14981"/>
                  </a:lnTo>
                  <a:lnTo>
                    <a:pt x="3733800" y="15585"/>
                  </a:lnTo>
                  <a:lnTo>
                    <a:pt x="3784600" y="16229"/>
                  </a:lnTo>
                  <a:lnTo>
                    <a:pt x="3835400" y="16916"/>
                  </a:lnTo>
                  <a:lnTo>
                    <a:pt x="3886200" y="17646"/>
                  </a:lnTo>
                  <a:lnTo>
                    <a:pt x="3937000" y="18422"/>
                  </a:lnTo>
                  <a:lnTo>
                    <a:pt x="3987800" y="19245"/>
                  </a:lnTo>
                  <a:lnTo>
                    <a:pt x="4038600" y="20116"/>
                  </a:lnTo>
                  <a:lnTo>
                    <a:pt x="4089400" y="21037"/>
                  </a:lnTo>
                  <a:lnTo>
                    <a:pt x="4140200" y="22010"/>
                  </a:lnTo>
                  <a:lnTo>
                    <a:pt x="4191000" y="23036"/>
                  </a:lnTo>
                  <a:lnTo>
                    <a:pt x="4241800" y="24117"/>
                  </a:lnTo>
                  <a:lnTo>
                    <a:pt x="4292600" y="25255"/>
                  </a:lnTo>
                  <a:lnTo>
                    <a:pt x="4343400" y="26450"/>
                  </a:lnTo>
                  <a:lnTo>
                    <a:pt x="4394200" y="27705"/>
                  </a:lnTo>
                  <a:lnTo>
                    <a:pt x="4445000" y="29021"/>
                  </a:lnTo>
                  <a:lnTo>
                    <a:pt x="4495800" y="30400"/>
                  </a:lnTo>
                  <a:lnTo>
                    <a:pt x="4546600" y="31844"/>
                  </a:lnTo>
                  <a:lnTo>
                    <a:pt x="4597400" y="33353"/>
                  </a:lnTo>
                  <a:lnTo>
                    <a:pt x="4648200" y="34930"/>
                  </a:lnTo>
                  <a:lnTo>
                    <a:pt x="4699000" y="36576"/>
                  </a:lnTo>
                  <a:lnTo>
                    <a:pt x="4749800" y="38100"/>
                  </a:lnTo>
                  <a:lnTo>
                    <a:pt x="4787900" y="39624"/>
                  </a:lnTo>
                  <a:lnTo>
                    <a:pt x="4838700" y="41961"/>
                  </a:lnTo>
                  <a:lnTo>
                    <a:pt x="4889500" y="44027"/>
                  </a:lnTo>
                  <a:lnTo>
                    <a:pt x="4991100" y="47924"/>
                  </a:lnTo>
                  <a:lnTo>
                    <a:pt x="5041900" y="50043"/>
                  </a:lnTo>
                  <a:lnTo>
                    <a:pt x="5092700" y="52468"/>
                  </a:lnTo>
                  <a:lnTo>
                    <a:pt x="5130800" y="55344"/>
                  </a:lnTo>
                  <a:lnTo>
                    <a:pt x="5181600" y="58815"/>
                  </a:lnTo>
                  <a:lnTo>
                    <a:pt x="5232400" y="63025"/>
                  </a:lnTo>
                  <a:lnTo>
                    <a:pt x="5283200" y="68118"/>
                  </a:lnTo>
                  <a:lnTo>
                    <a:pt x="5334000" y="74240"/>
                  </a:lnTo>
                  <a:lnTo>
                    <a:pt x="5384800" y="81534"/>
                  </a:lnTo>
                  <a:lnTo>
                    <a:pt x="5397500" y="83820"/>
                  </a:lnTo>
                  <a:close/>
                </a:path>
                <a:path w="5410200" h="1196340">
                  <a:moveTo>
                    <a:pt x="5397500" y="100584"/>
                  </a:moveTo>
                  <a:lnTo>
                    <a:pt x="5397500" y="89154"/>
                  </a:lnTo>
                  <a:lnTo>
                    <a:pt x="5384800" y="91440"/>
                  </a:lnTo>
                  <a:lnTo>
                    <a:pt x="5384800" y="92964"/>
                  </a:lnTo>
                  <a:lnTo>
                    <a:pt x="5372100" y="95250"/>
                  </a:lnTo>
                  <a:lnTo>
                    <a:pt x="5334000" y="102319"/>
                  </a:lnTo>
                  <a:lnTo>
                    <a:pt x="5283200" y="107332"/>
                  </a:lnTo>
                  <a:lnTo>
                    <a:pt x="5232400" y="111257"/>
                  </a:lnTo>
                  <a:lnTo>
                    <a:pt x="5194300" y="115062"/>
                  </a:lnTo>
                  <a:lnTo>
                    <a:pt x="5168900" y="116586"/>
                  </a:lnTo>
                  <a:lnTo>
                    <a:pt x="5143500" y="118872"/>
                  </a:lnTo>
                  <a:lnTo>
                    <a:pt x="5092700" y="121677"/>
                  </a:lnTo>
                  <a:lnTo>
                    <a:pt x="5041900" y="124229"/>
                  </a:lnTo>
                  <a:lnTo>
                    <a:pt x="4991100" y="126597"/>
                  </a:lnTo>
                  <a:lnTo>
                    <a:pt x="4940300" y="128852"/>
                  </a:lnTo>
                  <a:lnTo>
                    <a:pt x="4838700" y="133301"/>
                  </a:lnTo>
                  <a:lnTo>
                    <a:pt x="4787900" y="135636"/>
                  </a:lnTo>
                  <a:lnTo>
                    <a:pt x="4749800" y="137160"/>
                  </a:lnTo>
                  <a:lnTo>
                    <a:pt x="4699000" y="137922"/>
                  </a:lnTo>
                  <a:lnTo>
                    <a:pt x="4660900" y="139446"/>
                  </a:lnTo>
                  <a:lnTo>
                    <a:pt x="4610100" y="141070"/>
                  </a:lnTo>
                  <a:lnTo>
                    <a:pt x="4559300" y="142620"/>
                  </a:lnTo>
                  <a:lnTo>
                    <a:pt x="4508500" y="144097"/>
                  </a:lnTo>
                  <a:lnTo>
                    <a:pt x="4457700" y="145504"/>
                  </a:lnTo>
                  <a:lnTo>
                    <a:pt x="4406900" y="146843"/>
                  </a:lnTo>
                  <a:lnTo>
                    <a:pt x="4356100" y="148115"/>
                  </a:lnTo>
                  <a:lnTo>
                    <a:pt x="4305300" y="149324"/>
                  </a:lnTo>
                  <a:lnTo>
                    <a:pt x="4254500" y="150471"/>
                  </a:lnTo>
                  <a:lnTo>
                    <a:pt x="4203700" y="151558"/>
                  </a:lnTo>
                  <a:lnTo>
                    <a:pt x="4152900" y="152588"/>
                  </a:lnTo>
                  <a:lnTo>
                    <a:pt x="4102100" y="153562"/>
                  </a:lnTo>
                  <a:lnTo>
                    <a:pt x="4051300" y="154484"/>
                  </a:lnTo>
                  <a:lnTo>
                    <a:pt x="4000500" y="155354"/>
                  </a:lnTo>
                  <a:lnTo>
                    <a:pt x="3949700" y="156175"/>
                  </a:lnTo>
                  <a:lnTo>
                    <a:pt x="3898900" y="156950"/>
                  </a:lnTo>
                  <a:lnTo>
                    <a:pt x="3848100" y="157680"/>
                  </a:lnTo>
                  <a:lnTo>
                    <a:pt x="3797300" y="158367"/>
                  </a:lnTo>
                  <a:lnTo>
                    <a:pt x="3746500" y="159015"/>
                  </a:lnTo>
                  <a:lnTo>
                    <a:pt x="3695700" y="159624"/>
                  </a:lnTo>
                  <a:lnTo>
                    <a:pt x="3644900" y="160197"/>
                  </a:lnTo>
                  <a:lnTo>
                    <a:pt x="3543300" y="161244"/>
                  </a:lnTo>
                  <a:lnTo>
                    <a:pt x="3492500" y="161723"/>
                  </a:lnTo>
                  <a:lnTo>
                    <a:pt x="3441700" y="162173"/>
                  </a:lnTo>
                  <a:lnTo>
                    <a:pt x="3340100" y="163001"/>
                  </a:lnTo>
                  <a:lnTo>
                    <a:pt x="3238500" y="163746"/>
                  </a:lnTo>
                  <a:lnTo>
                    <a:pt x="3136900" y="164424"/>
                  </a:lnTo>
                  <a:lnTo>
                    <a:pt x="2984500" y="165354"/>
                  </a:lnTo>
                  <a:lnTo>
                    <a:pt x="2425700" y="165354"/>
                  </a:lnTo>
                  <a:lnTo>
                    <a:pt x="2222500" y="164083"/>
                  </a:lnTo>
                  <a:lnTo>
                    <a:pt x="2120900" y="163376"/>
                  </a:lnTo>
                  <a:lnTo>
                    <a:pt x="2019300" y="162597"/>
                  </a:lnTo>
                  <a:lnTo>
                    <a:pt x="1917700" y="161729"/>
                  </a:lnTo>
                  <a:lnTo>
                    <a:pt x="1866900" y="161256"/>
                  </a:lnTo>
                  <a:lnTo>
                    <a:pt x="1816100" y="160754"/>
                  </a:lnTo>
                  <a:lnTo>
                    <a:pt x="1765300" y="160221"/>
                  </a:lnTo>
                  <a:lnTo>
                    <a:pt x="1714500" y="159655"/>
                  </a:lnTo>
                  <a:lnTo>
                    <a:pt x="1663700" y="159053"/>
                  </a:lnTo>
                  <a:lnTo>
                    <a:pt x="1612900" y="158413"/>
                  </a:lnTo>
                  <a:lnTo>
                    <a:pt x="1562100" y="157734"/>
                  </a:lnTo>
                  <a:lnTo>
                    <a:pt x="1511300" y="157012"/>
                  </a:lnTo>
                  <a:lnTo>
                    <a:pt x="1460500" y="156245"/>
                  </a:lnTo>
                  <a:lnTo>
                    <a:pt x="1409700" y="155433"/>
                  </a:lnTo>
                  <a:lnTo>
                    <a:pt x="1358900" y="154571"/>
                  </a:lnTo>
                  <a:lnTo>
                    <a:pt x="1308100" y="153658"/>
                  </a:lnTo>
                  <a:lnTo>
                    <a:pt x="1257300" y="152692"/>
                  </a:lnTo>
                  <a:lnTo>
                    <a:pt x="1206500" y="151671"/>
                  </a:lnTo>
                  <a:lnTo>
                    <a:pt x="1155700" y="150592"/>
                  </a:lnTo>
                  <a:lnTo>
                    <a:pt x="1104900" y="149453"/>
                  </a:lnTo>
                  <a:lnTo>
                    <a:pt x="1054100" y="148252"/>
                  </a:lnTo>
                  <a:lnTo>
                    <a:pt x="1003300" y="146987"/>
                  </a:lnTo>
                  <a:lnTo>
                    <a:pt x="952500" y="145655"/>
                  </a:lnTo>
                  <a:lnTo>
                    <a:pt x="901700" y="144255"/>
                  </a:lnTo>
                  <a:lnTo>
                    <a:pt x="850900" y="142783"/>
                  </a:lnTo>
                  <a:lnTo>
                    <a:pt x="800100" y="141239"/>
                  </a:lnTo>
                  <a:lnTo>
                    <a:pt x="749300" y="139619"/>
                  </a:lnTo>
                  <a:lnTo>
                    <a:pt x="698500" y="137922"/>
                  </a:lnTo>
                  <a:lnTo>
                    <a:pt x="660400" y="137160"/>
                  </a:lnTo>
                  <a:lnTo>
                    <a:pt x="622300" y="135636"/>
                  </a:lnTo>
                  <a:lnTo>
                    <a:pt x="571500" y="132869"/>
                  </a:lnTo>
                  <a:lnTo>
                    <a:pt x="520700" y="130542"/>
                  </a:lnTo>
                  <a:lnTo>
                    <a:pt x="469900" y="128480"/>
                  </a:lnTo>
                  <a:lnTo>
                    <a:pt x="419100" y="126508"/>
                  </a:lnTo>
                  <a:lnTo>
                    <a:pt x="368300" y="124451"/>
                  </a:lnTo>
                  <a:lnTo>
                    <a:pt x="317500" y="122134"/>
                  </a:lnTo>
                  <a:lnTo>
                    <a:pt x="266700" y="119381"/>
                  </a:lnTo>
                  <a:lnTo>
                    <a:pt x="215900" y="116018"/>
                  </a:lnTo>
                  <a:lnTo>
                    <a:pt x="165100" y="111870"/>
                  </a:lnTo>
                  <a:lnTo>
                    <a:pt x="114300" y="106762"/>
                  </a:lnTo>
                  <a:lnTo>
                    <a:pt x="76200" y="100518"/>
                  </a:lnTo>
                  <a:lnTo>
                    <a:pt x="25400" y="92964"/>
                  </a:lnTo>
                  <a:lnTo>
                    <a:pt x="12700" y="91440"/>
                  </a:lnTo>
                  <a:lnTo>
                    <a:pt x="12700" y="102870"/>
                  </a:lnTo>
                  <a:lnTo>
                    <a:pt x="63500" y="109764"/>
                  </a:lnTo>
                  <a:lnTo>
                    <a:pt x="114300" y="115657"/>
                  </a:lnTo>
                  <a:lnTo>
                    <a:pt x="165100" y="120660"/>
                  </a:lnTo>
                  <a:lnTo>
                    <a:pt x="215900" y="124884"/>
                  </a:lnTo>
                  <a:lnTo>
                    <a:pt x="266700" y="128442"/>
                  </a:lnTo>
                  <a:lnTo>
                    <a:pt x="317500" y="131445"/>
                  </a:lnTo>
                  <a:lnTo>
                    <a:pt x="368300" y="134005"/>
                  </a:lnTo>
                  <a:lnTo>
                    <a:pt x="406400" y="136232"/>
                  </a:lnTo>
                  <a:lnTo>
                    <a:pt x="457200" y="138240"/>
                  </a:lnTo>
                  <a:lnTo>
                    <a:pt x="558800" y="142042"/>
                  </a:lnTo>
                  <a:lnTo>
                    <a:pt x="609600" y="144060"/>
                  </a:lnTo>
                  <a:lnTo>
                    <a:pt x="660400" y="146304"/>
                  </a:lnTo>
                  <a:lnTo>
                    <a:pt x="698500" y="147828"/>
                  </a:lnTo>
                  <a:lnTo>
                    <a:pt x="800100" y="150888"/>
                  </a:lnTo>
                  <a:lnTo>
                    <a:pt x="850900" y="152362"/>
                  </a:lnTo>
                  <a:lnTo>
                    <a:pt x="901700" y="153775"/>
                  </a:lnTo>
                  <a:lnTo>
                    <a:pt x="952500" y="155129"/>
                  </a:lnTo>
                  <a:lnTo>
                    <a:pt x="1003300" y="156425"/>
                  </a:lnTo>
                  <a:lnTo>
                    <a:pt x="1054100" y="157663"/>
                  </a:lnTo>
                  <a:lnTo>
                    <a:pt x="1104900" y="158846"/>
                  </a:lnTo>
                  <a:lnTo>
                    <a:pt x="1155700" y="159975"/>
                  </a:lnTo>
                  <a:lnTo>
                    <a:pt x="1206500" y="161051"/>
                  </a:lnTo>
                  <a:lnTo>
                    <a:pt x="1257300" y="162076"/>
                  </a:lnTo>
                  <a:lnTo>
                    <a:pt x="1308100" y="163051"/>
                  </a:lnTo>
                  <a:lnTo>
                    <a:pt x="1358900" y="163976"/>
                  </a:lnTo>
                  <a:lnTo>
                    <a:pt x="1409700" y="164854"/>
                  </a:lnTo>
                  <a:lnTo>
                    <a:pt x="1460500" y="165686"/>
                  </a:lnTo>
                  <a:lnTo>
                    <a:pt x="1511300" y="166473"/>
                  </a:lnTo>
                  <a:lnTo>
                    <a:pt x="1562100" y="167217"/>
                  </a:lnTo>
                  <a:lnTo>
                    <a:pt x="1612900" y="167918"/>
                  </a:lnTo>
                  <a:lnTo>
                    <a:pt x="1663700" y="168579"/>
                  </a:lnTo>
                  <a:lnTo>
                    <a:pt x="1714500" y="169200"/>
                  </a:lnTo>
                  <a:lnTo>
                    <a:pt x="1765300" y="169783"/>
                  </a:lnTo>
                  <a:lnTo>
                    <a:pt x="1816100" y="170329"/>
                  </a:lnTo>
                  <a:lnTo>
                    <a:pt x="1866900" y="170840"/>
                  </a:lnTo>
                  <a:lnTo>
                    <a:pt x="1917700" y="171316"/>
                  </a:lnTo>
                  <a:lnTo>
                    <a:pt x="1968500" y="171760"/>
                  </a:lnTo>
                  <a:lnTo>
                    <a:pt x="2019300" y="172172"/>
                  </a:lnTo>
                  <a:lnTo>
                    <a:pt x="2070100" y="172554"/>
                  </a:lnTo>
                  <a:lnTo>
                    <a:pt x="2120900" y="172908"/>
                  </a:lnTo>
                  <a:lnTo>
                    <a:pt x="2171700" y="173234"/>
                  </a:lnTo>
                  <a:lnTo>
                    <a:pt x="2222500" y="173533"/>
                  </a:lnTo>
                  <a:lnTo>
                    <a:pt x="2324100" y="174060"/>
                  </a:lnTo>
                  <a:lnTo>
                    <a:pt x="2425700" y="174498"/>
                  </a:lnTo>
                  <a:lnTo>
                    <a:pt x="2565400" y="174498"/>
                  </a:lnTo>
                  <a:lnTo>
                    <a:pt x="2705100" y="175260"/>
                  </a:lnTo>
                  <a:lnTo>
                    <a:pt x="2844800" y="174498"/>
                  </a:lnTo>
                  <a:lnTo>
                    <a:pt x="2984500" y="174498"/>
                  </a:lnTo>
                  <a:lnTo>
                    <a:pt x="3086100" y="174043"/>
                  </a:lnTo>
                  <a:lnTo>
                    <a:pt x="3187700" y="173508"/>
                  </a:lnTo>
                  <a:lnTo>
                    <a:pt x="3289300" y="172883"/>
                  </a:lnTo>
                  <a:lnTo>
                    <a:pt x="3340100" y="172532"/>
                  </a:lnTo>
                  <a:lnTo>
                    <a:pt x="3390900" y="172154"/>
                  </a:lnTo>
                  <a:lnTo>
                    <a:pt x="3441700" y="171747"/>
                  </a:lnTo>
                  <a:lnTo>
                    <a:pt x="3492500" y="171309"/>
                  </a:lnTo>
                  <a:lnTo>
                    <a:pt x="3543300" y="170840"/>
                  </a:lnTo>
                  <a:lnTo>
                    <a:pt x="3594100" y="170337"/>
                  </a:lnTo>
                  <a:lnTo>
                    <a:pt x="3644900" y="169800"/>
                  </a:lnTo>
                  <a:lnTo>
                    <a:pt x="3695700" y="169226"/>
                  </a:lnTo>
                  <a:lnTo>
                    <a:pt x="3746500" y="168615"/>
                  </a:lnTo>
                  <a:lnTo>
                    <a:pt x="3797300" y="167964"/>
                  </a:lnTo>
                  <a:lnTo>
                    <a:pt x="3848100" y="167273"/>
                  </a:lnTo>
                  <a:lnTo>
                    <a:pt x="3898900" y="166539"/>
                  </a:lnTo>
                  <a:lnTo>
                    <a:pt x="3937000" y="165761"/>
                  </a:lnTo>
                  <a:lnTo>
                    <a:pt x="3987800" y="164939"/>
                  </a:lnTo>
                  <a:lnTo>
                    <a:pt x="4038600" y="164069"/>
                  </a:lnTo>
                  <a:lnTo>
                    <a:pt x="4089400" y="163151"/>
                  </a:lnTo>
                  <a:lnTo>
                    <a:pt x="4140200" y="162183"/>
                  </a:lnTo>
                  <a:lnTo>
                    <a:pt x="4191000" y="161164"/>
                  </a:lnTo>
                  <a:lnTo>
                    <a:pt x="4241800" y="160093"/>
                  </a:lnTo>
                  <a:lnTo>
                    <a:pt x="4292600" y="158967"/>
                  </a:lnTo>
                  <a:lnTo>
                    <a:pt x="4343400" y="157785"/>
                  </a:lnTo>
                  <a:lnTo>
                    <a:pt x="4394200" y="156546"/>
                  </a:lnTo>
                  <a:lnTo>
                    <a:pt x="4445000" y="155249"/>
                  </a:lnTo>
                  <a:lnTo>
                    <a:pt x="4495800" y="153891"/>
                  </a:lnTo>
                  <a:lnTo>
                    <a:pt x="4546600" y="152471"/>
                  </a:lnTo>
                  <a:lnTo>
                    <a:pt x="4597400" y="150989"/>
                  </a:lnTo>
                  <a:lnTo>
                    <a:pt x="4648200" y="149441"/>
                  </a:lnTo>
                  <a:lnTo>
                    <a:pt x="4699000" y="147828"/>
                  </a:lnTo>
                  <a:lnTo>
                    <a:pt x="4749800" y="146304"/>
                  </a:lnTo>
                  <a:lnTo>
                    <a:pt x="4826000" y="143256"/>
                  </a:lnTo>
                  <a:lnTo>
                    <a:pt x="4876800" y="141395"/>
                  </a:lnTo>
                  <a:lnTo>
                    <a:pt x="4927600" y="139314"/>
                  </a:lnTo>
                  <a:lnTo>
                    <a:pt x="4978400" y="137039"/>
                  </a:lnTo>
                  <a:lnTo>
                    <a:pt x="5029200" y="134593"/>
                  </a:lnTo>
                  <a:lnTo>
                    <a:pt x="5067300" y="132003"/>
                  </a:lnTo>
                  <a:lnTo>
                    <a:pt x="5118100" y="129294"/>
                  </a:lnTo>
                  <a:lnTo>
                    <a:pt x="5168900" y="126492"/>
                  </a:lnTo>
                  <a:lnTo>
                    <a:pt x="5194300" y="124206"/>
                  </a:lnTo>
                  <a:lnTo>
                    <a:pt x="5219700" y="122682"/>
                  </a:lnTo>
                  <a:lnTo>
                    <a:pt x="5257800" y="119188"/>
                  </a:lnTo>
                  <a:lnTo>
                    <a:pt x="5295900" y="115547"/>
                  </a:lnTo>
                  <a:lnTo>
                    <a:pt x="5334000" y="110901"/>
                  </a:lnTo>
                  <a:lnTo>
                    <a:pt x="5372100" y="104394"/>
                  </a:lnTo>
                  <a:lnTo>
                    <a:pt x="5384800" y="102108"/>
                  </a:lnTo>
                  <a:lnTo>
                    <a:pt x="5397500" y="100584"/>
                  </a:lnTo>
                  <a:close/>
                </a:path>
                <a:path w="5410200" h="1196340">
                  <a:moveTo>
                    <a:pt x="5397500" y="1121664"/>
                  </a:moveTo>
                  <a:lnTo>
                    <a:pt x="5397500" y="1110996"/>
                  </a:lnTo>
                  <a:lnTo>
                    <a:pt x="5384800" y="1112520"/>
                  </a:lnTo>
                  <a:lnTo>
                    <a:pt x="5384800" y="1114806"/>
                  </a:lnTo>
                  <a:lnTo>
                    <a:pt x="5334000" y="1121719"/>
                  </a:lnTo>
                  <a:lnTo>
                    <a:pt x="5283200" y="1127608"/>
                  </a:lnTo>
                  <a:lnTo>
                    <a:pt x="5232400" y="1132589"/>
                  </a:lnTo>
                  <a:lnTo>
                    <a:pt x="5194300" y="1136780"/>
                  </a:lnTo>
                  <a:lnTo>
                    <a:pt x="5143500" y="1140297"/>
                  </a:lnTo>
                  <a:lnTo>
                    <a:pt x="5092700" y="1143258"/>
                  </a:lnTo>
                  <a:lnTo>
                    <a:pt x="5041900" y="1145780"/>
                  </a:lnTo>
                  <a:lnTo>
                    <a:pt x="4991100" y="1147979"/>
                  </a:lnTo>
                  <a:lnTo>
                    <a:pt x="4940300" y="1149973"/>
                  </a:lnTo>
                  <a:lnTo>
                    <a:pt x="4889500" y="1151879"/>
                  </a:lnTo>
                  <a:lnTo>
                    <a:pt x="4838700" y="1153814"/>
                  </a:lnTo>
                  <a:lnTo>
                    <a:pt x="4800600" y="1155895"/>
                  </a:lnTo>
                  <a:lnTo>
                    <a:pt x="4749800" y="1158240"/>
                  </a:lnTo>
                  <a:lnTo>
                    <a:pt x="4699000" y="1159764"/>
                  </a:lnTo>
                  <a:lnTo>
                    <a:pt x="4660900" y="1161288"/>
                  </a:lnTo>
                  <a:lnTo>
                    <a:pt x="4610100" y="1162780"/>
                  </a:lnTo>
                  <a:lnTo>
                    <a:pt x="4559300" y="1164217"/>
                  </a:lnTo>
                  <a:lnTo>
                    <a:pt x="4508500" y="1165597"/>
                  </a:lnTo>
                  <a:lnTo>
                    <a:pt x="4457700" y="1166923"/>
                  </a:lnTo>
                  <a:lnTo>
                    <a:pt x="4406900" y="1168195"/>
                  </a:lnTo>
                  <a:lnTo>
                    <a:pt x="4356100" y="1169415"/>
                  </a:lnTo>
                  <a:lnTo>
                    <a:pt x="4305300" y="1170583"/>
                  </a:lnTo>
                  <a:lnTo>
                    <a:pt x="4254500" y="1171701"/>
                  </a:lnTo>
                  <a:lnTo>
                    <a:pt x="4203700" y="1172770"/>
                  </a:lnTo>
                  <a:lnTo>
                    <a:pt x="4152900" y="1173790"/>
                  </a:lnTo>
                  <a:lnTo>
                    <a:pt x="4102100" y="1174764"/>
                  </a:lnTo>
                  <a:lnTo>
                    <a:pt x="4051300" y="1175691"/>
                  </a:lnTo>
                  <a:lnTo>
                    <a:pt x="4000500" y="1176573"/>
                  </a:lnTo>
                  <a:lnTo>
                    <a:pt x="3949700" y="1177412"/>
                  </a:lnTo>
                  <a:lnTo>
                    <a:pt x="3898900" y="1178208"/>
                  </a:lnTo>
                  <a:lnTo>
                    <a:pt x="3848100" y="1178961"/>
                  </a:lnTo>
                  <a:lnTo>
                    <a:pt x="3797300" y="1179675"/>
                  </a:lnTo>
                  <a:lnTo>
                    <a:pt x="3746500" y="1180348"/>
                  </a:lnTo>
                  <a:lnTo>
                    <a:pt x="3695700" y="1180984"/>
                  </a:lnTo>
                  <a:lnTo>
                    <a:pt x="3644900" y="1181581"/>
                  </a:lnTo>
                  <a:lnTo>
                    <a:pt x="3594100" y="1182143"/>
                  </a:lnTo>
                  <a:lnTo>
                    <a:pt x="3543300" y="1182669"/>
                  </a:lnTo>
                  <a:lnTo>
                    <a:pt x="3492500" y="1183160"/>
                  </a:lnTo>
                  <a:lnTo>
                    <a:pt x="3441700" y="1183619"/>
                  </a:lnTo>
                  <a:lnTo>
                    <a:pt x="3390900" y="1184046"/>
                  </a:lnTo>
                  <a:lnTo>
                    <a:pt x="3340100" y="1184441"/>
                  </a:lnTo>
                  <a:lnTo>
                    <a:pt x="3289300" y="1184807"/>
                  </a:lnTo>
                  <a:lnTo>
                    <a:pt x="3238500" y="1185144"/>
                  </a:lnTo>
                  <a:lnTo>
                    <a:pt x="3187700" y="1185453"/>
                  </a:lnTo>
                  <a:lnTo>
                    <a:pt x="3136900" y="1185736"/>
                  </a:lnTo>
                  <a:lnTo>
                    <a:pt x="3086100" y="1185992"/>
                  </a:lnTo>
                  <a:lnTo>
                    <a:pt x="2984500" y="1186434"/>
                  </a:lnTo>
                  <a:lnTo>
                    <a:pt x="2425700" y="1186434"/>
                  </a:lnTo>
                  <a:lnTo>
                    <a:pt x="2374900" y="1186219"/>
                  </a:lnTo>
                  <a:lnTo>
                    <a:pt x="2273300" y="1185724"/>
                  </a:lnTo>
                  <a:lnTo>
                    <a:pt x="2171700" y="1185133"/>
                  </a:lnTo>
                  <a:lnTo>
                    <a:pt x="2120900" y="1184798"/>
                  </a:lnTo>
                  <a:lnTo>
                    <a:pt x="2070100" y="1184436"/>
                  </a:lnTo>
                  <a:lnTo>
                    <a:pt x="2019300" y="1184045"/>
                  </a:lnTo>
                  <a:lnTo>
                    <a:pt x="1968500" y="1183623"/>
                  </a:lnTo>
                  <a:lnTo>
                    <a:pt x="1917700" y="1183171"/>
                  </a:lnTo>
                  <a:lnTo>
                    <a:pt x="1866900" y="1182685"/>
                  </a:lnTo>
                  <a:lnTo>
                    <a:pt x="1816100" y="1182166"/>
                  </a:lnTo>
                  <a:lnTo>
                    <a:pt x="1765300" y="1181613"/>
                  </a:lnTo>
                  <a:lnTo>
                    <a:pt x="1714500" y="1181022"/>
                  </a:lnTo>
                  <a:lnTo>
                    <a:pt x="1663700" y="1180395"/>
                  </a:lnTo>
                  <a:lnTo>
                    <a:pt x="1612900" y="1179729"/>
                  </a:lnTo>
                  <a:lnTo>
                    <a:pt x="1562100" y="1179023"/>
                  </a:lnTo>
                  <a:lnTo>
                    <a:pt x="1511300" y="1178276"/>
                  </a:lnTo>
                  <a:lnTo>
                    <a:pt x="1460500" y="1177487"/>
                  </a:lnTo>
                  <a:lnTo>
                    <a:pt x="1409700" y="1176655"/>
                  </a:lnTo>
                  <a:lnTo>
                    <a:pt x="1358900" y="1175778"/>
                  </a:lnTo>
                  <a:lnTo>
                    <a:pt x="1308100" y="1174855"/>
                  </a:lnTo>
                  <a:lnTo>
                    <a:pt x="1257300" y="1173885"/>
                  </a:lnTo>
                  <a:lnTo>
                    <a:pt x="1206500" y="1172866"/>
                  </a:lnTo>
                  <a:lnTo>
                    <a:pt x="1155700" y="1171799"/>
                  </a:lnTo>
                  <a:lnTo>
                    <a:pt x="1104900" y="1170680"/>
                  </a:lnTo>
                  <a:lnTo>
                    <a:pt x="1054100" y="1169510"/>
                  </a:lnTo>
                  <a:lnTo>
                    <a:pt x="1003300" y="1168287"/>
                  </a:lnTo>
                  <a:lnTo>
                    <a:pt x="952500" y="1167009"/>
                  </a:lnTo>
                  <a:lnTo>
                    <a:pt x="901700" y="1165676"/>
                  </a:lnTo>
                  <a:lnTo>
                    <a:pt x="850900" y="1164286"/>
                  </a:lnTo>
                  <a:lnTo>
                    <a:pt x="800100" y="1162838"/>
                  </a:lnTo>
                  <a:lnTo>
                    <a:pt x="749300" y="1161331"/>
                  </a:lnTo>
                  <a:lnTo>
                    <a:pt x="698500" y="1159764"/>
                  </a:lnTo>
                  <a:lnTo>
                    <a:pt x="622300" y="1156716"/>
                  </a:lnTo>
                  <a:lnTo>
                    <a:pt x="571500" y="1154348"/>
                  </a:lnTo>
                  <a:lnTo>
                    <a:pt x="520700" y="1152203"/>
                  </a:lnTo>
                  <a:lnTo>
                    <a:pt x="419100" y="1148068"/>
                  </a:lnTo>
                  <a:lnTo>
                    <a:pt x="368300" y="1145822"/>
                  </a:lnTo>
                  <a:lnTo>
                    <a:pt x="317500" y="1143285"/>
                  </a:lnTo>
                  <a:lnTo>
                    <a:pt x="266700" y="1140331"/>
                  </a:lnTo>
                  <a:lnTo>
                    <a:pt x="215900" y="1136830"/>
                  </a:lnTo>
                  <a:lnTo>
                    <a:pt x="165100" y="1132655"/>
                  </a:lnTo>
                  <a:lnTo>
                    <a:pt x="114300" y="1127678"/>
                  </a:lnTo>
                  <a:lnTo>
                    <a:pt x="63500" y="1121771"/>
                  </a:lnTo>
                  <a:lnTo>
                    <a:pt x="25400" y="1114806"/>
                  </a:lnTo>
                  <a:lnTo>
                    <a:pt x="12700" y="1112520"/>
                  </a:lnTo>
                  <a:lnTo>
                    <a:pt x="12700" y="1123950"/>
                  </a:lnTo>
                  <a:lnTo>
                    <a:pt x="25400" y="1126236"/>
                  </a:lnTo>
                  <a:lnTo>
                    <a:pt x="114300" y="1137923"/>
                  </a:lnTo>
                  <a:lnTo>
                    <a:pt x="165100" y="1141862"/>
                  </a:lnTo>
                  <a:lnTo>
                    <a:pt x="215900" y="1145286"/>
                  </a:lnTo>
                  <a:lnTo>
                    <a:pt x="241300" y="1147572"/>
                  </a:lnTo>
                  <a:lnTo>
                    <a:pt x="266700" y="1149096"/>
                  </a:lnTo>
                  <a:lnTo>
                    <a:pt x="317500" y="1152239"/>
                  </a:lnTo>
                  <a:lnTo>
                    <a:pt x="368300" y="1155060"/>
                  </a:lnTo>
                  <a:lnTo>
                    <a:pt x="419100" y="1157602"/>
                  </a:lnTo>
                  <a:lnTo>
                    <a:pt x="469900" y="1159909"/>
                  </a:lnTo>
                  <a:lnTo>
                    <a:pt x="520700" y="1162025"/>
                  </a:lnTo>
                  <a:lnTo>
                    <a:pt x="571500" y="1163994"/>
                  </a:lnTo>
                  <a:lnTo>
                    <a:pt x="609600" y="1165860"/>
                  </a:lnTo>
                  <a:lnTo>
                    <a:pt x="660400" y="1167384"/>
                  </a:lnTo>
                  <a:lnTo>
                    <a:pt x="698500" y="1168908"/>
                  </a:lnTo>
                  <a:lnTo>
                    <a:pt x="749300" y="1170432"/>
                  </a:lnTo>
                  <a:lnTo>
                    <a:pt x="800100" y="1171999"/>
                  </a:lnTo>
                  <a:lnTo>
                    <a:pt x="850900" y="1173501"/>
                  </a:lnTo>
                  <a:lnTo>
                    <a:pt x="901700" y="1174940"/>
                  </a:lnTo>
                  <a:lnTo>
                    <a:pt x="952500" y="1176317"/>
                  </a:lnTo>
                  <a:lnTo>
                    <a:pt x="1003300" y="1177633"/>
                  </a:lnTo>
                  <a:lnTo>
                    <a:pt x="1054100" y="1178891"/>
                  </a:lnTo>
                  <a:lnTo>
                    <a:pt x="1104900" y="1180090"/>
                  </a:lnTo>
                  <a:lnTo>
                    <a:pt x="1155700" y="1181233"/>
                  </a:lnTo>
                  <a:lnTo>
                    <a:pt x="1206500" y="1182320"/>
                  </a:lnTo>
                  <a:lnTo>
                    <a:pt x="1257300" y="1183355"/>
                  </a:lnTo>
                  <a:lnTo>
                    <a:pt x="1308100" y="1184337"/>
                  </a:lnTo>
                  <a:lnTo>
                    <a:pt x="1358900" y="1185268"/>
                  </a:lnTo>
                  <a:lnTo>
                    <a:pt x="1409700" y="1186150"/>
                  </a:lnTo>
                  <a:lnTo>
                    <a:pt x="1460500" y="1186983"/>
                  </a:lnTo>
                  <a:lnTo>
                    <a:pt x="1511300" y="1187771"/>
                  </a:lnTo>
                  <a:lnTo>
                    <a:pt x="1562100" y="1188513"/>
                  </a:lnTo>
                  <a:lnTo>
                    <a:pt x="1612900" y="1189211"/>
                  </a:lnTo>
                  <a:lnTo>
                    <a:pt x="1663700" y="1189867"/>
                  </a:lnTo>
                  <a:lnTo>
                    <a:pt x="1714500" y="1190482"/>
                  </a:lnTo>
                  <a:lnTo>
                    <a:pt x="1765300" y="1191057"/>
                  </a:lnTo>
                  <a:lnTo>
                    <a:pt x="1816100" y="1191594"/>
                  </a:lnTo>
                  <a:lnTo>
                    <a:pt x="1866900" y="1192095"/>
                  </a:lnTo>
                  <a:lnTo>
                    <a:pt x="1917700" y="1192560"/>
                  </a:lnTo>
                  <a:lnTo>
                    <a:pt x="1968500" y="1192991"/>
                  </a:lnTo>
                  <a:lnTo>
                    <a:pt x="2019300" y="1193390"/>
                  </a:lnTo>
                  <a:lnTo>
                    <a:pt x="2070100" y="1193758"/>
                  </a:lnTo>
                  <a:lnTo>
                    <a:pt x="2120900" y="1194095"/>
                  </a:lnTo>
                  <a:lnTo>
                    <a:pt x="2171700" y="1194405"/>
                  </a:lnTo>
                  <a:lnTo>
                    <a:pt x="2222500" y="1194688"/>
                  </a:lnTo>
                  <a:lnTo>
                    <a:pt x="2324100" y="1195178"/>
                  </a:lnTo>
                  <a:lnTo>
                    <a:pt x="2425700" y="1195578"/>
                  </a:lnTo>
                  <a:lnTo>
                    <a:pt x="2565400" y="1196340"/>
                  </a:lnTo>
                  <a:lnTo>
                    <a:pt x="2844800" y="1196340"/>
                  </a:lnTo>
                  <a:lnTo>
                    <a:pt x="2984500" y="1195578"/>
                  </a:lnTo>
                  <a:lnTo>
                    <a:pt x="3086100" y="1195158"/>
                  </a:lnTo>
                  <a:lnTo>
                    <a:pt x="3187700" y="1194657"/>
                  </a:lnTo>
                  <a:lnTo>
                    <a:pt x="3289300" y="1194062"/>
                  </a:lnTo>
                  <a:lnTo>
                    <a:pt x="3340100" y="1193726"/>
                  </a:lnTo>
                  <a:lnTo>
                    <a:pt x="3390900" y="1193361"/>
                  </a:lnTo>
                  <a:lnTo>
                    <a:pt x="3441700" y="1192967"/>
                  </a:lnTo>
                  <a:lnTo>
                    <a:pt x="3492500" y="1192541"/>
                  </a:lnTo>
                  <a:lnTo>
                    <a:pt x="3543300" y="1192083"/>
                  </a:lnTo>
                  <a:lnTo>
                    <a:pt x="3594100" y="1191590"/>
                  </a:lnTo>
                  <a:lnTo>
                    <a:pt x="3644900" y="1191062"/>
                  </a:lnTo>
                  <a:lnTo>
                    <a:pt x="3695700" y="1190496"/>
                  </a:lnTo>
                  <a:lnTo>
                    <a:pt x="3746500" y="1189891"/>
                  </a:lnTo>
                  <a:lnTo>
                    <a:pt x="3797300" y="1189245"/>
                  </a:lnTo>
                  <a:lnTo>
                    <a:pt x="3848100" y="1188558"/>
                  </a:lnTo>
                  <a:lnTo>
                    <a:pt x="3898900" y="1187826"/>
                  </a:lnTo>
                  <a:lnTo>
                    <a:pt x="3949700" y="1187049"/>
                  </a:lnTo>
                  <a:lnTo>
                    <a:pt x="3987800" y="1186226"/>
                  </a:lnTo>
                  <a:lnTo>
                    <a:pt x="4038600" y="1185354"/>
                  </a:lnTo>
                  <a:lnTo>
                    <a:pt x="4089400" y="1184432"/>
                  </a:lnTo>
                  <a:lnTo>
                    <a:pt x="4140200" y="1183459"/>
                  </a:lnTo>
                  <a:lnTo>
                    <a:pt x="4191000" y="1182432"/>
                  </a:lnTo>
                  <a:lnTo>
                    <a:pt x="4241800" y="1181351"/>
                  </a:lnTo>
                  <a:lnTo>
                    <a:pt x="4292600" y="1180214"/>
                  </a:lnTo>
                  <a:lnTo>
                    <a:pt x="4343400" y="1179019"/>
                  </a:lnTo>
                  <a:lnTo>
                    <a:pt x="4394200" y="1177765"/>
                  </a:lnTo>
                  <a:lnTo>
                    <a:pt x="4445000" y="1176450"/>
                  </a:lnTo>
                  <a:lnTo>
                    <a:pt x="4495800" y="1175073"/>
                  </a:lnTo>
                  <a:lnTo>
                    <a:pt x="4546600" y="1173631"/>
                  </a:lnTo>
                  <a:lnTo>
                    <a:pt x="4597400" y="1172124"/>
                  </a:lnTo>
                  <a:lnTo>
                    <a:pt x="4648200" y="1170550"/>
                  </a:lnTo>
                  <a:lnTo>
                    <a:pt x="4699000" y="1168908"/>
                  </a:lnTo>
                  <a:lnTo>
                    <a:pt x="4749800" y="1167384"/>
                  </a:lnTo>
                  <a:lnTo>
                    <a:pt x="4787900" y="1165860"/>
                  </a:lnTo>
                  <a:lnTo>
                    <a:pt x="4838700" y="1163517"/>
                  </a:lnTo>
                  <a:lnTo>
                    <a:pt x="4889500" y="1161431"/>
                  </a:lnTo>
                  <a:lnTo>
                    <a:pt x="4991100" y="1157472"/>
                  </a:lnTo>
                  <a:lnTo>
                    <a:pt x="5041900" y="1155318"/>
                  </a:lnTo>
                  <a:lnTo>
                    <a:pt x="5092700" y="1152863"/>
                  </a:lnTo>
                  <a:lnTo>
                    <a:pt x="5143500" y="1149965"/>
                  </a:lnTo>
                  <a:lnTo>
                    <a:pt x="5194300" y="1146485"/>
                  </a:lnTo>
                  <a:lnTo>
                    <a:pt x="5232400" y="1142283"/>
                  </a:lnTo>
                  <a:lnTo>
                    <a:pt x="5283200" y="1137220"/>
                  </a:lnTo>
                  <a:lnTo>
                    <a:pt x="5334000" y="1131155"/>
                  </a:lnTo>
                  <a:lnTo>
                    <a:pt x="5384800" y="1123950"/>
                  </a:lnTo>
                  <a:lnTo>
                    <a:pt x="5397500" y="1121664"/>
                  </a:lnTo>
                  <a:close/>
                </a:path>
                <a:path w="5410200" h="1196340">
                  <a:moveTo>
                    <a:pt x="5410200" y="87630"/>
                  </a:moveTo>
                  <a:lnTo>
                    <a:pt x="5410200" y="78486"/>
                  </a:lnTo>
                  <a:lnTo>
                    <a:pt x="5397500" y="76200"/>
                  </a:lnTo>
                  <a:lnTo>
                    <a:pt x="5397500" y="87630"/>
                  </a:lnTo>
                  <a:lnTo>
                    <a:pt x="5410200" y="87630"/>
                  </a:lnTo>
                  <a:close/>
                </a:path>
                <a:path w="5410200" h="1196340">
                  <a:moveTo>
                    <a:pt x="5410200" y="96012"/>
                  </a:moveTo>
                  <a:lnTo>
                    <a:pt x="5410200" y="87630"/>
                  </a:lnTo>
                  <a:lnTo>
                    <a:pt x="5397500" y="87630"/>
                  </a:lnTo>
                  <a:lnTo>
                    <a:pt x="5397500" y="98298"/>
                  </a:lnTo>
                  <a:lnTo>
                    <a:pt x="5410200" y="96012"/>
                  </a:lnTo>
                  <a:close/>
                </a:path>
                <a:path w="5410200" h="1196340">
                  <a:moveTo>
                    <a:pt x="5410200" y="1117092"/>
                  </a:moveTo>
                  <a:lnTo>
                    <a:pt x="5410200" y="96012"/>
                  </a:lnTo>
                  <a:lnTo>
                    <a:pt x="5397500" y="98298"/>
                  </a:lnTo>
                  <a:lnTo>
                    <a:pt x="5397500" y="1119378"/>
                  </a:lnTo>
                  <a:lnTo>
                    <a:pt x="5410200" y="111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45067" y="5634228"/>
              <a:ext cx="833119" cy="745490"/>
            </a:xfrm>
            <a:custGeom>
              <a:avLst/>
              <a:gdLst/>
              <a:ahLst/>
              <a:cxnLst/>
              <a:rect l="l" t="t" r="r" b="b"/>
              <a:pathLst>
                <a:path w="833120" h="745489">
                  <a:moveTo>
                    <a:pt x="832866" y="374904"/>
                  </a:moveTo>
                  <a:lnTo>
                    <a:pt x="832866" y="371094"/>
                  </a:lnTo>
                  <a:lnTo>
                    <a:pt x="831341" y="368808"/>
                  </a:lnTo>
                  <a:lnTo>
                    <a:pt x="829818" y="368046"/>
                  </a:lnTo>
                  <a:lnTo>
                    <a:pt x="6858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761" y="1524"/>
                  </a:lnTo>
                  <a:lnTo>
                    <a:pt x="0" y="3048"/>
                  </a:lnTo>
                  <a:lnTo>
                    <a:pt x="0" y="742188"/>
                  </a:lnTo>
                  <a:lnTo>
                    <a:pt x="762" y="743712"/>
                  </a:lnTo>
                  <a:lnTo>
                    <a:pt x="3048" y="744855"/>
                  </a:lnTo>
                  <a:lnTo>
                    <a:pt x="3048" y="9144"/>
                  </a:lnTo>
                  <a:lnTo>
                    <a:pt x="9905" y="4572"/>
                  </a:lnTo>
                  <a:lnTo>
                    <a:pt x="9906" y="12211"/>
                  </a:lnTo>
                  <a:lnTo>
                    <a:pt x="815784" y="372618"/>
                  </a:lnTo>
                  <a:lnTo>
                    <a:pt x="826008" y="368046"/>
                  </a:lnTo>
                  <a:lnTo>
                    <a:pt x="826008" y="378890"/>
                  </a:lnTo>
                  <a:lnTo>
                    <a:pt x="829818" y="377190"/>
                  </a:lnTo>
                  <a:lnTo>
                    <a:pt x="831341" y="376428"/>
                  </a:lnTo>
                  <a:lnTo>
                    <a:pt x="832866" y="374904"/>
                  </a:lnTo>
                  <a:close/>
                </a:path>
                <a:path w="833120" h="745489">
                  <a:moveTo>
                    <a:pt x="9905" y="12211"/>
                  </a:moveTo>
                  <a:lnTo>
                    <a:pt x="9905" y="4572"/>
                  </a:lnTo>
                  <a:lnTo>
                    <a:pt x="3048" y="9144"/>
                  </a:lnTo>
                  <a:lnTo>
                    <a:pt x="9905" y="12211"/>
                  </a:lnTo>
                  <a:close/>
                </a:path>
                <a:path w="833120" h="745489">
                  <a:moveTo>
                    <a:pt x="9906" y="733024"/>
                  </a:moveTo>
                  <a:lnTo>
                    <a:pt x="9905" y="12211"/>
                  </a:lnTo>
                  <a:lnTo>
                    <a:pt x="3048" y="9144"/>
                  </a:lnTo>
                  <a:lnTo>
                    <a:pt x="3048" y="736092"/>
                  </a:lnTo>
                  <a:lnTo>
                    <a:pt x="9906" y="733024"/>
                  </a:lnTo>
                  <a:close/>
                </a:path>
                <a:path w="833120" h="745489">
                  <a:moveTo>
                    <a:pt x="826008" y="378890"/>
                  </a:moveTo>
                  <a:lnTo>
                    <a:pt x="826008" y="377190"/>
                  </a:lnTo>
                  <a:lnTo>
                    <a:pt x="815784" y="372618"/>
                  </a:lnTo>
                  <a:lnTo>
                    <a:pt x="3048" y="736092"/>
                  </a:lnTo>
                  <a:lnTo>
                    <a:pt x="9906" y="740664"/>
                  </a:lnTo>
                  <a:lnTo>
                    <a:pt x="9906" y="743113"/>
                  </a:lnTo>
                  <a:lnTo>
                    <a:pt x="826008" y="378890"/>
                  </a:lnTo>
                  <a:close/>
                </a:path>
                <a:path w="833120" h="745489">
                  <a:moveTo>
                    <a:pt x="9906" y="743113"/>
                  </a:moveTo>
                  <a:lnTo>
                    <a:pt x="9906" y="740664"/>
                  </a:lnTo>
                  <a:lnTo>
                    <a:pt x="3048" y="736092"/>
                  </a:lnTo>
                  <a:lnTo>
                    <a:pt x="3048" y="744855"/>
                  </a:lnTo>
                  <a:lnTo>
                    <a:pt x="3810" y="745236"/>
                  </a:lnTo>
                  <a:lnTo>
                    <a:pt x="5334" y="745236"/>
                  </a:lnTo>
                  <a:lnTo>
                    <a:pt x="6858" y="744474"/>
                  </a:lnTo>
                  <a:lnTo>
                    <a:pt x="9906" y="743113"/>
                  </a:lnTo>
                  <a:close/>
                </a:path>
                <a:path w="833120" h="745489">
                  <a:moveTo>
                    <a:pt x="826008" y="377190"/>
                  </a:moveTo>
                  <a:lnTo>
                    <a:pt x="826008" y="368046"/>
                  </a:lnTo>
                  <a:lnTo>
                    <a:pt x="815784" y="372618"/>
                  </a:lnTo>
                  <a:lnTo>
                    <a:pt x="826008" y="377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8227" y="663955"/>
            <a:ext cx="5898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 Design</a:t>
            </a:r>
            <a:r>
              <a:rPr spc="-70" dirty="0"/>
              <a:t> </a:t>
            </a:r>
            <a:r>
              <a:rPr spc="-5" dirty="0"/>
              <a:t>Process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9523" y="1652016"/>
            <a:ext cx="994410" cy="307975"/>
            <a:chOff x="6859523" y="1652016"/>
            <a:chExt cx="994410" cy="307975"/>
          </a:xfrm>
        </p:grpSpPr>
        <p:sp>
          <p:nvSpPr>
            <p:cNvPr id="7" name="object 7"/>
            <p:cNvSpPr/>
            <p:nvPr/>
          </p:nvSpPr>
          <p:spPr>
            <a:xfrm>
              <a:off x="6864095" y="1657350"/>
              <a:ext cx="984503" cy="297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9523" y="1652016"/>
              <a:ext cx="994409" cy="303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523" y="1652016"/>
              <a:ext cx="994410" cy="307975"/>
            </a:xfrm>
            <a:custGeom>
              <a:avLst/>
              <a:gdLst/>
              <a:ahLst/>
              <a:cxnLst/>
              <a:rect l="l" t="t" r="r" b="b"/>
              <a:pathLst>
                <a:path w="994409" h="307975">
                  <a:moveTo>
                    <a:pt x="994410" y="306324"/>
                  </a:moveTo>
                  <a:lnTo>
                    <a:pt x="994410" y="2286"/>
                  </a:lnTo>
                  <a:lnTo>
                    <a:pt x="99212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306324"/>
                  </a:lnTo>
                  <a:lnTo>
                    <a:pt x="2286" y="307848"/>
                  </a:lnTo>
                  <a:lnTo>
                    <a:pt x="4572" y="307848"/>
                  </a:lnTo>
                  <a:lnTo>
                    <a:pt x="4572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984504" y="9906"/>
                  </a:lnTo>
                  <a:lnTo>
                    <a:pt x="984504" y="5334"/>
                  </a:lnTo>
                  <a:lnTo>
                    <a:pt x="989076" y="9906"/>
                  </a:lnTo>
                  <a:lnTo>
                    <a:pt x="989076" y="307848"/>
                  </a:lnTo>
                  <a:lnTo>
                    <a:pt x="992124" y="307848"/>
                  </a:lnTo>
                  <a:lnTo>
                    <a:pt x="994410" y="306324"/>
                  </a:lnTo>
                  <a:close/>
                </a:path>
                <a:path w="994409" h="307975">
                  <a:moveTo>
                    <a:pt x="9143" y="9906"/>
                  </a:moveTo>
                  <a:lnTo>
                    <a:pt x="9143" y="5334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994409" h="307975">
                  <a:moveTo>
                    <a:pt x="9143" y="298704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298704"/>
                  </a:lnTo>
                  <a:lnTo>
                    <a:pt x="9143" y="298704"/>
                  </a:lnTo>
                  <a:close/>
                </a:path>
                <a:path w="994409" h="307975">
                  <a:moveTo>
                    <a:pt x="989076" y="298704"/>
                  </a:moveTo>
                  <a:lnTo>
                    <a:pt x="4572" y="298704"/>
                  </a:lnTo>
                  <a:lnTo>
                    <a:pt x="9143" y="303276"/>
                  </a:lnTo>
                  <a:lnTo>
                    <a:pt x="9143" y="307848"/>
                  </a:lnTo>
                  <a:lnTo>
                    <a:pt x="984504" y="307848"/>
                  </a:lnTo>
                  <a:lnTo>
                    <a:pt x="984504" y="303276"/>
                  </a:lnTo>
                  <a:lnTo>
                    <a:pt x="989076" y="298704"/>
                  </a:lnTo>
                  <a:close/>
                </a:path>
                <a:path w="994409" h="307975">
                  <a:moveTo>
                    <a:pt x="9143" y="307848"/>
                  </a:moveTo>
                  <a:lnTo>
                    <a:pt x="9143" y="303276"/>
                  </a:lnTo>
                  <a:lnTo>
                    <a:pt x="4572" y="298704"/>
                  </a:lnTo>
                  <a:lnTo>
                    <a:pt x="4572" y="307848"/>
                  </a:lnTo>
                  <a:lnTo>
                    <a:pt x="9143" y="307848"/>
                  </a:lnTo>
                  <a:close/>
                </a:path>
                <a:path w="994409" h="307975">
                  <a:moveTo>
                    <a:pt x="989076" y="9906"/>
                  </a:moveTo>
                  <a:lnTo>
                    <a:pt x="984504" y="5334"/>
                  </a:lnTo>
                  <a:lnTo>
                    <a:pt x="984504" y="9906"/>
                  </a:lnTo>
                  <a:lnTo>
                    <a:pt x="989076" y="9906"/>
                  </a:lnTo>
                  <a:close/>
                </a:path>
                <a:path w="994409" h="307975">
                  <a:moveTo>
                    <a:pt x="989076" y="298704"/>
                  </a:moveTo>
                  <a:lnTo>
                    <a:pt x="989076" y="9906"/>
                  </a:lnTo>
                  <a:lnTo>
                    <a:pt x="984504" y="9906"/>
                  </a:lnTo>
                  <a:lnTo>
                    <a:pt x="984504" y="298704"/>
                  </a:lnTo>
                  <a:lnTo>
                    <a:pt x="989076" y="298704"/>
                  </a:lnTo>
                  <a:close/>
                </a:path>
                <a:path w="994409" h="307975">
                  <a:moveTo>
                    <a:pt x="989076" y="307848"/>
                  </a:moveTo>
                  <a:lnTo>
                    <a:pt x="989076" y="298704"/>
                  </a:lnTo>
                  <a:lnTo>
                    <a:pt x="984504" y="303276"/>
                  </a:lnTo>
                  <a:lnTo>
                    <a:pt x="984504" y="307848"/>
                  </a:lnTo>
                  <a:lnTo>
                    <a:pt x="989076" y="3078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86092" y="1713230"/>
            <a:ext cx="5410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co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any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55385" y="1562100"/>
            <a:ext cx="605790" cy="548005"/>
            <a:chOff x="5755385" y="1562100"/>
            <a:chExt cx="605790" cy="548005"/>
          </a:xfrm>
        </p:grpSpPr>
        <p:sp>
          <p:nvSpPr>
            <p:cNvPr id="12" name="object 12"/>
            <p:cNvSpPr/>
            <p:nvPr/>
          </p:nvSpPr>
          <p:spPr>
            <a:xfrm>
              <a:off x="5893322" y="1956061"/>
              <a:ext cx="164978" cy="1485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5385" y="1562100"/>
              <a:ext cx="605789" cy="542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5385" y="1562100"/>
              <a:ext cx="605790" cy="548005"/>
            </a:xfrm>
            <a:custGeom>
              <a:avLst/>
              <a:gdLst/>
              <a:ahLst/>
              <a:cxnLst/>
              <a:rect l="l" t="t" r="r" b="b"/>
              <a:pathLst>
                <a:path w="605789" h="548005">
                  <a:moveTo>
                    <a:pt x="605790" y="276605"/>
                  </a:moveTo>
                  <a:lnTo>
                    <a:pt x="605790" y="271271"/>
                  </a:lnTo>
                  <a:lnTo>
                    <a:pt x="604266" y="270509"/>
                  </a:lnTo>
                  <a:lnTo>
                    <a:pt x="306324" y="1523"/>
                  </a:lnTo>
                  <a:lnTo>
                    <a:pt x="304038" y="0"/>
                  </a:lnTo>
                  <a:lnTo>
                    <a:pt x="301752" y="0"/>
                  </a:lnTo>
                  <a:lnTo>
                    <a:pt x="299466" y="1523"/>
                  </a:lnTo>
                  <a:lnTo>
                    <a:pt x="1524" y="270509"/>
                  </a:lnTo>
                  <a:lnTo>
                    <a:pt x="0" y="271271"/>
                  </a:lnTo>
                  <a:lnTo>
                    <a:pt x="0" y="276605"/>
                  </a:lnTo>
                  <a:lnTo>
                    <a:pt x="1524" y="277367"/>
                  </a:lnTo>
                  <a:lnTo>
                    <a:pt x="7620" y="282855"/>
                  </a:lnTo>
                  <a:lnTo>
                    <a:pt x="7620" y="270509"/>
                  </a:lnTo>
                  <a:lnTo>
                    <a:pt x="11438" y="273938"/>
                  </a:lnTo>
                  <a:lnTo>
                    <a:pt x="299466" y="15302"/>
                  </a:lnTo>
                  <a:lnTo>
                    <a:pt x="299466" y="9143"/>
                  </a:lnTo>
                  <a:lnTo>
                    <a:pt x="306324" y="9143"/>
                  </a:lnTo>
                  <a:lnTo>
                    <a:pt x="306324" y="15302"/>
                  </a:lnTo>
                  <a:lnTo>
                    <a:pt x="594351" y="273938"/>
                  </a:lnTo>
                  <a:lnTo>
                    <a:pt x="598170" y="270509"/>
                  </a:lnTo>
                  <a:lnTo>
                    <a:pt x="598170" y="282855"/>
                  </a:lnTo>
                  <a:lnTo>
                    <a:pt x="604266" y="277367"/>
                  </a:lnTo>
                  <a:lnTo>
                    <a:pt x="605790" y="276605"/>
                  </a:lnTo>
                  <a:close/>
                </a:path>
                <a:path w="605789" h="548005">
                  <a:moveTo>
                    <a:pt x="11438" y="273938"/>
                  </a:moveTo>
                  <a:lnTo>
                    <a:pt x="7620" y="270509"/>
                  </a:lnTo>
                  <a:lnTo>
                    <a:pt x="7620" y="277367"/>
                  </a:lnTo>
                  <a:lnTo>
                    <a:pt x="11438" y="273938"/>
                  </a:lnTo>
                  <a:close/>
                </a:path>
                <a:path w="605789" h="548005">
                  <a:moveTo>
                    <a:pt x="302895" y="535654"/>
                  </a:moveTo>
                  <a:lnTo>
                    <a:pt x="11438" y="273938"/>
                  </a:lnTo>
                  <a:lnTo>
                    <a:pt x="7620" y="277367"/>
                  </a:lnTo>
                  <a:lnTo>
                    <a:pt x="7620" y="282855"/>
                  </a:lnTo>
                  <a:lnTo>
                    <a:pt x="299466" y="545591"/>
                  </a:lnTo>
                  <a:lnTo>
                    <a:pt x="299466" y="538733"/>
                  </a:lnTo>
                  <a:lnTo>
                    <a:pt x="302895" y="535654"/>
                  </a:lnTo>
                  <a:close/>
                </a:path>
                <a:path w="605789" h="548005">
                  <a:moveTo>
                    <a:pt x="306324" y="9143"/>
                  </a:moveTo>
                  <a:lnTo>
                    <a:pt x="299466" y="9143"/>
                  </a:lnTo>
                  <a:lnTo>
                    <a:pt x="302895" y="12223"/>
                  </a:lnTo>
                  <a:lnTo>
                    <a:pt x="306324" y="9143"/>
                  </a:lnTo>
                  <a:close/>
                </a:path>
                <a:path w="605789" h="548005">
                  <a:moveTo>
                    <a:pt x="302895" y="12223"/>
                  </a:moveTo>
                  <a:lnTo>
                    <a:pt x="299466" y="9143"/>
                  </a:lnTo>
                  <a:lnTo>
                    <a:pt x="299466" y="15302"/>
                  </a:lnTo>
                  <a:lnTo>
                    <a:pt x="302895" y="12223"/>
                  </a:lnTo>
                  <a:close/>
                </a:path>
                <a:path w="605789" h="548005">
                  <a:moveTo>
                    <a:pt x="306324" y="538733"/>
                  </a:moveTo>
                  <a:lnTo>
                    <a:pt x="302895" y="535654"/>
                  </a:lnTo>
                  <a:lnTo>
                    <a:pt x="299466" y="538733"/>
                  </a:lnTo>
                  <a:lnTo>
                    <a:pt x="306324" y="538733"/>
                  </a:lnTo>
                  <a:close/>
                </a:path>
                <a:path w="605789" h="548005">
                  <a:moveTo>
                    <a:pt x="306324" y="545591"/>
                  </a:moveTo>
                  <a:lnTo>
                    <a:pt x="306324" y="538733"/>
                  </a:lnTo>
                  <a:lnTo>
                    <a:pt x="299466" y="538733"/>
                  </a:lnTo>
                  <a:lnTo>
                    <a:pt x="299466" y="545591"/>
                  </a:lnTo>
                  <a:lnTo>
                    <a:pt x="301752" y="547877"/>
                  </a:lnTo>
                  <a:lnTo>
                    <a:pt x="304038" y="547877"/>
                  </a:lnTo>
                  <a:lnTo>
                    <a:pt x="306324" y="545591"/>
                  </a:lnTo>
                  <a:close/>
                </a:path>
                <a:path w="605789" h="548005">
                  <a:moveTo>
                    <a:pt x="306324" y="15302"/>
                  </a:moveTo>
                  <a:lnTo>
                    <a:pt x="306324" y="9143"/>
                  </a:lnTo>
                  <a:lnTo>
                    <a:pt x="302895" y="12223"/>
                  </a:lnTo>
                  <a:lnTo>
                    <a:pt x="306324" y="15302"/>
                  </a:lnTo>
                  <a:close/>
                </a:path>
                <a:path w="605789" h="548005">
                  <a:moveTo>
                    <a:pt x="598170" y="282855"/>
                  </a:moveTo>
                  <a:lnTo>
                    <a:pt x="598170" y="277367"/>
                  </a:lnTo>
                  <a:lnTo>
                    <a:pt x="594351" y="273938"/>
                  </a:lnTo>
                  <a:lnTo>
                    <a:pt x="302895" y="535654"/>
                  </a:lnTo>
                  <a:lnTo>
                    <a:pt x="306324" y="538733"/>
                  </a:lnTo>
                  <a:lnTo>
                    <a:pt x="306324" y="545591"/>
                  </a:lnTo>
                  <a:lnTo>
                    <a:pt x="598170" y="282855"/>
                  </a:lnTo>
                  <a:close/>
                </a:path>
                <a:path w="605789" h="548005">
                  <a:moveTo>
                    <a:pt x="598170" y="277367"/>
                  </a:moveTo>
                  <a:lnTo>
                    <a:pt x="598170" y="270509"/>
                  </a:lnTo>
                  <a:lnTo>
                    <a:pt x="594351" y="273938"/>
                  </a:lnTo>
                  <a:lnTo>
                    <a:pt x="598170" y="277367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57747" y="1742948"/>
            <a:ext cx="401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makes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10684" y="1712214"/>
            <a:ext cx="845185" cy="307975"/>
            <a:chOff x="4710684" y="1712214"/>
            <a:chExt cx="845185" cy="307975"/>
          </a:xfrm>
        </p:grpSpPr>
        <p:sp>
          <p:nvSpPr>
            <p:cNvPr id="17" name="object 17"/>
            <p:cNvSpPr/>
            <p:nvPr/>
          </p:nvSpPr>
          <p:spPr>
            <a:xfrm>
              <a:off x="4715256" y="1716786"/>
              <a:ext cx="835913" cy="297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0684" y="1712214"/>
              <a:ext cx="845058" cy="3025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0684" y="1712214"/>
              <a:ext cx="845185" cy="307975"/>
            </a:xfrm>
            <a:custGeom>
              <a:avLst/>
              <a:gdLst/>
              <a:ahLst/>
              <a:cxnLst/>
              <a:rect l="l" t="t" r="r" b="b"/>
              <a:pathLst>
                <a:path w="845185" h="307975">
                  <a:moveTo>
                    <a:pt x="845058" y="305562"/>
                  </a:moveTo>
                  <a:lnTo>
                    <a:pt x="845058" y="1524"/>
                  </a:lnTo>
                  <a:lnTo>
                    <a:pt x="842772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305562"/>
                  </a:lnTo>
                  <a:lnTo>
                    <a:pt x="2286" y="307848"/>
                  </a:lnTo>
                  <a:lnTo>
                    <a:pt x="4572" y="307848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835152" y="9144"/>
                  </a:lnTo>
                  <a:lnTo>
                    <a:pt x="835152" y="4572"/>
                  </a:lnTo>
                  <a:lnTo>
                    <a:pt x="840486" y="9144"/>
                  </a:lnTo>
                  <a:lnTo>
                    <a:pt x="840486" y="307848"/>
                  </a:lnTo>
                  <a:lnTo>
                    <a:pt x="842772" y="307848"/>
                  </a:lnTo>
                  <a:lnTo>
                    <a:pt x="845058" y="305562"/>
                  </a:lnTo>
                  <a:close/>
                </a:path>
                <a:path w="845185" h="307975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845185" h="307975">
                  <a:moveTo>
                    <a:pt x="9144" y="297942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297942"/>
                  </a:lnTo>
                  <a:lnTo>
                    <a:pt x="9144" y="297942"/>
                  </a:lnTo>
                  <a:close/>
                </a:path>
                <a:path w="845185" h="307975">
                  <a:moveTo>
                    <a:pt x="840486" y="297942"/>
                  </a:moveTo>
                  <a:lnTo>
                    <a:pt x="4572" y="297942"/>
                  </a:lnTo>
                  <a:lnTo>
                    <a:pt x="9144" y="302514"/>
                  </a:lnTo>
                  <a:lnTo>
                    <a:pt x="9144" y="307848"/>
                  </a:lnTo>
                  <a:lnTo>
                    <a:pt x="835152" y="307848"/>
                  </a:lnTo>
                  <a:lnTo>
                    <a:pt x="835152" y="302514"/>
                  </a:lnTo>
                  <a:lnTo>
                    <a:pt x="840486" y="297942"/>
                  </a:lnTo>
                  <a:close/>
                </a:path>
                <a:path w="845185" h="307975">
                  <a:moveTo>
                    <a:pt x="9144" y="307848"/>
                  </a:moveTo>
                  <a:lnTo>
                    <a:pt x="9144" y="302514"/>
                  </a:lnTo>
                  <a:lnTo>
                    <a:pt x="4572" y="297942"/>
                  </a:lnTo>
                  <a:lnTo>
                    <a:pt x="4572" y="307848"/>
                  </a:lnTo>
                  <a:lnTo>
                    <a:pt x="9144" y="307848"/>
                  </a:lnTo>
                  <a:close/>
                </a:path>
                <a:path w="845185" h="307975">
                  <a:moveTo>
                    <a:pt x="840486" y="9144"/>
                  </a:moveTo>
                  <a:lnTo>
                    <a:pt x="835152" y="4572"/>
                  </a:lnTo>
                  <a:lnTo>
                    <a:pt x="835152" y="9144"/>
                  </a:lnTo>
                  <a:lnTo>
                    <a:pt x="840486" y="9144"/>
                  </a:lnTo>
                  <a:close/>
                </a:path>
                <a:path w="845185" h="307975">
                  <a:moveTo>
                    <a:pt x="840486" y="297942"/>
                  </a:moveTo>
                  <a:lnTo>
                    <a:pt x="840486" y="9144"/>
                  </a:lnTo>
                  <a:lnTo>
                    <a:pt x="835152" y="9144"/>
                  </a:lnTo>
                  <a:lnTo>
                    <a:pt x="835152" y="297942"/>
                  </a:lnTo>
                  <a:lnTo>
                    <a:pt x="840486" y="297942"/>
                  </a:lnTo>
                  <a:close/>
                </a:path>
                <a:path w="845185" h="307975">
                  <a:moveTo>
                    <a:pt x="840486" y="307848"/>
                  </a:moveTo>
                  <a:lnTo>
                    <a:pt x="840486" y="297942"/>
                  </a:lnTo>
                  <a:lnTo>
                    <a:pt x="835152" y="302514"/>
                  </a:lnTo>
                  <a:lnTo>
                    <a:pt x="835152" y="307848"/>
                  </a:lnTo>
                  <a:lnTo>
                    <a:pt x="840486" y="3078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08296" y="1772666"/>
            <a:ext cx="4489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pro</a:t>
            </a:r>
            <a:r>
              <a:rPr sz="1000" spc="-10" dirty="0">
                <a:latin typeface="Arial"/>
                <a:cs typeface="Arial"/>
              </a:rPr>
              <a:t>du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62628" y="1443756"/>
            <a:ext cx="577215" cy="278130"/>
            <a:chOff x="4262628" y="1443756"/>
            <a:chExt cx="577215" cy="278130"/>
          </a:xfrm>
        </p:grpSpPr>
        <p:sp>
          <p:nvSpPr>
            <p:cNvPr id="22" name="object 22"/>
            <p:cNvSpPr/>
            <p:nvPr/>
          </p:nvSpPr>
          <p:spPr>
            <a:xfrm>
              <a:off x="4291172" y="1635099"/>
              <a:ext cx="230785" cy="800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28" y="1443756"/>
              <a:ext cx="576834" cy="2730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2628" y="1443756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4" h="278130">
                  <a:moveTo>
                    <a:pt x="576834" y="138155"/>
                  </a:moveTo>
                  <a:lnTo>
                    <a:pt x="576072" y="131297"/>
                  </a:lnTo>
                  <a:lnTo>
                    <a:pt x="575310" y="123677"/>
                  </a:lnTo>
                  <a:lnTo>
                    <a:pt x="561558" y="94675"/>
                  </a:lnTo>
                  <a:lnTo>
                    <a:pt x="508705" y="48271"/>
                  </a:lnTo>
                  <a:lnTo>
                    <a:pt x="472143" y="30872"/>
                  </a:lnTo>
                  <a:lnTo>
                    <a:pt x="430517" y="17344"/>
                  </a:lnTo>
                  <a:lnTo>
                    <a:pt x="385096" y="7688"/>
                  </a:lnTo>
                  <a:lnTo>
                    <a:pt x="337150" y="1906"/>
                  </a:lnTo>
                  <a:lnTo>
                    <a:pt x="287950" y="0"/>
                  </a:lnTo>
                  <a:lnTo>
                    <a:pt x="238764" y="1970"/>
                  </a:lnTo>
                  <a:lnTo>
                    <a:pt x="190862" y="7818"/>
                  </a:lnTo>
                  <a:lnTo>
                    <a:pt x="145514" y="17547"/>
                  </a:lnTo>
                  <a:lnTo>
                    <a:pt x="103990" y="31156"/>
                  </a:lnTo>
                  <a:lnTo>
                    <a:pt x="67559" y="48649"/>
                  </a:lnTo>
                  <a:lnTo>
                    <a:pt x="15056" y="95289"/>
                  </a:lnTo>
                  <a:lnTo>
                    <a:pt x="761" y="131297"/>
                  </a:lnTo>
                  <a:lnTo>
                    <a:pt x="0" y="138917"/>
                  </a:lnTo>
                  <a:lnTo>
                    <a:pt x="762" y="146537"/>
                  </a:lnTo>
                  <a:lnTo>
                    <a:pt x="1524" y="153395"/>
                  </a:lnTo>
                  <a:lnTo>
                    <a:pt x="3810" y="161015"/>
                  </a:lnTo>
                  <a:lnTo>
                    <a:pt x="6096" y="167873"/>
                  </a:lnTo>
                  <a:lnTo>
                    <a:pt x="9906" y="172979"/>
                  </a:lnTo>
                  <a:lnTo>
                    <a:pt x="9906" y="132059"/>
                  </a:lnTo>
                  <a:lnTo>
                    <a:pt x="11429" y="125963"/>
                  </a:lnTo>
                  <a:lnTo>
                    <a:pt x="46507" y="74683"/>
                  </a:lnTo>
                  <a:lnTo>
                    <a:pt x="112065" y="38163"/>
                  </a:lnTo>
                  <a:lnTo>
                    <a:pt x="153046" y="25458"/>
                  </a:lnTo>
                  <a:lnTo>
                    <a:pt x="197773" y="16469"/>
                  </a:lnTo>
                  <a:lnTo>
                    <a:pt x="244954" y="11204"/>
                  </a:lnTo>
                  <a:lnTo>
                    <a:pt x="293298" y="9672"/>
                  </a:lnTo>
                  <a:lnTo>
                    <a:pt x="341513" y="11881"/>
                  </a:lnTo>
                  <a:lnTo>
                    <a:pt x="388308" y="17840"/>
                  </a:lnTo>
                  <a:lnTo>
                    <a:pt x="432391" y="27557"/>
                  </a:lnTo>
                  <a:lnTo>
                    <a:pt x="472471" y="41042"/>
                  </a:lnTo>
                  <a:lnTo>
                    <a:pt x="507256" y="58301"/>
                  </a:lnTo>
                  <a:lnTo>
                    <a:pt x="555776" y="104183"/>
                  </a:lnTo>
                  <a:lnTo>
                    <a:pt x="566928" y="132821"/>
                  </a:lnTo>
                  <a:lnTo>
                    <a:pt x="566928" y="167765"/>
                  </a:lnTo>
                  <a:lnTo>
                    <a:pt x="576072" y="145775"/>
                  </a:lnTo>
                  <a:lnTo>
                    <a:pt x="576834" y="138155"/>
                  </a:lnTo>
                  <a:close/>
                </a:path>
                <a:path w="577214" h="278130">
                  <a:moveTo>
                    <a:pt x="566928" y="167765"/>
                  </a:moveTo>
                  <a:lnTo>
                    <a:pt x="566928" y="145013"/>
                  </a:lnTo>
                  <a:lnTo>
                    <a:pt x="566166" y="151871"/>
                  </a:lnTo>
                  <a:lnTo>
                    <a:pt x="544621" y="189397"/>
                  </a:lnTo>
                  <a:lnTo>
                    <a:pt x="507342" y="218639"/>
                  </a:lnTo>
                  <a:lnTo>
                    <a:pt x="460133" y="240344"/>
                  </a:lnTo>
                  <a:lnTo>
                    <a:pt x="408801" y="255257"/>
                  </a:lnTo>
                  <a:lnTo>
                    <a:pt x="359152" y="264126"/>
                  </a:lnTo>
                  <a:lnTo>
                    <a:pt x="316992" y="267695"/>
                  </a:lnTo>
                  <a:lnTo>
                    <a:pt x="302514" y="267695"/>
                  </a:lnTo>
                  <a:lnTo>
                    <a:pt x="288798" y="268457"/>
                  </a:lnTo>
                  <a:lnTo>
                    <a:pt x="243527" y="266615"/>
                  </a:lnTo>
                  <a:lnTo>
                    <a:pt x="190862" y="259776"/>
                  </a:lnTo>
                  <a:lnTo>
                    <a:pt x="136521" y="247045"/>
                  </a:lnTo>
                  <a:lnTo>
                    <a:pt x="85504" y="227360"/>
                  </a:lnTo>
                  <a:lnTo>
                    <a:pt x="43291" y="199771"/>
                  </a:lnTo>
                  <a:lnTo>
                    <a:pt x="15240" y="163301"/>
                  </a:lnTo>
                  <a:lnTo>
                    <a:pt x="9906" y="145013"/>
                  </a:lnTo>
                  <a:lnTo>
                    <a:pt x="9906" y="172979"/>
                  </a:lnTo>
                  <a:lnTo>
                    <a:pt x="68785" y="229164"/>
                  </a:lnTo>
                  <a:lnTo>
                    <a:pt x="113856" y="249514"/>
                  </a:lnTo>
                  <a:lnTo>
                    <a:pt x="163371" y="263877"/>
                  </a:lnTo>
                  <a:lnTo>
                    <a:pt x="213799" y="272908"/>
                  </a:lnTo>
                  <a:lnTo>
                    <a:pt x="261611" y="277264"/>
                  </a:lnTo>
                  <a:lnTo>
                    <a:pt x="303276" y="277601"/>
                  </a:lnTo>
                  <a:lnTo>
                    <a:pt x="332232" y="276077"/>
                  </a:lnTo>
                  <a:lnTo>
                    <a:pt x="375304" y="271456"/>
                  </a:lnTo>
                  <a:lnTo>
                    <a:pt x="425833" y="260953"/>
                  </a:lnTo>
                  <a:lnTo>
                    <a:pt x="477497" y="243849"/>
                  </a:lnTo>
                  <a:lnTo>
                    <a:pt x="523973" y="219429"/>
                  </a:lnTo>
                  <a:lnTo>
                    <a:pt x="558939" y="186977"/>
                  </a:lnTo>
                  <a:lnTo>
                    <a:pt x="566928" y="1677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78705" y="1489201"/>
            <a:ext cx="344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62628" y="2040478"/>
            <a:ext cx="577215" cy="278130"/>
            <a:chOff x="4262628" y="2040478"/>
            <a:chExt cx="577215" cy="278130"/>
          </a:xfrm>
        </p:grpSpPr>
        <p:sp>
          <p:nvSpPr>
            <p:cNvPr id="27" name="object 27"/>
            <p:cNvSpPr/>
            <p:nvPr/>
          </p:nvSpPr>
          <p:spPr>
            <a:xfrm>
              <a:off x="4291197" y="2231777"/>
              <a:ext cx="226086" cy="797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2628" y="2040478"/>
              <a:ext cx="576834" cy="2729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2628" y="2040478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4" h="278130">
                  <a:moveTo>
                    <a:pt x="576834" y="138079"/>
                  </a:moveTo>
                  <a:lnTo>
                    <a:pt x="576072" y="131221"/>
                  </a:lnTo>
                  <a:lnTo>
                    <a:pt x="575310" y="123601"/>
                  </a:lnTo>
                  <a:lnTo>
                    <a:pt x="561588" y="94618"/>
                  </a:lnTo>
                  <a:lnTo>
                    <a:pt x="508780" y="48245"/>
                  </a:lnTo>
                  <a:lnTo>
                    <a:pt x="472232" y="30856"/>
                  </a:lnTo>
                  <a:lnTo>
                    <a:pt x="430616" y="17336"/>
                  </a:lnTo>
                  <a:lnTo>
                    <a:pt x="385201" y="7686"/>
                  </a:lnTo>
                  <a:lnTo>
                    <a:pt x="337257" y="1906"/>
                  </a:lnTo>
                  <a:lnTo>
                    <a:pt x="288055" y="0"/>
                  </a:lnTo>
                  <a:lnTo>
                    <a:pt x="238863" y="1967"/>
                  </a:lnTo>
                  <a:lnTo>
                    <a:pt x="190886" y="7826"/>
                  </a:lnTo>
                  <a:lnTo>
                    <a:pt x="145595" y="17533"/>
                  </a:lnTo>
                  <a:lnTo>
                    <a:pt x="104058" y="31134"/>
                  </a:lnTo>
                  <a:lnTo>
                    <a:pt x="67612" y="48616"/>
                  </a:lnTo>
                  <a:lnTo>
                    <a:pt x="15075" y="95228"/>
                  </a:lnTo>
                  <a:lnTo>
                    <a:pt x="761" y="131221"/>
                  </a:lnTo>
                  <a:lnTo>
                    <a:pt x="0" y="138841"/>
                  </a:lnTo>
                  <a:lnTo>
                    <a:pt x="762" y="146461"/>
                  </a:lnTo>
                  <a:lnTo>
                    <a:pt x="1524" y="153319"/>
                  </a:lnTo>
                  <a:lnTo>
                    <a:pt x="3810" y="160939"/>
                  </a:lnTo>
                  <a:lnTo>
                    <a:pt x="6096" y="167797"/>
                  </a:lnTo>
                  <a:lnTo>
                    <a:pt x="9906" y="172912"/>
                  </a:lnTo>
                  <a:lnTo>
                    <a:pt x="9906" y="131983"/>
                  </a:lnTo>
                  <a:lnTo>
                    <a:pt x="11429" y="125887"/>
                  </a:lnTo>
                  <a:lnTo>
                    <a:pt x="46581" y="74658"/>
                  </a:lnTo>
                  <a:lnTo>
                    <a:pt x="112171" y="38160"/>
                  </a:lnTo>
                  <a:lnTo>
                    <a:pt x="153154" y="25458"/>
                  </a:lnTo>
                  <a:lnTo>
                    <a:pt x="197877" y="16468"/>
                  </a:lnTo>
                  <a:lnTo>
                    <a:pt x="245049" y="11198"/>
                  </a:lnTo>
                  <a:lnTo>
                    <a:pt x="293379" y="9658"/>
                  </a:lnTo>
                  <a:lnTo>
                    <a:pt x="341578" y="11857"/>
                  </a:lnTo>
                  <a:lnTo>
                    <a:pt x="388356" y="17805"/>
                  </a:lnTo>
                  <a:lnTo>
                    <a:pt x="432422" y="27511"/>
                  </a:lnTo>
                  <a:lnTo>
                    <a:pt x="472487" y="40985"/>
                  </a:lnTo>
                  <a:lnTo>
                    <a:pt x="507260" y="58236"/>
                  </a:lnTo>
                  <a:lnTo>
                    <a:pt x="555770" y="104106"/>
                  </a:lnTo>
                  <a:lnTo>
                    <a:pt x="566928" y="132745"/>
                  </a:lnTo>
                  <a:lnTo>
                    <a:pt x="566928" y="167865"/>
                  </a:lnTo>
                  <a:lnTo>
                    <a:pt x="576072" y="145699"/>
                  </a:lnTo>
                  <a:lnTo>
                    <a:pt x="576834" y="138079"/>
                  </a:lnTo>
                  <a:close/>
                </a:path>
                <a:path w="577214" h="278130">
                  <a:moveTo>
                    <a:pt x="566928" y="167865"/>
                  </a:moveTo>
                  <a:lnTo>
                    <a:pt x="566928" y="144937"/>
                  </a:lnTo>
                  <a:lnTo>
                    <a:pt x="566166" y="151795"/>
                  </a:lnTo>
                  <a:lnTo>
                    <a:pt x="544621" y="189321"/>
                  </a:lnTo>
                  <a:lnTo>
                    <a:pt x="507342" y="218563"/>
                  </a:lnTo>
                  <a:lnTo>
                    <a:pt x="460133" y="240268"/>
                  </a:lnTo>
                  <a:lnTo>
                    <a:pt x="408801" y="255181"/>
                  </a:lnTo>
                  <a:lnTo>
                    <a:pt x="359152" y="264049"/>
                  </a:lnTo>
                  <a:lnTo>
                    <a:pt x="316992" y="267619"/>
                  </a:lnTo>
                  <a:lnTo>
                    <a:pt x="302514" y="267619"/>
                  </a:lnTo>
                  <a:lnTo>
                    <a:pt x="288798" y="268381"/>
                  </a:lnTo>
                  <a:lnTo>
                    <a:pt x="243418" y="266491"/>
                  </a:lnTo>
                  <a:lnTo>
                    <a:pt x="190886" y="259716"/>
                  </a:lnTo>
                  <a:lnTo>
                    <a:pt x="136502" y="247030"/>
                  </a:lnTo>
                  <a:lnTo>
                    <a:pt x="85566" y="227405"/>
                  </a:lnTo>
                  <a:lnTo>
                    <a:pt x="43379" y="199812"/>
                  </a:lnTo>
                  <a:lnTo>
                    <a:pt x="15240" y="163225"/>
                  </a:lnTo>
                  <a:lnTo>
                    <a:pt x="9906" y="144937"/>
                  </a:lnTo>
                  <a:lnTo>
                    <a:pt x="9906" y="172912"/>
                  </a:lnTo>
                  <a:lnTo>
                    <a:pt x="68771" y="229185"/>
                  </a:lnTo>
                  <a:lnTo>
                    <a:pt x="113816" y="249530"/>
                  </a:lnTo>
                  <a:lnTo>
                    <a:pt x="163308" y="263867"/>
                  </a:lnTo>
                  <a:lnTo>
                    <a:pt x="213728" y="272866"/>
                  </a:lnTo>
                  <a:lnTo>
                    <a:pt x="261557" y="277195"/>
                  </a:lnTo>
                  <a:lnTo>
                    <a:pt x="303276" y="277525"/>
                  </a:lnTo>
                  <a:lnTo>
                    <a:pt x="332232" y="276001"/>
                  </a:lnTo>
                  <a:lnTo>
                    <a:pt x="375051" y="271598"/>
                  </a:lnTo>
                  <a:lnTo>
                    <a:pt x="425624" y="261040"/>
                  </a:lnTo>
                  <a:lnTo>
                    <a:pt x="477483" y="243749"/>
                  </a:lnTo>
                  <a:lnTo>
                    <a:pt x="524157" y="219147"/>
                  </a:lnTo>
                  <a:lnTo>
                    <a:pt x="559176" y="186656"/>
                  </a:lnTo>
                  <a:lnTo>
                    <a:pt x="566928" y="1678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99279" y="2085848"/>
            <a:ext cx="3022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31102" y="2040497"/>
            <a:ext cx="577215" cy="278130"/>
            <a:chOff x="6531102" y="2040497"/>
            <a:chExt cx="577215" cy="278130"/>
          </a:xfrm>
        </p:grpSpPr>
        <p:sp>
          <p:nvSpPr>
            <p:cNvPr id="32" name="object 32"/>
            <p:cNvSpPr/>
            <p:nvPr/>
          </p:nvSpPr>
          <p:spPr>
            <a:xfrm>
              <a:off x="6562351" y="2235334"/>
              <a:ext cx="226181" cy="764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13331" y="2260129"/>
              <a:ext cx="131161" cy="44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31102" y="2040497"/>
              <a:ext cx="576833" cy="272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1102" y="2040501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5" h="278130">
                  <a:moveTo>
                    <a:pt x="576834" y="138056"/>
                  </a:moveTo>
                  <a:lnTo>
                    <a:pt x="561173" y="94651"/>
                  </a:lnTo>
                  <a:lnTo>
                    <a:pt x="508796" y="48327"/>
                  </a:lnTo>
                  <a:lnTo>
                    <a:pt x="472356" y="30941"/>
                  </a:lnTo>
                  <a:lnTo>
                    <a:pt x="430788" y="17409"/>
                  </a:lnTo>
                  <a:lnTo>
                    <a:pt x="385375" y="7738"/>
                  </a:lnTo>
                  <a:lnTo>
                    <a:pt x="337397" y="1932"/>
                  </a:lnTo>
                  <a:lnTo>
                    <a:pt x="288036" y="0"/>
                  </a:lnTo>
                  <a:lnTo>
                    <a:pt x="238870" y="1933"/>
                  </a:lnTo>
                  <a:lnTo>
                    <a:pt x="190883" y="7748"/>
                  </a:lnTo>
                  <a:lnTo>
                    <a:pt x="145454" y="17446"/>
                  </a:lnTo>
                  <a:lnTo>
                    <a:pt x="103865" y="31032"/>
                  </a:lnTo>
                  <a:lnTo>
                    <a:pt x="67397" y="48510"/>
                  </a:lnTo>
                  <a:lnTo>
                    <a:pt x="14945" y="95159"/>
                  </a:lnTo>
                  <a:lnTo>
                    <a:pt x="0" y="131198"/>
                  </a:lnTo>
                  <a:lnTo>
                    <a:pt x="0" y="146438"/>
                  </a:lnTo>
                  <a:lnTo>
                    <a:pt x="1524" y="153296"/>
                  </a:lnTo>
                  <a:lnTo>
                    <a:pt x="3810" y="160916"/>
                  </a:lnTo>
                  <a:lnTo>
                    <a:pt x="6096" y="167774"/>
                  </a:lnTo>
                  <a:lnTo>
                    <a:pt x="9144" y="171925"/>
                  </a:lnTo>
                  <a:lnTo>
                    <a:pt x="9144" y="138056"/>
                  </a:lnTo>
                  <a:lnTo>
                    <a:pt x="10667" y="125864"/>
                  </a:lnTo>
                  <a:lnTo>
                    <a:pt x="46299" y="74546"/>
                  </a:lnTo>
                  <a:lnTo>
                    <a:pt x="112146" y="38040"/>
                  </a:lnTo>
                  <a:lnTo>
                    <a:pt x="153192" y="25356"/>
                  </a:lnTo>
                  <a:lnTo>
                    <a:pt x="197943" y="16394"/>
                  </a:lnTo>
                  <a:lnTo>
                    <a:pt x="245116" y="11157"/>
                  </a:lnTo>
                  <a:lnTo>
                    <a:pt x="293427" y="9654"/>
                  </a:lnTo>
                  <a:lnTo>
                    <a:pt x="341593" y="11889"/>
                  </a:lnTo>
                  <a:lnTo>
                    <a:pt x="388332" y="17869"/>
                  </a:lnTo>
                  <a:lnTo>
                    <a:pt x="432359" y="27600"/>
                  </a:lnTo>
                  <a:lnTo>
                    <a:pt x="472393" y="41087"/>
                  </a:lnTo>
                  <a:lnTo>
                    <a:pt x="507150" y="58337"/>
                  </a:lnTo>
                  <a:lnTo>
                    <a:pt x="555700" y="104148"/>
                  </a:lnTo>
                  <a:lnTo>
                    <a:pt x="566928" y="132722"/>
                  </a:lnTo>
                  <a:lnTo>
                    <a:pt x="566928" y="167613"/>
                  </a:lnTo>
                  <a:lnTo>
                    <a:pt x="576072" y="145676"/>
                  </a:lnTo>
                  <a:lnTo>
                    <a:pt x="576834" y="138056"/>
                  </a:lnTo>
                  <a:close/>
                </a:path>
                <a:path w="577215" h="278130">
                  <a:moveTo>
                    <a:pt x="566928" y="167613"/>
                  </a:moveTo>
                  <a:lnTo>
                    <a:pt x="566928" y="144914"/>
                  </a:lnTo>
                  <a:lnTo>
                    <a:pt x="565404" y="151772"/>
                  </a:lnTo>
                  <a:lnTo>
                    <a:pt x="544542" y="189147"/>
                  </a:lnTo>
                  <a:lnTo>
                    <a:pt x="507410" y="218387"/>
                  </a:lnTo>
                  <a:lnTo>
                    <a:pt x="460047" y="240173"/>
                  </a:lnTo>
                  <a:lnTo>
                    <a:pt x="408496" y="255184"/>
                  </a:lnTo>
                  <a:lnTo>
                    <a:pt x="358797" y="264098"/>
                  </a:lnTo>
                  <a:lnTo>
                    <a:pt x="317754" y="267532"/>
                  </a:lnTo>
                  <a:lnTo>
                    <a:pt x="302514" y="267596"/>
                  </a:lnTo>
                  <a:lnTo>
                    <a:pt x="288036" y="268358"/>
                  </a:lnTo>
                  <a:lnTo>
                    <a:pt x="242421" y="266418"/>
                  </a:lnTo>
                  <a:lnTo>
                    <a:pt x="190042" y="259620"/>
                  </a:lnTo>
                  <a:lnTo>
                    <a:pt x="135978" y="246931"/>
                  </a:lnTo>
                  <a:lnTo>
                    <a:pt x="85310" y="227320"/>
                  </a:lnTo>
                  <a:lnTo>
                    <a:pt x="43116" y="199754"/>
                  </a:lnTo>
                  <a:lnTo>
                    <a:pt x="14478" y="163202"/>
                  </a:lnTo>
                  <a:lnTo>
                    <a:pt x="9144" y="138056"/>
                  </a:lnTo>
                  <a:lnTo>
                    <a:pt x="9144" y="171925"/>
                  </a:lnTo>
                  <a:lnTo>
                    <a:pt x="68255" y="229005"/>
                  </a:lnTo>
                  <a:lnTo>
                    <a:pt x="113523" y="249429"/>
                  </a:lnTo>
                  <a:lnTo>
                    <a:pt x="163340" y="263876"/>
                  </a:lnTo>
                  <a:lnTo>
                    <a:pt x="214026" y="272962"/>
                  </a:lnTo>
                  <a:lnTo>
                    <a:pt x="261898" y="277299"/>
                  </a:lnTo>
                  <a:lnTo>
                    <a:pt x="303276" y="277502"/>
                  </a:lnTo>
                  <a:lnTo>
                    <a:pt x="317754" y="276740"/>
                  </a:lnTo>
                  <a:lnTo>
                    <a:pt x="374399" y="271602"/>
                  </a:lnTo>
                  <a:lnTo>
                    <a:pt x="425071" y="261062"/>
                  </a:lnTo>
                  <a:lnTo>
                    <a:pt x="477031" y="243778"/>
                  </a:lnTo>
                  <a:lnTo>
                    <a:pt x="523821" y="219172"/>
                  </a:lnTo>
                  <a:lnTo>
                    <a:pt x="558986" y="186664"/>
                  </a:lnTo>
                  <a:lnTo>
                    <a:pt x="566928" y="167613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47180" y="2085848"/>
            <a:ext cx="344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77100" y="2040483"/>
            <a:ext cx="577215" cy="278130"/>
            <a:chOff x="7277100" y="2040483"/>
            <a:chExt cx="577215" cy="278130"/>
          </a:xfrm>
        </p:grpSpPr>
        <p:sp>
          <p:nvSpPr>
            <p:cNvPr id="38" name="object 38"/>
            <p:cNvSpPr/>
            <p:nvPr/>
          </p:nvSpPr>
          <p:spPr>
            <a:xfrm>
              <a:off x="7661767" y="2260491"/>
              <a:ext cx="128237" cy="4405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7100" y="2040483"/>
              <a:ext cx="576833" cy="2729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77100" y="2040483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5" h="278130">
                  <a:moveTo>
                    <a:pt x="576834" y="138074"/>
                  </a:moveTo>
                  <a:lnTo>
                    <a:pt x="576072" y="131216"/>
                  </a:lnTo>
                  <a:lnTo>
                    <a:pt x="575310" y="123596"/>
                  </a:lnTo>
                  <a:lnTo>
                    <a:pt x="561521" y="94594"/>
                  </a:lnTo>
                  <a:lnTo>
                    <a:pt x="508593" y="48205"/>
                  </a:lnTo>
                  <a:lnTo>
                    <a:pt x="471995" y="30818"/>
                  </a:lnTo>
                  <a:lnTo>
                    <a:pt x="430335" y="17303"/>
                  </a:lnTo>
                  <a:lnTo>
                    <a:pt x="384885" y="7662"/>
                  </a:lnTo>
                  <a:lnTo>
                    <a:pt x="336915" y="1894"/>
                  </a:lnTo>
                  <a:lnTo>
                    <a:pt x="287697" y="0"/>
                  </a:lnTo>
                  <a:lnTo>
                    <a:pt x="238502" y="1980"/>
                  </a:lnTo>
                  <a:lnTo>
                    <a:pt x="190600" y="7834"/>
                  </a:lnTo>
                  <a:lnTo>
                    <a:pt x="145262" y="17564"/>
                  </a:lnTo>
                  <a:lnTo>
                    <a:pt x="103759" y="31170"/>
                  </a:lnTo>
                  <a:lnTo>
                    <a:pt x="67364" y="48652"/>
                  </a:lnTo>
                  <a:lnTo>
                    <a:pt x="14975" y="95245"/>
                  </a:lnTo>
                  <a:lnTo>
                    <a:pt x="761" y="131216"/>
                  </a:lnTo>
                  <a:lnTo>
                    <a:pt x="0" y="138836"/>
                  </a:lnTo>
                  <a:lnTo>
                    <a:pt x="762" y="146456"/>
                  </a:lnTo>
                  <a:lnTo>
                    <a:pt x="1524" y="153314"/>
                  </a:lnTo>
                  <a:lnTo>
                    <a:pt x="3810" y="160934"/>
                  </a:lnTo>
                  <a:lnTo>
                    <a:pt x="6096" y="167792"/>
                  </a:lnTo>
                  <a:lnTo>
                    <a:pt x="9906" y="172977"/>
                  </a:lnTo>
                  <a:lnTo>
                    <a:pt x="9906" y="131978"/>
                  </a:lnTo>
                  <a:lnTo>
                    <a:pt x="10667" y="125882"/>
                  </a:lnTo>
                  <a:lnTo>
                    <a:pt x="46691" y="74407"/>
                  </a:lnTo>
                  <a:lnTo>
                    <a:pt x="112824" y="37883"/>
                  </a:lnTo>
                  <a:lnTo>
                    <a:pt x="153974" y="25228"/>
                  </a:lnTo>
                  <a:lnTo>
                    <a:pt x="198800" y="16311"/>
                  </a:lnTo>
                  <a:lnTo>
                    <a:pt x="246020" y="11132"/>
                  </a:lnTo>
                  <a:lnTo>
                    <a:pt x="294351" y="9691"/>
                  </a:lnTo>
                  <a:lnTo>
                    <a:pt x="342507" y="11988"/>
                  </a:lnTo>
                  <a:lnTo>
                    <a:pt x="389207" y="18024"/>
                  </a:lnTo>
                  <a:lnTo>
                    <a:pt x="433166" y="27797"/>
                  </a:lnTo>
                  <a:lnTo>
                    <a:pt x="473100" y="41309"/>
                  </a:lnTo>
                  <a:lnTo>
                    <a:pt x="507727" y="58559"/>
                  </a:lnTo>
                  <a:lnTo>
                    <a:pt x="555925" y="104274"/>
                  </a:lnTo>
                  <a:lnTo>
                    <a:pt x="566928" y="132740"/>
                  </a:lnTo>
                  <a:lnTo>
                    <a:pt x="566928" y="167721"/>
                  </a:lnTo>
                  <a:lnTo>
                    <a:pt x="576072" y="145694"/>
                  </a:lnTo>
                  <a:lnTo>
                    <a:pt x="576834" y="138074"/>
                  </a:lnTo>
                  <a:close/>
                </a:path>
                <a:path w="577215" h="278130">
                  <a:moveTo>
                    <a:pt x="566928" y="167721"/>
                  </a:moveTo>
                  <a:lnTo>
                    <a:pt x="566928" y="144932"/>
                  </a:lnTo>
                  <a:lnTo>
                    <a:pt x="555281" y="173373"/>
                  </a:lnTo>
                  <a:lnTo>
                    <a:pt x="534874" y="198033"/>
                  </a:lnTo>
                  <a:lnTo>
                    <a:pt x="472658" y="236091"/>
                  </a:lnTo>
                  <a:lnTo>
                    <a:pt x="433287" y="249526"/>
                  </a:lnTo>
                  <a:lnTo>
                    <a:pt x="390034" y="259259"/>
                  </a:lnTo>
                  <a:lnTo>
                    <a:pt x="344117" y="265307"/>
                  </a:lnTo>
                  <a:lnTo>
                    <a:pt x="296756" y="267690"/>
                  </a:lnTo>
                  <a:lnTo>
                    <a:pt x="249170" y="266428"/>
                  </a:lnTo>
                  <a:lnTo>
                    <a:pt x="202578" y="261539"/>
                  </a:lnTo>
                  <a:lnTo>
                    <a:pt x="158200" y="253043"/>
                  </a:lnTo>
                  <a:lnTo>
                    <a:pt x="117255" y="240958"/>
                  </a:lnTo>
                  <a:lnTo>
                    <a:pt x="80963" y="225305"/>
                  </a:lnTo>
                  <a:lnTo>
                    <a:pt x="27211" y="183369"/>
                  </a:lnTo>
                  <a:lnTo>
                    <a:pt x="9906" y="144932"/>
                  </a:lnTo>
                  <a:lnTo>
                    <a:pt x="9906" y="172977"/>
                  </a:lnTo>
                  <a:lnTo>
                    <a:pt x="68264" y="228976"/>
                  </a:lnTo>
                  <a:lnTo>
                    <a:pt x="113557" y="249400"/>
                  </a:lnTo>
                  <a:lnTo>
                    <a:pt x="163399" y="263857"/>
                  </a:lnTo>
                  <a:lnTo>
                    <a:pt x="214095" y="272957"/>
                  </a:lnTo>
                  <a:lnTo>
                    <a:pt x="261952" y="277308"/>
                  </a:lnTo>
                  <a:lnTo>
                    <a:pt x="303276" y="277520"/>
                  </a:lnTo>
                  <a:lnTo>
                    <a:pt x="332232" y="275996"/>
                  </a:lnTo>
                  <a:lnTo>
                    <a:pt x="375090" y="271523"/>
                  </a:lnTo>
                  <a:lnTo>
                    <a:pt x="425624" y="260962"/>
                  </a:lnTo>
                  <a:lnTo>
                    <a:pt x="477412" y="243706"/>
                  </a:lnTo>
                  <a:lnTo>
                    <a:pt x="524030" y="219148"/>
                  </a:lnTo>
                  <a:lnTo>
                    <a:pt x="559057" y="186680"/>
                  </a:lnTo>
                  <a:lnTo>
                    <a:pt x="566928" y="167721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26121" y="2085848"/>
            <a:ext cx="47688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ad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7200" y="1653539"/>
            <a:ext cx="9144000" cy="1242060"/>
            <a:chOff x="457200" y="1653539"/>
            <a:chExt cx="9144000" cy="1242060"/>
          </a:xfrm>
        </p:grpSpPr>
        <p:sp>
          <p:nvSpPr>
            <p:cNvPr id="43" name="object 43"/>
            <p:cNvSpPr/>
            <p:nvPr/>
          </p:nvSpPr>
          <p:spPr>
            <a:xfrm>
              <a:off x="4771644" y="1653539"/>
              <a:ext cx="2092960" cy="485140"/>
            </a:xfrm>
            <a:custGeom>
              <a:avLst/>
              <a:gdLst/>
              <a:ahLst/>
              <a:cxnLst/>
              <a:rect l="l" t="t" r="r" b="b"/>
              <a:pathLst>
                <a:path w="2092959" h="485139">
                  <a:moveTo>
                    <a:pt x="66294" y="59436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59436" y="66294"/>
                  </a:lnTo>
                  <a:lnTo>
                    <a:pt x="66294" y="59436"/>
                  </a:lnTo>
                  <a:close/>
                </a:path>
                <a:path w="2092959" h="485139">
                  <a:moveTo>
                    <a:pt x="244602" y="365760"/>
                  </a:moveTo>
                  <a:lnTo>
                    <a:pt x="240030" y="357378"/>
                  </a:lnTo>
                  <a:lnTo>
                    <a:pt x="30480" y="477012"/>
                  </a:lnTo>
                  <a:lnTo>
                    <a:pt x="35814" y="484632"/>
                  </a:lnTo>
                  <a:lnTo>
                    <a:pt x="244602" y="365760"/>
                  </a:lnTo>
                  <a:close/>
                </a:path>
                <a:path w="2092959" h="485139">
                  <a:moveTo>
                    <a:pt x="988314" y="177546"/>
                  </a:moveTo>
                  <a:lnTo>
                    <a:pt x="779526" y="177546"/>
                  </a:lnTo>
                  <a:lnTo>
                    <a:pt x="779526" y="187452"/>
                  </a:lnTo>
                  <a:lnTo>
                    <a:pt x="988314" y="187452"/>
                  </a:lnTo>
                  <a:lnTo>
                    <a:pt x="988314" y="177546"/>
                  </a:lnTo>
                  <a:close/>
                </a:path>
                <a:path w="2092959" h="485139">
                  <a:moveTo>
                    <a:pt x="2092452" y="177546"/>
                  </a:moveTo>
                  <a:lnTo>
                    <a:pt x="1584960" y="177546"/>
                  </a:lnTo>
                  <a:lnTo>
                    <a:pt x="1584960" y="187452"/>
                  </a:lnTo>
                  <a:lnTo>
                    <a:pt x="2092452" y="187452"/>
                  </a:lnTo>
                  <a:lnTo>
                    <a:pt x="2092452" y="177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40118" y="1950719"/>
              <a:ext cx="452627" cy="1577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200" y="2362199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224028"/>
                  </a:moveTo>
                  <a:lnTo>
                    <a:pt x="5720334" y="224028"/>
                  </a:lnTo>
                  <a:lnTo>
                    <a:pt x="5720334" y="0"/>
                  </a:lnTo>
                  <a:lnTo>
                    <a:pt x="5710428" y="0"/>
                  </a:lnTo>
                  <a:lnTo>
                    <a:pt x="5710428" y="224028"/>
                  </a:lnTo>
                  <a:lnTo>
                    <a:pt x="0" y="224028"/>
                  </a:lnTo>
                  <a:lnTo>
                    <a:pt x="0" y="233934"/>
                  </a:lnTo>
                  <a:lnTo>
                    <a:pt x="5710428" y="233934"/>
                  </a:lnTo>
                  <a:lnTo>
                    <a:pt x="5710428" y="457200"/>
                  </a:lnTo>
                  <a:lnTo>
                    <a:pt x="5676900" y="457200"/>
                  </a:lnTo>
                  <a:lnTo>
                    <a:pt x="5710428" y="524268"/>
                  </a:lnTo>
                  <a:lnTo>
                    <a:pt x="5715000" y="533400"/>
                  </a:lnTo>
                  <a:lnTo>
                    <a:pt x="5720334" y="522732"/>
                  </a:lnTo>
                  <a:lnTo>
                    <a:pt x="5753100" y="457200"/>
                  </a:lnTo>
                  <a:lnTo>
                    <a:pt x="5720334" y="457200"/>
                  </a:lnTo>
                  <a:lnTo>
                    <a:pt x="5720334" y="233934"/>
                  </a:lnTo>
                  <a:lnTo>
                    <a:pt x="9144000" y="233934"/>
                  </a:lnTo>
                  <a:lnTo>
                    <a:pt x="9144000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8340" y="1585214"/>
            <a:ext cx="256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Conceptual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405312" y="2805112"/>
          <a:ext cx="1524000" cy="700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462712" y="2805112"/>
          <a:ext cx="1905000" cy="502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472112" y="4176712"/>
          <a:ext cx="1143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919912" y="4176712"/>
          <a:ext cx="381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681912" y="41767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252912" y="41767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457200" y="3502913"/>
            <a:ext cx="9144000" cy="535940"/>
          </a:xfrm>
          <a:custGeom>
            <a:avLst/>
            <a:gdLst/>
            <a:ahLst/>
            <a:cxnLst/>
            <a:rect l="l" t="t" r="r" b="b"/>
            <a:pathLst>
              <a:path w="9144000" h="535939">
                <a:moveTo>
                  <a:pt x="9144000" y="302514"/>
                </a:moveTo>
                <a:lnTo>
                  <a:pt x="7459434" y="302514"/>
                </a:lnTo>
                <a:lnTo>
                  <a:pt x="7243572" y="0"/>
                </a:lnTo>
                <a:lnTo>
                  <a:pt x="7235190" y="5334"/>
                </a:lnTo>
                <a:lnTo>
                  <a:pt x="7447724" y="302514"/>
                </a:lnTo>
                <a:lnTo>
                  <a:pt x="6844805" y="302514"/>
                </a:lnTo>
                <a:lnTo>
                  <a:pt x="7014972" y="5334"/>
                </a:lnTo>
                <a:lnTo>
                  <a:pt x="7006590" y="0"/>
                </a:lnTo>
                <a:lnTo>
                  <a:pt x="6833641" y="302514"/>
                </a:lnTo>
                <a:lnTo>
                  <a:pt x="5091862" y="302514"/>
                </a:lnTo>
                <a:lnTo>
                  <a:pt x="4879848" y="150876"/>
                </a:lnTo>
                <a:lnTo>
                  <a:pt x="4874514" y="159258"/>
                </a:lnTo>
                <a:lnTo>
                  <a:pt x="5075250" y="302514"/>
                </a:lnTo>
                <a:lnTo>
                  <a:pt x="4478553" y="302514"/>
                </a:lnTo>
                <a:lnTo>
                  <a:pt x="4651248" y="158496"/>
                </a:lnTo>
                <a:lnTo>
                  <a:pt x="4645152" y="151638"/>
                </a:lnTo>
                <a:lnTo>
                  <a:pt x="4463821" y="302514"/>
                </a:lnTo>
                <a:lnTo>
                  <a:pt x="0" y="302514"/>
                </a:lnTo>
                <a:lnTo>
                  <a:pt x="0" y="312420"/>
                </a:lnTo>
                <a:lnTo>
                  <a:pt x="4451921" y="312420"/>
                </a:lnTo>
                <a:lnTo>
                  <a:pt x="4246435" y="483412"/>
                </a:lnTo>
                <a:lnTo>
                  <a:pt x="4225290" y="457962"/>
                </a:lnTo>
                <a:lnTo>
                  <a:pt x="4191000" y="535686"/>
                </a:lnTo>
                <a:lnTo>
                  <a:pt x="4236720" y="525208"/>
                </a:lnTo>
                <a:lnTo>
                  <a:pt x="4274058" y="516636"/>
                </a:lnTo>
                <a:lnTo>
                  <a:pt x="4252658" y="490905"/>
                </a:lnTo>
                <a:lnTo>
                  <a:pt x="4466679" y="312420"/>
                </a:lnTo>
                <a:lnTo>
                  <a:pt x="5089131" y="312420"/>
                </a:lnTo>
                <a:lnTo>
                  <a:pt x="5345811" y="495592"/>
                </a:lnTo>
                <a:lnTo>
                  <a:pt x="5326380" y="522732"/>
                </a:lnTo>
                <a:lnTo>
                  <a:pt x="5361432" y="528154"/>
                </a:lnTo>
                <a:lnTo>
                  <a:pt x="5410200" y="535686"/>
                </a:lnTo>
                <a:lnTo>
                  <a:pt x="5370576" y="461010"/>
                </a:lnTo>
                <a:lnTo>
                  <a:pt x="5351234" y="488022"/>
                </a:lnTo>
                <a:lnTo>
                  <a:pt x="5105705" y="312420"/>
                </a:lnTo>
                <a:lnTo>
                  <a:pt x="6827977" y="312420"/>
                </a:lnTo>
                <a:lnTo>
                  <a:pt x="6739420" y="467347"/>
                </a:lnTo>
                <a:lnTo>
                  <a:pt x="6710934" y="451104"/>
                </a:lnTo>
                <a:lnTo>
                  <a:pt x="6705600" y="535686"/>
                </a:lnTo>
                <a:lnTo>
                  <a:pt x="6733032" y="517398"/>
                </a:lnTo>
                <a:lnTo>
                  <a:pt x="6776466" y="488442"/>
                </a:lnTo>
                <a:lnTo>
                  <a:pt x="6747726" y="472071"/>
                </a:lnTo>
                <a:lnTo>
                  <a:pt x="6839128" y="312420"/>
                </a:lnTo>
                <a:lnTo>
                  <a:pt x="7454811" y="312420"/>
                </a:lnTo>
                <a:lnTo>
                  <a:pt x="7572324" y="476732"/>
                </a:lnTo>
                <a:lnTo>
                  <a:pt x="7545324" y="496062"/>
                </a:lnTo>
                <a:lnTo>
                  <a:pt x="7587234" y="518312"/>
                </a:lnTo>
                <a:lnTo>
                  <a:pt x="7620000" y="535686"/>
                </a:lnTo>
                <a:lnTo>
                  <a:pt x="7607046" y="451866"/>
                </a:lnTo>
                <a:lnTo>
                  <a:pt x="7579893" y="471309"/>
                </a:lnTo>
                <a:lnTo>
                  <a:pt x="7466508" y="312420"/>
                </a:lnTo>
                <a:lnTo>
                  <a:pt x="9144000" y="312420"/>
                </a:lnTo>
                <a:lnTo>
                  <a:pt x="9144000" y="302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57200" y="4719828"/>
            <a:ext cx="9144000" cy="543560"/>
            <a:chOff x="457200" y="4719828"/>
            <a:chExt cx="9144000" cy="543560"/>
          </a:xfrm>
        </p:grpSpPr>
        <p:sp>
          <p:nvSpPr>
            <p:cNvPr id="55" name="object 55"/>
            <p:cNvSpPr/>
            <p:nvPr/>
          </p:nvSpPr>
          <p:spPr>
            <a:xfrm>
              <a:off x="609600" y="47244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124199" y="533400"/>
                  </a:moveTo>
                  <a:lnTo>
                    <a:pt x="31241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3124199" y="5334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200" y="4719828"/>
              <a:ext cx="9144000" cy="543560"/>
            </a:xfrm>
            <a:custGeom>
              <a:avLst/>
              <a:gdLst/>
              <a:ahLst/>
              <a:cxnLst/>
              <a:rect l="l" t="t" r="r" b="b"/>
              <a:pathLst>
                <a:path w="9144000" h="543560">
                  <a:moveTo>
                    <a:pt x="9144000" y="533400"/>
                  </a:moveTo>
                  <a:lnTo>
                    <a:pt x="3281934" y="533400"/>
                  </a:lnTo>
                  <a:lnTo>
                    <a:pt x="3281934" y="0"/>
                  </a:lnTo>
                  <a:lnTo>
                    <a:pt x="3272028" y="0"/>
                  </a:lnTo>
                  <a:lnTo>
                    <a:pt x="3272028" y="9906"/>
                  </a:lnTo>
                  <a:lnTo>
                    <a:pt x="3272028" y="533400"/>
                  </a:lnTo>
                  <a:lnTo>
                    <a:pt x="157734" y="533400"/>
                  </a:lnTo>
                  <a:lnTo>
                    <a:pt x="157734" y="9906"/>
                  </a:lnTo>
                  <a:lnTo>
                    <a:pt x="3272028" y="9906"/>
                  </a:lnTo>
                  <a:lnTo>
                    <a:pt x="3272028" y="0"/>
                  </a:lnTo>
                  <a:lnTo>
                    <a:pt x="147828" y="0"/>
                  </a:lnTo>
                  <a:lnTo>
                    <a:pt x="147828" y="533400"/>
                  </a:lnTo>
                  <a:lnTo>
                    <a:pt x="0" y="533400"/>
                  </a:lnTo>
                  <a:lnTo>
                    <a:pt x="0" y="543306"/>
                  </a:lnTo>
                  <a:lnTo>
                    <a:pt x="147828" y="543306"/>
                  </a:lnTo>
                  <a:lnTo>
                    <a:pt x="152400" y="543306"/>
                  </a:lnTo>
                  <a:lnTo>
                    <a:pt x="9144000" y="543306"/>
                  </a:lnTo>
                  <a:lnTo>
                    <a:pt x="91440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9600" y="2615438"/>
            <a:ext cx="3328035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Relational Model:  </a:t>
            </a:r>
            <a:r>
              <a:rPr sz="2400" spc="-50" dirty="0">
                <a:latin typeface="Arial"/>
                <a:cs typeface="Arial"/>
              </a:rPr>
              <a:t>Tables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constraints  And also functional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dep.</a:t>
            </a:r>
            <a:endParaRPr sz="2400">
              <a:latin typeface="Arial"/>
              <a:cs typeface="Arial"/>
            </a:endParaRPr>
          </a:p>
          <a:p>
            <a:pPr marL="15240" marR="425450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Arial"/>
                <a:cs typeface="Arial"/>
              </a:rPr>
              <a:t>Normalization:  Eliminates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latin typeface="Arial"/>
                <a:cs typeface="Arial"/>
              </a:rPr>
              <a:t>Conceptual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2180"/>
              </a:spcBef>
            </a:pPr>
            <a:r>
              <a:rPr sz="2400" spc="-5" dirty="0">
                <a:latin typeface="Arial"/>
                <a:cs typeface="Arial"/>
              </a:rPr>
              <a:t>Physical storage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05027" y="5862828"/>
            <a:ext cx="3134360" cy="543560"/>
            <a:chOff x="605027" y="5862828"/>
            <a:chExt cx="3134360" cy="543560"/>
          </a:xfrm>
        </p:grpSpPr>
        <p:sp>
          <p:nvSpPr>
            <p:cNvPr id="59" name="object 59"/>
            <p:cNvSpPr/>
            <p:nvPr/>
          </p:nvSpPr>
          <p:spPr>
            <a:xfrm>
              <a:off x="609599" y="58674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124200" y="533400"/>
                  </a:moveTo>
                  <a:lnTo>
                    <a:pt x="31241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3124200" y="533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5027" y="5862828"/>
              <a:ext cx="3134360" cy="543560"/>
            </a:xfrm>
            <a:custGeom>
              <a:avLst/>
              <a:gdLst/>
              <a:ahLst/>
              <a:cxnLst/>
              <a:rect l="l" t="t" r="r" b="b"/>
              <a:pathLst>
                <a:path w="3134360" h="543560">
                  <a:moveTo>
                    <a:pt x="3134106" y="543306"/>
                  </a:moveTo>
                  <a:lnTo>
                    <a:pt x="3134106" y="0"/>
                  </a:lnTo>
                  <a:lnTo>
                    <a:pt x="0" y="0"/>
                  </a:lnTo>
                  <a:lnTo>
                    <a:pt x="0" y="543306"/>
                  </a:lnTo>
                  <a:lnTo>
                    <a:pt x="4572" y="5433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3124199" y="9906"/>
                  </a:lnTo>
                  <a:lnTo>
                    <a:pt x="3124199" y="4572"/>
                  </a:lnTo>
                  <a:lnTo>
                    <a:pt x="3128772" y="9906"/>
                  </a:lnTo>
                  <a:lnTo>
                    <a:pt x="3128772" y="543306"/>
                  </a:lnTo>
                  <a:lnTo>
                    <a:pt x="3134106" y="543306"/>
                  </a:lnTo>
                  <a:close/>
                </a:path>
                <a:path w="3134360" h="5435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3134360" h="543560">
                  <a:moveTo>
                    <a:pt x="9906" y="5334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33400"/>
                  </a:lnTo>
                  <a:lnTo>
                    <a:pt x="9906" y="533400"/>
                  </a:lnTo>
                  <a:close/>
                </a:path>
                <a:path w="3134360" h="543560">
                  <a:moveTo>
                    <a:pt x="3128772" y="533400"/>
                  </a:moveTo>
                  <a:lnTo>
                    <a:pt x="4572" y="533400"/>
                  </a:lnTo>
                  <a:lnTo>
                    <a:pt x="9906" y="537972"/>
                  </a:lnTo>
                  <a:lnTo>
                    <a:pt x="9906" y="543306"/>
                  </a:lnTo>
                  <a:lnTo>
                    <a:pt x="3124200" y="543306"/>
                  </a:lnTo>
                  <a:lnTo>
                    <a:pt x="3124200" y="537972"/>
                  </a:lnTo>
                  <a:lnTo>
                    <a:pt x="3128772" y="533400"/>
                  </a:lnTo>
                  <a:close/>
                </a:path>
                <a:path w="3134360" h="543560">
                  <a:moveTo>
                    <a:pt x="9906" y="543306"/>
                  </a:moveTo>
                  <a:lnTo>
                    <a:pt x="9906" y="537972"/>
                  </a:lnTo>
                  <a:lnTo>
                    <a:pt x="4572" y="533400"/>
                  </a:lnTo>
                  <a:lnTo>
                    <a:pt x="4572" y="543306"/>
                  </a:lnTo>
                  <a:lnTo>
                    <a:pt x="9906" y="543306"/>
                  </a:lnTo>
                  <a:close/>
                </a:path>
                <a:path w="3134360" h="543560">
                  <a:moveTo>
                    <a:pt x="3128772" y="9906"/>
                  </a:moveTo>
                  <a:lnTo>
                    <a:pt x="3124199" y="4572"/>
                  </a:lnTo>
                  <a:lnTo>
                    <a:pt x="3124199" y="9906"/>
                  </a:lnTo>
                  <a:lnTo>
                    <a:pt x="3128772" y="9906"/>
                  </a:lnTo>
                  <a:close/>
                </a:path>
                <a:path w="3134360" h="543560">
                  <a:moveTo>
                    <a:pt x="3128772" y="533400"/>
                  </a:moveTo>
                  <a:lnTo>
                    <a:pt x="3128772" y="9906"/>
                  </a:lnTo>
                  <a:lnTo>
                    <a:pt x="3124199" y="9906"/>
                  </a:lnTo>
                  <a:lnTo>
                    <a:pt x="3124200" y="533400"/>
                  </a:lnTo>
                  <a:lnTo>
                    <a:pt x="3128772" y="533400"/>
                  </a:lnTo>
                  <a:close/>
                </a:path>
                <a:path w="3134360" h="543560">
                  <a:moveTo>
                    <a:pt x="3128772" y="543306"/>
                  </a:moveTo>
                  <a:lnTo>
                    <a:pt x="3128772" y="533400"/>
                  </a:lnTo>
                  <a:lnTo>
                    <a:pt x="3124200" y="537972"/>
                  </a:lnTo>
                  <a:lnTo>
                    <a:pt x="3124200" y="543306"/>
                  </a:lnTo>
                  <a:lnTo>
                    <a:pt x="3128772" y="54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09600" y="5867400"/>
            <a:ext cx="3124200" cy="5334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Physical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472112" y="5624512"/>
          <a:ext cx="1143000" cy="335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6919912" y="5624512"/>
          <a:ext cx="381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681912" y="56245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252912" y="56245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472112" y="6157912"/>
          <a:ext cx="1143000" cy="335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661" y="1306322"/>
            <a:ext cx="42913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in</a:t>
            </a:r>
            <a:r>
              <a:rPr spc="-50" dirty="0"/>
              <a:t> </a:t>
            </a:r>
            <a:r>
              <a:rPr dirty="0">
                <a:solidFill>
                  <a:srgbClr val="0000FF"/>
                </a:solidFill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266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Constraints 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SQL: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Keys, foreign</a:t>
            </a:r>
            <a:r>
              <a:rPr spc="10" dirty="0"/>
              <a:t> </a:t>
            </a:r>
            <a:r>
              <a:rPr spc="-5" dirty="0"/>
              <a:t>keys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Attribute-level</a:t>
            </a:r>
            <a:r>
              <a:rPr spc="-10" dirty="0"/>
              <a:t> </a:t>
            </a:r>
            <a:r>
              <a:rPr spc="-5" dirty="0">
                <a:solidFill>
                  <a:srgbClr val="000000"/>
                </a:solidFill>
              </a:rPr>
              <a:t>constraints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Tuple-level</a:t>
            </a:r>
            <a:r>
              <a:rPr spc="25" dirty="0"/>
              <a:t> </a:t>
            </a:r>
            <a:r>
              <a:rPr spc="-5" dirty="0">
                <a:solidFill>
                  <a:srgbClr val="000000"/>
                </a:solidFill>
              </a:rPr>
              <a:t>constraints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Global </a:t>
            </a:r>
            <a:r>
              <a:rPr spc="-5" dirty="0">
                <a:solidFill>
                  <a:srgbClr val="000000"/>
                </a:solidFill>
              </a:rPr>
              <a:t>constraints: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assertions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739" y="5096509"/>
            <a:ext cx="7246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more complex the constraint, the harder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to  check and to enforce…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9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(Still, </a:t>
            </a:r>
            <a:r>
              <a:rPr sz="2000" spc="-10" dirty="0">
                <a:latin typeface="Arial"/>
                <a:cs typeface="Arial"/>
              </a:rPr>
              <a:t>performance </a:t>
            </a:r>
            <a:r>
              <a:rPr sz="2000" spc="-5" dirty="0">
                <a:latin typeface="Arial"/>
                <a:cs typeface="Arial"/>
              </a:rPr>
              <a:t>is secondary to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correctness.)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94147" y="2662427"/>
            <a:ext cx="4003040" cy="619760"/>
            <a:chOff x="4994147" y="2662427"/>
            <a:chExt cx="4003040" cy="619760"/>
          </a:xfrm>
        </p:grpSpPr>
        <p:sp>
          <p:nvSpPr>
            <p:cNvPr id="7" name="object 7"/>
            <p:cNvSpPr/>
            <p:nvPr/>
          </p:nvSpPr>
          <p:spPr>
            <a:xfrm>
              <a:off x="4998719" y="3038963"/>
              <a:ext cx="1825751" cy="16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3656" y="3063641"/>
              <a:ext cx="1606692" cy="2132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00770" y="3087165"/>
              <a:ext cx="408929" cy="138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4147" y="2662427"/>
              <a:ext cx="4000500" cy="6149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4147" y="2662427"/>
              <a:ext cx="4003040" cy="619760"/>
            </a:xfrm>
            <a:custGeom>
              <a:avLst/>
              <a:gdLst/>
              <a:ahLst/>
              <a:cxnLst/>
              <a:rect l="l" t="t" r="r" b="b"/>
              <a:pathLst>
                <a:path w="4003040" h="619760">
                  <a:moveTo>
                    <a:pt x="147189" y="373808"/>
                  </a:moveTo>
                  <a:lnTo>
                    <a:pt x="4572" y="372618"/>
                  </a:lnTo>
                  <a:lnTo>
                    <a:pt x="1524" y="372618"/>
                  </a:lnTo>
                  <a:lnTo>
                    <a:pt x="0" y="374904"/>
                  </a:lnTo>
                  <a:lnTo>
                    <a:pt x="0" y="380238"/>
                  </a:lnTo>
                  <a:lnTo>
                    <a:pt x="1524" y="381762"/>
                  </a:lnTo>
                  <a:lnTo>
                    <a:pt x="4572" y="381762"/>
                  </a:lnTo>
                  <a:lnTo>
                    <a:pt x="147189" y="373808"/>
                  </a:lnTo>
                  <a:close/>
                </a:path>
                <a:path w="4003040" h="619760">
                  <a:moveTo>
                    <a:pt x="1793748" y="281982"/>
                  </a:moveTo>
                  <a:lnTo>
                    <a:pt x="1793748" y="272033"/>
                  </a:lnTo>
                  <a:lnTo>
                    <a:pt x="1789938" y="275081"/>
                  </a:lnTo>
                  <a:lnTo>
                    <a:pt x="1789938" y="272248"/>
                  </a:lnTo>
                  <a:lnTo>
                    <a:pt x="4572" y="372618"/>
                  </a:lnTo>
                  <a:lnTo>
                    <a:pt x="147189" y="373808"/>
                  </a:lnTo>
                  <a:lnTo>
                    <a:pt x="1789938" y="282194"/>
                  </a:lnTo>
                  <a:lnTo>
                    <a:pt x="1789938" y="275081"/>
                  </a:lnTo>
                  <a:lnTo>
                    <a:pt x="1791324" y="272170"/>
                  </a:lnTo>
                  <a:lnTo>
                    <a:pt x="1791324" y="282117"/>
                  </a:lnTo>
                  <a:lnTo>
                    <a:pt x="1793748" y="281982"/>
                  </a:lnTo>
                  <a:close/>
                </a:path>
                <a:path w="4003040" h="619760">
                  <a:moveTo>
                    <a:pt x="3987546" y="361514"/>
                  </a:moveTo>
                  <a:lnTo>
                    <a:pt x="3987546" y="340613"/>
                  </a:lnTo>
                  <a:lnTo>
                    <a:pt x="3979926" y="355853"/>
                  </a:lnTo>
                  <a:lnTo>
                    <a:pt x="3970020" y="370331"/>
                  </a:lnTo>
                  <a:lnTo>
                    <a:pt x="3920452" y="416086"/>
                  </a:lnTo>
                  <a:lnTo>
                    <a:pt x="3876356" y="443608"/>
                  </a:lnTo>
                  <a:lnTo>
                    <a:pt x="3827118" y="467619"/>
                  </a:lnTo>
                  <a:lnTo>
                    <a:pt x="3775081" y="488361"/>
                  </a:lnTo>
                  <a:lnTo>
                    <a:pt x="3722587" y="506076"/>
                  </a:lnTo>
                  <a:lnTo>
                    <a:pt x="3671978" y="521008"/>
                  </a:lnTo>
                  <a:lnTo>
                    <a:pt x="3625596" y="533399"/>
                  </a:lnTo>
                  <a:lnTo>
                    <a:pt x="3585210" y="542543"/>
                  </a:lnTo>
                  <a:lnTo>
                    <a:pt x="3542538" y="551687"/>
                  </a:lnTo>
                  <a:lnTo>
                    <a:pt x="3493597" y="560865"/>
                  </a:lnTo>
                  <a:lnTo>
                    <a:pt x="3444502" y="569113"/>
                  </a:lnTo>
                  <a:lnTo>
                    <a:pt x="3395270" y="576476"/>
                  </a:lnTo>
                  <a:lnTo>
                    <a:pt x="3345769" y="583015"/>
                  </a:lnTo>
                  <a:lnTo>
                    <a:pt x="3296461" y="588724"/>
                  </a:lnTo>
                  <a:lnTo>
                    <a:pt x="3246917" y="593698"/>
                  </a:lnTo>
                  <a:lnTo>
                    <a:pt x="3197302" y="597964"/>
                  </a:lnTo>
                  <a:lnTo>
                    <a:pt x="3147633" y="601567"/>
                  </a:lnTo>
                  <a:lnTo>
                    <a:pt x="3097927" y="604550"/>
                  </a:lnTo>
                  <a:lnTo>
                    <a:pt x="3048200" y="606959"/>
                  </a:lnTo>
                  <a:lnTo>
                    <a:pt x="2998470" y="608837"/>
                  </a:lnTo>
                  <a:lnTo>
                    <a:pt x="2942844" y="609599"/>
                  </a:lnTo>
                  <a:lnTo>
                    <a:pt x="2830830" y="609599"/>
                  </a:lnTo>
                  <a:lnTo>
                    <a:pt x="2787396" y="608170"/>
                  </a:lnTo>
                  <a:lnTo>
                    <a:pt x="2744780" y="606485"/>
                  </a:lnTo>
                  <a:lnTo>
                    <a:pt x="2698117" y="604256"/>
                  </a:lnTo>
                  <a:lnTo>
                    <a:pt x="2649454" y="601465"/>
                  </a:lnTo>
                  <a:lnTo>
                    <a:pt x="2599108" y="598027"/>
                  </a:lnTo>
                  <a:lnTo>
                    <a:pt x="2547399" y="593856"/>
                  </a:lnTo>
                  <a:lnTo>
                    <a:pt x="2494643" y="588867"/>
                  </a:lnTo>
                  <a:lnTo>
                    <a:pt x="2441160" y="582974"/>
                  </a:lnTo>
                  <a:lnTo>
                    <a:pt x="2386672" y="576005"/>
                  </a:lnTo>
                  <a:lnTo>
                    <a:pt x="2333286" y="568137"/>
                  </a:lnTo>
                  <a:lnTo>
                    <a:pt x="2279532" y="559022"/>
                  </a:lnTo>
                  <a:lnTo>
                    <a:pt x="2226323" y="548662"/>
                  </a:lnTo>
                  <a:lnTo>
                    <a:pt x="2173979" y="536972"/>
                  </a:lnTo>
                  <a:lnTo>
                    <a:pt x="2122818" y="523866"/>
                  </a:lnTo>
                  <a:lnTo>
                    <a:pt x="2073158" y="509258"/>
                  </a:lnTo>
                  <a:lnTo>
                    <a:pt x="2025317" y="493065"/>
                  </a:lnTo>
                  <a:lnTo>
                    <a:pt x="1979615" y="475199"/>
                  </a:lnTo>
                  <a:lnTo>
                    <a:pt x="1936368" y="455576"/>
                  </a:lnTo>
                  <a:lnTo>
                    <a:pt x="1895896" y="434111"/>
                  </a:lnTo>
                  <a:lnTo>
                    <a:pt x="1858518" y="410717"/>
                  </a:lnTo>
                  <a:lnTo>
                    <a:pt x="1832610" y="388619"/>
                  </a:lnTo>
                  <a:lnTo>
                    <a:pt x="1831086" y="387857"/>
                  </a:lnTo>
                  <a:lnTo>
                    <a:pt x="147189" y="373808"/>
                  </a:lnTo>
                  <a:lnTo>
                    <a:pt x="4572" y="381762"/>
                  </a:lnTo>
                  <a:lnTo>
                    <a:pt x="1826514" y="397730"/>
                  </a:lnTo>
                  <a:lnTo>
                    <a:pt x="1826514" y="396239"/>
                  </a:lnTo>
                  <a:lnTo>
                    <a:pt x="1830324" y="397763"/>
                  </a:lnTo>
                  <a:lnTo>
                    <a:pt x="1830324" y="399601"/>
                  </a:lnTo>
                  <a:lnTo>
                    <a:pt x="1839468" y="407669"/>
                  </a:lnTo>
                  <a:lnTo>
                    <a:pt x="1890157" y="442307"/>
                  </a:lnTo>
                  <a:lnTo>
                    <a:pt x="1930406" y="463677"/>
                  </a:lnTo>
                  <a:lnTo>
                    <a:pt x="1973608" y="483284"/>
                  </a:lnTo>
                  <a:lnTo>
                    <a:pt x="2019438" y="501201"/>
                  </a:lnTo>
                  <a:lnTo>
                    <a:pt x="2067573" y="517504"/>
                  </a:lnTo>
                  <a:lnTo>
                    <a:pt x="2117690" y="532266"/>
                  </a:lnTo>
                  <a:lnTo>
                    <a:pt x="2169464" y="545563"/>
                  </a:lnTo>
                  <a:lnTo>
                    <a:pt x="2222573" y="557469"/>
                  </a:lnTo>
                  <a:lnTo>
                    <a:pt x="2276693" y="568057"/>
                  </a:lnTo>
                  <a:lnTo>
                    <a:pt x="2331501" y="577404"/>
                  </a:lnTo>
                  <a:lnTo>
                    <a:pt x="2387269" y="585658"/>
                  </a:lnTo>
                  <a:lnTo>
                    <a:pt x="2441883" y="592667"/>
                  </a:lnTo>
                  <a:lnTo>
                    <a:pt x="2496812" y="598732"/>
                  </a:lnTo>
                  <a:lnTo>
                    <a:pt x="2551133" y="603853"/>
                  </a:lnTo>
                  <a:lnTo>
                    <a:pt x="2604524" y="608104"/>
                  </a:lnTo>
                  <a:lnTo>
                    <a:pt x="2656662" y="611560"/>
                  </a:lnTo>
                  <a:lnTo>
                    <a:pt x="2707222" y="614294"/>
                  </a:lnTo>
                  <a:lnTo>
                    <a:pt x="2755881" y="616381"/>
                  </a:lnTo>
                  <a:lnTo>
                    <a:pt x="2802316" y="617895"/>
                  </a:lnTo>
                  <a:lnTo>
                    <a:pt x="2846202" y="618912"/>
                  </a:lnTo>
                  <a:lnTo>
                    <a:pt x="2887218" y="619505"/>
                  </a:lnTo>
                  <a:lnTo>
                    <a:pt x="2998470" y="617981"/>
                  </a:lnTo>
                  <a:lnTo>
                    <a:pt x="3053334" y="616457"/>
                  </a:lnTo>
                  <a:lnTo>
                    <a:pt x="3102156" y="613963"/>
                  </a:lnTo>
                  <a:lnTo>
                    <a:pt x="3150972" y="610958"/>
                  </a:lnTo>
                  <a:lnTo>
                    <a:pt x="3199761" y="607387"/>
                  </a:lnTo>
                  <a:lnTo>
                    <a:pt x="3248503" y="603193"/>
                  </a:lnTo>
                  <a:lnTo>
                    <a:pt x="3297179" y="598320"/>
                  </a:lnTo>
                  <a:lnTo>
                    <a:pt x="3345918" y="592693"/>
                  </a:lnTo>
                  <a:lnTo>
                    <a:pt x="3394253" y="586315"/>
                  </a:lnTo>
                  <a:lnTo>
                    <a:pt x="3442611" y="579069"/>
                  </a:lnTo>
                  <a:lnTo>
                    <a:pt x="3490823" y="570920"/>
                  </a:lnTo>
                  <a:lnTo>
                    <a:pt x="3538871" y="561812"/>
                  </a:lnTo>
                  <a:lnTo>
                    <a:pt x="3586734" y="551687"/>
                  </a:lnTo>
                  <a:lnTo>
                    <a:pt x="3627882" y="542543"/>
                  </a:lnTo>
                  <a:lnTo>
                    <a:pt x="3666744" y="532637"/>
                  </a:lnTo>
                  <a:lnTo>
                    <a:pt x="3710144" y="519812"/>
                  </a:lnTo>
                  <a:lnTo>
                    <a:pt x="3755580" y="505152"/>
                  </a:lnTo>
                  <a:lnTo>
                    <a:pt x="3801661" y="488296"/>
                  </a:lnTo>
                  <a:lnTo>
                    <a:pt x="3847001" y="468881"/>
                  </a:lnTo>
                  <a:lnTo>
                    <a:pt x="3890211" y="446546"/>
                  </a:lnTo>
                  <a:lnTo>
                    <a:pt x="3929901" y="420929"/>
                  </a:lnTo>
                  <a:lnTo>
                    <a:pt x="3964686" y="391667"/>
                  </a:lnTo>
                  <a:lnTo>
                    <a:pt x="3977640" y="375665"/>
                  </a:lnTo>
                  <a:lnTo>
                    <a:pt x="3987546" y="361514"/>
                  </a:lnTo>
                  <a:close/>
                </a:path>
                <a:path w="4003040" h="619760">
                  <a:moveTo>
                    <a:pt x="1793748" y="272033"/>
                  </a:moveTo>
                  <a:lnTo>
                    <a:pt x="1791324" y="272170"/>
                  </a:lnTo>
                  <a:lnTo>
                    <a:pt x="1789938" y="275081"/>
                  </a:lnTo>
                  <a:lnTo>
                    <a:pt x="1793748" y="272033"/>
                  </a:lnTo>
                  <a:close/>
                </a:path>
                <a:path w="4003040" h="619760">
                  <a:moveTo>
                    <a:pt x="4002786" y="311657"/>
                  </a:moveTo>
                  <a:lnTo>
                    <a:pt x="4002786" y="310895"/>
                  </a:lnTo>
                  <a:lnTo>
                    <a:pt x="4001262" y="295655"/>
                  </a:lnTo>
                  <a:lnTo>
                    <a:pt x="4001262" y="294893"/>
                  </a:lnTo>
                  <a:lnTo>
                    <a:pt x="3997452" y="279653"/>
                  </a:lnTo>
                  <a:lnTo>
                    <a:pt x="3997452" y="278891"/>
                  </a:lnTo>
                  <a:lnTo>
                    <a:pt x="3990594" y="263651"/>
                  </a:lnTo>
                  <a:lnTo>
                    <a:pt x="3990594" y="262889"/>
                  </a:lnTo>
                  <a:lnTo>
                    <a:pt x="3980688" y="247649"/>
                  </a:lnTo>
                  <a:lnTo>
                    <a:pt x="3954018" y="217931"/>
                  </a:lnTo>
                  <a:lnTo>
                    <a:pt x="3919445" y="191074"/>
                  </a:lnTo>
                  <a:lnTo>
                    <a:pt x="3879506" y="166932"/>
                  </a:lnTo>
                  <a:lnTo>
                    <a:pt x="3835620" y="145386"/>
                  </a:lnTo>
                  <a:lnTo>
                    <a:pt x="3789202" y="126315"/>
                  </a:lnTo>
                  <a:lnTo>
                    <a:pt x="3741668" y="109601"/>
                  </a:lnTo>
                  <a:lnTo>
                    <a:pt x="3694437" y="95122"/>
                  </a:lnTo>
                  <a:lnTo>
                    <a:pt x="3648924" y="82758"/>
                  </a:lnTo>
                  <a:lnTo>
                    <a:pt x="3606546" y="72389"/>
                  </a:lnTo>
                  <a:lnTo>
                    <a:pt x="3564636" y="62483"/>
                  </a:lnTo>
                  <a:lnTo>
                    <a:pt x="3521964" y="54101"/>
                  </a:lnTo>
                  <a:lnTo>
                    <a:pt x="3470935" y="44992"/>
                  </a:lnTo>
                  <a:lnTo>
                    <a:pt x="3419755" y="36852"/>
                  </a:lnTo>
                  <a:lnTo>
                    <a:pt x="3368439" y="29643"/>
                  </a:lnTo>
                  <a:lnTo>
                    <a:pt x="3317005" y="23325"/>
                  </a:lnTo>
                  <a:lnTo>
                    <a:pt x="3265468" y="17860"/>
                  </a:lnTo>
                  <a:lnTo>
                    <a:pt x="3213846" y="13208"/>
                  </a:lnTo>
                  <a:lnTo>
                    <a:pt x="3162155" y="9329"/>
                  </a:lnTo>
                  <a:lnTo>
                    <a:pt x="3110411" y="6184"/>
                  </a:lnTo>
                  <a:lnTo>
                    <a:pt x="3058633" y="3734"/>
                  </a:lnTo>
                  <a:lnTo>
                    <a:pt x="3006835" y="1940"/>
                  </a:lnTo>
                  <a:lnTo>
                    <a:pt x="2955036" y="761"/>
                  </a:lnTo>
                  <a:lnTo>
                    <a:pt x="2898648" y="0"/>
                  </a:lnTo>
                  <a:lnTo>
                    <a:pt x="2787396" y="1523"/>
                  </a:lnTo>
                  <a:lnTo>
                    <a:pt x="2732532" y="3047"/>
                  </a:lnTo>
                  <a:lnTo>
                    <a:pt x="2683709" y="5542"/>
                  </a:lnTo>
                  <a:lnTo>
                    <a:pt x="2634893" y="8547"/>
                  </a:lnTo>
                  <a:lnTo>
                    <a:pt x="2586104" y="12118"/>
                  </a:lnTo>
                  <a:lnTo>
                    <a:pt x="2537362" y="16312"/>
                  </a:lnTo>
                  <a:lnTo>
                    <a:pt x="2488686" y="21185"/>
                  </a:lnTo>
                  <a:lnTo>
                    <a:pt x="2439947" y="26812"/>
                  </a:lnTo>
                  <a:lnTo>
                    <a:pt x="2391612" y="33190"/>
                  </a:lnTo>
                  <a:lnTo>
                    <a:pt x="2343254" y="40436"/>
                  </a:lnTo>
                  <a:lnTo>
                    <a:pt x="2295042" y="48585"/>
                  </a:lnTo>
                  <a:lnTo>
                    <a:pt x="2246994" y="57693"/>
                  </a:lnTo>
                  <a:lnTo>
                    <a:pt x="2199132" y="67817"/>
                  </a:lnTo>
                  <a:lnTo>
                    <a:pt x="2157984" y="76961"/>
                  </a:lnTo>
                  <a:lnTo>
                    <a:pt x="2119122" y="86867"/>
                  </a:lnTo>
                  <a:lnTo>
                    <a:pt x="2075720" y="99694"/>
                  </a:lnTo>
                  <a:lnTo>
                    <a:pt x="2030283" y="114355"/>
                  </a:lnTo>
                  <a:lnTo>
                    <a:pt x="1984200" y="131213"/>
                  </a:lnTo>
                  <a:lnTo>
                    <a:pt x="1938859" y="150629"/>
                  </a:lnTo>
                  <a:lnTo>
                    <a:pt x="1895649" y="172965"/>
                  </a:lnTo>
                  <a:lnTo>
                    <a:pt x="1855960" y="198580"/>
                  </a:lnTo>
                  <a:lnTo>
                    <a:pt x="1821180" y="227837"/>
                  </a:lnTo>
                  <a:lnTo>
                    <a:pt x="1797558" y="259079"/>
                  </a:lnTo>
                  <a:lnTo>
                    <a:pt x="1791324" y="272170"/>
                  </a:lnTo>
                  <a:lnTo>
                    <a:pt x="1793748" y="272033"/>
                  </a:lnTo>
                  <a:lnTo>
                    <a:pt x="1793748" y="281982"/>
                  </a:lnTo>
                  <a:lnTo>
                    <a:pt x="1796034" y="281939"/>
                  </a:lnTo>
                  <a:lnTo>
                    <a:pt x="1797558" y="280415"/>
                  </a:lnTo>
                  <a:lnTo>
                    <a:pt x="1805940" y="263651"/>
                  </a:lnTo>
                  <a:lnTo>
                    <a:pt x="1815846" y="249173"/>
                  </a:lnTo>
                  <a:lnTo>
                    <a:pt x="1865413" y="203419"/>
                  </a:lnTo>
                  <a:lnTo>
                    <a:pt x="1909509" y="175897"/>
                  </a:lnTo>
                  <a:lnTo>
                    <a:pt x="1958747" y="151886"/>
                  </a:lnTo>
                  <a:lnTo>
                    <a:pt x="2010784" y="131144"/>
                  </a:lnTo>
                  <a:lnTo>
                    <a:pt x="2063278" y="113429"/>
                  </a:lnTo>
                  <a:lnTo>
                    <a:pt x="2113887" y="98497"/>
                  </a:lnTo>
                  <a:lnTo>
                    <a:pt x="2160270" y="86105"/>
                  </a:lnTo>
                  <a:lnTo>
                    <a:pt x="2200656" y="76961"/>
                  </a:lnTo>
                  <a:lnTo>
                    <a:pt x="2243328" y="67817"/>
                  </a:lnTo>
                  <a:lnTo>
                    <a:pt x="2292268" y="58640"/>
                  </a:lnTo>
                  <a:lnTo>
                    <a:pt x="2341363" y="50392"/>
                  </a:lnTo>
                  <a:lnTo>
                    <a:pt x="2390595" y="43029"/>
                  </a:lnTo>
                  <a:lnTo>
                    <a:pt x="2440096" y="36490"/>
                  </a:lnTo>
                  <a:lnTo>
                    <a:pt x="2489404" y="30781"/>
                  </a:lnTo>
                  <a:lnTo>
                    <a:pt x="2538948" y="25807"/>
                  </a:lnTo>
                  <a:lnTo>
                    <a:pt x="2588563" y="21541"/>
                  </a:lnTo>
                  <a:lnTo>
                    <a:pt x="2638232" y="17938"/>
                  </a:lnTo>
                  <a:lnTo>
                    <a:pt x="2687938" y="14955"/>
                  </a:lnTo>
                  <a:lnTo>
                    <a:pt x="2737665" y="12546"/>
                  </a:lnTo>
                  <a:lnTo>
                    <a:pt x="2787396" y="10667"/>
                  </a:lnTo>
                  <a:lnTo>
                    <a:pt x="2843022" y="9905"/>
                  </a:lnTo>
                  <a:lnTo>
                    <a:pt x="2955036" y="9905"/>
                  </a:lnTo>
                  <a:lnTo>
                    <a:pt x="3034480" y="12077"/>
                  </a:lnTo>
                  <a:lnTo>
                    <a:pt x="3079562" y="14079"/>
                  </a:lnTo>
                  <a:lnTo>
                    <a:pt x="3127616" y="16785"/>
                  </a:lnTo>
                  <a:lnTo>
                    <a:pt x="3178191" y="20267"/>
                  </a:lnTo>
                  <a:lnTo>
                    <a:pt x="3230837" y="24596"/>
                  </a:lnTo>
                  <a:lnTo>
                    <a:pt x="3285103" y="29842"/>
                  </a:lnTo>
                  <a:lnTo>
                    <a:pt x="3340537" y="36076"/>
                  </a:lnTo>
                  <a:lnTo>
                    <a:pt x="3396689" y="43369"/>
                  </a:lnTo>
                  <a:lnTo>
                    <a:pt x="3453109" y="51792"/>
                  </a:lnTo>
                  <a:lnTo>
                    <a:pt x="3509344" y="61416"/>
                  </a:lnTo>
                  <a:lnTo>
                    <a:pt x="3564945" y="72311"/>
                  </a:lnTo>
                  <a:lnTo>
                    <a:pt x="3619460" y="84548"/>
                  </a:lnTo>
                  <a:lnTo>
                    <a:pt x="3672439" y="98199"/>
                  </a:lnTo>
                  <a:lnTo>
                    <a:pt x="3723430" y="113333"/>
                  </a:lnTo>
                  <a:lnTo>
                    <a:pt x="3771984" y="130022"/>
                  </a:lnTo>
                  <a:lnTo>
                    <a:pt x="3817648" y="148337"/>
                  </a:lnTo>
                  <a:lnTo>
                    <a:pt x="3859973" y="168348"/>
                  </a:lnTo>
                  <a:lnTo>
                    <a:pt x="3898507" y="190126"/>
                  </a:lnTo>
                  <a:lnTo>
                    <a:pt x="3932799" y="213742"/>
                  </a:lnTo>
                  <a:lnTo>
                    <a:pt x="3962400" y="239267"/>
                  </a:lnTo>
                  <a:lnTo>
                    <a:pt x="3982212" y="268223"/>
                  </a:lnTo>
                  <a:lnTo>
                    <a:pt x="3982212" y="267461"/>
                  </a:lnTo>
                  <a:lnTo>
                    <a:pt x="3988308" y="282701"/>
                  </a:lnTo>
                  <a:lnTo>
                    <a:pt x="3988308" y="281939"/>
                  </a:lnTo>
                  <a:lnTo>
                    <a:pt x="3992118" y="297179"/>
                  </a:lnTo>
                  <a:lnTo>
                    <a:pt x="3992118" y="296417"/>
                  </a:lnTo>
                  <a:lnTo>
                    <a:pt x="3992854" y="311149"/>
                  </a:lnTo>
                  <a:lnTo>
                    <a:pt x="3992880" y="310895"/>
                  </a:lnTo>
                  <a:lnTo>
                    <a:pt x="3992880" y="350824"/>
                  </a:lnTo>
                  <a:lnTo>
                    <a:pt x="3995928" y="344423"/>
                  </a:lnTo>
                  <a:lnTo>
                    <a:pt x="3995928" y="343661"/>
                  </a:lnTo>
                  <a:lnTo>
                    <a:pt x="4000500" y="328421"/>
                  </a:lnTo>
                  <a:lnTo>
                    <a:pt x="4000500" y="327659"/>
                  </a:lnTo>
                  <a:lnTo>
                    <a:pt x="4002786" y="311657"/>
                  </a:lnTo>
                  <a:close/>
                </a:path>
                <a:path w="4003040" h="619760">
                  <a:moveTo>
                    <a:pt x="1830324" y="397763"/>
                  </a:moveTo>
                  <a:lnTo>
                    <a:pt x="1826514" y="396239"/>
                  </a:lnTo>
                  <a:lnTo>
                    <a:pt x="1828220" y="397745"/>
                  </a:lnTo>
                  <a:lnTo>
                    <a:pt x="1830324" y="397763"/>
                  </a:lnTo>
                  <a:close/>
                </a:path>
                <a:path w="4003040" h="619760">
                  <a:moveTo>
                    <a:pt x="1828220" y="397745"/>
                  </a:moveTo>
                  <a:lnTo>
                    <a:pt x="1826514" y="396239"/>
                  </a:lnTo>
                  <a:lnTo>
                    <a:pt x="1826514" y="397730"/>
                  </a:lnTo>
                  <a:lnTo>
                    <a:pt x="1828220" y="397745"/>
                  </a:lnTo>
                  <a:close/>
                </a:path>
                <a:path w="4003040" h="619760">
                  <a:moveTo>
                    <a:pt x="1830324" y="399601"/>
                  </a:moveTo>
                  <a:lnTo>
                    <a:pt x="1830324" y="397763"/>
                  </a:lnTo>
                  <a:lnTo>
                    <a:pt x="1828220" y="397745"/>
                  </a:lnTo>
                  <a:lnTo>
                    <a:pt x="1830324" y="399601"/>
                  </a:lnTo>
                  <a:close/>
                </a:path>
                <a:path w="4003040" h="619760">
                  <a:moveTo>
                    <a:pt x="3992880" y="350824"/>
                  </a:moveTo>
                  <a:lnTo>
                    <a:pt x="3992880" y="311657"/>
                  </a:lnTo>
                  <a:lnTo>
                    <a:pt x="3992854" y="311149"/>
                  </a:lnTo>
                  <a:lnTo>
                    <a:pt x="3991356" y="326135"/>
                  </a:lnTo>
                  <a:lnTo>
                    <a:pt x="3991356" y="325373"/>
                  </a:lnTo>
                  <a:lnTo>
                    <a:pt x="3986784" y="341375"/>
                  </a:lnTo>
                  <a:lnTo>
                    <a:pt x="3987546" y="340613"/>
                  </a:lnTo>
                  <a:lnTo>
                    <a:pt x="3987546" y="361514"/>
                  </a:lnTo>
                  <a:lnTo>
                    <a:pt x="3988308" y="360425"/>
                  </a:lnTo>
                  <a:lnTo>
                    <a:pt x="3992880" y="350824"/>
                  </a:lnTo>
                  <a:close/>
                </a:path>
                <a:path w="4003040" h="619760">
                  <a:moveTo>
                    <a:pt x="3992880" y="311657"/>
                  </a:moveTo>
                  <a:lnTo>
                    <a:pt x="3992880" y="310895"/>
                  </a:lnTo>
                  <a:lnTo>
                    <a:pt x="3992854" y="311149"/>
                  </a:lnTo>
                  <a:lnTo>
                    <a:pt x="3992880" y="31165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15454" y="2780791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simplest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3476" y="3804982"/>
            <a:ext cx="3361690" cy="1179195"/>
            <a:chOff x="5713476" y="3804982"/>
            <a:chExt cx="3361690" cy="1179195"/>
          </a:xfrm>
        </p:grpSpPr>
        <p:sp>
          <p:nvSpPr>
            <p:cNvPr id="14" name="object 14"/>
            <p:cNvSpPr/>
            <p:nvPr/>
          </p:nvSpPr>
          <p:spPr>
            <a:xfrm>
              <a:off x="7211840" y="3810303"/>
              <a:ext cx="918297" cy="4922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8048" y="4306061"/>
              <a:ext cx="1492757" cy="149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39279" y="3810338"/>
              <a:ext cx="817137" cy="3044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3476" y="3805108"/>
              <a:ext cx="3357310" cy="11782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3476" y="3804982"/>
              <a:ext cx="3361690" cy="1179195"/>
            </a:xfrm>
            <a:custGeom>
              <a:avLst/>
              <a:gdLst/>
              <a:ahLst/>
              <a:cxnLst/>
              <a:rect l="l" t="t" r="r" b="b"/>
              <a:pathLst>
                <a:path w="3361690" h="1179195">
                  <a:moveTo>
                    <a:pt x="5334" y="655040"/>
                  </a:moveTo>
                  <a:lnTo>
                    <a:pt x="5334" y="645021"/>
                  </a:lnTo>
                  <a:lnTo>
                    <a:pt x="4572" y="645096"/>
                  </a:lnTo>
                  <a:lnTo>
                    <a:pt x="1524" y="645858"/>
                  </a:lnTo>
                  <a:lnTo>
                    <a:pt x="0" y="647382"/>
                  </a:lnTo>
                  <a:lnTo>
                    <a:pt x="0" y="652716"/>
                  </a:lnTo>
                  <a:lnTo>
                    <a:pt x="2286" y="655002"/>
                  </a:lnTo>
                  <a:lnTo>
                    <a:pt x="5334" y="655040"/>
                  </a:lnTo>
                  <a:close/>
                </a:path>
                <a:path w="3361690" h="1179195">
                  <a:moveTo>
                    <a:pt x="1496568" y="505727"/>
                  </a:moveTo>
                  <a:lnTo>
                    <a:pt x="1496568" y="496506"/>
                  </a:lnTo>
                  <a:lnTo>
                    <a:pt x="1492758" y="499554"/>
                  </a:lnTo>
                  <a:lnTo>
                    <a:pt x="1492758" y="496886"/>
                  </a:lnTo>
                  <a:lnTo>
                    <a:pt x="5334" y="645021"/>
                  </a:lnTo>
                  <a:lnTo>
                    <a:pt x="71743" y="648355"/>
                  </a:lnTo>
                  <a:lnTo>
                    <a:pt x="1492758" y="506108"/>
                  </a:lnTo>
                  <a:lnTo>
                    <a:pt x="1492758" y="499554"/>
                  </a:lnTo>
                  <a:lnTo>
                    <a:pt x="1493553" y="496807"/>
                  </a:lnTo>
                  <a:lnTo>
                    <a:pt x="1493553" y="506028"/>
                  </a:lnTo>
                  <a:lnTo>
                    <a:pt x="1496568" y="505727"/>
                  </a:lnTo>
                  <a:close/>
                </a:path>
                <a:path w="3361690" h="1179195">
                  <a:moveTo>
                    <a:pt x="71743" y="648355"/>
                  </a:moveTo>
                  <a:lnTo>
                    <a:pt x="5334" y="645096"/>
                  </a:lnTo>
                  <a:lnTo>
                    <a:pt x="5334" y="655002"/>
                  </a:lnTo>
                  <a:lnTo>
                    <a:pt x="71743" y="648355"/>
                  </a:lnTo>
                  <a:close/>
                </a:path>
                <a:path w="3361690" h="1179195">
                  <a:moveTo>
                    <a:pt x="3351772" y="676331"/>
                  </a:moveTo>
                  <a:lnTo>
                    <a:pt x="3351772" y="571541"/>
                  </a:lnTo>
                  <a:lnTo>
                    <a:pt x="3351011" y="614935"/>
                  </a:lnTo>
                  <a:lnTo>
                    <a:pt x="3345102" y="659781"/>
                  </a:lnTo>
                  <a:lnTo>
                    <a:pt x="3333750" y="706056"/>
                  </a:lnTo>
                  <a:lnTo>
                    <a:pt x="3310128" y="763206"/>
                  </a:lnTo>
                  <a:lnTo>
                    <a:pt x="3278124" y="817308"/>
                  </a:lnTo>
                  <a:lnTo>
                    <a:pt x="3249867" y="853936"/>
                  </a:lnTo>
                  <a:lnTo>
                    <a:pt x="3218934" y="888363"/>
                  </a:lnTo>
                  <a:lnTo>
                    <a:pt x="3185502" y="920621"/>
                  </a:lnTo>
                  <a:lnTo>
                    <a:pt x="3149749" y="950746"/>
                  </a:lnTo>
                  <a:lnTo>
                    <a:pt x="3111851" y="978768"/>
                  </a:lnTo>
                  <a:lnTo>
                    <a:pt x="3071988" y="1004722"/>
                  </a:lnTo>
                  <a:lnTo>
                    <a:pt x="3030335" y="1028641"/>
                  </a:lnTo>
                  <a:lnTo>
                    <a:pt x="2987070" y="1050557"/>
                  </a:lnTo>
                  <a:lnTo>
                    <a:pt x="2942372" y="1070504"/>
                  </a:lnTo>
                  <a:lnTo>
                    <a:pt x="2896418" y="1088514"/>
                  </a:lnTo>
                  <a:lnTo>
                    <a:pt x="2849384" y="1104621"/>
                  </a:lnTo>
                  <a:lnTo>
                    <a:pt x="2801449" y="1118858"/>
                  </a:lnTo>
                  <a:lnTo>
                    <a:pt x="2752790" y="1131257"/>
                  </a:lnTo>
                  <a:lnTo>
                    <a:pt x="2703585" y="1141853"/>
                  </a:lnTo>
                  <a:lnTo>
                    <a:pt x="2654011" y="1150677"/>
                  </a:lnTo>
                  <a:lnTo>
                    <a:pt x="2604245" y="1157763"/>
                  </a:lnTo>
                  <a:lnTo>
                    <a:pt x="2554466" y="1163144"/>
                  </a:lnTo>
                  <a:lnTo>
                    <a:pt x="2504850" y="1166853"/>
                  </a:lnTo>
                  <a:lnTo>
                    <a:pt x="2455576" y="1168923"/>
                  </a:lnTo>
                  <a:lnTo>
                    <a:pt x="2406820" y="1169388"/>
                  </a:lnTo>
                  <a:lnTo>
                    <a:pt x="2358760" y="1168279"/>
                  </a:lnTo>
                  <a:lnTo>
                    <a:pt x="2311574" y="1165631"/>
                  </a:lnTo>
                  <a:lnTo>
                    <a:pt x="2265439" y="1161476"/>
                  </a:lnTo>
                  <a:lnTo>
                    <a:pt x="2220533" y="1155848"/>
                  </a:lnTo>
                  <a:lnTo>
                    <a:pt x="2177034" y="1148778"/>
                  </a:lnTo>
                  <a:lnTo>
                    <a:pt x="2109978" y="1135824"/>
                  </a:lnTo>
                  <a:lnTo>
                    <a:pt x="2065586" y="1125227"/>
                  </a:lnTo>
                  <a:lnTo>
                    <a:pt x="2020501" y="1112663"/>
                  </a:lnTo>
                  <a:lnTo>
                    <a:pt x="1975071" y="1098096"/>
                  </a:lnTo>
                  <a:lnTo>
                    <a:pt x="1929641" y="1081492"/>
                  </a:lnTo>
                  <a:lnTo>
                    <a:pt x="1884561" y="1062814"/>
                  </a:lnTo>
                  <a:lnTo>
                    <a:pt x="1840176" y="1042025"/>
                  </a:lnTo>
                  <a:lnTo>
                    <a:pt x="1796835" y="1019091"/>
                  </a:lnTo>
                  <a:lnTo>
                    <a:pt x="1754884" y="993976"/>
                  </a:lnTo>
                  <a:lnTo>
                    <a:pt x="1714671" y="966642"/>
                  </a:lnTo>
                  <a:lnTo>
                    <a:pt x="1676543" y="937055"/>
                  </a:lnTo>
                  <a:lnTo>
                    <a:pt x="1640848" y="905179"/>
                  </a:lnTo>
                  <a:lnTo>
                    <a:pt x="1607932" y="870978"/>
                  </a:lnTo>
                  <a:lnTo>
                    <a:pt x="1578142" y="834415"/>
                  </a:lnTo>
                  <a:lnTo>
                    <a:pt x="1551827" y="795455"/>
                  </a:lnTo>
                  <a:lnTo>
                    <a:pt x="1529334" y="754062"/>
                  </a:lnTo>
                  <a:lnTo>
                    <a:pt x="1515618" y="722058"/>
                  </a:lnTo>
                  <a:lnTo>
                    <a:pt x="1514856" y="720534"/>
                  </a:lnTo>
                  <a:lnTo>
                    <a:pt x="1513332" y="719010"/>
                  </a:lnTo>
                  <a:lnTo>
                    <a:pt x="1510284" y="718936"/>
                  </a:lnTo>
                  <a:lnTo>
                    <a:pt x="71743" y="648355"/>
                  </a:lnTo>
                  <a:lnTo>
                    <a:pt x="5334" y="655002"/>
                  </a:lnTo>
                  <a:lnTo>
                    <a:pt x="1507236" y="728730"/>
                  </a:lnTo>
                  <a:lnTo>
                    <a:pt x="1507236" y="725868"/>
                  </a:lnTo>
                  <a:lnTo>
                    <a:pt x="1511046" y="728916"/>
                  </a:lnTo>
                  <a:lnTo>
                    <a:pt x="1511046" y="736536"/>
                  </a:lnTo>
                  <a:lnTo>
                    <a:pt x="1515618" y="747204"/>
                  </a:lnTo>
                  <a:lnTo>
                    <a:pt x="1543227" y="799593"/>
                  </a:lnTo>
                  <a:lnTo>
                    <a:pt x="1569208" y="838239"/>
                  </a:lnTo>
                  <a:lnTo>
                    <a:pt x="1598575" y="874599"/>
                  </a:lnTo>
                  <a:lnTo>
                    <a:pt x="1631005" y="908701"/>
                  </a:lnTo>
                  <a:lnTo>
                    <a:pt x="1666177" y="940573"/>
                  </a:lnTo>
                  <a:lnTo>
                    <a:pt x="1703768" y="970242"/>
                  </a:lnTo>
                  <a:lnTo>
                    <a:pt x="1743457" y="997736"/>
                  </a:lnTo>
                  <a:lnTo>
                    <a:pt x="1784923" y="1023082"/>
                  </a:lnTo>
                  <a:lnTo>
                    <a:pt x="1827843" y="1046307"/>
                  </a:lnTo>
                  <a:lnTo>
                    <a:pt x="1871895" y="1067440"/>
                  </a:lnTo>
                  <a:lnTo>
                    <a:pt x="1916979" y="1086590"/>
                  </a:lnTo>
                  <a:lnTo>
                    <a:pt x="1962143" y="1103547"/>
                  </a:lnTo>
                  <a:lnTo>
                    <a:pt x="2007632" y="1118556"/>
                  </a:lnTo>
                  <a:lnTo>
                    <a:pt x="2052999" y="1131592"/>
                  </a:lnTo>
                  <a:lnTo>
                    <a:pt x="2097889" y="1142673"/>
                  </a:lnTo>
                  <a:lnTo>
                    <a:pt x="2141982" y="1151826"/>
                  </a:lnTo>
                  <a:lnTo>
                    <a:pt x="2209800" y="1163256"/>
                  </a:lnTo>
                  <a:lnTo>
                    <a:pt x="2253550" y="1169375"/>
                  </a:lnTo>
                  <a:lnTo>
                    <a:pt x="2298762" y="1174018"/>
                  </a:lnTo>
                  <a:lnTo>
                    <a:pt x="2345245" y="1177153"/>
                  </a:lnTo>
                  <a:lnTo>
                    <a:pt x="2392809" y="1178744"/>
                  </a:lnTo>
                  <a:lnTo>
                    <a:pt x="2441262" y="1178759"/>
                  </a:lnTo>
                  <a:lnTo>
                    <a:pt x="2490414" y="1177161"/>
                  </a:lnTo>
                  <a:lnTo>
                    <a:pt x="2540074" y="1173919"/>
                  </a:lnTo>
                  <a:lnTo>
                    <a:pt x="2590051" y="1168996"/>
                  </a:lnTo>
                  <a:lnTo>
                    <a:pt x="2640155" y="1162360"/>
                  </a:lnTo>
                  <a:lnTo>
                    <a:pt x="2690194" y="1153975"/>
                  </a:lnTo>
                  <a:lnTo>
                    <a:pt x="2739977" y="1143809"/>
                  </a:lnTo>
                  <a:lnTo>
                    <a:pt x="2789314" y="1131826"/>
                  </a:lnTo>
                  <a:lnTo>
                    <a:pt x="2838014" y="1117992"/>
                  </a:lnTo>
                  <a:lnTo>
                    <a:pt x="2885887" y="1102274"/>
                  </a:lnTo>
                  <a:lnTo>
                    <a:pt x="2932741" y="1084636"/>
                  </a:lnTo>
                  <a:lnTo>
                    <a:pt x="2978385" y="1065046"/>
                  </a:lnTo>
                  <a:lnTo>
                    <a:pt x="3022629" y="1043469"/>
                  </a:lnTo>
                  <a:lnTo>
                    <a:pt x="3065281" y="1019870"/>
                  </a:lnTo>
                  <a:lnTo>
                    <a:pt x="3106152" y="994215"/>
                  </a:lnTo>
                  <a:lnTo>
                    <a:pt x="3145050" y="966471"/>
                  </a:lnTo>
                  <a:lnTo>
                    <a:pt x="3181785" y="936604"/>
                  </a:lnTo>
                  <a:lnTo>
                    <a:pt x="3216165" y="904578"/>
                  </a:lnTo>
                  <a:lnTo>
                    <a:pt x="3247999" y="870360"/>
                  </a:lnTo>
                  <a:lnTo>
                    <a:pt x="3277098" y="833915"/>
                  </a:lnTo>
                  <a:lnTo>
                    <a:pt x="3303270" y="795210"/>
                  </a:lnTo>
                  <a:lnTo>
                    <a:pt x="3332226" y="738060"/>
                  </a:lnTo>
                  <a:lnTo>
                    <a:pt x="3351276" y="679386"/>
                  </a:lnTo>
                  <a:lnTo>
                    <a:pt x="3351772" y="676331"/>
                  </a:lnTo>
                  <a:close/>
                </a:path>
                <a:path w="3361690" h="1179195">
                  <a:moveTo>
                    <a:pt x="1496568" y="496506"/>
                  </a:moveTo>
                  <a:lnTo>
                    <a:pt x="1493553" y="496807"/>
                  </a:lnTo>
                  <a:lnTo>
                    <a:pt x="1492758" y="499554"/>
                  </a:lnTo>
                  <a:lnTo>
                    <a:pt x="1496568" y="496506"/>
                  </a:lnTo>
                  <a:close/>
                </a:path>
                <a:path w="3361690" h="1179195">
                  <a:moveTo>
                    <a:pt x="3361330" y="585923"/>
                  </a:moveTo>
                  <a:lnTo>
                    <a:pt x="3358570" y="541678"/>
                  </a:lnTo>
                  <a:lnTo>
                    <a:pt x="3351011" y="499084"/>
                  </a:lnTo>
                  <a:lnTo>
                    <a:pt x="3338979" y="458230"/>
                  </a:lnTo>
                  <a:lnTo>
                    <a:pt x="3322751" y="419052"/>
                  </a:lnTo>
                  <a:lnTo>
                    <a:pt x="3302636" y="381587"/>
                  </a:lnTo>
                  <a:lnTo>
                    <a:pt x="3278936" y="345851"/>
                  </a:lnTo>
                  <a:lnTo>
                    <a:pt x="3251952" y="311854"/>
                  </a:lnTo>
                  <a:lnTo>
                    <a:pt x="3221984" y="279610"/>
                  </a:lnTo>
                  <a:lnTo>
                    <a:pt x="3189334" y="249133"/>
                  </a:lnTo>
                  <a:lnTo>
                    <a:pt x="3154303" y="220434"/>
                  </a:lnTo>
                  <a:lnTo>
                    <a:pt x="3117193" y="193527"/>
                  </a:lnTo>
                  <a:lnTo>
                    <a:pt x="3078304" y="168424"/>
                  </a:lnTo>
                  <a:lnTo>
                    <a:pt x="3037938" y="145140"/>
                  </a:lnTo>
                  <a:lnTo>
                    <a:pt x="2996395" y="123685"/>
                  </a:lnTo>
                  <a:lnTo>
                    <a:pt x="2953978" y="104074"/>
                  </a:lnTo>
                  <a:lnTo>
                    <a:pt x="2910987" y="86319"/>
                  </a:lnTo>
                  <a:lnTo>
                    <a:pt x="2867723" y="70434"/>
                  </a:lnTo>
                  <a:lnTo>
                    <a:pt x="2824487" y="56430"/>
                  </a:lnTo>
                  <a:lnTo>
                    <a:pt x="2781582" y="44322"/>
                  </a:lnTo>
                  <a:lnTo>
                    <a:pt x="2739307" y="34121"/>
                  </a:lnTo>
                  <a:lnTo>
                    <a:pt x="2697965" y="25841"/>
                  </a:lnTo>
                  <a:lnTo>
                    <a:pt x="2657856" y="19494"/>
                  </a:lnTo>
                  <a:lnTo>
                    <a:pt x="2611374" y="12636"/>
                  </a:lnTo>
                  <a:lnTo>
                    <a:pt x="2564130" y="7302"/>
                  </a:lnTo>
                  <a:lnTo>
                    <a:pt x="2521733" y="3431"/>
                  </a:lnTo>
                  <a:lnTo>
                    <a:pt x="2477921" y="986"/>
                  </a:lnTo>
                  <a:lnTo>
                    <a:pt x="2432886" y="0"/>
                  </a:lnTo>
                  <a:lnTo>
                    <a:pt x="2386822" y="503"/>
                  </a:lnTo>
                  <a:lnTo>
                    <a:pt x="2339922" y="2528"/>
                  </a:lnTo>
                  <a:lnTo>
                    <a:pt x="2292381" y="6107"/>
                  </a:lnTo>
                  <a:lnTo>
                    <a:pt x="2244392" y="11273"/>
                  </a:lnTo>
                  <a:lnTo>
                    <a:pt x="2196149" y="18056"/>
                  </a:lnTo>
                  <a:lnTo>
                    <a:pt x="2147845" y="26490"/>
                  </a:lnTo>
                  <a:lnTo>
                    <a:pt x="2099674" y="36605"/>
                  </a:lnTo>
                  <a:lnTo>
                    <a:pt x="2051830" y="48435"/>
                  </a:lnTo>
                  <a:lnTo>
                    <a:pt x="2004506" y="62010"/>
                  </a:lnTo>
                  <a:lnTo>
                    <a:pt x="1957896" y="77364"/>
                  </a:lnTo>
                  <a:lnTo>
                    <a:pt x="1912194" y="94527"/>
                  </a:lnTo>
                  <a:lnTo>
                    <a:pt x="1867593" y="113532"/>
                  </a:lnTo>
                  <a:lnTo>
                    <a:pt x="1824287" y="134411"/>
                  </a:lnTo>
                  <a:lnTo>
                    <a:pt x="1782469" y="157196"/>
                  </a:lnTo>
                  <a:lnTo>
                    <a:pt x="1742334" y="181919"/>
                  </a:lnTo>
                  <a:lnTo>
                    <a:pt x="1704075" y="208611"/>
                  </a:lnTo>
                  <a:lnTo>
                    <a:pt x="1667886" y="237306"/>
                  </a:lnTo>
                  <a:lnTo>
                    <a:pt x="1633960" y="268034"/>
                  </a:lnTo>
                  <a:lnTo>
                    <a:pt x="1602491" y="300828"/>
                  </a:lnTo>
                  <a:lnTo>
                    <a:pt x="1573672" y="335720"/>
                  </a:lnTo>
                  <a:lnTo>
                    <a:pt x="1547698" y="372741"/>
                  </a:lnTo>
                  <a:lnTo>
                    <a:pt x="1524762" y="411924"/>
                  </a:lnTo>
                  <a:lnTo>
                    <a:pt x="1501140" y="470598"/>
                  </a:lnTo>
                  <a:lnTo>
                    <a:pt x="1493553" y="496807"/>
                  </a:lnTo>
                  <a:lnTo>
                    <a:pt x="1496568" y="496506"/>
                  </a:lnTo>
                  <a:lnTo>
                    <a:pt x="1496568" y="505727"/>
                  </a:lnTo>
                  <a:lnTo>
                    <a:pt x="1499616" y="505650"/>
                  </a:lnTo>
                  <a:lnTo>
                    <a:pt x="1501140" y="504126"/>
                  </a:lnTo>
                  <a:lnTo>
                    <a:pt x="1501902" y="502602"/>
                  </a:lnTo>
                  <a:lnTo>
                    <a:pt x="1510284" y="472884"/>
                  </a:lnTo>
                  <a:lnTo>
                    <a:pt x="1520952" y="443928"/>
                  </a:lnTo>
                  <a:lnTo>
                    <a:pt x="1556795" y="377532"/>
                  </a:lnTo>
                  <a:lnTo>
                    <a:pt x="1582614" y="340759"/>
                  </a:lnTo>
                  <a:lnTo>
                    <a:pt x="1611183" y="306141"/>
                  </a:lnTo>
                  <a:lnTo>
                    <a:pt x="1642320" y="273643"/>
                  </a:lnTo>
                  <a:lnTo>
                    <a:pt x="1675844" y="243227"/>
                  </a:lnTo>
                  <a:lnTo>
                    <a:pt x="1711575" y="214859"/>
                  </a:lnTo>
                  <a:lnTo>
                    <a:pt x="1749330" y="188502"/>
                  </a:lnTo>
                  <a:lnTo>
                    <a:pt x="1788929" y="164120"/>
                  </a:lnTo>
                  <a:lnTo>
                    <a:pt x="1830191" y="141676"/>
                  </a:lnTo>
                  <a:lnTo>
                    <a:pt x="1872934" y="121135"/>
                  </a:lnTo>
                  <a:lnTo>
                    <a:pt x="1916979" y="102461"/>
                  </a:lnTo>
                  <a:lnTo>
                    <a:pt x="1962143" y="85617"/>
                  </a:lnTo>
                  <a:lnTo>
                    <a:pt x="2008246" y="70568"/>
                  </a:lnTo>
                  <a:lnTo>
                    <a:pt x="2055106" y="57276"/>
                  </a:lnTo>
                  <a:lnTo>
                    <a:pt x="2102543" y="45707"/>
                  </a:lnTo>
                  <a:lnTo>
                    <a:pt x="2150375" y="35824"/>
                  </a:lnTo>
                  <a:lnTo>
                    <a:pt x="2198421" y="27591"/>
                  </a:lnTo>
                  <a:lnTo>
                    <a:pt x="2246501" y="20971"/>
                  </a:lnTo>
                  <a:lnTo>
                    <a:pt x="2294433" y="15930"/>
                  </a:lnTo>
                  <a:lnTo>
                    <a:pt x="2342037" y="12429"/>
                  </a:lnTo>
                  <a:lnTo>
                    <a:pt x="2389130" y="10435"/>
                  </a:lnTo>
                  <a:lnTo>
                    <a:pt x="2432886" y="9940"/>
                  </a:lnTo>
                  <a:lnTo>
                    <a:pt x="2441262" y="10024"/>
                  </a:lnTo>
                  <a:lnTo>
                    <a:pt x="2481063" y="10818"/>
                  </a:lnTo>
                  <a:lnTo>
                    <a:pt x="2525540" y="13123"/>
                  </a:lnTo>
                  <a:lnTo>
                    <a:pt x="2568783" y="16789"/>
                  </a:lnTo>
                  <a:lnTo>
                    <a:pt x="2610612" y="21780"/>
                  </a:lnTo>
                  <a:lnTo>
                    <a:pt x="2656332" y="28638"/>
                  </a:lnTo>
                  <a:lnTo>
                    <a:pt x="2702052" y="37020"/>
                  </a:lnTo>
                  <a:lnTo>
                    <a:pt x="2741115" y="44533"/>
                  </a:lnTo>
                  <a:lnTo>
                    <a:pt x="2781238" y="53988"/>
                  </a:lnTo>
                  <a:lnTo>
                    <a:pt x="2822126" y="65360"/>
                  </a:lnTo>
                  <a:lnTo>
                    <a:pt x="2863482" y="78628"/>
                  </a:lnTo>
                  <a:lnTo>
                    <a:pt x="2905011" y="93767"/>
                  </a:lnTo>
                  <a:lnTo>
                    <a:pt x="2946417" y="110755"/>
                  </a:lnTo>
                  <a:lnTo>
                    <a:pt x="2987405" y="129568"/>
                  </a:lnTo>
                  <a:lnTo>
                    <a:pt x="3027680" y="150183"/>
                  </a:lnTo>
                  <a:lnTo>
                    <a:pt x="3066944" y="172576"/>
                  </a:lnTo>
                  <a:lnTo>
                    <a:pt x="3104904" y="196725"/>
                  </a:lnTo>
                  <a:lnTo>
                    <a:pt x="3141263" y="222606"/>
                  </a:lnTo>
                  <a:lnTo>
                    <a:pt x="3175725" y="250195"/>
                  </a:lnTo>
                  <a:lnTo>
                    <a:pt x="3207995" y="279469"/>
                  </a:lnTo>
                  <a:lnTo>
                    <a:pt x="3237778" y="310406"/>
                  </a:lnTo>
                  <a:lnTo>
                    <a:pt x="3264778" y="342981"/>
                  </a:lnTo>
                  <a:lnTo>
                    <a:pt x="3288698" y="377172"/>
                  </a:lnTo>
                  <a:lnTo>
                    <a:pt x="3309245" y="412954"/>
                  </a:lnTo>
                  <a:lnTo>
                    <a:pt x="3326121" y="450306"/>
                  </a:lnTo>
                  <a:lnTo>
                    <a:pt x="3339031" y="489203"/>
                  </a:lnTo>
                  <a:lnTo>
                    <a:pt x="3347680" y="529623"/>
                  </a:lnTo>
                  <a:lnTo>
                    <a:pt x="3351772" y="571541"/>
                  </a:lnTo>
                  <a:lnTo>
                    <a:pt x="3351772" y="676331"/>
                  </a:lnTo>
                  <a:lnTo>
                    <a:pt x="3358999" y="631830"/>
                  </a:lnTo>
                  <a:lnTo>
                    <a:pt x="3361330" y="585923"/>
                  </a:lnTo>
                  <a:close/>
                </a:path>
                <a:path w="3361690" h="1179195">
                  <a:moveTo>
                    <a:pt x="1511046" y="728916"/>
                  </a:moveTo>
                  <a:lnTo>
                    <a:pt x="1507236" y="725868"/>
                  </a:lnTo>
                  <a:lnTo>
                    <a:pt x="1508276" y="728781"/>
                  </a:lnTo>
                  <a:lnTo>
                    <a:pt x="1511046" y="728916"/>
                  </a:lnTo>
                  <a:close/>
                </a:path>
                <a:path w="3361690" h="1179195">
                  <a:moveTo>
                    <a:pt x="1508276" y="728781"/>
                  </a:moveTo>
                  <a:lnTo>
                    <a:pt x="1507236" y="725868"/>
                  </a:lnTo>
                  <a:lnTo>
                    <a:pt x="1507236" y="728730"/>
                  </a:lnTo>
                  <a:lnTo>
                    <a:pt x="1508276" y="728781"/>
                  </a:lnTo>
                  <a:close/>
                </a:path>
                <a:path w="3361690" h="1179195">
                  <a:moveTo>
                    <a:pt x="1511046" y="736536"/>
                  </a:moveTo>
                  <a:lnTo>
                    <a:pt x="1511046" y="728916"/>
                  </a:lnTo>
                  <a:lnTo>
                    <a:pt x="1508276" y="728781"/>
                  </a:lnTo>
                  <a:lnTo>
                    <a:pt x="1511046" y="736536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55483" y="4006088"/>
            <a:ext cx="115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685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Most  complex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1" y="1306322"/>
            <a:ext cx="3610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8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4899914"/>
            <a:ext cx="657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3827" y="3062477"/>
            <a:ext cx="5617210" cy="1210310"/>
          </a:xfrm>
          <a:custGeom>
            <a:avLst/>
            <a:gdLst/>
            <a:ahLst/>
            <a:cxnLst/>
            <a:rect l="l" t="t" r="r" b="b"/>
            <a:pathLst>
              <a:path w="5617209" h="1210310">
                <a:moveTo>
                  <a:pt x="5616702" y="1210055"/>
                </a:moveTo>
                <a:lnTo>
                  <a:pt x="5616702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606796" y="9143"/>
                </a:lnTo>
                <a:lnTo>
                  <a:pt x="5606796" y="4571"/>
                </a:lnTo>
                <a:lnTo>
                  <a:pt x="5611368" y="9143"/>
                </a:lnTo>
                <a:lnTo>
                  <a:pt x="5611368" y="1210055"/>
                </a:lnTo>
                <a:lnTo>
                  <a:pt x="5616702" y="1210055"/>
                </a:lnTo>
                <a:close/>
              </a:path>
              <a:path w="5617209" h="1210310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617209" h="1210310">
                <a:moveTo>
                  <a:pt x="9905" y="12001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5617209" h="1210310">
                <a:moveTo>
                  <a:pt x="5611368" y="1200149"/>
                </a:moveTo>
                <a:lnTo>
                  <a:pt x="4572" y="1200150"/>
                </a:lnTo>
                <a:lnTo>
                  <a:pt x="9905" y="1204722"/>
                </a:lnTo>
                <a:lnTo>
                  <a:pt x="9905" y="1210056"/>
                </a:lnTo>
                <a:lnTo>
                  <a:pt x="5606796" y="1210055"/>
                </a:lnTo>
                <a:lnTo>
                  <a:pt x="5606796" y="1204721"/>
                </a:lnTo>
                <a:lnTo>
                  <a:pt x="5611368" y="1200149"/>
                </a:lnTo>
                <a:close/>
              </a:path>
              <a:path w="5617209" h="1210310">
                <a:moveTo>
                  <a:pt x="9905" y="1210056"/>
                </a:moveTo>
                <a:lnTo>
                  <a:pt x="9905" y="1204722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5617209" h="1210310">
                <a:moveTo>
                  <a:pt x="5611368" y="9143"/>
                </a:moveTo>
                <a:lnTo>
                  <a:pt x="5606796" y="4571"/>
                </a:lnTo>
                <a:lnTo>
                  <a:pt x="5606796" y="9143"/>
                </a:lnTo>
                <a:lnTo>
                  <a:pt x="5611368" y="9143"/>
                </a:lnTo>
                <a:close/>
              </a:path>
              <a:path w="5617209" h="1210310">
                <a:moveTo>
                  <a:pt x="5611368" y="1200149"/>
                </a:moveTo>
                <a:lnTo>
                  <a:pt x="5611368" y="9143"/>
                </a:lnTo>
                <a:lnTo>
                  <a:pt x="5606796" y="9143"/>
                </a:lnTo>
                <a:lnTo>
                  <a:pt x="5606796" y="1200149"/>
                </a:lnTo>
                <a:lnTo>
                  <a:pt x="5611368" y="1200149"/>
                </a:lnTo>
                <a:close/>
              </a:path>
              <a:path w="5617209" h="1210310">
                <a:moveTo>
                  <a:pt x="5611368" y="1210055"/>
                </a:moveTo>
                <a:lnTo>
                  <a:pt x="5611368" y="1200149"/>
                </a:lnTo>
                <a:lnTo>
                  <a:pt x="5606796" y="1204721"/>
                </a:lnTo>
                <a:lnTo>
                  <a:pt x="5606796" y="1210055"/>
                </a:lnTo>
                <a:lnTo>
                  <a:pt x="5611368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5860" y="3064764"/>
            <a:ext cx="5612130" cy="120523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10083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name CHAR(30)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PRIMARY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KEY</a:t>
            </a:r>
            <a:r>
              <a:rPr sz="2400" spc="-8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category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VARCHAR(20))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0592" y="4796028"/>
            <a:ext cx="4498340" cy="1579880"/>
          </a:xfrm>
          <a:custGeom>
            <a:avLst/>
            <a:gdLst/>
            <a:ahLst/>
            <a:cxnLst/>
            <a:rect l="l" t="t" r="r" b="b"/>
            <a:pathLst>
              <a:path w="4498340" h="1579879">
                <a:moveTo>
                  <a:pt x="4498085" y="1579626"/>
                </a:moveTo>
                <a:lnTo>
                  <a:pt x="4498085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4488180" y="9906"/>
                </a:lnTo>
                <a:lnTo>
                  <a:pt x="4488180" y="4572"/>
                </a:lnTo>
                <a:lnTo>
                  <a:pt x="4493513" y="9906"/>
                </a:lnTo>
                <a:lnTo>
                  <a:pt x="4493513" y="1579626"/>
                </a:lnTo>
                <a:lnTo>
                  <a:pt x="4498085" y="1579626"/>
                </a:lnTo>
                <a:close/>
              </a:path>
              <a:path w="4498340" h="1579879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4498340" h="1579879">
                <a:moveTo>
                  <a:pt x="9143" y="1569720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69720"/>
                </a:lnTo>
                <a:lnTo>
                  <a:pt x="9143" y="1569720"/>
                </a:lnTo>
                <a:close/>
              </a:path>
              <a:path w="4498340" h="1579879">
                <a:moveTo>
                  <a:pt x="4493513" y="1569720"/>
                </a:moveTo>
                <a:lnTo>
                  <a:pt x="4571" y="1569720"/>
                </a:lnTo>
                <a:lnTo>
                  <a:pt x="9143" y="1574292"/>
                </a:lnTo>
                <a:lnTo>
                  <a:pt x="9143" y="1579626"/>
                </a:lnTo>
                <a:lnTo>
                  <a:pt x="4488180" y="1579626"/>
                </a:lnTo>
                <a:lnTo>
                  <a:pt x="4488180" y="1574292"/>
                </a:lnTo>
                <a:lnTo>
                  <a:pt x="4493513" y="1569720"/>
                </a:lnTo>
                <a:close/>
              </a:path>
              <a:path w="4498340" h="1579879">
                <a:moveTo>
                  <a:pt x="9143" y="1579626"/>
                </a:moveTo>
                <a:lnTo>
                  <a:pt x="9143" y="1574292"/>
                </a:lnTo>
                <a:lnTo>
                  <a:pt x="4571" y="1569720"/>
                </a:lnTo>
                <a:lnTo>
                  <a:pt x="4572" y="1579626"/>
                </a:lnTo>
                <a:lnTo>
                  <a:pt x="9143" y="1579626"/>
                </a:lnTo>
                <a:close/>
              </a:path>
              <a:path w="4498340" h="1579879">
                <a:moveTo>
                  <a:pt x="4493513" y="9906"/>
                </a:moveTo>
                <a:lnTo>
                  <a:pt x="4488180" y="4572"/>
                </a:lnTo>
                <a:lnTo>
                  <a:pt x="4488180" y="9906"/>
                </a:lnTo>
                <a:lnTo>
                  <a:pt x="4493513" y="9906"/>
                </a:lnTo>
                <a:close/>
              </a:path>
              <a:path w="4498340" h="1579879">
                <a:moveTo>
                  <a:pt x="4493513" y="1569720"/>
                </a:moveTo>
                <a:lnTo>
                  <a:pt x="4493513" y="9906"/>
                </a:lnTo>
                <a:lnTo>
                  <a:pt x="4488180" y="9906"/>
                </a:lnTo>
                <a:lnTo>
                  <a:pt x="4488180" y="1569720"/>
                </a:lnTo>
                <a:lnTo>
                  <a:pt x="4493513" y="1569720"/>
                </a:lnTo>
                <a:close/>
              </a:path>
              <a:path w="4498340" h="1579879">
                <a:moveTo>
                  <a:pt x="4493513" y="1579626"/>
                </a:moveTo>
                <a:lnTo>
                  <a:pt x="4493513" y="1569720"/>
                </a:lnTo>
                <a:lnTo>
                  <a:pt x="4488180" y="1574292"/>
                </a:lnTo>
                <a:lnTo>
                  <a:pt x="4488180" y="1579626"/>
                </a:lnTo>
                <a:lnTo>
                  <a:pt x="4493513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3004" y="4798314"/>
            <a:ext cx="4493895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110" marR="130175" indent="-914400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name CHAR(30),  category </a:t>
            </a:r>
            <a:r>
              <a:rPr sz="2400" spc="-20" dirty="0">
                <a:latin typeface="Arial"/>
                <a:cs typeface="Arial"/>
              </a:rPr>
              <a:t>VARCHAR(20), 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PRIMARY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KEY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(name))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526539" y="2386838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category)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722" y="1306322"/>
            <a:ext cx="637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Keys with Multiple</a:t>
            </a:r>
            <a:r>
              <a:rPr spc="-6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471166" y="2662427"/>
            <a:ext cx="5747385" cy="1948814"/>
          </a:xfrm>
          <a:custGeom>
            <a:avLst/>
            <a:gdLst/>
            <a:ahLst/>
            <a:cxnLst/>
            <a:rect l="l" t="t" r="r" b="b"/>
            <a:pathLst>
              <a:path w="5747384" h="1948814">
                <a:moveTo>
                  <a:pt x="5747004" y="1948433"/>
                </a:moveTo>
                <a:lnTo>
                  <a:pt x="5747004" y="0"/>
                </a:lnTo>
                <a:lnTo>
                  <a:pt x="0" y="0"/>
                </a:lnTo>
                <a:lnTo>
                  <a:pt x="0" y="1948434"/>
                </a:lnTo>
                <a:lnTo>
                  <a:pt x="4572" y="1948434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5737098" y="9905"/>
                </a:lnTo>
                <a:lnTo>
                  <a:pt x="5737098" y="4571"/>
                </a:lnTo>
                <a:lnTo>
                  <a:pt x="5741669" y="9905"/>
                </a:lnTo>
                <a:lnTo>
                  <a:pt x="5741669" y="1948433"/>
                </a:lnTo>
                <a:lnTo>
                  <a:pt x="5747004" y="1948433"/>
                </a:lnTo>
                <a:close/>
              </a:path>
              <a:path w="5747384" h="1948814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5747384" h="1948814">
                <a:moveTo>
                  <a:pt x="9144" y="1939289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1939289"/>
                </a:lnTo>
                <a:lnTo>
                  <a:pt x="9144" y="1939289"/>
                </a:lnTo>
                <a:close/>
              </a:path>
              <a:path w="5747384" h="1948814">
                <a:moveTo>
                  <a:pt x="5741669" y="1939289"/>
                </a:moveTo>
                <a:lnTo>
                  <a:pt x="4572" y="1939289"/>
                </a:lnTo>
                <a:lnTo>
                  <a:pt x="9144" y="1943862"/>
                </a:lnTo>
                <a:lnTo>
                  <a:pt x="9143" y="1948434"/>
                </a:lnTo>
                <a:lnTo>
                  <a:pt x="5737098" y="1948433"/>
                </a:lnTo>
                <a:lnTo>
                  <a:pt x="5737098" y="1943861"/>
                </a:lnTo>
                <a:lnTo>
                  <a:pt x="5741669" y="1939289"/>
                </a:lnTo>
                <a:close/>
              </a:path>
              <a:path w="5747384" h="1948814">
                <a:moveTo>
                  <a:pt x="9143" y="1948434"/>
                </a:moveTo>
                <a:lnTo>
                  <a:pt x="9144" y="1943862"/>
                </a:lnTo>
                <a:lnTo>
                  <a:pt x="4572" y="1939289"/>
                </a:lnTo>
                <a:lnTo>
                  <a:pt x="4572" y="1948434"/>
                </a:lnTo>
                <a:lnTo>
                  <a:pt x="9143" y="1948434"/>
                </a:lnTo>
                <a:close/>
              </a:path>
              <a:path w="5747384" h="1948814">
                <a:moveTo>
                  <a:pt x="5741669" y="9905"/>
                </a:moveTo>
                <a:lnTo>
                  <a:pt x="5737098" y="4571"/>
                </a:lnTo>
                <a:lnTo>
                  <a:pt x="5737098" y="9905"/>
                </a:lnTo>
                <a:lnTo>
                  <a:pt x="5741669" y="9905"/>
                </a:lnTo>
                <a:close/>
              </a:path>
              <a:path w="5747384" h="1948814">
                <a:moveTo>
                  <a:pt x="5741669" y="1939289"/>
                </a:moveTo>
                <a:lnTo>
                  <a:pt x="5741669" y="9905"/>
                </a:lnTo>
                <a:lnTo>
                  <a:pt x="5737098" y="9905"/>
                </a:lnTo>
                <a:lnTo>
                  <a:pt x="5737098" y="1939289"/>
                </a:lnTo>
                <a:lnTo>
                  <a:pt x="5741669" y="1939289"/>
                </a:lnTo>
                <a:close/>
              </a:path>
              <a:path w="5747384" h="1948814">
                <a:moveTo>
                  <a:pt x="5741669" y="1948433"/>
                </a:moveTo>
                <a:lnTo>
                  <a:pt x="5741669" y="1939289"/>
                </a:lnTo>
                <a:lnTo>
                  <a:pt x="5737098" y="1943861"/>
                </a:lnTo>
                <a:lnTo>
                  <a:pt x="5737098" y="1948433"/>
                </a:lnTo>
                <a:lnTo>
                  <a:pt x="5741669" y="1948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3325" y="2664714"/>
            <a:ext cx="5742305" cy="194437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110" marR="1355725" indent="-9144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name CHAR(30),  category VARCHAR(20),  price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INT,</a:t>
            </a:r>
            <a:endParaRPr sz="24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PRIMARY KEY </a:t>
            </a:r>
            <a:r>
              <a:rPr sz="2400" spc="-5" dirty="0">
                <a:latin typeface="Arial"/>
                <a:cs typeface="Arial"/>
              </a:rPr>
              <a:t>(name,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category))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6" y="6233159"/>
            <a:ext cx="4194175" cy="352425"/>
          </a:xfrm>
          <a:custGeom>
            <a:avLst/>
            <a:gdLst/>
            <a:ahLst/>
            <a:cxnLst/>
            <a:rect l="l" t="t" r="r" b="b"/>
            <a:pathLst>
              <a:path w="4194175" h="352425">
                <a:moveTo>
                  <a:pt x="1400556" y="12192"/>
                </a:moveTo>
                <a:lnTo>
                  <a:pt x="1397508" y="0"/>
                </a:lnTo>
                <a:lnTo>
                  <a:pt x="0" y="339852"/>
                </a:lnTo>
                <a:lnTo>
                  <a:pt x="3048" y="352044"/>
                </a:lnTo>
                <a:lnTo>
                  <a:pt x="1400556" y="12192"/>
                </a:lnTo>
                <a:close/>
              </a:path>
              <a:path w="4194175" h="352425">
                <a:moveTo>
                  <a:pt x="2797302" y="12192"/>
                </a:moveTo>
                <a:lnTo>
                  <a:pt x="2794254" y="0"/>
                </a:lnTo>
                <a:lnTo>
                  <a:pt x="1397508" y="339852"/>
                </a:lnTo>
                <a:lnTo>
                  <a:pt x="1400556" y="352044"/>
                </a:lnTo>
                <a:lnTo>
                  <a:pt x="2797302" y="12192"/>
                </a:lnTo>
                <a:close/>
              </a:path>
              <a:path w="4194175" h="352425">
                <a:moveTo>
                  <a:pt x="4194048" y="12192"/>
                </a:moveTo>
                <a:lnTo>
                  <a:pt x="4191000" y="0"/>
                </a:lnTo>
                <a:lnTo>
                  <a:pt x="2794254" y="339852"/>
                </a:lnTo>
                <a:lnTo>
                  <a:pt x="2797302" y="352044"/>
                </a:lnTo>
                <a:lnTo>
                  <a:pt x="419404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6512" y="4862512"/>
          <a:ext cx="4191635" cy="1702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Gadget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Camera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Photo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Photo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spc="-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spc="-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Gadget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spc="-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26539" y="2158238"/>
            <a:ext cx="4186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category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price)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4721" y="1306322"/>
            <a:ext cx="2569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85" dirty="0"/>
              <a:t> </a:t>
            </a:r>
            <a:r>
              <a:rPr dirty="0"/>
              <a:t>Keys</a:t>
            </a:r>
          </a:p>
        </p:txBody>
      </p:sp>
      <p:sp>
        <p:nvSpPr>
          <p:cNvPr id="3" name="object 3"/>
          <p:cNvSpPr/>
          <p:nvPr/>
        </p:nvSpPr>
        <p:spPr>
          <a:xfrm>
            <a:off x="1780032" y="2670810"/>
            <a:ext cx="4931410" cy="2686050"/>
          </a:xfrm>
          <a:custGeom>
            <a:avLst/>
            <a:gdLst/>
            <a:ahLst/>
            <a:cxnLst/>
            <a:rect l="l" t="t" r="r" b="b"/>
            <a:pathLst>
              <a:path w="4931409" h="2686050">
                <a:moveTo>
                  <a:pt x="4930902" y="2686050"/>
                </a:moveTo>
                <a:lnTo>
                  <a:pt x="4930902" y="0"/>
                </a:lnTo>
                <a:lnTo>
                  <a:pt x="0" y="0"/>
                </a:lnTo>
                <a:lnTo>
                  <a:pt x="0" y="2686050"/>
                </a:lnTo>
                <a:lnTo>
                  <a:pt x="4572" y="2686050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4920996" y="9144"/>
                </a:lnTo>
                <a:lnTo>
                  <a:pt x="4920996" y="4572"/>
                </a:lnTo>
                <a:lnTo>
                  <a:pt x="4925568" y="9144"/>
                </a:lnTo>
                <a:lnTo>
                  <a:pt x="4925568" y="2686050"/>
                </a:lnTo>
                <a:lnTo>
                  <a:pt x="4930902" y="2686050"/>
                </a:lnTo>
                <a:close/>
              </a:path>
              <a:path w="4931409" h="268605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4931409" h="2686050">
                <a:moveTo>
                  <a:pt x="9144" y="267614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676144"/>
                </a:lnTo>
                <a:lnTo>
                  <a:pt x="9144" y="2676144"/>
                </a:lnTo>
                <a:close/>
              </a:path>
              <a:path w="4931409" h="2686050">
                <a:moveTo>
                  <a:pt x="4925568" y="2676143"/>
                </a:moveTo>
                <a:lnTo>
                  <a:pt x="4572" y="2676144"/>
                </a:lnTo>
                <a:lnTo>
                  <a:pt x="9144" y="2680716"/>
                </a:lnTo>
                <a:lnTo>
                  <a:pt x="9144" y="2686050"/>
                </a:lnTo>
                <a:lnTo>
                  <a:pt x="4920996" y="2686050"/>
                </a:lnTo>
                <a:lnTo>
                  <a:pt x="4920996" y="2680716"/>
                </a:lnTo>
                <a:lnTo>
                  <a:pt x="4925568" y="2676143"/>
                </a:lnTo>
                <a:close/>
              </a:path>
              <a:path w="4931409" h="2686050">
                <a:moveTo>
                  <a:pt x="9144" y="2686050"/>
                </a:moveTo>
                <a:lnTo>
                  <a:pt x="9144" y="2680716"/>
                </a:lnTo>
                <a:lnTo>
                  <a:pt x="4572" y="2676144"/>
                </a:lnTo>
                <a:lnTo>
                  <a:pt x="4572" y="2686050"/>
                </a:lnTo>
                <a:lnTo>
                  <a:pt x="9144" y="2686050"/>
                </a:lnTo>
                <a:close/>
              </a:path>
              <a:path w="4931409" h="2686050">
                <a:moveTo>
                  <a:pt x="4925568" y="9144"/>
                </a:moveTo>
                <a:lnTo>
                  <a:pt x="4920996" y="4572"/>
                </a:lnTo>
                <a:lnTo>
                  <a:pt x="4920996" y="9144"/>
                </a:lnTo>
                <a:lnTo>
                  <a:pt x="4925568" y="9144"/>
                </a:lnTo>
                <a:close/>
              </a:path>
              <a:path w="4931409" h="2686050">
                <a:moveTo>
                  <a:pt x="4925568" y="2676143"/>
                </a:moveTo>
                <a:lnTo>
                  <a:pt x="4925568" y="9144"/>
                </a:lnTo>
                <a:lnTo>
                  <a:pt x="4920996" y="9144"/>
                </a:lnTo>
                <a:lnTo>
                  <a:pt x="4920996" y="2676143"/>
                </a:lnTo>
                <a:lnTo>
                  <a:pt x="4925568" y="2676143"/>
                </a:lnTo>
                <a:close/>
              </a:path>
              <a:path w="4931409" h="2686050">
                <a:moveTo>
                  <a:pt x="4925568" y="2686050"/>
                </a:moveTo>
                <a:lnTo>
                  <a:pt x="4925568" y="2676143"/>
                </a:lnTo>
                <a:lnTo>
                  <a:pt x="4920996" y="2680716"/>
                </a:lnTo>
                <a:lnTo>
                  <a:pt x="4920996" y="2686050"/>
                </a:lnTo>
                <a:lnTo>
                  <a:pt x="4925568" y="2686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2445" y="2673095"/>
            <a:ext cx="4926330" cy="268160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07744" marR="538480" indent="-914400">
              <a:lnSpc>
                <a:spcPct val="100000"/>
              </a:lnSpc>
              <a:spcBef>
                <a:spcPts val="305"/>
              </a:spcBef>
              <a:tabLst>
                <a:tab pos="249809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productID	CHAR(10),  name CHAR(30),  category VARCHAR(20),  price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INT,</a:t>
            </a:r>
            <a:endParaRPr sz="2400">
              <a:latin typeface="Arial"/>
              <a:cs typeface="Arial"/>
            </a:endParaRPr>
          </a:p>
          <a:p>
            <a:pPr marL="1007744" marR="13589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(productID),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UNIQUE </a:t>
            </a:r>
            <a:r>
              <a:rPr sz="2400" spc="-5" dirty="0">
                <a:latin typeface="Arial"/>
                <a:cs typeface="Arial"/>
              </a:rPr>
              <a:t>(name,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category))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855723" y="5587238"/>
            <a:ext cx="5045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 is at most one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PRIMARY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KEY</a:t>
            </a:r>
            <a:r>
              <a:rPr sz="2400" spc="-5" dirty="0">
                <a:latin typeface="Arial"/>
                <a:cs typeface="Arial"/>
              </a:rPr>
              <a:t>;  there can be many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826" y="1306322"/>
            <a:ext cx="547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Foreign </a:t>
            </a:r>
            <a:r>
              <a:rPr spc="-5" dirty="0"/>
              <a:t>Key</a:t>
            </a:r>
            <a:r>
              <a:rPr spc="-75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/>
          <p:nvPr/>
        </p:nvSpPr>
        <p:spPr>
          <a:xfrm>
            <a:off x="1130300" y="2783585"/>
            <a:ext cx="5855335" cy="1579245"/>
          </a:xfrm>
          <a:custGeom>
            <a:avLst/>
            <a:gdLst/>
            <a:ahLst/>
            <a:cxnLst/>
            <a:rect l="l" t="t" r="r" b="b"/>
            <a:pathLst>
              <a:path w="5855334" h="1579245">
                <a:moveTo>
                  <a:pt x="5854954" y="0"/>
                </a:moveTo>
                <a:lnTo>
                  <a:pt x="5854700" y="0"/>
                </a:lnTo>
                <a:lnTo>
                  <a:pt x="5845048" y="0"/>
                </a:lnTo>
                <a:lnTo>
                  <a:pt x="5845048" y="9144"/>
                </a:lnTo>
                <a:lnTo>
                  <a:pt x="5845048" y="1568958"/>
                </a:lnTo>
                <a:lnTo>
                  <a:pt x="9652" y="1568958"/>
                </a:lnTo>
                <a:lnTo>
                  <a:pt x="9652" y="9144"/>
                </a:lnTo>
                <a:lnTo>
                  <a:pt x="5845048" y="9144"/>
                </a:lnTo>
                <a:lnTo>
                  <a:pt x="584504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578864"/>
                </a:lnTo>
                <a:lnTo>
                  <a:pt x="5854954" y="1578864"/>
                </a:lnTo>
                <a:lnTo>
                  <a:pt x="5854954" y="1574292"/>
                </a:lnTo>
                <a:lnTo>
                  <a:pt x="5854954" y="4572"/>
                </a:lnTo>
                <a:lnTo>
                  <a:pt x="5854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4119" y="2812034"/>
            <a:ext cx="56280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762125" indent="-914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Purchase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prodName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CHAR(30)</a:t>
            </a:r>
            <a:endParaRPr sz="2400">
              <a:latin typeface="Arial"/>
              <a:cs typeface="Arial"/>
            </a:endParaRPr>
          </a:p>
          <a:p>
            <a:pPr marL="927100" marR="5080" indent="42037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REFERENCES </a:t>
            </a:r>
            <a:r>
              <a:rPr sz="2400" spc="-5" dirty="0">
                <a:latin typeface="Arial"/>
                <a:cs typeface="Arial"/>
              </a:rPr>
              <a:t>Product(name),  date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DATETIME)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206238"/>
            <a:ext cx="61556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prodName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b="1" spc="-5" dirty="0">
                <a:latin typeface="Arial"/>
                <a:cs typeface="Arial"/>
              </a:rPr>
              <a:t>foreign key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Product(name)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name must be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Arial"/>
                <a:cs typeface="Arial"/>
              </a:rPr>
              <a:t>(i.e., PK 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UNIQUE)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99126" y="2040628"/>
            <a:ext cx="4318000" cy="1698625"/>
            <a:chOff x="5199126" y="2040628"/>
            <a:chExt cx="4318000" cy="1698625"/>
          </a:xfrm>
        </p:grpSpPr>
        <p:sp>
          <p:nvSpPr>
            <p:cNvPr id="7" name="object 7"/>
            <p:cNvSpPr/>
            <p:nvPr/>
          </p:nvSpPr>
          <p:spPr>
            <a:xfrm>
              <a:off x="6399428" y="2992859"/>
              <a:ext cx="770991" cy="245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2979" y="2057440"/>
              <a:ext cx="979858" cy="723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06431" y="2057399"/>
              <a:ext cx="848560" cy="40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126" y="2040628"/>
              <a:ext cx="4318000" cy="1698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9126" y="2040628"/>
              <a:ext cx="4318000" cy="1698625"/>
            </a:xfrm>
            <a:custGeom>
              <a:avLst/>
              <a:gdLst/>
              <a:ahLst/>
              <a:cxnLst/>
              <a:rect l="l" t="t" r="r" b="b"/>
              <a:pathLst>
                <a:path w="4318000" h="1698625">
                  <a:moveTo>
                    <a:pt x="1968500" y="947173"/>
                  </a:moveTo>
                  <a:lnTo>
                    <a:pt x="0" y="1574299"/>
                  </a:lnTo>
                  <a:lnTo>
                    <a:pt x="54947" y="1565938"/>
                  </a:lnTo>
                  <a:lnTo>
                    <a:pt x="1955800" y="960363"/>
                  </a:lnTo>
                  <a:lnTo>
                    <a:pt x="1955800" y="952507"/>
                  </a:lnTo>
                  <a:lnTo>
                    <a:pt x="1968500" y="947173"/>
                  </a:lnTo>
                  <a:close/>
                </a:path>
                <a:path w="4318000" h="1698625">
                  <a:moveTo>
                    <a:pt x="54947" y="1565938"/>
                  </a:moveTo>
                  <a:lnTo>
                    <a:pt x="0" y="1574299"/>
                  </a:lnTo>
                  <a:lnTo>
                    <a:pt x="0" y="1583443"/>
                  </a:lnTo>
                  <a:lnTo>
                    <a:pt x="54947" y="1565938"/>
                  </a:lnTo>
                  <a:close/>
                </a:path>
                <a:path w="4318000" h="1698625">
                  <a:moveTo>
                    <a:pt x="2108200" y="1263403"/>
                  </a:moveTo>
                  <a:lnTo>
                    <a:pt x="2108200" y="1253497"/>
                  </a:lnTo>
                  <a:lnTo>
                    <a:pt x="54947" y="1565938"/>
                  </a:lnTo>
                  <a:lnTo>
                    <a:pt x="0" y="1583443"/>
                  </a:lnTo>
                  <a:lnTo>
                    <a:pt x="2095500" y="1265331"/>
                  </a:lnTo>
                  <a:lnTo>
                    <a:pt x="2095500" y="1261117"/>
                  </a:lnTo>
                  <a:lnTo>
                    <a:pt x="2108200" y="1263403"/>
                  </a:lnTo>
                  <a:close/>
                </a:path>
                <a:path w="4318000" h="1698625">
                  <a:moveTo>
                    <a:pt x="1968500" y="947173"/>
                  </a:moveTo>
                  <a:lnTo>
                    <a:pt x="1968500" y="745270"/>
                  </a:lnTo>
                  <a:lnTo>
                    <a:pt x="1955800" y="791504"/>
                  </a:lnTo>
                  <a:lnTo>
                    <a:pt x="1955800" y="951219"/>
                  </a:lnTo>
                  <a:lnTo>
                    <a:pt x="1968500" y="947173"/>
                  </a:lnTo>
                  <a:close/>
                </a:path>
                <a:path w="4318000" h="1698625">
                  <a:moveTo>
                    <a:pt x="1968500" y="956317"/>
                  </a:moveTo>
                  <a:lnTo>
                    <a:pt x="1968500" y="947173"/>
                  </a:lnTo>
                  <a:lnTo>
                    <a:pt x="1955800" y="952507"/>
                  </a:lnTo>
                  <a:lnTo>
                    <a:pt x="1955800" y="960363"/>
                  </a:lnTo>
                  <a:lnTo>
                    <a:pt x="1968500" y="956317"/>
                  </a:lnTo>
                  <a:close/>
                </a:path>
                <a:path w="4318000" h="1698625">
                  <a:moveTo>
                    <a:pt x="4305300" y="769627"/>
                  </a:moveTo>
                  <a:lnTo>
                    <a:pt x="4305300" y="746005"/>
                  </a:lnTo>
                  <a:lnTo>
                    <a:pt x="4279900" y="660661"/>
                  </a:lnTo>
                  <a:lnTo>
                    <a:pt x="4267200" y="615875"/>
                  </a:lnTo>
                  <a:lnTo>
                    <a:pt x="4254500" y="572744"/>
                  </a:lnTo>
                  <a:lnTo>
                    <a:pt x="4229100" y="531257"/>
                  </a:lnTo>
                  <a:lnTo>
                    <a:pt x="4203700" y="491408"/>
                  </a:lnTo>
                  <a:lnTo>
                    <a:pt x="4178300" y="453185"/>
                  </a:lnTo>
                  <a:lnTo>
                    <a:pt x="4152900" y="416581"/>
                  </a:lnTo>
                  <a:lnTo>
                    <a:pt x="4114800" y="381585"/>
                  </a:lnTo>
                  <a:lnTo>
                    <a:pt x="4089400" y="348190"/>
                  </a:lnTo>
                  <a:lnTo>
                    <a:pt x="4051300" y="316386"/>
                  </a:lnTo>
                  <a:lnTo>
                    <a:pt x="4013200" y="286164"/>
                  </a:lnTo>
                  <a:lnTo>
                    <a:pt x="3987800" y="257515"/>
                  </a:lnTo>
                  <a:lnTo>
                    <a:pt x="3937000" y="230430"/>
                  </a:lnTo>
                  <a:lnTo>
                    <a:pt x="3898900" y="204899"/>
                  </a:lnTo>
                  <a:lnTo>
                    <a:pt x="3860800" y="180915"/>
                  </a:lnTo>
                  <a:lnTo>
                    <a:pt x="3822700" y="158467"/>
                  </a:lnTo>
                  <a:lnTo>
                    <a:pt x="3771900" y="137546"/>
                  </a:lnTo>
                  <a:lnTo>
                    <a:pt x="3733800" y="118145"/>
                  </a:lnTo>
                  <a:lnTo>
                    <a:pt x="3683000" y="100253"/>
                  </a:lnTo>
                  <a:lnTo>
                    <a:pt x="3644900" y="83861"/>
                  </a:lnTo>
                  <a:lnTo>
                    <a:pt x="3594100" y="68961"/>
                  </a:lnTo>
                  <a:lnTo>
                    <a:pt x="3543300" y="55543"/>
                  </a:lnTo>
                  <a:lnTo>
                    <a:pt x="3505200" y="43599"/>
                  </a:lnTo>
                  <a:lnTo>
                    <a:pt x="3454400" y="33119"/>
                  </a:lnTo>
                  <a:lnTo>
                    <a:pt x="3403600" y="24094"/>
                  </a:lnTo>
                  <a:lnTo>
                    <a:pt x="3365500" y="16516"/>
                  </a:lnTo>
                  <a:lnTo>
                    <a:pt x="3314700" y="10374"/>
                  </a:lnTo>
                  <a:lnTo>
                    <a:pt x="3263900" y="5661"/>
                  </a:lnTo>
                  <a:lnTo>
                    <a:pt x="3213100" y="2367"/>
                  </a:lnTo>
                  <a:lnTo>
                    <a:pt x="3175000" y="483"/>
                  </a:lnTo>
                  <a:lnTo>
                    <a:pt x="3124200" y="0"/>
                  </a:lnTo>
                  <a:lnTo>
                    <a:pt x="3073400" y="908"/>
                  </a:lnTo>
                  <a:lnTo>
                    <a:pt x="3035300" y="3200"/>
                  </a:lnTo>
                  <a:lnTo>
                    <a:pt x="2984500" y="6865"/>
                  </a:lnTo>
                  <a:lnTo>
                    <a:pt x="2933700" y="13723"/>
                  </a:lnTo>
                  <a:lnTo>
                    <a:pt x="2870200" y="22105"/>
                  </a:lnTo>
                  <a:lnTo>
                    <a:pt x="2832100" y="29262"/>
                  </a:lnTo>
                  <a:lnTo>
                    <a:pt x="2781300" y="38041"/>
                  </a:lnTo>
                  <a:lnTo>
                    <a:pt x="2743200" y="48428"/>
                  </a:lnTo>
                  <a:lnTo>
                    <a:pt x="2692400" y="60409"/>
                  </a:lnTo>
                  <a:lnTo>
                    <a:pt x="2654300" y="73971"/>
                  </a:lnTo>
                  <a:lnTo>
                    <a:pt x="2603500" y="89101"/>
                  </a:lnTo>
                  <a:lnTo>
                    <a:pt x="2565400" y="105786"/>
                  </a:lnTo>
                  <a:lnTo>
                    <a:pt x="2527300" y="124011"/>
                  </a:lnTo>
                  <a:lnTo>
                    <a:pt x="2476500" y="143764"/>
                  </a:lnTo>
                  <a:lnTo>
                    <a:pt x="2438400" y="165031"/>
                  </a:lnTo>
                  <a:lnTo>
                    <a:pt x="2400300" y="187799"/>
                  </a:lnTo>
                  <a:lnTo>
                    <a:pt x="2349500" y="212054"/>
                  </a:lnTo>
                  <a:lnTo>
                    <a:pt x="2311400" y="237783"/>
                  </a:lnTo>
                  <a:lnTo>
                    <a:pt x="2273300" y="264973"/>
                  </a:lnTo>
                  <a:lnTo>
                    <a:pt x="2247900" y="293610"/>
                  </a:lnTo>
                  <a:lnTo>
                    <a:pt x="2209800" y="323681"/>
                  </a:lnTo>
                  <a:lnTo>
                    <a:pt x="2171700" y="355173"/>
                  </a:lnTo>
                  <a:lnTo>
                    <a:pt x="2146300" y="388072"/>
                  </a:lnTo>
                  <a:lnTo>
                    <a:pt x="2108200" y="422364"/>
                  </a:lnTo>
                  <a:lnTo>
                    <a:pt x="2082800" y="458037"/>
                  </a:lnTo>
                  <a:lnTo>
                    <a:pt x="2057400" y="495076"/>
                  </a:lnTo>
                  <a:lnTo>
                    <a:pt x="2032000" y="533470"/>
                  </a:lnTo>
                  <a:lnTo>
                    <a:pt x="2019300" y="573203"/>
                  </a:lnTo>
                  <a:lnTo>
                    <a:pt x="1993900" y="614263"/>
                  </a:lnTo>
                  <a:lnTo>
                    <a:pt x="1968500" y="700310"/>
                  </a:lnTo>
                  <a:lnTo>
                    <a:pt x="1968500" y="744335"/>
                  </a:lnTo>
                  <a:lnTo>
                    <a:pt x="1993900" y="655857"/>
                  </a:lnTo>
                  <a:lnTo>
                    <a:pt x="2006600" y="613631"/>
                  </a:lnTo>
                  <a:lnTo>
                    <a:pt x="2032000" y="572760"/>
                  </a:lnTo>
                  <a:lnTo>
                    <a:pt x="2044700" y="533253"/>
                  </a:lnTo>
                  <a:lnTo>
                    <a:pt x="2070100" y="495120"/>
                  </a:lnTo>
                  <a:lnTo>
                    <a:pt x="2095500" y="458370"/>
                  </a:lnTo>
                  <a:lnTo>
                    <a:pt x="2120900" y="423012"/>
                  </a:lnTo>
                  <a:lnTo>
                    <a:pt x="2159000" y="389057"/>
                  </a:lnTo>
                  <a:lnTo>
                    <a:pt x="2184400" y="356513"/>
                  </a:lnTo>
                  <a:lnTo>
                    <a:pt x="2222500" y="325390"/>
                  </a:lnTo>
                  <a:lnTo>
                    <a:pt x="2260600" y="295697"/>
                  </a:lnTo>
                  <a:lnTo>
                    <a:pt x="2286000" y="267444"/>
                  </a:lnTo>
                  <a:lnTo>
                    <a:pt x="2324100" y="240640"/>
                  </a:lnTo>
                  <a:lnTo>
                    <a:pt x="2362200" y="215295"/>
                  </a:lnTo>
                  <a:lnTo>
                    <a:pt x="2413000" y="191419"/>
                  </a:lnTo>
                  <a:lnTo>
                    <a:pt x="2451100" y="169020"/>
                  </a:lnTo>
                  <a:lnTo>
                    <a:pt x="2489200" y="148108"/>
                  </a:lnTo>
                  <a:lnTo>
                    <a:pt x="2540000" y="128693"/>
                  </a:lnTo>
                  <a:lnTo>
                    <a:pt x="2578100" y="110784"/>
                  </a:lnTo>
                  <a:lnTo>
                    <a:pt x="2628900" y="94391"/>
                  </a:lnTo>
                  <a:lnTo>
                    <a:pt x="2667000" y="79522"/>
                  </a:lnTo>
                  <a:lnTo>
                    <a:pt x="2705100" y="66188"/>
                  </a:lnTo>
                  <a:lnTo>
                    <a:pt x="2755900" y="54398"/>
                  </a:lnTo>
                  <a:lnTo>
                    <a:pt x="2806700" y="44162"/>
                  </a:lnTo>
                  <a:lnTo>
                    <a:pt x="2844800" y="35488"/>
                  </a:lnTo>
                  <a:lnTo>
                    <a:pt x="2882900" y="28387"/>
                  </a:lnTo>
                  <a:lnTo>
                    <a:pt x="2933700" y="22867"/>
                  </a:lnTo>
                  <a:lnTo>
                    <a:pt x="2997200" y="16771"/>
                  </a:lnTo>
                  <a:lnTo>
                    <a:pt x="3048000" y="12199"/>
                  </a:lnTo>
                  <a:lnTo>
                    <a:pt x="3098800" y="10207"/>
                  </a:lnTo>
                  <a:lnTo>
                    <a:pt x="3136900" y="9579"/>
                  </a:lnTo>
                  <a:lnTo>
                    <a:pt x="3187700" y="10322"/>
                  </a:lnTo>
                  <a:lnTo>
                    <a:pt x="3225800" y="12443"/>
                  </a:lnTo>
                  <a:lnTo>
                    <a:pt x="3276600" y="15952"/>
                  </a:lnTo>
                  <a:lnTo>
                    <a:pt x="3327400" y="20855"/>
                  </a:lnTo>
                  <a:lnTo>
                    <a:pt x="3365500" y="27161"/>
                  </a:lnTo>
                  <a:lnTo>
                    <a:pt x="3416300" y="34877"/>
                  </a:lnTo>
                  <a:lnTo>
                    <a:pt x="3467100" y="44011"/>
                  </a:lnTo>
                  <a:lnTo>
                    <a:pt x="3505200" y="54572"/>
                  </a:lnTo>
                  <a:lnTo>
                    <a:pt x="3556000" y="66567"/>
                  </a:lnTo>
                  <a:lnTo>
                    <a:pt x="3594100" y="80004"/>
                  </a:lnTo>
                  <a:lnTo>
                    <a:pt x="3644900" y="94891"/>
                  </a:lnTo>
                  <a:lnTo>
                    <a:pt x="3695700" y="111236"/>
                  </a:lnTo>
                  <a:lnTo>
                    <a:pt x="3733800" y="129046"/>
                  </a:lnTo>
                  <a:lnTo>
                    <a:pt x="3771900" y="148330"/>
                  </a:lnTo>
                  <a:lnTo>
                    <a:pt x="3822700" y="169096"/>
                  </a:lnTo>
                  <a:lnTo>
                    <a:pt x="3860800" y="191350"/>
                  </a:lnTo>
                  <a:lnTo>
                    <a:pt x="3898900" y="215102"/>
                  </a:lnTo>
                  <a:lnTo>
                    <a:pt x="3937000" y="240359"/>
                  </a:lnTo>
                  <a:lnTo>
                    <a:pt x="3975100" y="267129"/>
                  </a:lnTo>
                  <a:lnTo>
                    <a:pt x="4013200" y="295420"/>
                  </a:lnTo>
                  <a:lnTo>
                    <a:pt x="4051300" y="325239"/>
                  </a:lnTo>
                  <a:lnTo>
                    <a:pt x="4076700" y="356596"/>
                  </a:lnTo>
                  <a:lnTo>
                    <a:pt x="4114800" y="389496"/>
                  </a:lnTo>
                  <a:lnTo>
                    <a:pt x="4140200" y="423949"/>
                  </a:lnTo>
                  <a:lnTo>
                    <a:pt x="4165600" y="459963"/>
                  </a:lnTo>
                  <a:lnTo>
                    <a:pt x="4191000" y="497544"/>
                  </a:lnTo>
                  <a:lnTo>
                    <a:pt x="4216400" y="536701"/>
                  </a:lnTo>
                  <a:lnTo>
                    <a:pt x="4241800" y="577443"/>
                  </a:lnTo>
                  <a:lnTo>
                    <a:pt x="4254500" y="619776"/>
                  </a:lnTo>
                  <a:lnTo>
                    <a:pt x="4279900" y="663709"/>
                  </a:lnTo>
                  <a:lnTo>
                    <a:pt x="4292600" y="705619"/>
                  </a:lnTo>
                  <a:lnTo>
                    <a:pt x="4292600" y="748291"/>
                  </a:lnTo>
                  <a:lnTo>
                    <a:pt x="4305300" y="769627"/>
                  </a:lnTo>
                  <a:close/>
                </a:path>
                <a:path w="4318000" h="1698625">
                  <a:moveTo>
                    <a:pt x="2108200" y="1263403"/>
                  </a:moveTo>
                  <a:lnTo>
                    <a:pt x="2095500" y="1261117"/>
                  </a:lnTo>
                  <a:lnTo>
                    <a:pt x="2098839" y="1264824"/>
                  </a:lnTo>
                  <a:lnTo>
                    <a:pt x="2108200" y="1263403"/>
                  </a:lnTo>
                  <a:close/>
                </a:path>
                <a:path w="4318000" h="1698625">
                  <a:moveTo>
                    <a:pt x="2098839" y="1264824"/>
                  </a:moveTo>
                  <a:lnTo>
                    <a:pt x="2095500" y="1261117"/>
                  </a:lnTo>
                  <a:lnTo>
                    <a:pt x="2095500" y="1265331"/>
                  </a:lnTo>
                  <a:lnTo>
                    <a:pt x="2098839" y="1264824"/>
                  </a:lnTo>
                  <a:close/>
                </a:path>
                <a:path w="4318000" h="1698625">
                  <a:moveTo>
                    <a:pt x="4254350" y="1109048"/>
                  </a:moveTo>
                  <a:lnTo>
                    <a:pt x="4229100" y="1149043"/>
                  </a:lnTo>
                  <a:lnTo>
                    <a:pt x="4203700" y="1187935"/>
                  </a:lnTo>
                  <a:lnTo>
                    <a:pt x="4178300" y="1225472"/>
                  </a:lnTo>
                  <a:lnTo>
                    <a:pt x="4152900" y="1261639"/>
                  </a:lnTo>
                  <a:lnTo>
                    <a:pt x="4127500" y="1296420"/>
                  </a:lnTo>
                  <a:lnTo>
                    <a:pt x="4089400" y="1329800"/>
                  </a:lnTo>
                  <a:lnTo>
                    <a:pt x="4064000" y="1361764"/>
                  </a:lnTo>
                  <a:lnTo>
                    <a:pt x="4025900" y="1392295"/>
                  </a:lnTo>
                  <a:lnTo>
                    <a:pt x="3987800" y="1421380"/>
                  </a:lnTo>
                  <a:lnTo>
                    <a:pt x="3949700" y="1449002"/>
                  </a:lnTo>
                  <a:lnTo>
                    <a:pt x="3911600" y="1475146"/>
                  </a:lnTo>
                  <a:lnTo>
                    <a:pt x="3873500" y="1499797"/>
                  </a:lnTo>
                  <a:lnTo>
                    <a:pt x="3835400" y="1522940"/>
                  </a:lnTo>
                  <a:lnTo>
                    <a:pt x="3784600" y="1544559"/>
                  </a:lnTo>
                  <a:lnTo>
                    <a:pt x="3746500" y="1564639"/>
                  </a:lnTo>
                  <a:lnTo>
                    <a:pt x="3708400" y="1583164"/>
                  </a:lnTo>
                  <a:lnTo>
                    <a:pt x="3657600" y="1600119"/>
                  </a:lnTo>
                  <a:lnTo>
                    <a:pt x="3619500" y="1615489"/>
                  </a:lnTo>
                  <a:lnTo>
                    <a:pt x="3568700" y="1629259"/>
                  </a:lnTo>
                  <a:lnTo>
                    <a:pt x="3530600" y="1641413"/>
                  </a:lnTo>
                  <a:lnTo>
                    <a:pt x="3479800" y="1651935"/>
                  </a:lnTo>
                  <a:lnTo>
                    <a:pt x="3441700" y="1660811"/>
                  </a:lnTo>
                  <a:lnTo>
                    <a:pt x="3390900" y="1668025"/>
                  </a:lnTo>
                  <a:lnTo>
                    <a:pt x="3340100" y="1676407"/>
                  </a:lnTo>
                  <a:lnTo>
                    <a:pt x="3276600" y="1682503"/>
                  </a:lnTo>
                  <a:lnTo>
                    <a:pt x="3225800" y="1686064"/>
                  </a:lnTo>
                  <a:lnTo>
                    <a:pt x="3175000" y="1688170"/>
                  </a:lnTo>
                  <a:lnTo>
                    <a:pt x="3136900" y="1688806"/>
                  </a:lnTo>
                  <a:lnTo>
                    <a:pt x="3086100" y="1687957"/>
                  </a:lnTo>
                  <a:lnTo>
                    <a:pt x="3035300" y="1685608"/>
                  </a:lnTo>
                  <a:lnTo>
                    <a:pt x="2984500" y="1681743"/>
                  </a:lnTo>
                  <a:lnTo>
                    <a:pt x="2933700" y="1676348"/>
                  </a:lnTo>
                  <a:lnTo>
                    <a:pt x="2882900" y="1669408"/>
                  </a:lnTo>
                  <a:lnTo>
                    <a:pt x="2832100" y="1660906"/>
                  </a:lnTo>
                  <a:lnTo>
                    <a:pt x="2781300" y="1650829"/>
                  </a:lnTo>
                  <a:lnTo>
                    <a:pt x="2743200" y="1639161"/>
                  </a:lnTo>
                  <a:lnTo>
                    <a:pt x="2692400" y="1625886"/>
                  </a:lnTo>
                  <a:lnTo>
                    <a:pt x="2641600" y="1610990"/>
                  </a:lnTo>
                  <a:lnTo>
                    <a:pt x="2590800" y="1594458"/>
                  </a:lnTo>
                  <a:lnTo>
                    <a:pt x="2552700" y="1576274"/>
                  </a:lnTo>
                  <a:lnTo>
                    <a:pt x="2501900" y="1556423"/>
                  </a:lnTo>
                  <a:lnTo>
                    <a:pt x="2463800" y="1534890"/>
                  </a:lnTo>
                  <a:lnTo>
                    <a:pt x="2413000" y="1511660"/>
                  </a:lnTo>
                  <a:lnTo>
                    <a:pt x="2374900" y="1486718"/>
                  </a:lnTo>
                  <a:lnTo>
                    <a:pt x="2324100" y="1460048"/>
                  </a:lnTo>
                  <a:lnTo>
                    <a:pt x="2286000" y="1431636"/>
                  </a:lnTo>
                  <a:lnTo>
                    <a:pt x="2247900" y="1401466"/>
                  </a:lnTo>
                  <a:lnTo>
                    <a:pt x="2209800" y="1369524"/>
                  </a:lnTo>
                  <a:lnTo>
                    <a:pt x="2184400" y="1335793"/>
                  </a:lnTo>
                  <a:lnTo>
                    <a:pt x="2159000" y="1309885"/>
                  </a:lnTo>
                  <a:lnTo>
                    <a:pt x="2133600" y="1283215"/>
                  </a:lnTo>
                  <a:lnTo>
                    <a:pt x="2108200" y="1255021"/>
                  </a:lnTo>
                  <a:lnTo>
                    <a:pt x="2108200" y="1263403"/>
                  </a:lnTo>
                  <a:lnTo>
                    <a:pt x="2146300" y="1316743"/>
                  </a:lnTo>
                  <a:lnTo>
                    <a:pt x="2209800" y="1375457"/>
                  </a:lnTo>
                  <a:lnTo>
                    <a:pt x="2247900" y="1406605"/>
                  </a:lnTo>
                  <a:lnTo>
                    <a:pt x="2286000" y="1436107"/>
                  </a:lnTo>
                  <a:lnTo>
                    <a:pt x="2324100" y="1463974"/>
                  </a:lnTo>
                  <a:lnTo>
                    <a:pt x="2362200" y="1490217"/>
                  </a:lnTo>
                  <a:lnTo>
                    <a:pt x="2400300" y="1514846"/>
                  </a:lnTo>
                  <a:lnTo>
                    <a:pt x="2438400" y="1537874"/>
                  </a:lnTo>
                  <a:lnTo>
                    <a:pt x="2489200" y="1559309"/>
                  </a:lnTo>
                  <a:lnTo>
                    <a:pt x="2527300" y="1579165"/>
                  </a:lnTo>
                  <a:lnTo>
                    <a:pt x="2578100" y="1597451"/>
                  </a:lnTo>
                  <a:lnTo>
                    <a:pt x="2616200" y="1614179"/>
                  </a:lnTo>
                  <a:lnTo>
                    <a:pt x="2667000" y="1629359"/>
                  </a:lnTo>
                  <a:lnTo>
                    <a:pt x="2717800" y="1643003"/>
                  </a:lnTo>
                  <a:lnTo>
                    <a:pt x="2755900" y="1655121"/>
                  </a:lnTo>
                  <a:lnTo>
                    <a:pt x="2806700" y="1665725"/>
                  </a:lnTo>
                  <a:lnTo>
                    <a:pt x="2857500" y="1674825"/>
                  </a:lnTo>
                  <a:lnTo>
                    <a:pt x="2908300" y="1682433"/>
                  </a:lnTo>
                  <a:lnTo>
                    <a:pt x="2959100" y="1688559"/>
                  </a:lnTo>
                  <a:lnTo>
                    <a:pt x="3009900" y="1693215"/>
                  </a:lnTo>
                  <a:lnTo>
                    <a:pt x="3048000" y="1696411"/>
                  </a:lnTo>
                  <a:lnTo>
                    <a:pt x="3098800" y="1698159"/>
                  </a:lnTo>
                  <a:lnTo>
                    <a:pt x="3149600" y="1698469"/>
                  </a:lnTo>
                  <a:lnTo>
                    <a:pt x="3200400" y="1697352"/>
                  </a:lnTo>
                  <a:lnTo>
                    <a:pt x="3238500" y="1694819"/>
                  </a:lnTo>
                  <a:lnTo>
                    <a:pt x="3289300" y="1690882"/>
                  </a:lnTo>
                  <a:lnTo>
                    <a:pt x="3340100" y="1685551"/>
                  </a:lnTo>
                  <a:lnTo>
                    <a:pt x="3390900" y="1677169"/>
                  </a:lnTo>
                  <a:lnTo>
                    <a:pt x="3454400" y="1666501"/>
                  </a:lnTo>
                  <a:lnTo>
                    <a:pt x="3492500" y="1657698"/>
                  </a:lnTo>
                  <a:lnTo>
                    <a:pt x="3543300" y="1647182"/>
                  </a:lnTo>
                  <a:lnTo>
                    <a:pt x="3581400" y="1634975"/>
                  </a:lnTo>
                  <a:lnTo>
                    <a:pt x="3632200" y="1621097"/>
                  </a:lnTo>
                  <a:lnTo>
                    <a:pt x="3670300" y="1605567"/>
                  </a:lnTo>
                  <a:lnTo>
                    <a:pt x="3721100" y="1588406"/>
                  </a:lnTo>
                  <a:lnTo>
                    <a:pt x="3759200" y="1569635"/>
                  </a:lnTo>
                  <a:lnTo>
                    <a:pt x="3797300" y="1549273"/>
                  </a:lnTo>
                  <a:lnTo>
                    <a:pt x="3848100" y="1527341"/>
                  </a:lnTo>
                  <a:lnTo>
                    <a:pt x="3886200" y="1503859"/>
                  </a:lnTo>
                  <a:lnTo>
                    <a:pt x="3924300" y="1478848"/>
                  </a:lnTo>
                  <a:lnTo>
                    <a:pt x="3962400" y="1452327"/>
                  </a:lnTo>
                  <a:lnTo>
                    <a:pt x="4000500" y="1424318"/>
                  </a:lnTo>
                  <a:lnTo>
                    <a:pt x="4038600" y="1394839"/>
                  </a:lnTo>
                  <a:lnTo>
                    <a:pt x="4076700" y="1363912"/>
                  </a:lnTo>
                  <a:lnTo>
                    <a:pt x="4102100" y="1331557"/>
                  </a:lnTo>
                  <a:lnTo>
                    <a:pt x="4140200" y="1297794"/>
                  </a:lnTo>
                  <a:lnTo>
                    <a:pt x="4165600" y="1262644"/>
                  </a:lnTo>
                  <a:lnTo>
                    <a:pt x="4191000" y="1226126"/>
                  </a:lnTo>
                  <a:lnTo>
                    <a:pt x="4216400" y="1188261"/>
                  </a:lnTo>
                  <a:lnTo>
                    <a:pt x="4241800" y="1149069"/>
                  </a:lnTo>
                  <a:lnTo>
                    <a:pt x="4254350" y="1109048"/>
                  </a:lnTo>
                  <a:close/>
                </a:path>
                <a:path w="4318000" h="1698625">
                  <a:moveTo>
                    <a:pt x="4254647" y="1108327"/>
                  </a:moveTo>
                  <a:lnTo>
                    <a:pt x="4254500" y="1108570"/>
                  </a:lnTo>
                  <a:lnTo>
                    <a:pt x="4254350" y="1109048"/>
                  </a:lnTo>
                  <a:lnTo>
                    <a:pt x="4254500" y="1108811"/>
                  </a:lnTo>
                  <a:lnTo>
                    <a:pt x="4254647" y="1108327"/>
                  </a:lnTo>
                  <a:close/>
                </a:path>
                <a:path w="4318000" h="1698625">
                  <a:moveTo>
                    <a:pt x="4305300" y="979439"/>
                  </a:moveTo>
                  <a:lnTo>
                    <a:pt x="4305300" y="934792"/>
                  </a:lnTo>
                  <a:lnTo>
                    <a:pt x="4279900" y="1024389"/>
                  </a:lnTo>
                  <a:lnTo>
                    <a:pt x="4254647" y="1108327"/>
                  </a:lnTo>
                  <a:lnTo>
                    <a:pt x="4279900" y="1066786"/>
                  </a:lnTo>
                  <a:lnTo>
                    <a:pt x="4305300" y="979439"/>
                  </a:lnTo>
                  <a:close/>
                </a:path>
                <a:path w="4318000" h="1698625">
                  <a:moveTo>
                    <a:pt x="4318000" y="887190"/>
                  </a:moveTo>
                  <a:lnTo>
                    <a:pt x="4318000" y="790201"/>
                  </a:lnTo>
                  <a:lnTo>
                    <a:pt x="4305300" y="768103"/>
                  </a:lnTo>
                  <a:lnTo>
                    <a:pt x="4305300" y="933917"/>
                  </a:lnTo>
                  <a:lnTo>
                    <a:pt x="4318000" y="887190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89773" y="2317496"/>
            <a:ext cx="149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Referential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0535" y="2683255"/>
            <a:ext cx="1497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integrity  constraints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63411" y="4033265"/>
            <a:ext cx="3637915" cy="2689225"/>
            <a:chOff x="5963411" y="4033265"/>
            <a:chExt cx="3637915" cy="2689225"/>
          </a:xfrm>
        </p:grpSpPr>
        <p:sp>
          <p:nvSpPr>
            <p:cNvPr id="15" name="object 15"/>
            <p:cNvSpPr/>
            <p:nvPr/>
          </p:nvSpPr>
          <p:spPr>
            <a:xfrm>
              <a:off x="5974606" y="4041279"/>
              <a:ext cx="1596552" cy="1013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47041" y="5029204"/>
              <a:ext cx="1619093" cy="495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3411" y="4033265"/>
              <a:ext cx="3637788" cy="26845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3411" y="4033265"/>
              <a:ext cx="3632200" cy="2689225"/>
            </a:xfrm>
            <a:custGeom>
              <a:avLst/>
              <a:gdLst/>
              <a:ahLst/>
              <a:cxnLst/>
              <a:rect l="l" t="t" r="r" b="b"/>
              <a:pathLst>
                <a:path w="3632200" h="2689225">
                  <a:moveTo>
                    <a:pt x="1701800" y="1088136"/>
                  </a:moveTo>
                  <a:lnTo>
                    <a:pt x="1701800" y="1078992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8850" y="19661"/>
                  </a:lnTo>
                  <a:lnTo>
                    <a:pt x="1689100" y="1086612"/>
                  </a:lnTo>
                  <a:lnTo>
                    <a:pt x="1701800" y="1088136"/>
                  </a:lnTo>
                  <a:close/>
                </a:path>
                <a:path w="3632200" h="2689225">
                  <a:moveTo>
                    <a:pt x="18850" y="19661"/>
                  </a:moveTo>
                  <a:lnTo>
                    <a:pt x="0" y="762"/>
                  </a:lnTo>
                  <a:lnTo>
                    <a:pt x="0" y="6858"/>
                  </a:lnTo>
                  <a:lnTo>
                    <a:pt x="2091" y="8955"/>
                  </a:lnTo>
                  <a:lnTo>
                    <a:pt x="18850" y="19661"/>
                  </a:lnTo>
                  <a:close/>
                </a:path>
                <a:path w="3632200" h="2689225">
                  <a:moveTo>
                    <a:pt x="2091" y="8955"/>
                  </a:moveTo>
                  <a:lnTo>
                    <a:pt x="0" y="6858"/>
                  </a:lnTo>
                  <a:lnTo>
                    <a:pt x="0" y="7620"/>
                  </a:lnTo>
                  <a:lnTo>
                    <a:pt x="2091" y="8955"/>
                  </a:lnTo>
                  <a:close/>
                </a:path>
                <a:path w="3632200" h="2689225">
                  <a:moveTo>
                    <a:pt x="1270000" y="1274064"/>
                  </a:moveTo>
                  <a:lnTo>
                    <a:pt x="18850" y="19661"/>
                  </a:lnTo>
                  <a:lnTo>
                    <a:pt x="2091" y="8955"/>
                  </a:lnTo>
                  <a:lnTo>
                    <a:pt x="1265826" y="1276735"/>
                  </a:lnTo>
                  <a:lnTo>
                    <a:pt x="1270000" y="1274064"/>
                  </a:lnTo>
                  <a:close/>
                </a:path>
                <a:path w="3632200" h="2689225">
                  <a:moveTo>
                    <a:pt x="927100" y="1776073"/>
                  </a:moveTo>
                  <a:lnTo>
                    <a:pt x="927100" y="1724218"/>
                  </a:lnTo>
                  <a:lnTo>
                    <a:pt x="914400" y="1763750"/>
                  </a:lnTo>
                  <a:lnTo>
                    <a:pt x="914400" y="1816423"/>
                  </a:lnTo>
                  <a:lnTo>
                    <a:pt x="927100" y="1776073"/>
                  </a:lnTo>
                  <a:close/>
                </a:path>
                <a:path w="3632200" h="2689225">
                  <a:moveTo>
                    <a:pt x="3632200" y="2147693"/>
                  </a:moveTo>
                  <a:lnTo>
                    <a:pt x="3632200" y="2129447"/>
                  </a:lnTo>
                  <a:lnTo>
                    <a:pt x="3619500" y="2148882"/>
                  </a:lnTo>
                  <a:lnTo>
                    <a:pt x="3594100" y="2186480"/>
                  </a:lnTo>
                  <a:lnTo>
                    <a:pt x="3568700" y="2222948"/>
                  </a:lnTo>
                  <a:lnTo>
                    <a:pt x="3530600" y="2258214"/>
                  </a:lnTo>
                  <a:lnTo>
                    <a:pt x="3492500" y="2292209"/>
                  </a:lnTo>
                  <a:lnTo>
                    <a:pt x="3467100" y="2324862"/>
                  </a:lnTo>
                  <a:lnTo>
                    <a:pt x="3416300" y="2357628"/>
                  </a:lnTo>
                  <a:lnTo>
                    <a:pt x="3378200" y="2388870"/>
                  </a:lnTo>
                  <a:lnTo>
                    <a:pt x="3327400" y="2419350"/>
                  </a:lnTo>
                  <a:lnTo>
                    <a:pt x="3276600" y="2448306"/>
                  </a:lnTo>
                  <a:lnTo>
                    <a:pt x="3238500" y="2469858"/>
                  </a:lnTo>
                  <a:lnTo>
                    <a:pt x="3200400" y="2490367"/>
                  </a:lnTo>
                  <a:lnTo>
                    <a:pt x="3162300" y="2509832"/>
                  </a:lnTo>
                  <a:lnTo>
                    <a:pt x="3124200" y="2528251"/>
                  </a:lnTo>
                  <a:lnTo>
                    <a:pt x="3073400" y="2545621"/>
                  </a:lnTo>
                  <a:lnTo>
                    <a:pt x="3035300" y="2561942"/>
                  </a:lnTo>
                  <a:lnTo>
                    <a:pt x="2984500" y="2577212"/>
                  </a:lnTo>
                  <a:lnTo>
                    <a:pt x="2946400" y="2591427"/>
                  </a:lnTo>
                  <a:lnTo>
                    <a:pt x="2895600" y="2604588"/>
                  </a:lnTo>
                  <a:lnTo>
                    <a:pt x="2844800" y="2616692"/>
                  </a:lnTo>
                  <a:lnTo>
                    <a:pt x="2806700" y="2627737"/>
                  </a:lnTo>
                  <a:lnTo>
                    <a:pt x="2755900" y="2637721"/>
                  </a:lnTo>
                  <a:lnTo>
                    <a:pt x="2705100" y="2646643"/>
                  </a:lnTo>
                  <a:lnTo>
                    <a:pt x="2654300" y="2654501"/>
                  </a:lnTo>
                  <a:lnTo>
                    <a:pt x="2603500" y="2661294"/>
                  </a:lnTo>
                  <a:lnTo>
                    <a:pt x="2565400" y="2667018"/>
                  </a:lnTo>
                  <a:lnTo>
                    <a:pt x="2514600" y="2671673"/>
                  </a:lnTo>
                  <a:lnTo>
                    <a:pt x="2463800" y="2675257"/>
                  </a:lnTo>
                  <a:lnTo>
                    <a:pt x="2413000" y="2677768"/>
                  </a:lnTo>
                  <a:lnTo>
                    <a:pt x="2362200" y="2679204"/>
                  </a:lnTo>
                  <a:lnTo>
                    <a:pt x="2311400" y="2679563"/>
                  </a:lnTo>
                  <a:lnTo>
                    <a:pt x="2260600" y="2678844"/>
                  </a:lnTo>
                  <a:lnTo>
                    <a:pt x="2209800" y="2677045"/>
                  </a:lnTo>
                  <a:lnTo>
                    <a:pt x="2159000" y="2674164"/>
                  </a:lnTo>
                  <a:lnTo>
                    <a:pt x="2108200" y="2670199"/>
                  </a:lnTo>
                  <a:lnTo>
                    <a:pt x="2057400" y="2665148"/>
                  </a:lnTo>
                  <a:lnTo>
                    <a:pt x="2006600" y="2659011"/>
                  </a:lnTo>
                  <a:lnTo>
                    <a:pt x="1955800" y="2651784"/>
                  </a:lnTo>
                  <a:lnTo>
                    <a:pt x="1917700" y="2643466"/>
                  </a:lnTo>
                  <a:lnTo>
                    <a:pt x="1866900" y="2634056"/>
                  </a:lnTo>
                  <a:lnTo>
                    <a:pt x="1816100" y="2623551"/>
                  </a:lnTo>
                  <a:lnTo>
                    <a:pt x="1765300" y="2611950"/>
                  </a:lnTo>
                  <a:lnTo>
                    <a:pt x="1714500" y="2599251"/>
                  </a:lnTo>
                  <a:lnTo>
                    <a:pt x="1676400" y="2585452"/>
                  </a:lnTo>
                  <a:lnTo>
                    <a:pt x="1625600" y="2570552"/>
                  </a:lnTo>
                  <a:lnTo>
                    <a:pt x="1587500" y="2554548"/>
                  </a:lnTo>
                  <a:lnTo>
                    <a:pt x="1536700" y="2537439"/>
                  </a:lnTo>
                  <a:lnTo>
                    <a:pt x="1498600" y="2519224"/>
                  </a:lnTo>
                  <a:lnTo>
                    <a:pt x="1447800" y="2499899"/>
                  </a:lnTo>
                  <a:lnTo>
                    <a:pt x="1409700" y="2479464"/>
                  </a:lnTo>
                  <a:lnTo>
                    <a:pt x="1371600" y="2457917"/>
                  </a:lnTo>
                  <a:lnTo>
                    <a:pt x="1333500" y="2435256"/>
                  </a:lnTo>
                  <a:lnTo>
                    <a:pt x="1295400" y="2411478"/>
                  </a:lnTo>
                  <a:lnTo>
                    <a:pt x="1257300" y="2386584"/>
                  </a:lnTo>
                  <a:lnTo>
                    <a:pt x="1206500" y="2353818"/>
                  </a:lnTo>
                  <a:lnTo>
                    <a:pt x="1168400" y="2320290"/>
                  </a:lnTo>
                  <a:lnTo>
                    <a:pt x="1130300" y="2284745"/>
                  </a:lnTo>
                  <a:lnTo>
                    <a:pt x="1092200" y="2248404"/>
                  </a:lnTo>
                  <a:lnTo>
                    <a:pt x="1066800" y="2211338"/>
                  </a:lnTo>
                  <a:lnTo>
                    <a:pt x="1028700" y="2173617"/>
                  </a:lnTo>
                  <a:lnTo>
                    <a:pt x="1003300" y="2135312"/>
                  </a:lnTo>
                  <a:lnTo>
                    <a:pt x="990600" y="2096496"/>
                  </a:lnTo>
                  <a:lnTo>
                    <a:pt x="965200" y="2057239"/>
                  </a:lnTo>
                  <a:lnTo>
                    <a:pt x="927100" y="1937534"/>
                  </a:lnTo>
                  <a:lnTo>
                    <a:pt x="927100" y="1897225"/>
                  </a:lnTo>
                  <a:lnTo>
                    <a:pt x="914400" y="1856831"/>
                  </a:lnTo>
                  <a:lnTo>
                    <a:pt x="914400" y="1922058"/>
                  </a:lnTo>
                  <a:lnTo>
                    <a:pt x="965200" y="2077367"/>
                  </a:lnTo>
                  <a:lnTo>
                    <a:pt x="990600" y="2115211"/>
                  </a:lnTo>
                  <a:lnTo>
                    <a:pt x="1003300" y="2152525"/>
                  </a:lnTo>
                  <a:lnTo>
                    <a:pt x="1028700" y="2189240"/>
                  </a:lnTo>
                  <a:lnTo>
                    <a:pt x="1066800" y="2225288"/>
                  </a:lnTo>
                  <a:lnTo>
                    <a:pt x="1092200" y="2260601"/>
                  </a:lnTo>
                  <a:lnTo>
                    <a:pt x="1130300" y="2295109"/>
                  </a:lnTo>
                  <a:lnTo>
                    <a:pt x="1168400" y="2328744"/>
                  </a:lnTo>
                  <a:lnTo>
                    <a:pt x="1244600" y="2394204"/>
                  </a:lnTo>
                  <a:lnTo>
                    <a:pt x="1333500" y="2448806"/>
                  </a:lnTo>
                  <a:lnTo>
                    <a:pt x="1371600" y="2471077"/>
                  </a:lnTo>
                  <a:lnTo>
                    <a:pt x="1409700" y="2492260"/>
                  </a:lnTo>
                  <a:lnTo>
                    <a:pt x="1460500" y="2512357"/>
                  </a:lnTo>
                  <a:lnTo>
                    <a:pt x="1498600" y="2531367"/>
                  </a:lnTo>
                  <a:lnTo>
                    <a:pt x="1549400" y="2549292"/>
                  </a:lnTo>
                  <a:lnTo>
                    <a:pt x="1587500" y="2566132"/>
                  </a:lnTo>
                  <a:lnTo>
                    <a:pt x="1638300" y="2581888"/>
                  </a:lnTo>
                  <a:lnTo>
                    <a:pt x="1676400" y="2596561"/>
                  </a:lnTo>
                  <a:lnTo>
                    <a:pt x="1727200" y="2610151"/>
                  </a:lnTo>
                  <a:lnTo>
                    <a:pt x="1765300" y="2622661"/>
                  </a:lnTo>
                  <a:lnTo>
                    <a:pt x="1816100" y="2634089"/>
                  </a:lnTo>
                  <a:lnTo>
                    <a:pt x="1866900" y="2644438"/>
                  </a:lnTo>
                  <a:lnTo>
                    <a:pt x="1917700" y="2653707"/>
                  </a:lnTo>
                  <a:lnTo>
                    <a:pt x="1968500" y="2661898"/>
                  </a:lnTo>
                  <a:lnTo>
                    <a:pt x="2019300" y="2669012"/>
                  </a:lnTo>
                  <a:lnTo>
                    <a:pt x="2057400" y="2675049"/>
                  </a:lnTo>
                  <a:lnTo>
                    <a:pt x="2108200" y="2680010"/>
                  </a:lnTo>
                  <a:lnTo>
                    <a:pt x="2159000" y="2683896"/>
                  </a:lnTo>
                  <a:lnTo>
                    <a:pt x="2209800" y="2686707"/>
                  </a:lnTo>
                  <a:lnTo>
                    <a:pt x="2260600" y="2688445"/>
                  </a:lnTo>
                  <a:lnTo>
                    <a:pt x="2311400" y="2689110"/>
                  </a:lnTo>
                  <a:lnTo>
                    <a:pt x="2362200" y="2688704"/>
                  </a:lnTo>
                  <a:lnTo>
                    <a:pt x="2413000" y="2687226"/>
                  </a:lnTo>
                  <a:lnTo>
                    <a:pt x="2463800" y="2684678"/>
                  </a:lnTo>
                  <a:lnTo>
                    <a:pt x="2514600" y="2681060"/>
                  </a:lnTo>
                  <a:lnTo>
                    <a:pt x="2565400" y="2676373"/>
                  </a:lnTo>
                  <a:lnTo>
                    <a:pt x="2616200" y="2670619"/>
                  </a:lnTo>
                  <a:lnTo>
                    <a:pt x="2654300" y="2663797"/>
                  </a:lnTo>
                  <a:lnTo>
                    <a:pt x="2705100" y="2655909"/>
                  </a:lnTo>
                  <a:lnTo>
                    <a:pt x="2755900" y="2646955"/>
                  </a:lnTo>
                  <a:lnTo>
                    <a:pt x="2806700" y="2636937"/>
                  </a:lnTo>
                  <a:lnTo>
                    <a:pt x="2857500" y="2625855"/>
                  </a:lnTo>
                  <a:lnTo>
                    <a:pt x="2895600" y="2613709"/>
                  </a:lnTo>
                  <a:lnTo>
                    <a:pt x="2946400" y="2600501"/>
                  </a:lnTo>
                  <a:lnTo>
                    <a:pt x="2997200" y="2586232"/>
                  </a:lnTo>
                  <a:lnTo>
                    <a:pt x="3035300" y="2570901"/>
                  </a:lnTo>
                  <a:lnTo>
                    <a:pt x="3086100" y="2554511"/>
                  </a:lnTo>
                  <a:lnTo>
                    <a:pt x="3124200" y="2537062"/>
                  </a:lnTo>
                  <a:lnTo>
                    <a:pt x="3162300" y="2518554"/>
                  </a:lnTo>
                  <a:lnTo>
                    <a:pt x="3213100" y="2498988"/>
                  </a:lnTo>
                  <a:lnTo>
                    <a:pt x="3251200" y="2478366"/>
                  </a:lnTo>
                  <a:lnTo>
                    <a:pt x="3340100" y="2427732"/>
                  </a:lnTo>
                  <a:lnTo>
                    <a:pt x="3378200" y="2397252"/>
                  </a:lnTo>
                  <a:lnTo>
                    <a:pt x="3429000" y="2365247"/>
                  </a:lnTo>
                  <a:lnTo>
                    <a:pt x="3467100" y="2332482"/>
                  </a:lnTo>
                  <a:lnTo>
                    <a:pt x="3505200" y="2300212"/>
                  </a:lnTo>
                  <a:lnTo>
                    <a:pt x="3543300" y="2266595"/>
                  </a:lnTo>
                  <a:lnTo>
                    <a:pt x="3568700" y="2231707"/>
                  </a:lnTo>
                  <a:lnTo>
                    <a:pt x="3594100" y="2195630"/>
                  </a:lnTo>
                  <a:lnTo>
                    <a:pt x="3619500" y="2158440"/>
                  </a:lnTo>
                  <a:lnTo>
                    <a:pt x="3632200" y="2147693"/>
                  </a:lnTo>
                  <a:close/>
                </a:path>
                <a:path w="3632200" h="2689225">
                  <a:moveTo>
                    <a:pt x="1270000" y="1281684"/>
                  </a:moveTo>
                  <a:lnTo>
                    <a:pt x="1270000" y="1280922"/>
                  </a:lnTo>
                  <a:lnTo>
                    <a:pt x="1265826" y="1276735"/>
                  </a:lnTo>
                  <a:lnTo>
                    <a:pt x="1231900" y="1298448"/>
                  </a:lnTo>
                  <a:lnTo>
                    <a:pt x="1193800" y="1323594"/>
                  </a:lnTo>
                  <a:lnTo>
                    <a:pt x="1168400" y="1348740"/>
                  </a:lnTo>
                  <a:lnTo>
                    <a:pt x="1130300" y="1383636"/>
                  </a:lnTo>
                  <a:lnTo>
                    <a:pt x="1092200" y="1419304"/>
                  </a:lnTo>
                  <a:lnTo>
                    <a:pt x="1066800" y="1455676"/>
                  </a:lnTo>
                  <a:lnTo>
                    <a:pt x="1028700" y="1492683"/>
                  </a:lnTo>
                  <a:lnTo>
                    <a:pt x="977900" y="1568327"/>
                  </a:lnTo>
                  <a:lnTo>
                    <a:pt x="965200" y="1606827"/>
                  </a:lnTo>
                  <a:lnTo>
                    <a:pt x="939800" y="1645688"/>
                  </a:lnTo>
                  <a:lnTo>
                    <a:pt x="927100" y="1684841"/>
                  </a:lnTo>
                  <a:lnTo>
                    <a:pt x="927100" y="1735851"/>
                  </a:lnTo>
                  <a:lnTo>
                    <a:pt x="965200" y="1616668"/>
                  </a:lnTo>
                  <a:lnTo>
                    <a:pt x="1016000" y="1539160"/>
                  </a:lnTo>
                  <a:lnTo>
                    <a:pt x="1041400" y="1501204"/>
                  </a:lnTo>
                  <a:lnTo>
                    <a:pt x="1066800" y="1463875"/>
                  </a:lnTo>
                  <a:lnTo>
                    <a:pt x="1104900" y="1427244"/>
                  </a:lnTo>
                  <a:lnTo>
                    <a:pt x="1130300" y="1391381"/>
                  </a:lnTo>
                  <a:lnTo>
                    <a:pt x="1181100" y="1356360"/>
                  </a:lnTo>
                  <a:lnTo>
                    <a:pt x="1206500" y="1330452"/>
                  </a:lnTo>
                  <a:lnTo>
                    <a:pt x="1244600" y="1306068"/>
                  </a:lnTo>
                  <a:lnTo>
                    <a:pt x="1270000" y="1281684"/>
                  </a:lnTo>
                  <a:close/>
                </a:path>
                <a:path w="3632200" h="2689225">
                  <a:moveTo>
                    <a:pt x="1270000" y="1280922"/>
                  </a:moveTo>
                  <a:lnTo>
                    <a:pt x="1270000" y="1274064"/>
                  </a:lnTo>
                  <a:lnTo>
                    <a:pt x="1265826" y="1276735"/>
                  </a:lnTo>
                  <a:lnTo>
                    <a:pt x="1270000" y="1280922"/>
                  </a:lnTo>
                  <a:close/>
                </a:path>
                <a:path w="3632200" h="2689225">
                  <a:moveTo>
                    <a:pt x="3632200" y="1549908"/>
                  </a:moveTo>
                  <a:lnTo>
                    <a:pt x="3632200" y="1524762"/>
                  </a:lnTo>
                  <a:lnTo>
                    <a:pt x="3594100" y="1488581"/>
                  </a:lnTo>
                  <a:lnTo>
                    <a:pt x="3568700" y="1453805"/>
                  </a:lnTo>
                  <a:lnTo>
                    <a:pt x="3543300" y="1420420"/>
                  </a:lnTo>
                  <a:lnTo>
                    <a:pt x="3505200" y="1388412"/>
                  </a:lnTo>
                  <a:lnTo>
                    <a:pt x="3479800" y="1357765"/>
                  </a:lnTo>
                  <a:lnTo>
                    <a:pt x="3441700" y="1328466"/>
                  </a:lnTo>
                  <a:lnTo>
                    <a:pt x="3403600" y="1300500"/>
                  </a:lnTo>
                  <a:lnTo>
                    <a:pt x="3365500" y="1273851"/>
                  </a:lnTo>
                  <a:lnTo>
                    <a:pt x="3327400" y="1248507"/>
                  </a:lnTo>
                  <a:lnTo>
                    <a:pt x="3289300" y="1224451"/>
                  </a:lnTo>
                  <a:lnTo>
                    <a:pt x="3251200" y="1201671"/>
                  </a:lnTo>
                  <a:lnTo>
                    <a:pt x="3200400" y="1180150"/>
                  </a:lnTo>
                  <a:lnTo>
                    <a:pt x="3162300" y="1159875"/>
                  </a:lnTo>
                  <a:lnTo>
                    <a:pt x="3124200" y="1140831"/>
                  </a:lnTo>
                  <a:lnTo>
                    <a:pt x="3073400" y="1123004"/>
                  </a:lnTo>
                  <a:lnTo>
                    <a:pt x="3022600" y="1106378"/>
                  </a:lnTo>
                  <a:lnTo>
                    <a:pt x="2984500" y="1090941"/>
                  </a:lnTo>
                  <a:lnTo>
                    <a:pt x="2933700" y="1076676"/>
                  </a:lnTo>
                  <a:lnTo>
                    <a:pt x="2882900" y="1063569"/>
                  </a:lnTo>
                  <a:lnTo>
                    <a:pt x="2832100" y="1051607"/>
                  </a:lnTo>
                  <a:lnTo>
                    <a:pt x="2794000" y="1040774"/>
                  </a:lnTo>
                  <a:lnTo>
                    <a:pt x="2743200" y="1031056"/>
                  </a:lnTo>
                  <a:lnTo>
                    <a:pt x="2692400" y="1022438"/>
                  </a:lnTo>
                  <a:lnTo>
                    <a:pt x="2641600" y="1014907"/>
                  </a:lnTo>
                  <a:lnTo>
                    <a:pt x="2590800" y="1008446"/>
                  </a:lnTo>
                  <a:lnTo>
                    <a:pt x="2540000" y="1003043"/>
                  </a:lnTo>
                  <a:lnTo>
                    <a:pt x="2489200" y="998681"/>
                  </a:lnTo>
                  <a:lnTo>
                    <a:pt x="2451100" y="995348"/>
                  </a:lnTo>
                  <a:lnTo>
                    <a:pt x="2400300" y="993027"/>
                  </a:lnTo>
                  <a:lnTo>
                    <a:pt x="2349500" y="991706"/>
                  </a:lnTo>
                  <a:lnTo>
                    <a:pt x="2298700" y="991368"/>
                  </a:lnTo>
                  <a:lnTo>
                    <a:pt x="2247900" y="992000"/>
                  </a:lnTo>
                  <a:lnTo>
                    <a:pt x="2209800" y="993588"/>
                  </a:lnTo>
                  <a:lnTo>
                    <a:pt x="2159000" y="996116"/>
                  </a:lnTo>
                  <a:lnTo>
                    <a:pt x="2108200" y="999570"/>
                  </a:lnTo>
                  <a:lnTo>
                    <a:pt x="2070100" y="1003935"/>
                  </a:lnTo>
                  <a:lnTo>
                    <a:pt x="2019300" y="1009198"/>
                  </a:lnTo>
                  <a:lnTo>
                    <a:pt x="1981200" y="1015343"/>
                  </a:lnTo>
                  <a:lnTo>
                    <a:pt x="1943100" y="1022357"/>
                  </a:lnTo>
                  <a:lnTo>
                    <a:pt x="1892300" y="1030224"/>
                  </a:lnTo>
                  <a:lnTo>
                    <a:pt x="1828800" y="1043940"/>
                  </a:lnTo>
                  <a:lnTo>
                    <a:pt x="1765300" y="1059942"/>
                  </a:lnTo>
                  <a:lnTo>
                    <a:pt x="1701800" y="1078230"/>
                  </a:lnTo>
                  <a:lnTo>
                    <a:pt x="1701800" y="1087374"/>
                  </a:lnTo>
                  <a:lnTo>
                    <a:pt x="1765300" y="1069086"/>
                  </a:lnTo>
                  <a:lnTo>
                    <a:pt x="1828800" y="1053084"/>
                  </a:lnTo>
                  <a:lnTo>
                    <a:pt x="1892300" y="1039368"/>
                  </a:lnTo>
                  <a:lnTo>
                    <a:pt x="1968500" y="1027938"/>
                  </a:lnTo>
                  <a:lnTo>
                    <a:pt x="2019300" y="1020937"/>
                  </a:lnTo>
                  <a:lnTo>
                    <a:pt x="2070100" y="1014970"/>
                  </a:lnTo>
                  <a:lnTo>
                    <a:pt x="2120900" y="1010045"/>
                  </a:lnTo>
                  <a:lnTo>
                    <a:pt x="2159000" y="1006170"/>
                  </a:lnTo>
                  <a:lnTo>
                    <a:pt x="2209800" y="1003353"/>
                  </a:lnTo>
                  <a:lnTo>
                    <a:pt x="2260600" y="1001602"/>
                  </a:lnTo>
                  <a:lnTo>
                    <a:pt x="2311400" y="1000924"/>
                  </a:lnTo>
                  <a:lnTo>
                    <a:pt x="2362200" y="1001329"/>
                  </a:lnTo>
                  <a:lnTo>
                    <a:pt x="2413000" y="1002823"/>
                  </a:lnTo>
                  <a:lnTo>
                    <a:pt x="2463800" y="1005416"/>
                  </a:lnTo>
                  <a:lnTo>
                    <a:pt x="2514600" y="1009114"/>
                  </a:lnTo>
                  <a:lnTo>
                    <a:pt x="2565400" y="1013925"/>
                  </a:lnTo>
                  <a:lnTo>
                    <a:pt x="2616200" y="1019859"/>
                  </a:lnTo>
                  <a:lnTo>
                    <a:pt x="2667000" y="1026922"/>
                  </a:lnTo>
                  <a:lnTo>
                    <a:pt x="2717800" y="1035122"/>
                  </a:lnTo>
                  <a:lnTo>
                    <a:pt x="2755900" y="1044469"/>
                  </a:lnTo>
                  <a:lnTo>
                    <a:pt x="2806700" y="1054969"/>
                  </a:lnTo>
                  <a:lnTo>
                    <a:pt x="2857500" y="1066630"/>
                  </a:lnTo>
                  <a:lnTo>
                    <a:pt x="2908300" y="1079461"/>
                  </a:lnTo>
                  <a:lnTo>
                    <a:pt x="2959100" y="1093470"/>
                  </a:lnTo>
                  <a:lnTo>
                    <a:pt x="3009900" y="1112520"/>
                  </a:lnTo>
                  <a:lnTo>
                    <a:pt x="3073400" y="1133856"/>
                  </a:lnTo>
                  <a:lnTo>
                    <a:pt x="3111500" y="1151189"/>
                  </a:lnTo>
                  <a:lnTo>
                    <a:pt x="3162300" y="1170238"/>
                  </a:lnTo>
                  <a:lnTo>
                    <a:pt x="3200400" y="1190997"/>
                  </a:lnTo>
                  <a:lnTo>
                    <a:pt x="3251200" y="1213458"/>
                  </a:lnTo>
                  <a:lnTo>
                    <a:pt x="3289300" y="1237613"/>
                  </a:lnTo>
                  <a:lnTo>
                    <a:pt x="3340100" y="1263456"/>
                  </a:lnTo>
                  <a:lnTo>
                    <a:pt x="3378200" y="1290980"/>
                  </a:lnTo>
                  <a:lnTo>
                    <a:pt x="3416300" y="1320177"/>
                  </a:lnTo>
                  <a:lnTo>
                    <a:pt x="3454400" y="1351040"/>
                  </a:lnTo>
                  <a:lnTo>
                    <a:pt x="3492500" y="1383562"/>
                  </a:lnTo>
                  <a:lnTo>
                    <a:pt x="3530600" y="1417735"/>
                  </a:lnTo>
                  <a:lnTo>
                    <a:pt x="3556000" y="1453554"/>
                  </a:lnTo>
                  <a:lnTo>
                    <a:pt x="3594100" y="1491009"/>
                  </a:lnTo>
                  <a:lnTo>
                    <a:pt x="3632200" y="154990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77176" y="5300726"/>
            <a:ext cx="1820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write  just Product  if name 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826" y="1306322"/>
            <a:ext cx="547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Foreign </a:t>
            </a:r>
            <a:r>
              <a:rPr spc="-5" dirty="0"/>
              <a:t>Key</a:t>
            </a:r>
            <a:r>
              <a:rPr spc="-75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26461"/>
            <a:ext cx="577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 with multi-attribute primary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6047485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(name, category) must be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KEY 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1788" y="3097529"/>
            <a:ext cx="7393305" cy="2318385"/>
          </a:xfrm>
          <a:custGeom>
            <a:avLst/>
            <a:gdLst/>
            <a:ahLst/>
            <a:cxnLst/>
            <a:rect l="l" t="t" r="r" b="b"/>
            <a:pathLst>
              <a:path w="7393305" h="2318385">
                <a:moveTo>
                  <a:pt x="7392923" y="2318004"/>
                </a:moveTo>
                <a:lnTo>
                  <a:pt x="7392923" y="0"/>
                </a:lnTo>
                <a:lnTo>
                  <a:pt x="0" y="0"/>
                </a:lnTo>
                <a:lnTo>
                  <a:pt x="0" y="2318004"/>
                </a:lnTo>
                <a:lnTo>
                  <a:pt x="4571" y="231800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7383780" y="9143"/>
                </a:lnTo>
                <a:lnTo>
                  <a:pt x="7383780" y="4571"/>
                </a:lnTo>
                <a:lnTo>
                  <a:pt x="7388352" y="9143"/>
                </a:lnTo>
                <a:lnTo>
                  <a:pt x="7388352" y="2318004"/>
                </a:lnTo>
                <a:lnTo>
                  <a:pt x="7392923" y="2318004"/>
                </a:lnTo>
                <a:close/>
              </a:path>
              <a:path w="7393305" h="231838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7393305" h="2318385">
                <a:moveTo>
                  <a:pt x="9143" y="2308098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2308098"/>
                </a:lnTo>
                <a:lnTo>
                  <a:pt x="9143" y="2308098"/>
                </a:lnTo>
                <a:close/>
              </a:path>
              <a:path w="7393305" h="2318385">
                <a:moveTo>
                  <a:pt x="7388352" y="2308097"/>
                </a:moveTo>
                <a:lnTo>
                  <a:pt x="4572" y="2308098"/>
                </a:lnTo>
                <a:lnTo>
                  <a:pt x="9143" y="2312669"/>
                </a:lnTo>
                <a:lnTo>
                  <a:pt x="9143" y="2318004"/>
                </a:lnTo>
                <a:lnTo>
                  <a:pt x="7383780" y="2318004"/>
                </a:lnTo>
                <a:lnTo>
                  <a:pt x="7383780" y="2312669"/>
                </a:lnTo>
                <a:lnTo>
                  <a:pt x="7388352" y="2308097"/>
                </a:lnTo>
                <a:close/>
              </a:path>
              <a:path w="7393305" h="2318385">
                <a:moveTo>
                  <a:pt x="9143" y="2318004"/>
                </a:moveTo>
                <a:lnTo>
                  <a:pt x="9143" y="2312669"/>
                </a:lnTo>
                <a:lnTo>
                  <a:pt x="4572" y="2308098"/>
                </a:lnTo>
                <a:lnTo>
                  <a:pt x="4571" y="2318004"/>
                </a:lnTo>
                <a:lnTo>
                  <a:pt x="9143" y="2318004"/>
                </a:lnTo>
                <a:close/>
              </a:path>
              <a:path w="7393305" h="2318385">
                <a:moveTo>
                  <a:pt x="7388352" y="9143"/>
                </a:moveTo>
                <a:lnTo>
                  <a:pt x="7383780" y="4571"/>
                </a:lnTo>
                <a:lnTo>
                  <a:pt x="7383780" y="9143"/>
                </a:lnTo>
                <a:lnTo>
                  <a:pt x="7388352" y="9143"/>
                </a:lnTo>
                <a:close/>
              </a:path>
              <a:path w="7393305" h="2318385">
                <a:moveTo>
                  <a:pt x="7388352" y="2308097"/>
                </a:moveTo>
                <a:lnTo>
                  <a:pt x="7388352" y="9143"/>
                </a:lnTo>
                <a:lnTo>
                  <a:pt x="7383780" y="9143"/>
                </a:lnTo>
                <a:lnTo>
                  <a:pt x="7383780" y="2308097"/>
                </a:lnTo>
                <a:lnTo>
                  <a:pt x="7388352" y="2308097"/>
                </a:lnTo>
                <a:close/>
              </a:path>
              <a:path w="7393305" h="2318385">
                <a:moveTo>
                  <a:pt x="7388352" y="2318004"/>
                </a:moveTo>
                <a:lnTo>
                  <a:pt x="7388352" y="2308097"/>
                </a:lnTo>
                <a:lnTo>
                  <a:pt x="7383780" y="2312669"/>
                </a:lnTo>
                <a:lnTo>
                  <a:pt x="7383780" y="2318004"/>
                </a:lnTo>
                <a:lnTo>
                  <a:pt x="7388352" y="2318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819" y="3099816"/>
            <a:ext cx="7388859" cy="23133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110" marR="3024505" indent="-914400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Purchase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prodName CHAR(30),  category </a:t>
            </a:r>
            <a:r>
              <a:rPr sz="2400" spc="-20" dirty="0">
                <a:latin typeface="Arial"/>
                <a:cs typeface="Arial"/>
              </a:rPr>
              <a:t>VARCHAR(20),  </a:t>
            </a:r>
            <a:r>
              <a:rPr sz="2400" spc="-5" dirty="0">
                <a:latin typeface="Arial"/>
                <a:cs typeface="Arial"/>
              </a:rPr>
              <a:t>date </a:t>
            </a:r>
            <a:r>
              <a:rPr sz="2400" spc="-25" dirty="0">
                <a:latin typeface="Arial"/>
                <a:cs typeface="Arial"/>
              </a:rPr>
              <a:t>DATETIME,</a:t>
            </a:r>
            <a:endParaRPr sz="2400">
              <a:latin typeface="Arial"/>
              <a:cs typeface="Arial"/>
            </a:endParaRPr>
          </a:p>
          <a:p>
            <a:pPr marL="1428115" marR="245745" indent="-421005">
              <a:lnSpc>
                <a:spcPct val="100000"/>
              </a:lnSpc>
              <a:tabLst>
                <a:tab pos="368046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FOREIGN KEY </a:t>
            </a:r>
            <a:r>
              <a:rPr sz="2400" spc="-5" dirty="0">
                <a:latin typeface="Arial"/>
                <a:cs typeface="Arial"/>
              </a:rPr>
              <a:t>(prodName, category)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REFERENCES	</a:t>
            </a:r>
            <a:r>
              <a:rPr sz="2400" spc="-5" dirty="0">
                <a:latin typeface="Arial"/>
                <a:cs typeface="Arial"/>
              </a:rPr>
              <a:t>Product(name,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category))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6312" y="4405312"/>
          <a:ext cx="3048000" cy="2032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gadget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Photo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OneClick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Photo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48312" y="4405312"/>
          <a:ext cx="3048000" cy="2032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Wiz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Ritz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Wiz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339" y="39108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1523" y="3910838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9610" marR="5080" indent="-177927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happens when</a:t>
            </a:r>
            <a:r>
              <a:rPr spc="-75" dirty="0"/>
              <a:t> </a:t>
            </a:r>
            <a:r>
              <a:rPr spc="-5" dirty="0"/>
              <a:t>data  </a:t>
            </a:r>
            <a:r>
              <a:rPr dirty="0"/>
              <a:t>changes?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7939" y="2313686"/>
            <a:ext cx="392366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Types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updates: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Purchase: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insert/update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Product: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delete/update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9800" y="3932682"/>
            <a:ext cx="3888104" cy="474345"/>
          </a:xfrm>
          <a:custGeom>
            <a:avLst/>
            <a:gdLst/>
            <a:ahLst/>
            <a:cxnLst/>
            <a:rect l="l" t="t" r="r" b="b"/>
            <a:pathLst>
              <a:path w="3888104" h="474345">
                <a:moveTo>
                  <a:pt x="69580" y="434343"/>
                </a:moveTo>
                <a:lnTo>
                  <a:pt x="57150" y="403098"/>
                </a:lnTo>
                <a:lnTo>
                  <a:pt x="0" y="466344"/>
                </a:lnTo>
                <a:lnTo>
                  <a:pt x="57912" y="471514"/>
                </a:lnTo>
                <a:lnTo>
                  <a:pt x="57912" y="438912"/>
                </a:lnTo>
                <a:lnTo>
                  <a:pt x="69580" y="434343"/>
                </a:lnTo>
                <a:close/>
              </a:path>
              <a:path w="3888104" h="474345">
                <a:moveTo>
                  <a:pt x="73139" y="443287"/>
                </a:moveTo>
                <a:lnTo>
                  <a:pt x="69580" y="434343"/>
                </a:lnTo>
                <a:lnTo>
                  <a:pt x="57912" y="438912"/>
                </a:lnTo>
                <a:lnTo>
                  <a:pt x="60960" y="448056"/>
                </a:lnTo>
                <a:lnTo>
                  <a:pt x="73139" y="443287"/>
                </a:lnTo>
                <a:close/>
              </a:path>
              <a:path w="3888104" h="474345">
                <a:moveTo>
                  <a:pt x="85343" y="473964"/>
                </a:moveTo>
                <a:lnTo>
                  <a:pt x="73139" y="443287"/>
                </a:lnTo>
                <a:lnTo>
                  <a:pt x="60960" y="448056"/>
                </a:lnTo>
                <a:lnTo>
                  <a:pt x="57912" y="438912"/>
                </a:lnTo>
                <a:lnTo>
                  <a:pt x="57912" y="471514"/>
                </a:lnTo>
                <a:lnTo>
                  <a:pt x="85343" y="473964"/>
                </a:lnTo>
                <a:close/>
              </a:path>
              <a:path w="3888104" h="474345">
                <a:moveTo>
                  <a:pt x="3887724" y="461771"/>
                </a:moveTo>
                <a:lnTo>
                  <a:pt x="3623310" y="375665"/>
                </a:lnTo>
                <a:lnTo>
                  <a:pt x="3490722" y="333755"/>
                </a:lnTo>
                <a:lnTo>
                  <a:pt x="3443910" y="319110"/>
                </a:lnTo>
                <a:lnTo>
                  <a:pt x="3396919" y="304502"/>
                </a:lnTo>
                <a:lnTo>
                  <a:pt x="3349755" y="289957"/>
                </a:lnTo>
                <a:lnTo>
                  <a:pt x="3302425" y="275498"/>
                </a:lnTo>
                <a:lnTo>
                  <a:pt x="3254934" y="261148"/>
                </a:lnTo>
                <a:lnTo>
                  <a:pt x="3207290" y="246933"/>
                </a:lnTo>
                <a:lnTo>
                  <a:pt x="3159498" y="232875"/>
                </a:lnTo>
                <a:lnTo>
                  <a:pt x="3111565" y="218998"/>
                </a:lnTo>
                <a:lnTo>
                  <a:pt x="3063497" y="205326"/>
                </a:lnTo>
                <a:lnTo>
                  <a:pt x="3015300" y="191884"/>
                </a:lnTo>
                <a:lnTo>
                  <a:pt x="2966982" y="178694"/>
                </a:lnTo>
                <a:lnTo>
                  <a:pt x="2918548" y="165781"/>
                </a:lnTo>
                <a:lnTo>
                  <a:pt x="2870004" y="153169"/>
                </a:lnTo>
                <a:lnTo>
                  <a:pt x="2821358" y="140881"/>
                </a:lnTo>
                <a:lnTo>
                  <a:pt x="2772614" y="128942"/>
                </a:lnTo>
                <a:lnTo>
                  <a:pt x="2723781" y="117374"/>
                </a:lnTo>
                <a:lnTo>
                  <a:pt x="2674863" y="106202"/>
                </a:lnTo>
                <a:lnTo>
                  <a:pt x="2625868" y="95451"/>
                </a:lnTo>
                <a:lnTo>
                  <a:pt x="2576802" y="85143"/>
                </a:lnTo>
                <a:lnTo>
                  <a:pt x="2527670" y="75302"/>
                </a:lnTo>
                <a:lnTo>
                  <a:pt x="2478481" y="65953"/>
                </a:lnTo>
                <a:lnTo>
                  <a:pt x="2429239" y="57118"/>
                </a:lnTo>
                <a:lnTo>
                  <a:pt x="2379951" y="48823"/>
                </a:lnTo>
                <a:lnTo>
                  <a:pt x="2330623" y="41091"/>
                </a:lnTo>
                <a:lnTo>
                  <a:pt x="2281263" y="33945"/>
                </a:lnTo>
                <a:lnTo>
                  <a:pt x="2231876" y="27410"/>
                </a:lnTo>
                <a:lnTo>
                  <a:pt x="2182468" y="21509"/>
                </a:lnTo>
                <a:lnTo>
                  <a:pt x="2133046" y="16267"/>
                </a:lnTo>
                <a:lnTo>
                  <a:pt x="2083617" y="11706"/>
                </a:lnTo>
                <a:lnTo>
                  <a:pt x="2034186" y="7852"/>
                </a:lnTo>
                <a:lnTo>
                  <a:pt x="1984761" y="4727"/>
                </a:lnTo>
                <a:lnTo>
                  <a:pt x="1935346" y="2355"/>
                </a:lnTo>
                <a:lnTo>
                  <a:pt x="1885950" y="761"/>
                </a:lnTo>
                <a:lnTo>
                  <a:pt x="1824227" y="0"/>
                </a:lnTo>
                <a:lnTo>
                  <a:pt x="1764030" y="761"/>
                </a:lnTo>
                <a:lnTo>
                  <a:pt x="1712569" y="2284"/>
                </a:lnTo>
                <a:lnTo>
                  <a:pt x="1661311" y="4763"/>
                </a:lnTo>
                <a:lnTo>
                  <a:pt x="1610249" y="8169"/>
                </a:lnTo>
                <a:lnTo>
                  <a:pt x="1559379" y="12474"/>
                </a:lnTo>
                <a:lnTo>
                  <a:pt x="1508662" y="17653"/>
                </a:lnTo>
                <a:lnTo>
                  <a:pt x="1458049" y="23684"/>
                </a:lnTo>
                <a:lnTo>
                  <a:pt x="1407585" y="30535"/>
                </a:lnTo>
                <a:lnTo>
                  <a:pt x="1357265" y="38180"/>
                </a:lnTo>
                <a:lnTo>
                  <a:pt x="1307089" y="46592"/>
                </a:lnTo>
                <a:lnTo>
                  <a:pt x="1257053" y="55742"/>
                </a:lnTo>
                <a:lnTo>
                  <a:pt x="1207156" y="65604"/>
                </a:lnTo>
                <a:lnTo>
                  <a:pt x="1157395" y="76150"/>
                </a:lnTo>
                <a:lnTo>
                  <a:pt x="1107768" y="87354"/>
                </a:lnTo>
                <a:lnTo>
                  <a:pt x="1058271" y="99187"/>
                </a:lnTo>
                <a:lnTo>
                  <a:pt x="1008904" y="111623"/>
                </a:lnTo>
                <a:lnTo>
                  <a:pt x="959663" y="124635"/>
                </a:lnTo>
                <a:lnTo>
                  <a:pt x="910546" y="138195"/>
                </a:lnTo>
                <a:lnTo>
                  <a:pt x="861550" y="152276"/>
                </a:lnTo>
                <a:lnTo>
                  <a:pt x="812674" y="166850"/>
                </a:lnTo>
                <a:lnTo>
                  <a:pt x="763915" y="181891"/>
                </a:lnTo>
                <a:lnTo>
                  <a:pt x="715270" y="197372"/>
                </a:lnTo>
                <a:lnTo>
                  <a:pt x="666737" y="213264"/>
                </a:lnTo>
                <a:lnTo>
                  <a:pt x="618314" y="229541"/>
                </a:lnTo>
                <a:lnTo>
                  <a:pt x="569998" y="246175"/>
                </a:lnTo>
                <a:lnTo>
                  <a:pt x="521788" y="263140"/>
                </a:lnTo>
                <a:lnTo>
                  <a:pt x="473679" y="280407"/>
                </a:lnTo>
                <a:lnTo>
                  <a:pt x="425671" y="297951"/>
                </a:lnTo>
                <a:lnTo>
                  <a:pt x="377761" y="315742"/>
                </a:lnTo>
                <a:lnTo>
                  <a:pt x="329946" y="333756"/>
                </a:lnTo>
                <a:lnTo>
                  <a:pt x="219455" y="375666"/>
                </a:lnTo>
                <a:lnTo>
                  <a:pt x="69580" y="434343"/>
                </a:lnTo>
                <a:lnTo>
                  <a:pt x="73139" y="443287"/>
                </a:lnTo>
                <a:lnTo>
                  <a:pt x="222503" y="384810"/>
                </a:lnTo>
                <a:lnTo>
                  <a:pt x="332993" y="342138"/>
                </a:lnTo>
                <a:lnTo>
                  <a:pt x="380944" y="324213"/>
                </a:lnTo>
                <a:lnTo>
                  <a:pt x="428943" y="306509"/>
                </a:lnTo>
                <a:lnTo>
                  <a:pt x="476996" y="289051"/>
                </a:lnTo>
                <a:lnTo>
                  <a:pt x="525109" y="271866"/>
                </a:lnTo>
                <a:lnTo>
                  <a:pt x="573287" y="254982"/>
                </a:lnTo>
                <a:lnTo>
                  <a:pt x="621536" y="238426"/>
                </a:lnTo>
                <a:lnTo>
                  <a:pt x="669863" y="222224"/>
                </a:lnTo>
                <a:lnTo>
                  <a:pt x="718271" y="206403"/>
                </a:lnTo>
                <a:lnTo>
                  <a:pt x="766768" y="190990"/>
                </a:lnTo>
                <a:lnTo>
                  <a:pt x="815359" y="176012"/>
                </a:lnTo>
                <a:lnTo>
                  <a:pt x="864050" y="161497"/>
                </a:lnTo>
                <a:lnTo>
                  <a:pt x="912845" y="147470"/>
                </a:lnTo>
                <a:lnTo>
                  <a:pt x="961752" y="133959"/>
                </a:lnTo>
                <a:lnTo>
                  <a:pt x="1010776" y="120991"/>
                </a:lnTo>
                <a:lnTo>
                  <a:pt x="1059922" y="108592"/>
                </a:lnTo>
                <a:lnTo>
                  <a:pt x="1109197" y="96790"/>
                </a:lnTo>
                <a:lnTo>
                  <a:pt x="1158605" y="85612"/>
                </a:lnTo>
                <a:lnTo>
                  <a:pt x="1208153" y="75084"/>
                </a:lnTo>
                <a:lnTo>
                  <a:pt x="1257847" y="65234"/>
                </a:lnTo>
                <a:lnTo>
                  <a:pt x="1307691" y="56087"/>
                </a:lnTo>
                <a:lnTo>
                  <a:pt x="1357692" y="47672"/>
                </a:lnTo>
                <a:lnTo>
                  <a:pt x="1407856" y="40015"/>
                </a:lnTo>
                <a:lnTo>
                  <a:pt x="1458188" y="33144"/>
                </a:lnTo>
                <a:lnTo>
                  <a:pt x="1508693" y="27084"/>
                </a:lnTo>
                <a:lnTo>
                  <a:pt x="1559426" y="21859"/>
                </a:lnTo>
                <a:lnTo>
                  <a:pt x="1610342" y="17501"/>
                </a:lnTo>
                <a:lnTo>
                  <a:pt x="1661413" y="14040"/>
                </a:lnTo>
                <a:lnTo>
                  <a:pt x="1712641" y="11500"/>
                </a:lnTo>
                <a:lnTo>
                  <a:pt x="1764030" y="9905"/>
                </a:lnTo>
                <a:lnTo>
                  <a:pt x="1824227" y="9143"/>
                </a:lnTo>
                <a:lnTo>
                  <a:pt x="1885188" y="9905"/>
                </a:lnTo>
                <a:lnTo>
                  <a:pt x="1935990" y="11611"/>
                </a:lnTo>
                <a:lnTo>
                  <a:pt x="1986825" y="14134"/>
                </a:lnTo>
                <a:lnTo>
                  <a:pt x="2037683" y="17452"/>
                </a:lnTo>
                <a:lnTo>
                  <a:pt x="2088559" y="21536"/>
                </a:lnTo>
                <a:lnTo>
                  <a:pt x="2139442" y="26362"/>
                </a:lnTo>
                <a:lnTo>
                  <a:pt x="2190326" y="31904"/>
                </a:lnTo>
                <a:lnTo>
                  <a:pt x="2241203" y="38136"/>
                </a:lnTo>
                <a:lnTo>
                  <a:pt x="2292065" y="45032"/>
                </a:lnTo>
                <a:lnTo>
                  <a:pt x="2342904" y="52567"/>
                </a:lnTo>
                <a:lnTo>
                  <a:pt x="2393711" y="60715"/>
                </a:lnTo>
                <a:lnTo>
                  <a:pt x="2444480" y="69449"/>
                </a:lnTo>
                <a:lnTo>
                  <a:pt x="2495202" y="78746"/>
                </a:lnTo>
                <a:lnTo>
                  <a:pt x="2545870" y="88577"/>
                </a:lnTo>
                <a:lnTo>
                  <a:pt x="2596475" y="98919"/>
                </a:lnTo>
                <a:lnTo>
                  <a:pt x="2647009" y="109745"/>
                </a:lnTo>
                <a:lnTo>
                  <a:pt x="2697465" y="121029"/>
                </a:lnTo>
                <a:lnTo>
                  <a:pt x="2747835" y="132746"/>
                </a:lnTo>
                <a:lnTo>
                  <a:pt x="2798111" y="144869"/>
                </a:lnTo>
                <a:lnTo>
                  <a:pt x="2848285" y="157374"/>
                </a:lnTo>
                <a:lnTo>
                  <a:pt x="2898349" y="170234"/>
                </a:lnTo>
                <a:lnTo>
                  <a:pt x="2948295" y="183424"/>
                </a:lnTo>
                <a:lnTo>
                  <a:pt x="2998115" y="196917"/>
                </a:lnTo>
                <a:lnTo>
                  <a:pt x="3047802" y="210689"/>
                </a:lnTo>
                <a:lnTo>
                  <a:pt x="3097348" y="224713"/>
                </a:lnTo>
                <a:lnTo>
                  <a:pt x="3146744" y="238963"/>
                </a:lnTo>
                <a:lnTo>
                  <a:pt x="3195983" y="253415"/>
                </a:lnTo>
                <a:lnTo>
                  <a:pt x="3245057" y="268041"/>
                </a:lnTo>
                <a:lnTo>
                  <a:pt x="3293958" y="282817"/>
                </a:lnTo>
                <a:lnTo>
                  <a:pt x="3342678" y="297717"/>
                </a:lnTo>
                <a:lnTo>
                  <a:pt x="3391209" y="312714"/>
                </a:lnTo>
                <a:lnTo>
                  <a:pt x="3439544" y="327784"/>
                </a:lnTo>
                <a:lnTo>
                  <a:pt x="3487674" y="342899"/>
                </a:lnTo>
                <a:lnTo>
                  <a:pt x="3620262" y="384809"/>
                </a:lnTo>
                <a:lnTo>
                  <a:pt x="3885438" y="470915"/>
                </a:lnTo>
                <a:lnTo>
                  <a:pt x="3887724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221739" y="2114042"/>
            <a:ext cx="7907020" cy="3870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22225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latin typeface="Arial"/>
                <a:cs typeface="Arial"/>
              </a:rPr>
              <a:t>SQL has three options for maintaining referential  integrity 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changes:</a:t>
            </a: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vi-VN"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RESTRICT</a:t>
            </a:r>
            <a:r>
              <a:rPr lang="vi-VN" sz="2800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vi-VN" sz="2800" dirty="0">
                <a:latin typeface="Arial"/>
                <a:cs typeface="Arial"/>
              </a:rPr>
              <a:t>not allowed</a:t>
            </a: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NO ACTION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reject bad modifications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(default)</a:t>
            </a: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CASCADE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after delete/update do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delete/update</a:t>
            </a: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SET NULL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 foreign-key field 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NULL</a:t>
            </a:r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SET DEFAULT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 FK field to </a:t>
            </a:r>
            <a:r>
              <a:rPr sz="2800" spc="-5" dirty="0">
                <a:latin typeface="Arial"/>
                <a:cs typeface="Arial"/>
              </a:rPr>
              <a:t>default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</a:p>
          <a:p>
            <a:pPr marL="469900">
              <a:lnSpc>
                <a:spcPts val="2765"/>
              </a:lnSpc>
              <a:spcBef>
                <a:spcPts val="2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need to be declared with column,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e.g.,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ts val="2285"/>
              </a:lnSpc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TABLE Product (pid INT </a:t>
            </a:r>
            <a:r>
              <a:rPr sz="2000" spc="-10" dirty="0">
                <a:latin typeface="Arial"/>
                <a:cs typeface="Arial"/>
              </a:rPr>
              <a:t>DEFAULT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42)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4616" y="772922"/>
            <a:ext cx="57873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1335" marR="5080" indent="-177927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happens when</a:t>
            </a:r>
            <a:r>
              <a:rPr spc="-75" dirty="0"/>
              <a:t> </a:t>
            </a:r>
            <a:r>
              <a:rPr spc="-5" dirty="0"/>
              <a:t>data  </a:t>
            </a:r>
            <a:r>
              <a:rPr dirty="0"/>
              <a:t>changes?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482" y="430022"/>
            <a:ext cx="7170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Maintaining Referential</a:t>
            </a:r>
            <a:r>
              <a:rPr spc="-60" dirty="0"/>
              <a:t> </a:t>
            </a:r>
            <a:r>
              <a:rPr dirty="0"/>
              <a:t>Integrity</a:t>
            </a:r>
          </a:p>
        </p:txBody>
      </p:sp>
      <p:sp>
        <p:nvSpPr>
          <p:cNvPr id="3" name="object 3"/>
          <p:cNvSpPr/>
          <p:nvPr/>
        </p:nvSpPr>
        <p:spPr>
          <a:xfrm>
            <a:off x="1443227" y="1062227"/>
            <a:ext cx="7035800" cy="3056890"/>
          </a:xfrm>
          <a:custGeom>
            <a:avLst/>
            <a:gdLst/>
            <a:ahLst/>
            <a:cxnLst/>
            <a:rect l="l" t="t" r="r" b="b"/>
            <a:pathLst>
              <a:path w="7035800" h="3056890">
                <a:moveTo>
                  <a:pt x="7035546" y="3056381"/>
                </a:moveTo>
                <a:lnTo>
                  <a:pt x="7035546" y="0"/>
                </a:lnTo>
                <a:lnTo>
                  <a:pt x="0" y="0"/>
                </a:lnTo>
                <a:lnTo>
                  <a:pt x="0" y="3056382"/>
                </a:lnTo>
                <a:lnTo>
                  <a:pt x="4572" y="3056382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7026402" y="9905"/>
                </a:lnTo>
                <a:lnTo>
                  <a:pt x="7026402" y="4571"/>
                </a:lnTo>
                <a:lnTo>
                  <a:pt x="7030974" y="9905"/>
                </a:lnTo>
                <a:lnTo>
                  <a:pt x="7030974" y="3056381"/>
                </a:lnTo>
                <a:lnTo>
                  <a:pt x="7035546" y="3056381"/>
                </a:lnTo>
                <a:close/>
              </a:path>
              <a:path w="7035800" h="305689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7035800" h="3056890">
                <a:moveTo>
                  <a:pt x="9905" y="3047238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3047238"/>
                </a:lnTo>
                <a:lnTo>
                  <a:pt x="9905" y="3047238"/>
                </a:lnTo>
                <a:close/>
              </a:path>
              <a:path w="7035800" h="3056890">
                <a:moveTo>
                  <a:pt x="7030974" y="3047237"/>
                </a:moveTo>
                <a:lnTo>
                  <a:pt x="4572" y="3047238"/>
                </a:lnTo>
                <a:lnTo>
                  <a:pt x="9905" y="3051809"/>
                </a:lnTo>
                <a:lnTo>
                  <a:pt x="9905" y="3056382"/>
                </a:lnTo>
                <a:lnTo>
                  <a:pt x="7026402" y="3056381"/>
                </a:lnTo>
                <a:lnTo>
                  <a:pt x="7026402" y="3051809"/>
                </a:lnTo>
                <a:lnTo>
                  <a:pt x="7030974" y="3047237"/>
                </a:lnTo>
                <a:close/>
              </a:path>
              <a:path w="7035800" h="3056890">
                <a:moveTo>
                  <a:pt x="9905" y="3056382"/>
                </a:moveTo>
                <a:lnTo>
                  <a:pt x="9905" y="3051809"/>
                </a:lnTo>
                <a:lnTo>
                  <a:pt x="4572" y="3047238"/>
                </a:lnTo>
                <a:lnTo>
                  <a:pt x="4572" y="3056382"/>
                </a:lnTo>
                <a:lnTo>
                  <a:pt x="9905" y="3056382"/>
                </a:lnTo>
                <a:close/>
              </a:path>
              <a:path w="7035800" h="3056890">
                <a:moveTo>
                  <a:pt x="7030974" y="9905"/>
                </a:moveTo>
                <a:lnTo>
                  <a:pt x="7026402" y="4571"/>
                </a:lnTo>
                <a:lnTo>
                  <a:pt x="7026402" y="9905"/>
                </a:lnTo>
                <a:lnTo>
                  <a:pt x="7030974" y="9905"/>
                </a:lnTo>
                <a:close/>
              </a:path>
              <a:path w="7035800" h="3056890">
                <a:moveTo>
                  <a:pt x="7030974" y="3047237"/>
                </a:moveTo>
                <a:lnTo>
                  <a:pt x="7030974" y="9905"/>
                </a:lnTo>
                <a:lnTo>
                  <a:pt x="7026402" y="9905"/>
                </a:lnTo>
                <a:lnTo>
                  <a:pt x="7026402" y="3047237"/>
                </a:lnTo>
                <a:lnTo>
                  <a:pt x="7030974" y="3047237"/>
                </a:lnTo>
                <a:close/>
              </a:path>
              <a:path w="7035800" h="3056890">
                <a:moveTo>
                  <a:pt x="7030974" y="3056381"/>
                </a:moveTo>
                <a:lnTo>
                  <a:pt x="7030974" y="3047237"/>
                </a:lnTo>
                <a:lnTo>
                  <a:pt x="7026402" y="3051809"/>
                </a:lnTo>
                <a:lnTo>
                  <a:pt x="7026402" y="3056381"/>
                </a:lnTo>
                <a:lnTo>
                  <a:pt x="7030974" y="3056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5260" y="1064513"/>
            <a:ext cx="7031355" cy="305181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8380" marR="2666365" indent="-914400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Purchase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prodName CHAR(30),  category </a:t>
            </a:r>
            <a:r>
              <a:rPr sz="2400" spc="-20" dirty="0">
                <a:latin typeface="Arial"/>
                <a:cs typeface="Arial"/>
              </a:rPr>
              <a:t>VARCHAR(20),  </a:t>
            </a:r>
            <a:r>
              <a:rPr sz="2400" spc="-5" dirty="0">
                <a:latin typeface="Arial"/>
                <a:cs typeface="Arial"/>
              </a:rPr>
              <a:t>date </a:t>
            </a:r>
            <a:r>
              <a:rPr sz="2400" spc="-25" dirty="0">
                <a:latin typeface="Arial"/>
                <a:cs typeface="Arial"/>
              </a:rPr>
              <a:t>DATETIME,</a:t>
            </a:r>
            <a:endParaRPr sz="2400">
              <a:latin typeface="Arial"/>
              <a:cs typeface="Arial"/>
            </a:endParaRPr>
          </a:p>
          <a:p>
            <a:pPr marL="1260475" marR="156845" indent="-252729">
              <a:lnSpc>
                <a:spcPct val="100000"/>
              </a:lnSpc>
              <a:tabLst>
                <a:tab pos="351345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FOREIGN KEY </a:t>
            </a:r>
            <a:r>
              <a:rPr sz="2400" spc="-5" dirty="0">
                <a:latin typeface="Arial"/>
                <a:cs typeface="Arial"/>
              </a:rPr>
              <a:t>(prodName, category)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REFERENCES	</a:t>
            </a:r>
            <a:r>
              <a:rPr sz="2400" spc="-5" dirty="0">
                <a:latin typeface="Arial"/>
                <a:cs typeface="Arial"/>
              </a:rPr>
              <a:t>Product(name, category)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CASCADE</a:t>
            </a:r>
            <a:endParaRPr sz="2400">
              <a:latin typeface="Arial"/>
              <a:cs typeface="Arial"/>
            </a:endParaRPr>
          </a:p>
          <a:p>
            <a:pPr marL="12604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DELETE SET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2136" y="4736020"/>
          <a:ext cx="3048000" cy="2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gadget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Photo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OneClick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Photo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64136" y="4710112"/>
          <a:ext cx="3048000" cy="2032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Gizmo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gadget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Snap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EasyShoot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Camera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84402" y="4240783"/>
            <a:ext cx="7484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26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	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5623" y="4262628"/>
            <a:ext cx="3888104" cy="474980"/>
          </a:xfrm>
          <a:custGeom>
            <a:avLst/>
            <a:gdLst/>
            <a:ahLst/>
            <a:cxnLst/>
            <a:rect l="l" t="t" r="r" b="b"/>
            <a:pathLst>
              <a:path w="3888104" h="474979">
                <a:moveTo>
                  <a:pt x="69096" y="434291"/>
                </a:moveTo>
                <a:lnTo>
                  <a:pt x="57150" y="403098"/>
                </a:lnTo>
                <a:lnTo>
                  <a:pt x="0" y="466344"/>
                </a:lnTo>
                <a:lnTo>
                  <a:pt x="57150" y="472007"/>
                </a:lnTo>
                <a:lnTo>
                  <a:pt x="57150" y="438912"/>
                </a:lnTo>
                <a:lnTo>
                  <a:pt x="69096" y="434291"/>
                </a:lnTo>
                <a:close/>
              </a:path>
              <a:path w="3888104" h="474979">
                <a:moveTo>
                  <a:pt x="72619" y="443491"/>
                </a:moveTo>
                <a:lnTo>
                  <a:pt x="69096" y="434291"/>
                </a:lnTo>
                <a:lnTo>
                  <a:pt x="57150" y="438912"/>
                </a:lnTo>
                <a:lnTo>
                  <a:pt x="60960" y="448056"/>
                </a:lnTo>
                <a:lnTo>
                  <a:pt x="72619" y="443491"/>
                </a:lnTo>
                <a:close/>
              </a:path>
              <a:path w="3888104" h="474979">
                <a:moveTo>
                  <a:pt x="84581" y="474726"/>
                </a:moveTo>
                <a:lnTo>
                  <a:pt x="72619" y="443491"/>
                </a:lnTo>
                <a:lnTo>
                  <a:pt x="60960" y="448056"/>
                </a:lnTo>
                <a:lnTo>
                  <a:pt x="57150" y="438912"/>
                </a:lnTo>
                <a:lnTo>
                  <a:pt x="57150" y="472007"/>
                </a:lnTo>
                <a:lnTo>
                  <a:pt x="84581" y="474726"/>
                </a:lnTo>
                <a:close/>
              </a:path>
              <a:path w="3888104" h="474979">
                <a:moveTo>
                  <a:pt x="3887724" y="461771"/>
                </a:moveTo>
                <a:lnTo>
                  <a:pt x="3622548" y="375665"/>
                </a:lnTo>
                <a:lnTo>
                  <a:pt x="3489960" y="333755"/>
                </a:lnTo>
                <a:lnTo>
                  <a:pt x="3442901" y="319126"/>
                </a:lnTo>
                <a:lnTo>
                  <a:pt x="3395706" y="304535"/>
                </a:lnTo>
                <a:lnTo>
                  <a:pt x="3348380" y="290007"/>
                </a:lnTo>
                <a:lnTo>
                  <a:pt x="3300926" y="275564"/>
                </a:lnTo>
                <a:lnTo>
                  <a:pt x="3253347" y="261231"/>
                </a:lnTo>
                <a:lnTo>
                  <a:pt x="3205647" y="247032"/>
                </a:lnTo>
                <a:lnTo>
                  <a:pt x="3157829" y="232989"/>
                </a:lnTo>
                <a:lnTo>
                  <a:pt x="3109898" y="219128"/>
                </a:lnTo>
                <a:lnTo>
                  <a:pt x="3061857" y="205471"/>
                </a:lnTo>
                <a:lnTo>
                  <a:pt x="3013709" y="192043"/>
                </a:lnTo>
                <a:lnTo>
                  <a:pt x="2965458" y="178866"/>
                </a:lnTo>
                <a:lnTo>
                  <a:pt x="2917108" y="165966"/>
                </a:lnTo>
                <a:lnTo>
                  <a:pt x="2868662" y="153364"/>
                </a:lnTo>
                <a:lnTo>
                  <a:pt x="2820124" y="141086"/>
                </a:lnTo>
                <a:lnTo>
                  <a:pt x="2771497" y="129155"/>
                </a:lnTo>
                <a:lnTo>
                  <a:pt x="2722785" y="117595"/>
                </a:lnTo>
                <a:lnTo>
                  <a:pt x="2673992" y="106429"/>
                </a:lnTo>
                <a:lnTo>
                  <a:pt x="2625122" y="95681"/>
                </a:lnTo>
                <a:lnTo>
                  <a:pt x="2576177" y="85375"/>
                </a:lnTo>
                <a:lnTo>
                  <a:pt x="2527161" y="75534"/>
                </a:lnTo>
                <a:lnTo>
                  <a:pt x="2478079" y="66183"/>
                </a:lnTo>
                <a:lnTo>
                  <a:pt x="2428934" y="57344"/>
                </a:lnTo>
                <a:lnTo>
                  <a:pt x="2379729" y="49042"/>
                </a:lnTo>
                <a:lnTo>
                  <a:pt x="2330467" y="41301"/>
                </a:lnTo>
                <a:lnTo>
                  <a:pt x="2281154" y="34144"/>
                </a:lnTo>
                <a:lnTo>
                  <a:pt x="2231791" y="27595"/>
                </a:lnTo>
                <a:lnTo>
                  <a:pt x="2182383" y="21677"/>
                </a:lnTo>
                <a:lnTo>
                  <a:pt x="2132934" y="16414"/>
                </a:lnTo>
                <a:lnTo>
                  <a:pt x="2083446" y="11831"/>
                </a:lnTo>
                <a:lnTo>
                  <a:pt x="2033924" y="7950"/>
                </a:lnTo>
                <a:lnTo>
                  <a:pt x="1984371" y="4796"/>
                </a:lnTo>
                <a:lnTo>
                  <a:pt x="1934791" y="2392"/>
                </a:lnTo>
                <a:lnTo>
                  <a:pt x="1885188" y="761"/>
                </a:lnTo>
                <a:lnTo>
                  <a:pt x="1824227" y="0"/>
                </a:lnTo>
                <a:lnTo>
                  <a:pt x="1763268" y="761"/>
                </a:lnTo>
                <a:lnTo>
                  <a:pt x="1711575" y="2350"/>
                </a:lnTo>
                <a:lnTo>
                  <a:pt x="1660112" y="4886"/>
                </a:lnTo>
                <a:lnTo>
                  <a:pt x="1608871" y="8342"/>
                </a:lnTo>
                <a:lnTo>
                  <a:pt x="1557843" y="12691"/>
                </a:lnTo>
                <a:lnTo>
                  <a:pt x="1507022" y="17908"/>
                </a:lnTo>
                <a:lnTo>
                  <a:pt x="1456399" y="23965"/>
                </a:lnTo>
                <a:lnTo>
                  <a:pt x="1405967" y="30835"/>
                </a:lnTo>
                <a:lnTo>
                  <a:pt x="1355718" y="38492"/>
                </a:lnTo>
                <a:lnTo>
                  <a:pt x="1305645" y="46910"/>
                </a:lnTo>
                <a:lnTo>
                  <a:pt x="1255739" y="56060"/>
                </a:lnTo>
                <a:lnTo>
                  <a:pt x="1205993" y="65918"/>
                </a:lnTo>
                <a:lnTo>
                  <a:pt x="1156400" y="76455"/>
                </a:lnTo>
                <a:lnTo>
                  <a:pt x="1106952" y="87646"/>
                </a:lnTo>
                <a:lnTo>
                  <a:pt x="1057640" y="99463"/>
                </a:lnTo>
                <a:lnTo>
                  <a:pt x="1008458" y="111880"/>
                </a:lnTo>
                <a:lnTo>
                  <a:pt x="959397" y="124871"/>
                </a:lnTo>
                <a:lnTo>
                  <a:pt x="910451" y="138408"/>
                </a:lnTo>
                <a:lnTo>
                  <a:pt x="861611" y="152464"/>
                </a:lnTo>
                <a:lnTo>
                  <a:pt x="812869" y="167014"/>
                </a:lnTo>
                <a:lnTo>
                  <a:pt x="764218" y="182030"/>
                </a:lnTo>
                <a:lnTo>
                  <a:pt x="715651" y="197486"/>
                </a:lnTo>
                <a:lnTo>
                  <a:pt x="667159" y="213355"/>
                </a:lnTo>
                <a:lnTo>
                  <a:pt x="618734" y="229609"/>
                </a:lnTo>
                <a:lnTo>
                  <a:pt x="570370" y="246224"/>
                </a:lnTo>
                <a:lnTo>
                  <a:pt x="522059" y="263171"/>
                </a:lnTo>
                <a:lnTo>
                  <a:pt x="473792" y="280425"/>
                </a:lnTo>
                <a:lnTo>
                  <a:pt x="425562" y="297958"/>
                </a:lnTo>
                <a:lnTo>
                  <a:pt x="377362" y="315744"/>
                </a:lnTo>
                <a:lnTo>
                  <a:pt x="329184" y="333756"/>
                </a:lnTo>
                <a:lnTo>
                  <a:pt x="69096" y="434291"/>
                </a:lnTo>
                <a:lnTo>
                  <a:pt x="72619" y="443491"/>
                </a:lnTo>
                <a:lnTo>
                  <a:pt x="222503" y="384810"/>
                </a:lnTo>
                <a:lnTo>
                  <a:pt x="332993" y="342900"/>
                </a:lnTo>
                <a:lnTo>
                  <a:pt x="380477" y="324978"/>
                </a:lnTo>
                <a:lnTo>
                  <a:pt x="428097" y="307267"/>
                </a:lnTo>
                <a:lnTo>
                  <a:pt x="475854" y="289795"/>
                </a:lnTo>
                <a:lnTo>
                  <a:pt x="523746" y="272588"/>
                </a:lnTo>
                <a:lnTo>
                  <a:pt x="571773" y="255677"/>
                </a:lnTo>
                <a:lnTo>
                  <a:pt x="619934" y="239087"/>
                </a:lnTo>
                <a:lnTo>
                  <a:pt x="668229" y="222847"/>
                </a:lnTo>
                <a:lnTo>
                  <a:pt x="716657" y="206986"/>
                </a:lnTo>
                <a:lnTo>
                  <a:pt x="765217" y="191530"/>
                </a:lnTo>
                <a:lnTo>
                  <a:pt x="813909" y="176508"/>
                </a:lnTo>
                <a:lnTo>
                  <a:pt x="862733" y="161948"/>
                </a:lnTo>
                <a:lnTo>
                  <a:pt x="911687" y="147878"/>
                </a:lnTo>
                <a:lnTo>
                  <a:pt x="960770" y="134325"/>
                </a:lnTo>
                <a:lnTo>
                  <a:pt x="1009983" y="121318"/>
                </a:lnTo>
                <a:lnTo>
                  <a:pt x="1059325" y="108885"/>
                </a:lnTo>
                <a:lnTo>
                  <a:pt x="1108795" y="97053"/>
                </a:lnTo>
                <a:lnTo>
                  <a:pt x="1158392" y="85850"/>
                </a:lnTo>
                <a:lnTo>
                  <a:pt x="1208116" y="75304"/>
                </a:lnTo>
                <a:lnTo>
                  <a:pt x="1257966" y="65444"/>
                </a:lnTo>
                <a:lnTo>
                  <a:pt x="1307942" y="56297"/>
                </a:lnTo>
                <a:lnTo>
                  <a:pt x="1358043" y="47890"/>
                </a:lnTo>
                <a:lnTo>
                  <a:pt x="1408267" y="40253"/>
                </a:lnTo>
                <a:lnTo>
                  <a:pt x="1458616" y="33413"/>
                </a:lnTo>
                <a:lnTo>
                  <a:pt x="1509087" y="27397"/>
                </a:lnTo>
                <a:lnTo>
                  <a:pt x="1559681" y="22234"/>
                </a:lnTo>
                <a:lnTo>
                  <a:pt x="1610397" y="17952"/>
                </a:lnTo>
                <a:lnTo>
                  <a:pt x="1661233" y="14578"/>
                </a:lnTo>
                <a:lnTo>
                  <a:pt x="1712190" y="12140"/>
                </a:lnTo>
                <a:lnTo>
                  <a:pt x="1763268" y="10667"/>
                </a:lnTo>
                <a:lnTo>
                  <a:pt x="1824227" y="9905"/>
                </a:lnTo>
                <a:lnTo>
                  <a:pt x="1884426" y="10667"/>
                </a:lnTo>
                <a:lnTo>
                  <a:pt x="1935319" y="12258"/>
                </a:lnTo>
                <a:lnTo>
                  <a:pt x="1986226" y="14685"/>
                </a:lnTo>
                <a:lnTo>
                  <a:pt x="2037140" y="17919"/>
                </a:lnTo>
                <a:lnTo>
                  <a:pt x="2088054" y="21935"/>
                </a:lnTo>
                <a:lnTo>
                  <a:pt x="2138961" y="26706"/>
                </a:lnTo>
                <a:lnTo>
                  <a:pt x="2189855" y="32205"/>
                </a:lnTo>
                <a:lnTo>
                  <a:pt x="2240730" y="38406"/>
                </a:lnTo>
                <a:lnTo>
                  <a:pt x="2291578" y="45280"/>
                </a:lnTo>
                <a:lnTo>
                  <a:pt x="2342394" y="52802"/>
                </a:lnTo>
                <a:lnTo>
                  <a:pt x="2393169" y="60945"/>
                </a:lnTo>
                <a:lnTo>
                  <a:pt x="2443899" y="69682"/>
                </a:lnTo>
                <a:lnTo>
                  <a:pt x="2494577" y="78986"/>
                </a:lnTo>
                <a:lnTo>
                  <a:pt x="2545195" y="88831"/>
                </a:lnTo>
                <a:lnTo>
                  <a:pt x="2595747" y="99189"/>
                </a:lnTo>
                <a:lnTo>
                  <a:pt x="2646226" y="110034"/>
                </a:lnTo>
                <a:lnTo>
                  <a:pt x="2696627" y="121338"/>
                </a:lnTo>
                <a:lnTo>
                  <a:pt x="2746942" y="133076"/>
                </a:lnTo>
                <a:lnTo>
                  <a:pt x="2797165" y="145221"/>
                </a:lnTo>
                <a:lnTo>
                  <a:pt x="2847289" y="157745"/>
                </a:lnTo>
                <a:lnTo>
                  <a:pt x="2897308" y="170621"/>
                </a:lnTo>
                <a:lnTo>
                  <a:pt x="2947214" y="183824"/>
                </a:lnTo>
                <a:lnTo>
                  <a:pt x="2997002" y="197326"/>
                </a:lnTo>
                <a:lnTo>
                  <a:pt x="3046665" y="211100"/>
                </a:lnTo>
                <a:lnTo>
                  <a:pt x="3096197" y="225119"/>
                </a:lnTo>
                <a:lnTo>
                  <a:pt x="3145589" y="239358"/>
                </a:lnTo>
                <a:lnTo>
                  <a:pt x="3194837" y="253788"/>
                </a:lnTo>
                <a:lnTo>
                  <a:pt x="3243934" y="268383"/>
                </a:lnTo>
                <a:lnTo>
                  <a:pt x="3292872" y="283117"/>
                </a:lnTo>
                <a:lnTo>
                  <a:pt x="3341645" y="297962"/>
                </a:lnTo>
                <a:lnTo>
                  <a:pt x="3390247" y="312892"/>
                </a:lnTo>
                <a:lnTo>
                  <a:pt x="3438672" y="327880"/>
                </a:lnTo>
                <a:lnTo>
                  <a:pt x="3486912" y="342899"/>
                </a:lnTo>
                <a:lnTo>
                  <a:pt x="3619500" y="384809"/>
                </a:lnTo>
                <a:lnTo>
                  <a:pt x="3884676" y="470915"/>
                </a:lnTo>
                <a:lnTo>
                  <a:pt x="3887724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766313"/>
            <a:ext cx="432752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Constraints 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attributes: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CHECK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354965" marR="618490" indent="-354965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Constraints on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tuples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CHECK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3371" y="3193018"/>
            <a:ext cx="33521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-- obvious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meaning...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-- any condition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408" y="1306322"/>
            <a:ext cx="68300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Entity </a:t>
            </a:r>
            <a:r>
              <a:rPr dirty="0"/>
              <a:t>/ </a:t>
            </a:r>
            <a:r>
              <a:rPr spc="-5" dirty="0"/>
              <a:t>Relationship</a:t>
            </a:r>
            <a:r>
              <a:rPr spc="-6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3535679" cy="9798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Entity set = 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 An </a:t>
            </a:r>
            <a:r>
              <a:rPr sz="2400" spc="-5" dirty="0">
                <a:latin typeface="Arial"/>
                <a:cs typeface="Arial"/>
              </a:rPr>
              <a:t>entity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851402"/>
            <a:ext cx="1695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4875514"/>
            <a:ext cx="23285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elationship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58128" y="2586227"/>
            <a:ext cx="1229360" cy="543560"/>
            <a:chOff x="6358128" y="2586227"/>
            <a:chExt cx="1229360" cy="543560"/>
          </a:xfrm>
        </p:grpSpPr>
        <p:sp>
          <p:nvSpPr>
            <p:cNvPr id="7" name="object 7"/>
            <p:cNvSpPr/>
            <p:nvPr/>
          </p:nvSpPr>
          <p:spPr>
            <a:xfrm>
              <a:off x="6362700" y="2590799"/>
              <a:ext cx="121920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8128" y="2586227"/>
              <a:ext cx="1229105" cy="537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8128" y="2586227"/>
              <a:ext cx="1229360" cy="543560"/>
            </a:xfrm>
            <a:custGeom>
              <a:avLst/>
              <a:gdLst/>
              <a:ahLst/>
              <a:cxnLst/>
              <a:rect l="l" t="t" r="r" b="b"/>
              <a:pathLst>
                <a:path w="1229359" h="543560">
                  <a:moveTo>
                    <a:pt x="1229106" y="541020"/>
                  </a:moveTo>
                  <a:lnTo>
                    <a:pt x="1229106" y="2286"/>
                  </a:lnTo>
                  <a:lnTo>
                    <a:pt x="1226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41020"/>
                  </a:lnTo>
                  <a:lnTo>
                    <a:pt x="2286" y="543306"/>
                  </a:lnTo>
                  <a:lnTo>
                    <a:pt x="4572" y="5433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219200" y="9906"/>
                  </a:lnTo>
                  <a:lnTo>
                    <a:pt x="1219200" y="4572"/>
                  </a:lnTo>
                  <a:lnTo>
                    <a:pt x="1223772" y="9906"/>
                  </a:lnTo>
                  <a:lnTo>
                    <a:pt x="1223772" y="543306"/>
                  </a:lnTo>
                  <a:lnTo>
                    <a:pt x="1226820" y="543306"/>
                  </a:lnTo>
                  <a:lnTo>
                    <a:pt x="1229106" y="541020"/>
                  </a:lnTo>
                  <a:close/>
                </a:path>
                <a:path w="1229359" h="5435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229359" h="543560">
                  <a:moveTo>
                    <a:pt x="9906" y="5334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33400"/>
                  </a:lnTo>
                  <a:lnTo>
                    <a:pt x="9906" y="533400"/>
                  </a:lnTo>
                  <a:close/>
                </a:path>
                <a:path w="1229359" h="543560">
                  <a:moveTo>
                    <a:pt x="1223772" y="533400"/>
                  </a:moveTo>
                  <a:lnTo>
                    <a:pt x="4572" y="533400"/>
                  </a:lnTo>
                  <a:lnTo>
                    <a:pt x="9906" y="537972"/>
                  </a:lnTo>
                  <a:lnTo>
                    <a:pt x="9906" y="543306"/>
                  </a:lnTo>
                  <a:lnTo>
                    <a:pt x="1219200" y="543306"/>
                  </a:lnTo>
                  <a:lnTo>
                    <a:pt x="1219200" y="537972"/>
                  </a:lnTo>
                  <a:lnTo>
                    <a:pt x="1223772" y="533400"/>
                  </a:lnTo>
                  <a:close/>
                </a:path>
                <a:path w="1229359" h="543560">
                  <a:moveTo>
                    <a:pt x="9906" y="543306"/>
                  </a:moveTo>
                  <a:lnTo>
                    <a:pt x="9906" y="537972"/>
                  </a:lnTo>
                  <a:lnTo>
                    <a:pt x="4572" y="533400"/>
                  </a:lnTo>
                  <a:lnTo>
                    <a:pt x="4572" y="543306"/>
                  </a:lnTo>
                  <a:lnTo>
                    <a:pt x="9906" y="543306"/>
                  </a:lnTo>
                  <a:close/>
                </a:path>
                <a:path w="1229359" h="543560">
                  <a:moveTo>
                    <a:pt x="1223772" y="9906"/>
                  </a:moveTo>
                  <a:lnTo>
                    <a:pt x="1219200" y="4572"/>
                  </a:lnTo>
                  <a:lnTo>
                    <a:pt x="1219200" y="9906"/>
                  </a:lnTo>
                  <a:lnTo>
                    <a:pt x="1223772" y="9906"/>
                  </a:lnTo>
                  <a:close/>
                </a:path>
                <a:path w="1229359" h="543560">
                  <a:moveTo>
                    <a:pt x="1223772" y="533400"/>
                  </a:moveTo>
                  <a:lnTo>
                    <a:pt x="1223772" y="9906"/>
                  </a:lnTo>
                  <a:lnTo>
                    <a:pt x="1219200" y="9906"/>
                  </a:lnTo>
                  <a:lnTo>
                    <a:pt x="1219200" y="533400"/>
                  </a:lnTo>
                  <a:lnTo>
                    <a:pt x="1223772" y="533400"/>
                  </a:lnTo>
                  <a:close/>
                </a:path>
                <a:path w="1229359" h="543560">
                  <a:moveTo>
                    <a:pt x="1223772" y="543306"/>
                  </a:moveTo>
                  <a:lnTo>
                    <a:pt x="1223772" y="533400"/>
                  </a:lnTo>
                  <a:lnTo>
                    <a:pt x="1219200" y="537972"/>
                  </a:lnTo>
                  <a:lnTo>
                    <a:pt x="1219200" y="543306"/>
                  </a:lnTo>
                  <a:lnTo>
                    <a:pt x="1223772" y="5433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35344" y="26535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20028" y="3805428"/>
            <a:ext cx="1305560" cy="544195"/>
            <a:chOff x="6320028" y="3805428"/>
            <a:chExt cx="1305560" cy="544195"/>
          </a:xfrm>
        </p:grpSpPr>
        <p:sp>
          <p:nvSpPr>
            <p:cNvPr id="12" name="object 12"/>
            <p:cNvSpPr/>
            <p:nvPr/>
          </p:nvSpPr>
          <p:spPr>
            <a:xfrm>
              <a:off x="6636323" y="4304482"/>
              <a:ext cx="226699" cy="348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8912" y="4261492"/>
              <a:ext cx="230360" cy="6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0028" y="3805428"/>
              <a:ext cx="1299972" cy="537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0028" y="3805428"/>
              <a:ext cx="1305560" cy="544195"/>
            </a:xfrm>
            <a:custGeom>
              <a:avLst/>
              <a:gdLst/>
              <a:ahLst/>
              <a:cxnLst/>
              <a:rect l="l" t="t" r="r" b="b"/>
              <a:pathLst>
                <a:path w="1305559" h="544195">
                  <a:moveTo>
                    <a:pt x="1305306" y="271272"/>
                  </a:moveTo>
                  <a:lnTo>
                    <a:pt x="1304544" y="264414"/>
                  </a:lnTo>
                  <a:lnTo>
                    <a:pt x="1304544" y="257556"/>
                  </a:lnTo>
                  <a:lnTo>
                    <a:pt x="1303020" y="249936"/>
                  </a:lnTo>
                  <a:lnTo>
                    <a:pt x="1289402" y="212952"/>
                  </a:lnTo>
                  <a:lnTo>
                    <a:pt x="1266767" y="179441"/>
                  </a:lnTo>
                  <a:lnTo>
                    <a:pt x="1236288" y="149273"/>
                  </a:lnTo>
                  <a:lnTo>
                    <a:pt x="1199138" y="122319"/>
                  </a:lnTo>
                  <a:lnTo>
                    <a:pt x="1156490" y="98447"/>
                  </a:lnTo>
                  <a:lnTo>
                    <a:pt x="1109518" y="77529"/>
                  </a:lnTo>
                  <a:lnTo>
                    <a:pt x="1059395" y="59435"/>
                  </a:lnTo>
                  <a:lnTo>
                    <a:pt x="1007295" y="44034"/>
                  </a:lnTo>
                  <a:lnTo>
                    <a:pt x="954392" y="31198"/>
                  </a:lnTo>
                  <a:lnTo>
                    <a:pt x="901858" y="20796"/>
                  </a:lnTo>
                  <a:lnTo>
                    <a:pt x="850866" y="12699"/>
                  </a:lnTo>
                  <a:lnTo>
                    <a:pt x="802592" y="6777"/>
                  </a:lnTo>
                  <a:lnTo>
                    <a:pt x="758207" y="2900"/>
                  </a:lnTo>
                  <a:lnTo>
                    <a:pt x="719328" y="960"/>
                  </a:lnTo>
                  <a:lnTo>
                    <a:pt x="685800" y="762"/>
                  </a:lnTo>
                  <a:lnTo>
                    <a:pt x="652272" y="0"/>
                  </a:lnTo>
                  <a:lnTo>
                    <a:pt x="611891" y="111"/>
                  </a:lnTo>
                  <a:lnTo>
                    <a:pt x="546075" y="2764"/>
                  </a:lnTo>
                  <a:lnTo>
                    <a:pt x="501637" y="6821"/>
                  </a:lnTo>
                  <a:lnTo>
                    <a:pt x="453352" y="12852"/>
                  </a:lnTo>
                  <a:lnTo>
                    <a:pt x="402389" y="21002"/>
                  </a:lnTo>
                  <a:lnTo>
                    <a:pt x="349915" y="31415"/>
                  </a:lnTo>
                  <a:lnTo>
                    <a:pt x="297097" y="44235"/>
                  </a:lnTo>
                  <a:lnTo>
                    <a:pt x="245103" y="59604"/>
                  </a:lnTo>
                  <a:lnTo>
                    <a:pt x="195100" y="77669"/>
                  </a:lnTo>
                  <a:lnTo>
                    <a:pt x="148256" y="98571"/>
                  </a:lnTo>
                  <a:lnTo>
                    <a:pt x="105739" y="122456"/>
                  </a:lnTo>
                  <a:lnTo>
                    <a:pt x="68716" y="149467"/>
                  </a:lnTo>
                  <a:lnTo>
                    <a:pt x="38354" y="179749"/>
                  </a:lnTo>
                  <a:lnTo>
                    <a:pt x="15822" y="213444"/>
                  </a:lnTo>
                  <a:lnTo>
                    <a:pt x="2285" y="250698"/>
                  </a:lnTo>
                  <a:lnTo>
                    <a:pt x="0" y="264414"/>
                  </a:lnTo>
                  <a:lnTo>
                    <a:pt x="0" y="278892"/>
                  </a:lnTo>
                  <a:lnTo>
                    <a:pt x="762" y="285750"/>
                  </a:lnTo>
                  <a:lnTo>
                    <a:pt x="2286" y="293370"/>
                  </a:lnTo>
                  <a:lnTo>
                    <a:pt x="3810" y="300228"/>
                  </a:lnTo>
                  <a:lnTo>
                    <a:pt x="9906" y="314040"/>
                  </a:lnTo>
                  <a:lnTo>
                    <a:pt x="9906" y="265176"/>
                  </a:lnTo>
                  <a:lnTo>
                    <a:pt x="11429" y="251460"/>
                  </a:lnTo>
                  <a:lnTo>
                    <a:pt x="47043" y="184490"/>
                  </a:lnTo>
                  <a:lnTo>
                    <a:pt x="76067" y="155800"/>
                  </a:lnTo>
                  <a:lnTo>
                    <a:pt x="111245" y="130128"/>
                  </a:lnTo>
                  <a:lnTo>
                    <a:pt x="151586" y="107343"/>
                  </a:lnTo>
                  <a:lnTo>
                    <a:pt x="196097" y="87311"/>
                  </a:lnTo>
                  <a:lnTo>
                    <a:pt x="243785" y="69898"/>
                  </a:lnTo>
                  <a:lnTo>
                    <a:pt x="293660" y="54973"/>
                  </a:lnTo>
                  <a:lnTo>
                    <a:pt x="344728" y="42402"/>
                  </a:lnTo>
                  <a:lnTo>
                    <a:pt x="395997" y="32051"/>
                  </a:lnTo>
                  <a:lnTo>
                    <a:pt x="446475" y="23789"/>
                  </a:lnTo>
                  <a:lnTo>
                    <a:pt x="495170" y="17482"/>
                  </a:lnTo>
                  <a:lnTo>
                    <a:pt x="541090" y="12997"/>
                  </a:lnTo>
                  <a:lnTo>
                    <a:pt x="583241" y="10201"/>
                  </a:lnTo>
                  <a:lnTo>
                    <a:pt x="620632" y="8961"/>
                  </a:lnTo>
                  <a:lnTo>
                    <a:pt x="652272" y="9144"/>
                  </a:lnTo>
                  <a:lnTo>
                    <a:pt x="685800" y="9906"/>
                  </a:lnTo>
                  <a:lnTo>
                    <a:pt x="718566" y="11430"/>
                  </a:lnTo>
                  <a:lnTo>
                    <a:pt x="749127" y="12112"/>
                  </a:lnTo>
                  <a:lnTo>
                    <a:pt x="827527" y="18987"/>
                  </a:lnTo>
                  <a:lnTo>
                    <a:pt x="873046" y="25386"/>
                  </a:lnTo>
                  <a:lnTo>
                    <a:pt x="921232" y="33896"/>
                  </a:lnTo>
                  <a:lnTo>
                    <a:pt x="970925" y="44623"/>
                  </a:lnTo>
                  <a:lnTo>
                    <a:pt x="1020966" y="57669"/>
                  </a:lnTo>
                  <a:lnTo>
                    <a:pt x="1070208" y="73145"/>
                  </a:lnTo>
                  <a:lnTo>
                    <a:pt x="1117500" y="91162"/>
                  </a:lnTo>
                  <a:lnTo>
                    <a:pt x="1161654" y="111816"/>
                  </a:lnTo>
                  <a:lnTo>
                    <a:pt x="1201508" y="135213"/>
                  </a:lnTo>
                  <a:lnTo>
                    <a:pt x="1235896" y="161457"/>
                  </a:lnTo>
                  <a:lnTo>
                    <a:pt x="1263657" y="190653"/>
                  </a:lnTo>
                  <a:lnTo>
                    <a:pt x="1294638" y="258318"/>
                  </a:lnTo>
                  <a:lnTo>
                    <a:pt x="1295400" y="265176"/>
                  </a:lnTo>
                  <a:lnTo>
                    <a:pt x="1295400" y="316904"/>
                  </a:lnTo>
                  <a:lnTo>
                    <a:pt x="1304544" y="278892"/>
                  </a:lnTo>
                  <a:lnTo>
                    <a:pt x="1305306" y="271272"/>
                  </a:lnTo>
                  <a:close/>
                </a:path>
                <a:path w="1305559" h="544195">
                  <a:moveTo>
                    <a:pt x="1295400" y="316904"/>
                  </a:moveTo>
                  <a:lnTo>
                    <a:pt x="1295400" y="278130"/>
                  </a:lnTo>
                  <a:lnTo>
                    <a:pt x="1294638" y="284988"/>
                  </a:lnTo>
                  <a:lnTo>
                    <a:pt x="1283566" y="320460"/>
                  </a:lnTo>
                  <a:lnTo>
                    <a:pt x="1235792" y="381946"/>
                  </a:lnTo>
                  <a:lnTo>
                    <a:pt x="1201409" y="408177"/>
                  </a:lnTo>
                  <a:lnTo>
                    <a:pt x="1161575" y="431546"/>
                  </a:lnTo>
                  <a:lnTo>
                    <a:pt x="1117451" y="452162"/>
                  </a:lnTo>
                  <a:lnTo>
                    <a:pt x="1070194" y="470135"/>
                  </a:lnTo>
                  <a:lnTo>
                    <a:pt x="1020942" y="485580"/>
                  </a:lnTo>
                  <a:lnTo>
                    <a:pt x="970867" y="498600"/>
                  </a:lnTo>
                  <a:lnTo>
                    <a:pt x="921145" y="509302"/>
                  </a:lnTo>
                  <a:lnTo>
                    <a:pt x="872940" y="517794"/>
                  </a:lnTo>
                  <a:lnTo>
                    <a:pt x="827416" y="524187"/>
                  </a:lnTo>
                  <a:lnTo>
                    <a:pt x="785736" y="528590"/>
                  </a:lnTo>
                  <a:lnTo>
                    <a:pt x="718566" y="531876"/>
                  </a:lnTo>
                  <a:lnTo>
                    <a:pt x="685800" y="533400"/>
                  </a:lnTo>
                  <a:lnTo>
                    <a:pt x="651756" y="533405"/>
                  </a:lnTo>
                  <a:lnTo>
                    <a:pt x="618168" y="533791"/>
                  </a:lnTo>
                  <a:lnTo>
                    <a:pt x="577880" y="532521"/>
                  </a:lnTo>
                  <a:lnTo>
                    <a:pt x="532556" y="529442"/>
                  </a:lnTo>
                  <a:lnTo>
                    <a:pt x="483340" y="524407"/>
                  </a:lnTo>
                  <a:lnTo>
                    <a:pt x="431379" y="517271"/>
                  </a:lnTo>
                  <a:lnTo>
                    <a:pt x="377819" y="507884"/>
                  </a:lnTo>
                  <a:lnTo>
                    <a:pt x="323807" y="496101"/>
                  </a:lnTo>
                  <a:lnTo>
                    <a:pt x="270488" y="481775"/>
                  </a:lnTo>
                  <a:lnTo>
                    <a:pt x="219009" y="464759"/>
                  </a:lnTo>
                  <a:lnTo>
                    <a:pt x="170515" y="444906"/>
                  </a:lnTo>
                  <a:lnTo>
                    <a:pt x="126154" y="422069"/>
                  </a:lnTo>
                  <a:lnTo>
                    <a:pt x="87071" y="396101"/>
                  </a:lnTo>
                  <a:lnTo>
                    <a:pt x="54413" y="366855"/>
                  </a:lnTo>
                  <a:lnTo>
                    <a:pt x="29325" y="334184"/>
                  </a:lnTo>
                  <a:lnTo>
                    <a:pt x="12954" y="297942"/>
                  </a:lnTo>
                  <a:lnTo>
                    <a:pt x="9906" y="278130"/>
                  </a:lnTo>
                  <a:lnTo>
                    <a:pt x="9906" y="314040"/>
                  </a:lnTo>
                  <a:lnTo>
                    <a:pt x="44272" y="369768"/>
                  </a:lnTo>
                  <a:lnTo>
                    <a:pt x="75817" y="399375"/>
                  </a:lnTo>
                  <a:lnTo>
                    <a:pt x="113567" y="425736"/>
                  </a:lnTo>
                  <a:lnTo>
                    <a:pt x="156521" y="448999"/>
                  </a:lnTo>
                  <a:lnTo>
                    <a:pt x="203676" y="469311"/>
                  </a:lnTo>
                  <a:lnTo>
                    <a:pt x="254030" y="486820"/>
                  </a:lnTo>
                  <a:lnTo>
                    <a:pt x="306581" y="501672"/>
                  </a:lnTo>
                  <a:lnTo>
                    <a:pt x="360326" y="514015"/>
                  </a:lnTo>
                  <a:lnTo>
                    <a:pt x="414263" y="523997"/>
                  </a:lnTo>
                  <a:lnTo>
                    <a:pt x="467391" y="531764"/>
                  </a:lnTo>
                  <a:lnTo>
                    <a:pt x="518706" y="537464"/>
                  </a:lnTo>
                  <a:lnTo>
                    <a:pt x="567207" y="541245"/>
                  </a:lnTo>
                  <a:lnTo>
                    <a:pt x="611891" y="543254"/>
                  </a:lnTo>
                  <a:lnTo>
                    <a:pt x="651756" y="543637"/>
                  </a:lnTo>
                  <a:lnTo>
                    <a:pt x="685800" y="542544"/>
                  </a:lnTo>
                  <a:lnTo>
                    <a:pt x="719328" y="541782"/>
                  </a:lnTo>
                  <a:lnTo>
                    <a:pt x="751332" y="539496"/>
                  </a:lnTo>
                  <a:lnTo>
                    <a:pt x="783780" y="537942"/>
                  </a:lnTo>
                  <a:lnTo>
                    <a:pt x="823042" y="534261"/>
                  </a:lnTo>
                  <a:lnTo>
                    <a:pt x="867686" y="528328"/>
                  </a:lnTo>
                  <a:lnTo>
                    <a:pt x="916281" y="520018"/>
                  </a:lnTo>
                  <a:lnTo>
                    <a:pt x="967395" y="509207"/>
                  </a:lnTo>
                  <a:lnTo>
                    <a:pt x="1019596" y="495772"/>
                  </a:lnTo>
                  <a:lnTo>
                    <a:pt x="1071452" y="479588"/>
                  </a:lnTo>
                  <a:lnTo>
                    <a:pt x="1121533" y="460531"/>
                  </a:lnTo>
                  <a:lnTo>
                    <a:pt x="1168405" y="438476"/>
                  </a:lnTo>
                  <a:lnTo>
                    <a:pt x="1210639" y="413299"/>
                  </a:lnTo>
                  <a:lnTo>
                    <a:pt x="1246801" y="384876"/>
                  </a:lnTo>
                  <a:lnTo>
                    <a:pt x="1275460" y="353084"/>
                  </a:lnTo>
                  <a:lnTo>
                    <a:pt x="1295185" y="317797"/>
                  </a:lnTo>
                  <a:lnTo>
                    <a:pt x="1295400" y="31690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31000" y="3872738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53328" y="5024628"/>
            <a:ext cx="1838960" cy="695960"/>
            <a:chOff x="6053328" y="5024628"/>
            <a:chExt cx="1838960" cy="695960"/>
          </a:xfrm>
        </p:grpSpPr>
        <p:sp>
          <p:nvSpPr>
            <p:cNvPr id="18" name="object 18"/>
            <p:cNvSpPr/>
            <p:nvPr/>
          </p:nvSpPr>
          <p:spPr>
            <a:xfrm>
              <a:off x="6057900" y="5029200"/>
              <a:ext cx="916431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3328" y="5024628"/>
              <a:ext cx="1838705" cy="6903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3328" y="5024628"/>
              <a:ext cx="1838960" cy="695960"/>
            </a:xfrm>
            <a:custGeom>
              <a:avLst/>
              <a:gdLst/>
              <a:ahLst/>
              <a:cxnLst/>
              <a:rect l="l" t="t" r="r" b="b"/>
              <a:pathLst>
                <a:path w="1838959" h="695960">
                  <a:moveTo>
                    <a:pt x="1838706" y="349757"/>
                  </a:moveTo>
                  <a:lnTo>
                    <a:pt x="1838706" y="345947"/>
                  </a:lnTo>
                  <a:lnTo>
                    <a:pt x="1837182" y="344423"/>
                  </a:lnTo>
                  <a:lnTo>
                    <a:pt x="1835658" y="343661"/>
                  </a:lnTo>
                  <a:lnTo>
                    <a:pt x="921258" y="761"/>
                  </a:lnTo>
                  <a:lnTo>
                    <a:pt x="919734" y="0"/>
                  </a:lnTo>
                  <a:lnTo>
                    <a:pt x="918972" y="0"/>
                  </a:lnTo>
                  <a:lnTo>
                    <a:pt x="917448" y="761"/>
                  </a:lnTo>
                  <a:lnTo>
                    <a:pt x="3048" y="343661"/>
                  </a:lnTo>
                  <a:lnTo>
                    <a:pt x="1524" y="344423"/>
                  </a:lnTo>
                  <a:lnTo>
                    <a:pt x="0" y="345947"/>
                  </a:lnTo>
                  <a:lnTo>
                    <a:pt x="0" y="349757"/>
                  </a:lnTo>
                  <a:lnTo>
                    <a:pt x="1524" y="351281"/>
                  </a:lnTo>
                  <a:lnTo>
                    <a:pt x="3048" y="352043"/>
                  </a:lnTo>
                  <a:lnTo>
                    <a:pt x="6858" y="353472"/>
                  </a:lnTo>
                  <a:lnTo>
                    <a:pt x="6858" y="343661"/>
                  </a:lnTo>
                  <a:lnTo>
                    <a:pt x="18034" y="347852"/>
                  </a:lnTo>
                  <a:lnTo>
                    <a:pt x="917448" y="10572"/>
                  </a:lnTo>
                  <a:lnTo>
                    <a:pt x="917448" y="9143"/>
                  </a:lnTo>
                  <a:lnTo>
                    <a:pt x="921258" y="9143"/>
                  </a:lnTo>
                  <a:lnTo>
                    <a:pt x="921258" y="10572"/>
                  </a:lnTo>
                  <a:lnTo>
                    <a:pt x="1820672" y="347852"/>
                  </a:lnTo>
                  <a:lnTo>
                    <a:pt x="1831848" y="343661"/>
                  </a:lnTo>
                  <a:lnTo>
                    <a:pt x="1831848" y="353472"/>
                  </a:lnTo>
                  <a:lnTo>
                    <a:pt x="1835658" y="352043"/>
                  </a:lnTo>
                  <a:lnTo>
                    <a:pt x="1837182" y="351281"/>
                  </a:lnTo>
                  <a:lnTo>
                    <a:pt x="1838706" y="349757"/>
                  </a:lnTo>
                  <a:close/>
                </a:path>
                <a:path w="1838959" h="695960">
                  <a:moveTo>
                    <a:pt x="18034" y="347852"/>
                  </a:moveTo>
                  <a:lnTo>
                    <a:pt x="6858" y="343661"/>
                  </a:lnTo>
                  <a:lnTo>
                    <a:pt x="6858" y="352043"/>
                  </a:lnTo>
                  <a:lnTo>
                    <a:pt x="18034" y="347852"/>
                  </a:lnTo>
                  <a:close/>
                </a:path>
                <a:path w="1838959" h="695960">
                  <a:moveTo>
                    <a:pt x="919353" y="685847"/>
                  </a:moveTo>
                  <a:lnTo>
                    <a:pt x="18034" y="347852"/>
                  </a:lnTo>
                  <a:lnTo>
                    <a:pt x="6858" y="352043"/>
                  </a:lnTo>
                  <a:lnTo>
                    <a:pt x="6858" y="353472"/>
                  </a:lnTo>
                  <a:lnTo>
                    <a:pt x="917448" y="694943"/>
                  </a:lnTo>
                  <a:lnTo>
                    <a:pt x="917448" y="686561"/>
                  </a:lnTo>
                  <a:lnTo>
                    <a:pt x="919353" y="685847"/>
                  </a:lnTo>
                  <a:close/>
                </a:path>
                <a:path w="1838959" h="695960">
                  <a:moveTo>
                    <a:pt x="921258" y="9143"/>
                  </a:moveTo>
                  <a:lnTo>
                    <a:pt x="917448" y="9143"/>
                  </a:lnTo>
                  <a:lnTo>
                    <a:pt x="919353" y="9858"/>
                  </a:lnTo>
                  <a:lnTo>
                    <a:pt x="921258" y="9143"/>
                  </a:lnTo>
                  <a:close/>
                </a:path>
                <a:path w="1838959" h="695960">
                  <a:moveTo>
                    <a:pt x="919353" y="9858"/>
                  </a:moveTo>
                  <a:lnTo>
                    <a:pt x="917448" y="9143"/>
                  </a:lnTo>
                  <a:lnTo>
                    <a:pt x="917448" y="10572"/>
                  </a:lnTo>
                  <a:lnTo>
                    <a:pt x="919353" y="9858"/>
                  </a:lnTo>
                  <a:close/>
                </a:path>
                <a:path w="1838959" h="695960">
                  <a:moveTo>
                    <a:pt x="921258" y="686561"/>
                  </a:moveTo>
                  <a:lnTo>
                    <a:pt x="919353" y="685847"/>
                  </a:lnTo>
                  <a:lnTo>
                    <a:pt x="917448" y="686561"/>
                  </a:lnTo>
                  <a:lnTo>
                    <a:pt x="921258" y="686561"/>
                  </a:lnTo>
                  <a:close/>
                </a:path>
                <a:path w="1838959" h="695960">
                  <a:moveTo>
                    <a:pt x="921258" y="694943"/>
                  </a:moveTo>
                  <a:lnTo>
                    <a:pt x="921258" y="686561"/>
                  </a:lnTo>
                  <a:lnTo>
                    <a:pt x="917448" y="686561"/>
                  </a:lnTo>
                  <a:lnTo>
                    <a:pt x="917448" y="694943"/>
                  </a:lnTo>
                  <a:lnTo>
                    <a:pt x="918972" y="695705"/>
                  </a:lnTo>
                  <a:lnTo>
                    <a:pt x="919734" y="695705"/>
                  </a:lnTo>
                  <a:lnTo>
                    <a:pt x="921258" y="694943"/>
                  </a:lnTo>
                  <a:close/>
                </a:path>
                <a:path w="1838959" h="695960">
                  <a:moveTo>
                    <a:pt x="921258" y="10572"/>
                  </a:moveTo>
                  <a:lnTo>
                    <a:pt x="921258" y="9143"/>
                  </a:lnTo>
                  <a:lnTo>
                    <a:pt x="919353" y="9858"/>
                  </a:lnTo>
                  <a:lnTo>
                    <a:pt x="921258" y="10572"/>
                  </a:lnTo>
                  <a:close/>
                </a:path>
                <a:path w="1838959" h="695960">
                  <a:moveTo>
                    <a:pt x="1831848" y="353472"/>
                  </a:moveTo>
                  <a:lnTo>
                    <a:pt x="1831848" y="352043"/>
                  </a:lnTo>
                  <a:lnTo>
                    <a:pt x="1820672" y="347852"/>
                  </a:lnTo>
                  <a:lnTo>
                    <a:pt x="919353" y="685847"/>
                  </a:lnTo>
                  <a:lnTo>
                    <a:pt x="921258" y="686561"/>
                  </a:lnTo>
                  <a:lnTo>
                    <a:pt x="921258" y="694943"/>
                  </a:lnTo>
                  <a:lnTo>
                    <a:pt x="1831848" y="353472"/>
                  </a:lnTo>
                  <a:close/>
                </a:path>
                <a:path w="1838959" h="695960">
                  <a:moveTo>
                    <a:pt x="1831848" y="352043"/>
                  </a:moveTo>
                  <a:lnTo>
                    <a:pt x="1831848" y="343661"/>
                  </a:lnTo>
                  <a:lnTo>
                    <a:pt x="1820672" y="347852"/>
                  </a:lnTo>
                  <a:lnTo>
                    <a:pt x="1831848" y="352043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11543" y="51681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sp>
        <p:nvSpPr>
          <p:cNvPr id="3" name="object 3"/>
          <p:cNvSpPr/>
          <p:nvPr/>
        </p:nvSpPr>
        <p:spPr>
          <a:xfrm>
            <a:off x="2357627" y="2814827"/>
            <a:ext cx="5095240" cy="2318385"/>
          </a:xfrm>
          <a:custGeom>
            <a:avLst/>
            <a:gdLst/>
            <a:ahLst/>
            <a:cxnLst/>
            <a:rect l="l" t="t" r="r" b="b"/>
            <a:pathLst>
              <a:path w="5095240" h="2318385">
                <a:moveTo>
                  <a:pt x="5094732" y="2318004"/>
                </a:moveTo>
                <a:lnTo>
                  <a:pt x="5094732" y="0"/>
                </a:lnTo>
                <a:lnTo>
                  <a:pt x="0" y="0"/>
                </a:lnTo>
                <a:lnTo>
                  <a:pt x="0" y="2318004"/>
                </a:lnTo>
                <a:lnTo>
                  <a:pt x="4572" y="2318004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085588" y="9905"/>
                </a:lnTo>
                <a:lnTo>
                  <a:pt x="5085588" y="4571"/>
                </a:lnTo>
                <a:lnTo>
                  <a:pt x="5090160" y="9905"/>
                </a:lnTo>
                <a:lnTo>
                  <a:pt x="5090160" y="2318004"/>
                </a:lnTo>
                <a:lnTo>
                  <a:pt x="5094732" y="2318004"/>
                </a:lnTo>
                <a:close/>
              </a:path>
              <a:path w="5095240" h="2318385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095240" h="2318385">
                <a:moveTo>
                  <a:pt x="9905" y="230886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308860"/>
                </a:lnTo>
                <a:lnTo>
                  <a:pt x="9905" y="2308860"/>
                </a:lnTo>
                <a:close/>
              </a:path>
              <a:path w="5095240" h="2318385">
                <a:moveTo>
                  <a:pt x="5090160" y="2308859"/>
                </a:moveTo>
                <a:lnTo>
                  <a:pt x="4572" y="2308860"/>
                </a:lnTo>
                <a:lnTo>
                  <a:pt x="9905" y="2313431"/>
                </a:lnTo>
                <a:lnTo>
                  <a:pt x="9905" y="2318004"/>
                </a:lnTo>
                <a:lnTo>
                  <a:pt x="5085588" y="2318004"/>
                </a:lnTo>
                <a:lnTo>
                  <a:pt x="5085588" y="2313431"/>
                </a:lnTo>
                <a:lnTo>
                  <a:pt x="5090160" y="2308859"/>
                </a:lnTo>
                <a:close/>
              </a:path>
              <a:path w="5095240" h="2318385">
                <a:moveTo>
                  <a:pt x="9905" y="2318004"/>
                </a:moveTo>
                <a:lnTo>
                  <a:pt x="9905" y="2313431"/>
                </a:lnTo>
                <a:lnTo>
                  <a:pt x="4572" y="2308860"/>
                </a:lnTo>
                <a:lnTo>
                  <a:pt x="4572" y="2318004"/>
                </a:lnTo>
                <a:lnTo>
                  <a:pt x="9905" y="2318004"/>
                </a:lnTo>
                <a:close/>
              </a:path>
              <a:path w="5095240" h="2318385">
                <a:moveTo>
                  <a:pt x="5090160" y="9905"/>
                </a:moveTo>
                <a:lnTo>
                  <a:pt x="5085588" y="4571"/>
                </a:lnTo>
                <a:lnTo>
                  <a:pt x="5085588" y="9905"/>
                </a:lnTo>
                <a:lnTo>
                  <a:pt x="5090160" y="9905"/>
                </a:lnTo>
                <a:close/>
              </a:path>
              <a:path w="5095240" h="2318385">
                <a:moveTo>
                  <a:pt x="5090160" y="2308859"/>
                </a:moveTo>
                <a:lnTo>
                  <a:pt x="5090160" y="9905"/>
                </a:lnTo>
                <a:lnTo>
                  <a:pt x="5085588" y="9905"/>
                </a:lnTo>
                <a:lnTo>
                  <a:pt x="5085588" y="2308859"/>
                </a:lnTo>
                <a:lnTo>
                  <a:pt x="5090160" y="2308859"/>
                </a:lnTo>
                <a:close/>
              </a:path>
              <a:path w="5095240" h="2318385">
                <a:moveTo>
                  <a:pt x="5090160" y="2318004"/>
                </a:moveTo>
                <a:lnTo>
                  <a:pt x="5090160" y="2308859"/>
                </a:lnTo>
                <a:lnTo>
                  <a:pt x="5085588" y="2313431"/>
                </a:lnTo>
                <a:lnTo>
                  <a:pt x="5085588" y="2318004"/>
                </a:lnTo>
                <a:lnTo>
                  <a:pt x="5090160" y="2318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9660" y="2817114"/>
            <a:ext cx="5090795" cy="2313940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744" marR="702945" indent="-914400">
              <a:lnSpc>
                <a:spcPct val="100000"/>
              </a:lnSpc>
              <a:spcBef>
                <a:spcPts val="310"/>
              </a:spcBef>
              <a:tabLst>
                <a:tab pos="24987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productID	CHAR(10),  name CHAR(30),  category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VARCHAR(20),</a:t>
            </a:r>
            <a:endParaRPr sz="2400">
              <a:latin typeface="Arial"/>
              <a:cs typeface="Arial"/>
            </a:endParaRPr>
          </a:p>
          <a:p>
            <a:pPr marL="1007744" marR="1358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price INT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(price &gt;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r>
              <a:rPr sz="2400" dirty="0">
                <a:latin typeface="Arial"/>
                <a:cs typeface="Arial"/>
              </a:rPr>
              <a:t>,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(productID))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sp>
        <p:nvSpPr>
          <p:cNvPr id="3" name="object 3"/>
          <p:cNvSpPr/>
          <p:nvPr/>
        </p:nvSpPr>
        <p:spPr>
          <a:xfrm>
            <a:off x="1328927" y="2814827"/>
            <a:ext cx="7912734" cy="2687955"/>
          </a:xfrm>
          <a:custGeom>
            <a:avLst/>
            <a:gdLst/>
            <a:ahLst/>
            <a:cxnLst/>
            <a:rect l="l" t="t" r="r" b="b"/>
            <a:pathLst>
              <a:path w="7912734" h="2687954">
                <a:moveTo>
                  <a:pt x="7912608" y="2687574"/>
                </a:moveTo>
                <a:lnTo>
                  <a:pt x="7912608" y="0"/>
                </a:lnTo>
                <a:lnTo>
                  <a:pt x="0" y="0"/>
                </a:lnTo>
                <a:lnTo>
                  <a:pt x="0" y="2687574"/>
                </a:lnTo>
                <a:lnTo>
                  <a:pt x="4571" y="2687574"/>
                </a:lnTo>
                <a:lnTo>
                  <a:pt x="4571" y="9906"/>
                </a:lnTo>
                <a:lnTo>
                  <a:pt x="9143" y="4572"/>
                </a:lnTo>
                <a:lnTo>
                  <a:pt x="9144" y="9906"/>
                </a:lnTo>
                <a:lnTo>
                  <a:pt x="7903464" y="9906"/>
                </a:lnTo>
                <a:lnTo>
                  <a:pt x="7903464" y="4572"/>
                </a:lnTo>
                <a:lnTo>
                  <a:pt x="7908036" y="9906"/>
                </a:lnTo>
                <a:lnTo>
                  <a:pt x="7908036" y="2687574"/>
                </a:lnTo>
                <a:lnTo>
                  <a:pt x="7912608" y="2687574"/>
                </a:lnTo>
                <a:close/>
              </a:path>
              <a:path w="7912734" h="2687954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912734" h="2687954">
                <a:moveTo>
                  <a:pt x="9144" y="267766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2677668"/>
                </a:lnTo>
                <a:lnTo>
                  <a:pt x="9144" y="2677668"/>
                </a:lnTo>
                <a:close/>
              </a:path>
              <a:path w="7912734" h="2687954">
                <a:moveTo>
                  <a:pt x="7908036" y="2677668"/>
                </a:moveTo>
                <a:lnTo>
                  <a:pt x="4572" y="2677668"/>
                </a:lnTo>
                <a:lnTo>
                  <a:pt x="9144" y="2682240"/>
                </a:lnTo>
                <a:lnTo>
                  <a:pt x="9144" y="2687574"/>
                </a:lnTo>
                <a:lnTo>
                  <a:pt x="7903464" y="2687574"/>
                </a:lnTo>
                <a:lnTo>
                  <a:pt x="7903464" y="2682240"/>
                </a:lnTo>
                <a:lnTo>
                  <a:pt x="7908036" y="2677668"/>
                </a:lnTo>
                <a:close/>
              </a:path>
              <a:path w="7912734" h="2687954">
                <a:moveTo>
                  <a:pt x="9144" y="2687574"/>
                </a:moveTo>
                <a:lnTo>
                  <a:pt x="9144" y="2682240"/>
                </a:lnTo>
                <a:lnTo>
                  <a:pt x="4572" y="2677668"/>
                </a:lnTo>
                <a:lnTo>
                  <a:pt x="4571" y="2687574"/>
                </a:lnTo>
                <a:lnTo>
                  <a:pt x="9144" y="2687574"/>
                </a:lnTo>
                <a:close/>
              </a:path>
              <a:path w="7912734" h="2687954">
                <a:moveTo>
                  <a:pt x="7908036" y="9906"/>
                </a:moveTo>
                <a:lnTo>
                  <a:pt x="7903464" y="4572"/>
                </a:lnTo>
                <a:lnTo>
                  <a:pt x="7903464" y="9906"/>
                </a:lnTo>
                <a:lnTo>
                  <a:pt x="7908036" y="9906"/>
                </a:lnTo>
                <a:close/>
              </a:path>
              <a:path w="7912734" h="2687954">
                <a:moveTo>
                  <a:pt x="7908036" y="2677668"/>
                </a:moveTo>
                <a:lnTo>
                  <a:pt x="7908036" y="9906"/>
                </a:lnTo>
                <a:lnTo>
                  <a:pt x="7903464" y="9906"/>
                </a:lnTo>
                <a:lnTo>
                  <a:pt x="7903464" y="2677668"/>
                </a:lnTo>
                <a:lnTo>
                  <a:pt x="7908036" y="2677668"/>
                </a:lnTo>
                <a:close/>
              </a:path>
              <a:path w="7912734" h="2687954">
                <a:moveTo>
                  <a:pt x="7908036" y="2687574"/>
                </a:moveTo>
                <a:lnTo>
                  <a:pt x="7908036" y="2677668"/>
                </a:lnTo>
                <a:lnTo>
                  <a:pt x="7903464" y="2682240"/>
                </a:lnTo>
                <a:lnTo>
                  <a:pt x="7903464" y="2687574"/>
                </a:lnTo>
                <a:lnTo>
                  <a:pt x="7908036" y="268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0960" y="2817114"/>
            <a:ext cx="7908290" cy="2682875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744" marR="3606165" indent="-914400">
              <a:lnSpc>
                <a:spcPct val="100000"/>
              </a:lnSpc>
              <a:spcBef>
                <a:spcPts val="310"/>
              </a:spcBef>
              <a:tabLst>
                <a:tab pos="24987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productID	CHAR(10),  name CHAR(30),  category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VARCHAR(20)</a:t>
            </a:r>
            <a:endParaRPr sz="2400">
              <a:latin typeface="Arial"/>
              <a:cs typeface="Arial"/>
            </a:endParaRPr>
          </a:p>
          <a:p>
            <a:pPr marL="1007744" marR="318135" indent="25209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(category in (‘toy’, ‘gadget’, ‘apparel’))</a:t>
            </a:r>
            <a:r>
              <a:rPr sz="2400" spc="-5" dirty="0">
                <a:latin typeface="Arial"/>
                <a:cs typeface="Arial"/>
              </a:rPr>
              <a:t>,  price INT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(price &gt; 0)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(productID))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sp>
        <p:nvSpPr>
          <p:cNvPr id="3" name="object 3"/>
          <p:cNvSpPr/>
          <p:nvPr/>
        </p:nvSpPr>
        <p:spPr>
          <a:xfrm>
            <a:off x="1328927" y="2814827"/>
            <a:ext cx="7912734" cy="2687955"/>
          </a:xfrm>
          <a:custGeom>
            <a:avLst/>
            <a:gdLst/>
            <a:ahLst/>
            <a:cxnLst/>
            <a:rect l="l" t="t" r="r" b="b"/>
            <a:pathLst>
              <a:path w="7912734" h="2687954">
                <a:moveTo>
                  <a:pt x="7912608" y="2687574"/>
                </a:moveTo>
                <a:lnTo>
                  <a:pt x="7912608" y="0"/>
                </a:lnTo>
                <a:lnTo>
                  <a:pt x="0" y="0"/>
                </a:lnTo>
                <a:lnTo>
                  <a:pt x="0" y="2687574"/>
                </a:lnTo>
                <a:lnTo>
                  <a:pt x="4571" y="2687574"/>
                </a:lnTo>
                <a:lnTo>
                  <a:pt x="4571" y="9906"/>
                </a:lnTo>
                <a:lnTo>
                  <a:pt x="9143" y="4572"/>
                </a:lnTo>
                <a:lnTo>
                  <a:pt x="9144" y="9906"/>
                </a:lnTo>
                <a:lnTo>
                  <a:pt x="7903464" y="9906"/>
                </a:lnTo>
                <a:lnTo>
                  <a:pt x="7903464" y="4572"/>
                </a:lnTo>
                <a:lnTo>
                  <a:pt x="7908036" y="9906"/>
                </a:lnTo>
                <a:lnTo>
                  <a:pt x="7908036" y="2687574"/>
                </a:lnTo>
                <a:lnTo>
                  <a:pt x="7912608" y="2687574"/>
                </a:lnTo>
                <a:close/>
              </a:path>
              <a:path w="7912734" h="2687954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912734" h="2687954">
                <a:moveTo>
                  <a:pt x="9144" y="267766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2677668"/>
                </a:lnTo>
                <a:lnTo>
                  <a:pt x="9144" y="2677668"/>
                </a:lnTo>
                <a:close/>
              </a:path>
              <a:path w="7912734" h="2687954">
                <a:moveTo>
                  <a:pt x="7908036" y="2677668"/>
                </a:moveTo>
                <a:lnTo>
                  <a:pt x="4572" y="2677668"/>
                </a:lnTo>
                <a:lnTo>
                  <a:pt x="9144" y="2682240"/>
                </a:lnTo>
                <a:lnTo>
                  <a:pt x="9144" y="2687574"/>
                </a:lnTo>
                <a:lnTo>
                  <a:pt x="7903464" y="2687574"/>
                </a:lnTo>
                <a:lnTo>
                  <a:pt x="7903464" y="2682240"/>
                </a:lnTo>
                <a:lnTo>
                  <a:pt x="7908036" y="2677668"/>
                </a:lnTo>
                <a:close/>
              </a:path>
              <a:path w="7912734" h="2687954">
                <a:moveTo>
                  <a:pt x="9144" y="2687574"/>
                </a:moveTo>
                <a:lnTo>
                  <a:pt x="9144" y="2682240"/>
                </a:lnTo>
                <a:lnTo>
                  <a:pt x="4572" y="2677668"/>
                </a:lnTo>
                <a:lnTo>
                  <a:pt x="4571" y="2687574"/>
                </a:lnTo>
                <a:lnTo>
                  <a:pt x="9144" y="2687574"/>
                </a:lnTo>
                <a:close/>
              </a:path>
              <a:path w="7912734" h="2687954">
                <a:moveTo>
                  <a:pt x="7908036" y="9906"/>
                </a:moveTo>
                <a:lnTo>
                  <a:pt x="7903464" y="4572"/>
                </a:lnTo>
                <a:lnTo>
                  <a:pt x="7903464" y="9906"/>
                </a:lnTo>
                <a:lnTo>
                  <a:pt x="7908036" y="9906"/>
                </a:lnTo>
                <a:close/>
              </a:path>
              <a:path w="7912734" h="2687954">
                <a:moveTo>
                  <a:pt x="7908036" y="2677668"/>
                </a:moveTo>
                <a:lnTo>
                  <a:pt x="7908036" y="9906"/>
                </a:lnTo>
                <a:lnTo>
                  <a:pt x="7903464" y="9906"/>
                </a:lnTo>
                <a:lnTo>
                  <a:pt x="7903464" y="2677668"/>
                </a:lnTo>
                <a:lnTo>
                  <a:pt x="7908036" y="2677668"/>
                </a:lnTo>
                <a:close/>
              </a:path>
              <a:path w="7912734" h="2687954">
                <a:moveTo>
                  <a:pt x="7908036" y="2687574"/>
                </a:moveTo>
                <a:lnTo>
                  <a:pt x="7908036" y="2677668"/>
                </a:lnTo>
                <a:lnTo>
                  <a:pt x="7903464" y="2682240"/>
                </a:lnTo>
                <a:lnTo>
                  <a:pt x="7903464" y="2687574"/>
                </a:lnTo>
                <a:lnTo>
                  <a:pt x="7908036" y="268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0960" y="2817114"/>
            <a:ext cx="7908290" cy="2682875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07744" marR="3912870" indent="-914400">
              <a:lnSpc>
                <a:spcPct val="100000"/>
              </a:lnSpc>
              <a:spcBef>
                <a:spcPts val="310"/>
              </a:spcBef>
              <a:tabLst>
                <a:tab pos="24987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productI</a:t>
            </a:r>
            <a:r>
              <a:rPr sz="2400" dirty="0">
                <a:latin typeface="Arial"/>
                <a:cs typeface="Arial"/>
              </a:rPr>
              <a:t>D	</a:t>
            </a:r>
            <a:r>
              <a:rPr sz="2400" spc="-5" dirty="0">
                <a:latin typeface="Arial"/>
                <a:cs typeface="Arial"/>
              </a:rPr>
              <a:t>CHAR(10),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name CHAR(30)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category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VARCHAR(20)</a:t>
            </a:r>
            <a:endParaRPr sz="2400">
              <a:latin typeface="Arial"/>
              <a:cs typeface="Arial"/>
            </a:endParaRPr>
          </a:p>
          <a:p>
            <a:pPr marL="1007744" marR="318135" indent="25209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(category in (‘toy’, ‘gadget’, ‘apparel’))</a:t>
            </a:r>
            <a:r>
              <a:rPr sz="2400" spc="-5" dirty="0">
                <a:latin typeface="Arial"/>
                <a:cs typeface="Arial"/>
              </a:rPr>
              <a:t>,  price INT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(price &gt; 0)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(productID))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sp>
        <p:nvSpPr>
          <p:cNvPr id="3" name="object 3"/>
          <p:cNvSpPr/>
          <p:nvPr/>
        </p:nvSpPr>
        <p:spPr>
          <a:xfrm>
            <a:off x="1824227" y="3195827"/>
            <a:ext cx="6383020" cy="2318385"/>
          </a:xfrm>
          <a:custGeom>
            <a:avLst/>
            <a:gdLst/>
            <a:ahLst/>
            <a:cxnLst/>
            <a:rect l="l" t="t" r="r" b="b"/>
            <a:pathLst>
              <a:path w="6383020" h="2318385">
                <a:moveTo>
                  <a:pt x="6382512" y="2318004"/>
                </a:moveTo>
                <a:lnTo>
                  <a:pt x="6382512" y="0"/>
                </a:lnTo>
                <a:lnTo>
                  <a:pt x="0" y="0"/>
                </a:lnTo>
                <a:lnTo>
                  <a:pt x="0" y="2318004"/>
                </a:lnTo>
                <a:lnTo>
                  <a:pt x="4572" y="2318004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373368" y="9905"/>
                </a:lnTo>
                <a:lnTo>
                  <a:pt x="6373368" y="4571"/>
                </a:lnTo>
                <a:lnTo>
                  <a:pt x="6377940" y="9905"/>
                </a:lnTo>
                <a:lnTo>
                  <a:pt x="6377940" y="2318004"/>
                </a:lnTo>
                <a:lnTo>
                  <a:pt x="6382512" y="2318004"/>
                </a:lnTo>
                <a:close/>
              </a:path>
              <a:path w="6383020" h="231838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383020" h="2318385">
                <a:moveTo>
                  <a:pt x="9906" y="230886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2308860"/>
                </a:lnTo>
                <a:lnTo>
                  <a:pt x="9906" y="2308860"/>
                </a:lnTo>
                <a:close/>
              </a:path>
              <a:path w="6383020" h="2318385">
                <a:moveTo>
                  <a:pt x="6377940" y="2308859"/>
                </a:moveTo>
                <a:lnTo>
                  <a:pt x="4572" y="2308860"/>
                </a:lnTo>
                <a:lnTo>
                  <a:pt x="9906" y="2313432"/>
                </a:lnTo>
                <a:lnTo>
                  <a:pt x="9906" y="2318004"/>
                </a:lnTo>
                <a:lnTo>
                  <a:pt x="6373368" y="2318004"/>
                </a:lnTo>
                <a:lnTo>
                  <a:pt x="6373368" y="2313431"/>
                </a:lnTo>
                <a:lnTo>
                  <a:pt x="6377940" y="2308859"/>
                </a:lnTo>
                <a:close/>
              </a:path>
              <a:path w="6383020" h="2318385">
                <a:moveTo>
                  <a:pt x="9906" y="2318004"/>
                </a:moveTo>
                <a:lnTo>
                  <a:pt x="9906" y="2313432"/>
                </a:lnTo>
                <a:lnTo>
                  <a:pt x="4572" y="2308860"/>
                </a:lnTo>
                <a:lnTo>
                  <a:pt x="4572" y="2318004"/>
                </a:lnTo>
                <a:lnTo>
                  <a:pt x="9906" y="2318004"/>
                </a:lnTo>
                <a:close/>
              </a:path>
              <a:path w="6383020" h="2318385">
                <a:moveTo>
                  <a:pt x="6377940" y="9905"/>
                </a:moveTo>
                <a:lnTo>
                  <a:pt x="6373368" y="4571"/>
                </a:lnTo>
                <a:lnTo>
                  <a:pt x="6373368" y="9905"/>
                </a:lnTo>
                <a:lnTo>
                  <a:pt x="6377940" y="9905"/>
                </a:lnTo>
                <a:close/>
              </a:path>
              <a:path w="6383020" h="2318385">
                <a:moveTo>
                  <a:pt x="6377940" y="2308859"/>
                </a:moveTo>
                <a:lnTo>
                  <a:pt x="6377940" y="9905"/>
                </a:lnTo>
                <a:lnTo>
                  <a:pt x="6373368" y="9905"/>
                </a:lnTo>
                <a:lnTo>
                  <a:pt x="6373368" y="2308859"/>
                </a:lnTo>
                <a:lnTo>
                  <a:pt x="6377940" y="2308859"/>
                </a:lnTo>
                <a:close/>
              </a:path>
              <a:path w="6383020" h="2318385">
                <a:moveTo>
                  <a:pt x="6377940" y="2318004"/>
                </a:moveTo>
                <a:lnTo>
                  <a:pt x="6377940" y="2308859"/>
                </a:lnTo>
                <a:lnTo>
                  <a:pt x="6373368" y="2313431"/>
                </a:lnTo>
                <a:lnTo>
                  <a:pt x="6373368" y="2318004"/>
                </a:lnTo>
                <a:lnTo>
                  <a:pt x="6377940" y="2318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6260" y="3198114"/>
            <a:ext cx="6378575" cy="231394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14236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int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4401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int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(B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50 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 &lt;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100)</a:t>
            </a:r>
            <a:r>
              <a:rPr sz="2400" spc="-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428750" marR="2983865" indent="11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varchar(20), 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int,</a:t>
            </a:r>
            <a:endParaRPr sz="2400">
              <a:latin typeface="Arial"/>
              <a:cs typeface="Arial"/>
            </a:endParaRPr>
          </a:p>
          <a:p>
            <a:pPr marL="14401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(C &gt;= 'd'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 &gt;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320" y="3348227"/>
            <a:ext cx="6398260" cy="2318385"/>
          </a:xfrm>
          <a:custGeom>
            <a:avLst/>
            <a:gdLst/>
            <a:ahLst/>
            <a:cxnLst/>
            <a:rect l="l" t="t" r="r" b="b"/>
            <a:pathLst>
              <a:path w="6398259" h="2318385">
                <a:moveTo>
                  <a:pt x="6398260" y="0"/>
                </a:moveTo>
                <a:lnTo>
                  <a:pt x="6388354" y="0"/>
                </a:lnTo>
                <a:lnTo>
                  <a:pt x="6388354" y="9906"/>
                </a:lnTo>
                <a:lnTo>
                  <a:pt x="6388354" y="2308860"/>
                </a:lnTo>
                <a:lnTo>
                  <a:pt x="10414" y="2308860"/>
                </a:lnTo>
                <a:lnTo>
                  <a:pt x="10414" y="9906"/>
                </a:lnTo>
                <a:lnTo>
                  <a:pt x="6388354" y="9906"/>
                </a:lnTo>
                <a:lnTo>
                  <a:pt x="6388354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318004"/>
                </a:lnTo>
                <a:lnTo>
                  <a:pt x="6398260" y="2318004"/>
                </a:lnTo>
                <a:lnTo>
                  <a:pt x="6398260" y="2313432"/>
                </a:lnTo>
                <a:lnTo>
                  <a:pt x="6398260" y="4584"/>
                </a:lnTo>
                <a:lnTo>
                  <a:pt x="639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139" y="3377438"/>
            <a:ext cx="49231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074420" indent="-9144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latin typeface="Arial"/>
                <a:cs typeface="Arial"/>
              </a:rPr>
              <a:t>Purchase </a:t>
            </a:r>
            <a:r>
              <a:rPr sz="2400" dirty="0">
                <a:latin typeface="Arial"/>
                <a:cs typeface="Arial"/>
              </a:rPr>
              <a:t>(  </a:t>
            </a:r>
            <a:r>
              <a:rPr sz="2400" spc="-5" dirty="0">
                <a:latin typeface="Arial"/>
                <a:cs typeface="Arial"/>
              </a:rPr>
              <a:t>prodName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CHAR(30)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CHECK </a:t>
            </a:r>
            <a:r>
              <a:rPr sz="2400" spc="-5" dirty="0">
                <a:latin typeface="Arial"/>
                <a:cs typeface="Arial"/>
              </a:rPr>
              <a:t>(prodName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4474717"/>
            <a:ext cx="5233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3430" marR="5080" indent="-838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Product.name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Product)),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date </a:t>
            </a:r>
            <a:r>
              <a:rPr sz="2400" spc="-30" dirty="0">
                <a:latin typeface="Arial"/>
                <a:cs typeface="Arial"/>
              </a:rPr>
              <a:t>DATETIME </a:t>
            </a:r>
            <a:r>
              <a:rPr sz="2400" spc="-5" dirty="0">
                <a:solidFill>
                  <a:srgbClr val="FF5050"/>
                </a:solidFill>
                <a:latin typeface="Arial"/>
                <a:cs typeface="Arial"/>
              </a:rPr>
              <a:t>NOT</a:t>
            </a:r>
            <a:r>
              <a:rPr sz="2400" spc="-4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5050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762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  Attributes and</a:t>
            </a:r>
            <a:r>
              <a:rPr spc="-75" dirty="0"/>
              <a:t> </a:t>
            </a:r>
            <a:r>
              <a:rPr dirty="0"/>
              <a:t>Tuples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77148" y="2281691"/>
            <a:ext cx="4303395" cy="1892935"/>
            <a:chOff x="5277148" y="2281691"/>
            <a:chExt cx="4303395" cy="1892935"/>
          </a:xfrm>
        </p:grpSpPr>
        <p:sp>
          <p:nvSpPr>
            <p:cNvPr id="7" name="object 7"/>
            <p:cNvSpPr/>
            <p:nvPr/>
          </p:nvSpPr>
          <p:spPr>
            <a:xfrm>
              <a:off x="5282375" y="2286386"/>
              <a:ext cx="4177575" cy="834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2154" y="2286386"/>
              <a:ext cx="4298234" cy="18867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7148" y="2281691"/>
              <a:ext cx="4292600" cy="1892935"/>
            </a:xfrm>
            <a:custGeom>
              <a:avLst/>
              <a:gdLst/>
              <a:ahLst/>
              <a:cxnLst/>
              <a:rect l="l" t="t" r="r" b="b"/>
              <a:pathLst>
                <a:path w="4292600" h="1892935">
                  <a:moveTo>
                    <a:pt x="4292600" y="854576"/>
                  </a:moveTo>
                  <a:lnTo>
                    <a:pt x="4292600" y="769200"/>
                  </a:lnTo>
                  <a:lnTo>
                    <a:pt x="4267200" y="701192"/>
                  </a:lnTo>
                  <a:lnTo>
                    <a:pt x="4241800" y="668361"/>
                  </a:lnTo>
                  <a:lnTo>
                    <a:pt x="4229100" y="636355"/>
                  </a:lnTo>
                  <a:lnTo>
                    <a:pt x="4203700" y="605203"/>
                  </a:lnTo>
                  <a:lnTo>
                    <a:pt x="4178300" y="574938"/>
                  </a:lnTo>
                  <a:lnTo>
                    <a:pt x="4152900" y="545591"/>
                  </a:lnTo>
                  <a:lnTo>
                    <a:pt x="4127500" y="517192"/>
                  </a:lnTo>
                  <a:lnTo>
                    <a:pt x="4089400" y="489773"/>
                  </a:lnTo>
                  <a:lnTo>
                    <a:pt x="4064000" y="463365"/>
                  </a:lnTo>
                  <a:lnTo>
                    <a:pt x="4025900" y="438000"/>
                  </a:lnTo>
                  <a:lnTo>
                    <a:pt x="4000500" y="413708"/>
                  </a:lnTo>
                  <a:lnTo>
                    <a:pt x="3962400" y="390521"/>
                  </a:lnTo>
                  <a:lnTo>
                    <a:pt x="3924300" y="368469"/>
                  </a:lnTo>
                  <a:lnTo>
                    <a:pt x="3886200" y="347585"/>
                  </a:lnTo>
                  <a:lnTo>
                    <a:pt x="3848100" y="327899"/>
                  </a:lnTo>
                  <a:lnTo>
                    <a:pt x="3810000" y="309442"/>
                  </a:lnTo>
                  <a:lnTo>
                    <a:pt x="3771900" y="292246"/>
                  </a:lnTo>
                  <a:lnTo>
                    <a:pt x="3733800" y="276342"/>
                  </a:lnTo>
                  <a:lnTo>
                    <a:pt x="3657600" y="244338"/>
                  </a:lnTo>
                  <a:lnTo>
                    <a:pt x="3619500" y="229860"/>
                  </a:lnTo>
                  <a:lnTo>
                    <a:pt x="3530600" y="200904"/>
                  </a:lnTo>
                  <a:lnTo>
                    <a:pt x="3454400" y="174234"/>
                  </a:lnTo>
                  <a:lnTo>
                    <a:pt x="3365500" y="149088"/>
                  </a:lnTo>
                  <a:lnTo>
                    <a:pt x="3314700" y="135872"/>
                  </a:lnTo>
                  <a:lnTo>
                    <a:pt x="3263900" y="123384"/>
                  </a:lnTo>
                  <a:lnTo>
                    <a:pt x="3213100" y="111606"/>
                  </a:lnTo>
                  <a:lnTo>
                    <a:pt x="3162300" y="100520"/>
                  </a:lnTo>
                  <a:lnTo>
                    <a:pt x="3111500" y="90109"/>
                  </a:lnTo>
                  <a:lnTo>
                    <a:pt x="3060700" y="80353"/>
                  </a:lnTo>
                  <a:lnTo>
                    <a:pt x="3009900" y="71235"/>
                  </a:lnTo>
                  <a:lnTo>
                    <a:pt x="2959100" y="62737"/>
                  </a:lnTo>
                  <a:lnTo>
                    <a:pt x="2908300" y="54840"/>
                  </a:lnTo>
                  <a:lnTo>
                    <a:pt x="2857500" y="47528"/>
                  </a:lnTo>
                  <a:lnTo>
                    <a:pt x="2806700" y="40780"/>
                  </a:lnTo>
                  <a:lnTo>
                    <a:pt x="2755900" y="34581"/>
                  </a:lnTo>
                  <a:lnTo>
                    <a:pt x="2705100" y="28911"/>
                  </a:lnTo>
                  <a:lnTo>
                    <a:pt x="2654300" y="23753"/>
                  </a:lnTo>
                  <a:lnTo>
                    <a:pt x="2603500" y="19088"/>
                  </a:lnTo>
                  <a:lnTo>
                    <a:pt x="2552700" y="14898"/>
                  </a:lnTo>
                  <a:lnTo>
                    <a:pt x="2501900" y="11166"/>
                  </a:lnTo>
                  <a:lnTo>
                    <a:pt x="2400300" y="5832"/>
                  </a:lnTo>
                  <a:lnTo>
                    <a:pt x="2298700" y="2022"/>
                  </a:lnTo>
                  <a:lnTo>
                    <a:pt x="2247900" y="848"/>
                  </a:lnTo>
                  <a:lnTo>
                    <a:pt x="2197100" y="151"/>
                  </a:lnTo>
                  <a:lnTo>
                    <a:pt x="2133600" y="0"/>
                  </a:lnTo>
                  <a:lnTo>
                    <a:pt x="2095500" y="198"/>
                  </a:lnTo>
                  <a:lnTo>
                    <a:pt x="2032000" y="945"/>
                  </a:lnTo>
                  <a:lnTo>
                    <a:pt x="1981200" y="2178"/>
                  </a:lnTo>
                  <a:lnTo>
                    <a:pt x="1930400" y="3898"/>
                  </a:lnTo>
                  <a:lnTo>
                    <a:pt x="1879600" y="6108"/>
                  </a:lnTo>
                  <a:lnTo>
                    <a:pt x="1828800" y="8809"/>
                  </a:lnTo>
                  <a:lnTo>
                    <a:pt x="1778000" y="12003"/>
                  </a:lnTo>
                  <a:lnTo>
                    <a:pt x="1727200" y="15693"/>
                  </a:lnTo>
                  <a:lnTo>
                    <a:pt x="1676400" y="19881"/>
                  </a:lnTo>
                  <a:lnTo>
                    <a:pt x="1625600" y="24568"/>
                  </a:lnTo>
                  <a:lnTo>
                    <a:pt x="1574800" y="29756"/>
                  </a:lnTo>
                  <a:lnTo>
                    <a:pt x="1524000" y="35448"/>
                  </a:lnTo>
                  <a:lnTo>
                    <a:pt x="1473200" y="41646"/>
                  </a:lnTo>
                  <a:lnTo>
                    <a:pt x="1384300" y="55362"/>
                  </a:lnTo>
                  <a:lnTo>
                    <a:pt x="1282700" y="70602"/>
                  </a:lnTo>
                  <a:lnTo>
                    <a:pt x="1181100" y="88128"/>
                  </a:lnTo>
                  <a:lnTo>
                    <a:pt x="1143000" y="97646"/>
                  </a:lnTo>
                  <a:lnTo>
                    <a:pt x="1092200" y="107853"/>
                  </a:lnTo>
                  <a:lnTo>
                    <a:pt x="1041400" y="118780"/>
                  </a:lnTo>
                  <a:lnTo>
                    <a:pt x="1003300" y="130457"/>
                  </a:lnTo>
                  <a:lnTo>
                    <a:pt x="952500" y="142916"/>
                  </a:lnTo>
                  <a:lnTo>
                    <a:pt x="901700" y="156188"/>
                  </a:lnTo>
                  <a:lnTo>
                    <a:pt x="850900" y="170302"/>
                  </a:lnTo>
                  <a:lnTo>
                    <a:pt x="800100" y="185291"/>
                  </a:lnTo>
                  <a:lnTo>
                    <a:pt x="749300" y="201184"/>
                  </a:lnTo>
                  <a:lnTo>
                    <a:pt x="698500" y="218013"/>
                  </a:lnTo>
                  <a:lnTo>
                    <a:pt x="660400" y="235808"/>
                  </a:lnTo>
                  <a:lnTo>
                    <a:pt x="609600" y="254601"/>
                  </a:lnTo>
                  <a:lnTo>
                    <a:pt x="558800" y="274422"/>
                  </a:lnTo>
                  <a:lnTo>
                    <a:pt x="508000" y="295301"/>
                  </a:lnTo>
                  <a:lnTo>
                    <a:pt x="469900" y="317271"/>
                  </a:lnTo>
                  <a:lnTo>
                    <a:pt x="419100" y="340361"/>
                  </a:lnTo>
                  <a:lnTo>
                    <a:pt x="381000" y="364602"/>
                  </a:lnTo>
                  <a:lnTo>
                    <a:pt x="330200" y="390026"/>
                  </a:lnTo>
                  <a:lnTo>
                    <a:pt x="292100" y="416663"/>
                  </a:lnTo>
                  <a:lnTo>
                    <a:pt x="254000" y="444544"/>
                  </a:lnTo>
                  <a:lnTo>
                    <a:pt x="215900" y="473700"/>
                  </a:lnTo>
                  <a:lnTo>
                    <a:pt x="190500" y="491988"/>
                  </a:lnTo>
                  <a:lnTo>
                    <a:pt x="165100" y="511038"/>
                  </a:lnTo>
                  <a:lnTo>
                    <a:pt x="152400" y="530088"/>
                  </a:lnTo>
                  <a:lnTo>
                    <a:pt x="76200" y="610455"/>
                  </a:lnTo>
                  <a:lnTo>
                    <a:pt x="50800" y="650080"/>
                  </a:lnTo>
                  <a:lnTo>
                    <a:pt x="38100" y="689283"/>
                  </a:lnTo>
                  <a:lnTo>
                    <a:pt x="12700" y="728025"/>
                  </a:lnTo>
                  <a:lnTo>
                    <a:pt x="0" y="766271"/>
                  </a:lnTo>
                  <a:lnTo>
                    <a:pt x="0" y="816601"/>
                  </a:lnTo>
                  <a:lnTo>
                    <a:pt x="50800" y="670407"/>
                  </a:lnTo>
                  <a:lnTo>
                    <a:pt x="101600" y="594811"/>
                  </a:lnTo>
                  <a:lnTo>
                    <a:pt x="177800" y="517896"/>
                  </a:lnTo>
                  <a:lnTo>
                    <a:pt x="203200" y="499608"/>
                  </a:lnTo>
                  <a:lnTo>
                    <a:pt x="215900" y="480558"/>
                  </a:lnTo>
                  <a:lnTo>
                    <a:pt x="266700" y="443982"/>
                  </a:lnTo>
                  <a:lnTo>
                    <a:pt x="317500" y="414309"/>
                  </a:lnTo>
                  <a:lnTo>
                    <a:pt x="355600" y="386484"/>
                  </a:lnTo>
                  <a:lnTo>
                    <a:pt x="406400" y="360366"/>
                  </a:lnTo>
                  <a:lnTo>
                    <a:pt x="444500" y="335811"/>
                  </a:lnTo>
                  <a:lnTo>
                    <a:pt x="495300" y="312677"/>
                  </a:lnTo>
                  <a:lnTo>
                    <a:pt x="546100" y="290820"/>
                  </a:lnTo>
                  <a:lnTo>
                    <a:pt x="622300" y="258816"/>
                  </a:lnTo>
                  <a:lnTo>
                    <a:pt x="673100" y="241255"/>
                  </a:lnTo>
                  <a:lnTo>
                    <a:pt x="711200" y="224531"/>
                  </a:lnTo>
                  <a:lnTo>
                    <a:pt x="762000" y="208619"/>
                  </a:lnTo>
                  <a:lnTo>
                    <a:pt x="812800" y="193496"/>
                  </a:lnTo>
                  <a:lnTo>
                    <a:pt x="850900" y="179138"/>
                  </a:lnTo>
                  <a:lnTo>
                    <a:pt x="901700" y="165523"/>
                  </a:lnTo>
                  <a:lnTo>
                    <a:pt x="952500" y="152626"/>
                  </a:lnTo>
                  <a:lnTo>
                    <a:pt x="990600" y="140425"/>
                  </a:lnTo>
                  <a:lnTo>
                    <a:pt x="1041400" y="128895"/>
                  </a:lnTo>
                  <a:lnTo>
                    <a:pt x="1092200" y="118014"/>
                  </a:lnTo>
                  <a:lnTo>
                    <a:pt x="1143000" y="107759"/>
                  </a:lnTo>
                  <a:lnTo>
                    <a:pt x="1181100" y="98104"/>
                  </a:lnTo>
                  <a:lnTo>
                    <a:pt x="1231900" y="89029"/>
                  </a:lnTo>
                  <a:lnTo>
                    <a:pt x="1282700" y="80508"/>
                  </a:lnTo>
                  <a:lnTo>
                    <a:pt x="1384300" y="64506"/>
                  </a:lnTo>
                  <a:lnTo>
                    <a:pt x="1473200" y="50790"/>
                  </a:lnTo>
                  <a:lnTo>
                    <a:pt x="1574800" y="39360"/>
                  </a:lnTo>
                  <a:lnTo>
                    <a:pt x="1625600" y="34597"/>
                  </a:lnTo>
                  <a:lnTo>
                    <a:pt x="1676400" y="30226"/>
                  </a:lnTo>
                  <a:lnTo>
                    <a:pt x="1727200" y="26255"/>
                  </a:lnTo>
                  <a:lnTo>
                    <a:pt x="1778000" y="22691"/>
                  </a:lnTo>
                  <a:lnTo>
                    <a:pt x="1828800" y="19541"/>
                  </a:lnTo>
                  <a:lnTo>
                    <a:pt x="1879600" y="16812"/>
                  </a:lnTo>
                  <a:lnTo>
                    <a:pt x="1930400" y="14512"/>
                  </a:lnTo>
                  <a:lnTo>
                    <a:pt x="1981200" y="12647"/>
                  </a:lnTo>
                  <a:lnTo>
                    <a:pt x="2032000" y="11225"/>
                  </a:lnTo>
                  <a:lnTo>
                    <a:pt x="2082800" y="10253"/>
                  </a:lnTo>
                  <a:lnTo>
                    <a:pt x="2133600" y="9737"/>
                  </a:lnTo>
                  <a:lnTo>
                    <a:pt x="2197100" y="9792"/>
                  </a:lnTo>
                  <a:lnTo>
                    <a:pt x="2235200" y="10107"/>
                  </a:lnTo>
                  <a:lnTo>
                    <a:pt x="2286000" y="11007"/>
                  </a:lnTo>
                  <a:lnTo>
                    <a:pt x="2336800" y="12392"/>
                  </a:lnTo>
                  <a:lnTo>
                    <a:pt x="2387600" y="14270"/>
                  </a:lnTo>
                  <a:lnTo>
                    <a:pt x="2438400" y="16648"/>
                  </a:lnTo>
                  <a:lnTo>
                    <a:pt x="2489200" y="19534"/>
                  </a:lnTo>
                  <a:lnTo>
                    <a:pt x="2540000" y="22934"/>
                  </a:lnTo>
                  <a:lnTo>
                    <a:pt x="2590800" y="26856"/>
                  </a:lnTo>
                  <a:lnTo>
                    <a:pt x="2641600" y="31307"/>
                  </a:lnTo>
                  <a:lnTo>
                    <a:pt x="2692400" y="36294"/>
                  </a:lnTo>
                  <a:lnTo>
                    <a:pt x="2743200" y="41824"/>
                  </a:lnTo>
                  <a:lnTo>
                    <a:pt x="2794000" y="47904"/>
                  </a:lnTo>
                  <a:lnTo>
                    <a:pt x="2844800" y="54542"/>
                  </a:lnTo>
                  <a:lnTo>
                    <a:pt x="2895600" y="61745"/>
                  </a:lnTo>
                  <a:lnTo>
                    <a:pt x="2946400" y="69520"/>
                  </a:lnTo>
                  <a:lnTo>
                    <a:pt x="2997200" y="77875"/>
                  </a:lnTo>
                  <a:lnTo>
                    <a:pt x="3048000" y="86815"/>
                  </a:lnTo>
                  <a:lnTo>
                    <a:pt x="3086100" y="96349"/>
                  </a:lnTo>
                  <a:lnTo>
                    <a:pt x="3136900" y="106484"/>
                  </a:lnTo>
                  <a:lnTo>
                    <a:pt x="3187700" y="117226"/>
                  </a:lnTo>
                  <a:lnTo>
                    <a:pt x="3238500" y="128584"/>
                  </a:lnTo>
                  <a:lnTo>
                    <a:pt x="3289300" y="140564"/>
                  </a:lnTo>
                  <a:lnTo>
                    <a:pt x="3340100" y="153173"/>
                  </a:lnTo>
                  <a:lnTo>
                    <a:pt x="3390900" y="166419"/>
                  </a:lnTo>
                  <a:lnTo>
                    <a:pt x="3441700" y="180308"/>
                  </a:lnTo>
                  <a:lnTo>
                    <a:pt x="3479800" y="194849"/>
                  </a:lnTo>
                  <a:lnTo>
                    <a:pt x="3530600" y="210048"/>
                  </a:lnTo>
                  <a:lnTo>
                    <a:pt x="3619500" y="238242"/>
                  </a:lnTo>
                  <a:lnTo>
                    <a:pt x="3695700" y="268722"/>
                  </a:lnTo>
                  <a:lnTo>
                    <a:pt x="3771900" y="300726"/>
                  </a:lnTo>
                  <a:lnTo>
                    <a:pt x="3810000" y="318480"/>
                  </a:lnTo>
                  <a:lnTo>
                    <a:pt x="3848100" y="337477"/>
                  </a:lnTo>
                  <a:lnTo>
                    <a:pt x="3886200" y="357683"/>
                  </a:lnTo>
                  <a:lnTo>
                    <a:pt x="3924300" y="379067"/>
                  </a:lnTo>
                  <a:lnTo>
                    <a:pt x="3962400" y="401596"/>
                  </a:lnTo>
                  <a:lnTo>
                    <a:pt x="4000500" y="425236"/>
                  </a:lnTo>
                  <a:lnTo>
                    <a:pt x="4025900" y="449955"/>
                  </a:lnTo>
                  <a:lnTo>
                    <a:pt x="4064000" y="475720"/>
                  </a:lnTo>
                  <a:lnTo>
                    <a:pt x="4089400" y="502499"/>
                  </a:lnTo>
                  <a:lnTo>
                    <a:pt x="4127500" y="530258"/>
                  </a:lnTo>
                  <a:lnTo>
                    <a:pt x="4152900" y="558965"/>
                  </a:lnTo>
                  <a:lnTo>
                    <a:pt x="4178300" y="588587"/>
                  </a:lnTo>
                  <a:lnTo>
                    <a:pt x="4203700" y="619091"/>
                  </a:lnTo>
                  <a:lnTo>
                    <a:pt x="4229100" y="650445"/>
                  </a:lnTo>
                  <a:lnTo>
                    <a:pt x="4254500" y="715571"/>
                  </a:lnTo>
                  <a:lnTo>
                    <a:pt x="4279900" y="783702"/>
                  </a:lnTo>
                  <a:lnTo>
                    <a:pt x="4279900" y="818813"/>
                  </a:lnTo>
                  <a:lnTo>
                    <a:pt x="4292600" y="854576"/>
                  </a:lnTo>
                  <a:close/>
                </a:path>
                <a:path w="4292600" h="1892935">
                  <a:moveTo>
                    <a:pt x="596900" y="1430010"/>
                  </a:moveTo>
                  <a:lnTo>
                    <a:pt x="596900" y="1428486"/>
                  </a:lnTo>
                  <a:lnTo>
                    <a:pt x="520700" y="1396482"/>
                  </a:lnTo>
                  <a:lnTo>
                    <a:pt x="482600" y="1379718"/>
                  </a:lnTo>
                  <a:lnTo>
                    <a:pt x="444500" y="1360582"/>
                  </a:lnTo>
                  <a:lnTo>
                    <a:pt x="406400" y="1340301"/>
                  </a:lnTo>
                  <a:lnTo>
                    <a:pt x="368300" y="1318908"/>
                  </a:lnTo>
                  <a:lnTo>
                    <a:pt x="330200" y="1296435"/>
                  </a:lnTo>
                  <a:lnTo>
                    <a:pt x="292100" y="1272914"/>
                  </a:lnTo>
                  <a:lnTo>
                    <a:pt x="266700" y="1248378"/>
                  </a:lnTo>
                  <a:lnTo>
                    <a:pt x="228600" y="1222860"/>
                  </a:lnTo>
                  <a:lnTo>
                    <a:pt x="190500" y="1196393"/>
                  </a:lnTo>
                  <a:lnTo>
                    <a:pt x="139700" y="1140741"/>
                  </a:lnTo>
                  <a:lnTo>
                    <a:pt x="114300" y="1111621"/>
                  </a:lnTo>
                  <a:lnTo>
                    <a:pt x="88900" y="1081682"/>
                  </a:lnTo>
                  <a:lnTo>
                    <a:pt x="63500" y="1050956"/>
                  </a:lnTo>
                  <a:lnTo>
                    <a:pt x="25400" y="954388"/>
                  </a:lnTo>
                  <a:lnTo>
                    <a:pt x="0" y="886676"/>
                  </a:lnTo>
                  <a:lnTo>
                    <a:pt x="0" y="913528"/>
                  </a:lnTo>
                  <a:lnTo>
                    <a:pt x="25400" y="983196"/>
                  </a:lnTo>
                  <a:lnTo>
                    <a:pt x="50800" y="1049825"/>
                  </a:lnTo>
                  <a:lnTo>
                    <a:pt x="76200" y="1081906"/>
                  </a:lnTo>
                  <a:lnTo>
                    <a:pt x="101600" y="1113115"/>
                  </a:lnTo>
                  <a:lnTo>
                    <a:pt x="127000" y="1143413"/>
                  </a:lnTo>
                  <a:lnTo>
                    <a:pt x="152400" y="1172764"/>
                  </a:lnTo>
                  <a:lnTo>
                    <a:pt x="190500" y="1201130"/>
                  </a:lnTo>
                  <a:lnTo>
                    <a:pt x="215900" y="1228474"/>
                  </a:lnTo>
                  <a:lnTo>
                    <a:pt x="254000" y="1254757"/>
                  </a:lnTo>
                  <a:lnTo>
                    <a:pt x="292100" y="1279943"/>
                  </a:lnTo>
                  <a:lnTo>
                    <a:pt x="330200" y="1303995"/>
                  </a:lnTo>
                  <a:lnTo>
                    <a:pt x="368300" y="1326873"/>
                  </a:lnTo>
                  <a:lnTo>
                    <a:pt x="406400" y="1348542"/>
                  </a:lnTo>
                  <a:lnTo>
                    <a:pt x="444500" y="1368963"/>
                  </a:lnTo>
                  <a:lnTo>
                    <a:pt x="520700" y="1404864"/>
                  </a:lnTo>
                  <a:lnTo>
                    <a:pt x="593203" y="1435315"/>
                  </a:lnTo>
                  <a:lnTo>
                    <a:pt x="596900" y="1430010"/>
                  </a:lnTo>
                  <a:close/>
                </a:path>
                <a:path w="4292600" h="1892935">
                  <a:moveTo>
                    <a:pt x="281371" y="1882856"/>
                  </a:moveTo>
                  <a:lnTo>
                    <a:pt x="279400" y="1883400"/>
                  </a:lnTo>
                  <a:lnTo>
                    <a:pt x="279400" y="1885686"/>
                  </a:lnTo>
                  <a:lnTo>
                    <a:pt x="281371" y="1882856"/>
                  </a:lnTo>
                  <a:close/>
                </a:path>
                <a:path w="4292600" h="1892935">
                  <a:moveTo>
                    <a:pt x="285972" y="1881587"/>
                  </a:moveTo>
                  <a:lnTo>
                    <a:pt x="281371" y="1882856"/>
                  </a:lnTo>
                  <a:lnTo>
                    <a:pt x="279400" y="1885686"/>
                  </a:lnTo>
                  <a:lnTo>
                    <a:pt x="279400" y="1891020"/>
                  </a:lnTo>
                  <a:lnTo>
                    <a:pt x="285972" y="1881587"/>
                  </a:lnTo>
                  <a:close/>
                </a:path>
                <a:path w="4292600" h="1892935">
                  <a:moveTo>
                    <a:pt x="4292600" y="913730"/>
                  </a:moveTo>
                  <a:lnTo>
                    <a:pt x="4292600" y="854576"/>
                  </a:lnTo>
                  <a:lnTo>
                    <a:pt x="4279900" y="890960"/>
                  </a:lnTo>
                  <a:lnTo>
                    <a:pt x="4279900" y="927931"/>
                  </a:lnTo>
                  <a:lnTo>
                    <a:pt x="4254500" y="1003505"/>
                  </a:lnTo>
                  <a:lnTo>
                    <a:pt x="4203700" y="1081036"/>
                  </a:lnTo>
                  <a:lnTo>
                    <a:pt x="4127500" y="1160262"/>
                  </a:lnTo>
                  <a:lnTo>
                    <a:pt x="4114800" y="1179312"/>
                  </a:lnTo>
                  <a:lnTo>
                    <a:pt x="4089400" y="1197600"/>
                  </a:lnTo>
                  <a:lnTo>
                    <a:pt x="4064000" y="1216650"/>
                  </a:lnTo>
                  <a:lnTo>
                    <a:pt x="4025900" y="1246128"/>
                  </a:lnTo>
                  <a:lnTo>
                    <a:pt x="3987800" y="1274206"/>
                  </a:lnTo>
                  <a:lnTo>
                    <a:pt x="3949700" y="1300929"/>
                  </a:lnTo>
                  <a:lnTo>
                    <a:pt x="3911600" y="1326340"/>
                  </a:lnTo>
                  <a:lnTo>
                    <a:pt x="3860800" y="1350482"/>
                  </a:lnTo>
                  <a:lnTo>
                    <a:pt x="3810000" y="1373399"/>
                  </a:lnTo>
                  <a:lnTo>
                    <a:pt x="3771900" y="1395134"/>
                  </a:lnTo>
                  <a:lnTo>
                    <a:pt x="3721100" y="1415731"/>
                  </a:lnTo>
                  <a:lnTo>
                    <a:pt x="3670300" y="1435234"/>
                  </a:lnTo>
                  <a:lnTo>
                    <a:pt x="3632200" y="1453686"/>
                  </a:lnTo>
                  <a:lnTo>
                    <a:pt x="3581400" y="1471130"/>
                  </a:lnTo>
                  <a:lnTo>
                    <a:pt x="3530600" y="1487611"/>
                  </a:lnTo>
                  <a:lnTo>
                    <a:pt x="3479800" y="1503172"/>
                  </a:lnTo>
                  <a:lnTo>
                    <a:pt x="3429000" y="1517855"/>
                  </a:lnTo>
                  <a:lnTo>
                    <a:pt x="3390900" y="1531706"/>
                  </a:lnTo>
                  <a:lnTo>
                    <a:pt x="3340100" y="1544767"/>
                  </a:lnTo>
                  <a:lnTo>
                    <a:pt x="3289300" y="1557081"/>
                  </a:lnTo>
                  <a:lnTo>
                    <a:pt x="3238500" y="1568694"/>
                  </a:lnTo>
                  <a:lnTo>
                    <a:pt x="3175000" y="1583934"/>
                  </a:lnTo>
                  <a:lnTo>
                    <a:pt x="3111500" y="1598412"/>
                  </a:lnTo>
                  <a:lnTo>
                    <a:pt x="3060700" y="1607893"/>
                  </a:lnTo>
                  <a:lnTo>
                    <a:pt x="3009900" y="1616825"/>
                  </a:lnTo>
                  <a:lnTo>
                    <a:pt x="2959100" y="1625210"/>
                  </a:lnTo>
                  <a:lnTo>
                    <a:pt x="2908300" y="1633051"/>
                  </a:lnTo>
                  <a:lnTo>
                    <a:pt x="2857500" y="1640353"/>
                  </a:lnTo>
                  <a:lnTo>
                    <a:pt x="2806700" y="1647119"/>
                  </a:lnTo>
                  <a:lnTo>
                    <a:pt x="2755900" y="1653351"/>
                  </a:lnTo>
                  <a:lnTo>
                    <a:pt x="2705100" y="1659053"/>
                  </a:lnTo>
                  <a:lnTo>
                    <a:pt x="2654300" y="1664228"/>
                  </a:lnTo>
                  <a:lnTo>
                    <a:pt x="2603500" y="1668880"/>
                  </a:lnTo>
                  <a:lnTo>
                    <a:pt x="2552700" y="1673011"/>
                  </a:lnTo>
                  <a:lnTo>
                    <a:pt x="2501900" y="1676626"/>
                  </a:lnTo>
                  <a:lnTo>
                    <a:pt x="2438400" y="1679728"/>
                  </a:lnTo>
                  <a:lnTo>
                    <a:pt x="2387600" y="1682319"/>
                  </a:lnTo>
                  <a:lnTo>
                    <a:pt x="2336800" y="1684403"/>
                  </a:lnTo>
                  <a:lnTo>
                    <a:pt x="2286000" y="1685984"/>
                  </a:lnTo>
                  <a:lnTo>
                    <a:pt x="2235200" y="1687064"/>
                  </a:lnTo>
                  <a:lnTo>
                    <a:pt x="2184400" y="1687648"/>
                  </a:lnTo>
                  <a:lnTo>
                    <a:pt x="2120900" y="1687637"/>
                  </a:lnTo>
                  <a:lnTo>
                    <a:pt x="2082800" y="1687337"/>
                  </a:lnTo>
                  <a:lnTo>
                    <a:pt x="2032000" y="1686449"/>
                  </a:lnTo>
                  <a:lnTo>
                    <a:pt x="1981200" y="1685078"/>
                  </a:lnTo>
                  <a:lnTo>
                    <a:pt x="1930400" y="1683226"/>
                  </a:lnTo>
                  <a:lnTo>
                    <a:pt x="1879600" y="1680897"/>
                  </a:lnTo>
                  <a:lnTo>
                    <a:pt x="1828800" y="1678093"/>
                  </a:lnTo>
                  <a:lnTo>
                    <a:pt x="1778000" y="1674820"/>
                  </a:lnTo>
                  <a:lnTo>
                    <a:pt x="1727200" y="1671079"/>
                  </a:lnTo>
                  <a:lnTo>
                    <a:pt x="1676400" y="1666874"/>
                  </a:lnTo>
                  <a:lnTo>
                    <a:pt x="1625600" y="1662209"/>
                  </a:lnTo>
                  <a:lnTo>
                    <a:pt x="1574800" y="1657086"/>
                  </a:lnTo>
                  <a:lnTo>
                    <a:pt x="1498600" y="1647942"/>
                  </a:lnTo>
                  <a:lnTo>
                    <a:pt x="1422400" y="1638036"/>
                  </a:lnTo>
                  <a:lnTo>
                    <a:pt x="1346200" y="1626606"/>
                  </a:lnTo>
                  <a:lnTo>
                    <a:pt x="1270000" y="1613652"/>
                  </a:lnTo>
                  <a:lnTo>
                    <a:pt x="1257300" y="1613652"/>
                  </a:lnTo>
                  <a:lnTo>
                    <a:pt x="285972" y="1881587"/>
                  </a:lnTo>
                  <a:lnTo>
                    <a:pt x="279400" y="1891020"/>
                  </a:lnTo>
                  <a:lnTo>
                    <a:pt x="279400" y="1892544"/>
                  </a:lnTo>
                  <a:lnTo>
                    <a:pt x="1270000" y="1622796"/>
                  </a:lnTo>
                  <a:lnTo>
                    <a:pt x="1333500" y="1635750"/>
                  </a:lnTo>
                  <a:lnTo>
                    <a:pt x="1409700" y="1647180"/>
                  </a:lnTo>
                  <a:lnTo>
                    <a:pt x="1485900" y="1657086"/>
                  </a:lnTo>
                  <a:lnTo>
                    <a:pt x="1574800" y="1666230"/>
                  </a:lnTo>
                  <a:lnTo>
                    <a:pt x="1612900" y="1671406"/>
                  </a:lnTo>
                  <a:lnTo>
                    <a:pt x="1663700" y="1676124"/>
                  </a:lnTo>
                  <a:lnTo>
                    <a:pt x="1714500" y="1680379"/>
                  </a:lnTo>
                  <a:lnTo>
                    <a:pt x="1765300" y="1684172"/>
                  </a:lnTo>
                  <a:lnTo>
                    <a:pt x="1816100" y="1687498"/>
                  </a:lnTo>
                  <a:lnTo>
                    <a:pt x="1866900" y="1690357"/>
                  </a:lnTo>
                  <a:lnTo>
                    <a:pt x="1917700" y="1692744"/>
                  </a:lnTo>
                  <a:lnTo>
                    <a:pt x="1968500" y="1694660"/>
                  </a:lnTo>
                  <a:lnTo>
                    <a:pt x="2019300" y="1696101"/>
                  </a:lnTo>
                  <a:lnTo>
                    <a:pt x="2070100" y="1697064"/>
                  </a:lnTo>
                  <a:lnTo>
                    <a:pt x="2120900" y="1697549"/>
                  </a:lnTo>
                  <a:lnTo>
                    <a:pt x="2184400" y="1697431"/>
                  </a:lnTo>
                  <a:lnTo>
                    <a:pt x="2222500" y="1697071"/>
                  </a:lnTo>
                  <a:lnTo>
                    <a:pt x="2273300" y="1696104"/>
                  </a:lnTo>
                  <a:lnTo>
                    <a:pt x="2324100" y="1694649"/>
                  </a:lnTo>
                  <a:lnTo>
                    <a:pt x="2374900" y="1692704"/>
                  </a:lnTo>
                  <a:lnTo>
                    <a:pt x="2425700" y="1690267"/>
                  </a:lnTo>
                  <a:lnTo>
                    <a:pt x="2476500" y="1687334"/>
                  </a:lnTo>
                  <a:lnTo>
                    <a:pt x="2527300" y="1683905"/>
                  </a:lnTo>
                  <a:lnTo>
                    <a:pt x="2578100" y="1679976"/>
                  </a:lnTo>
                  <a:lnTo>
                    <a:pt x="2628900" y="1675545"/>
                  </a:lnTo>
                  <a:lnTo>
                    <a:pt x="2679700" y="1670611"/>
                  </a:lnTo>
                  <a:lnTo>
                    <a:pt x="2730500" y="1665171"/>
                  </a:lnTo>
                  <a:lnTo>
                    <a:pt x="2781300" y="1659223"/>
                  </a:lnTo>
                  <a:lnTo>
                    <a:pt x="2832100" y="1652765"/>
                  </a:lnTo>
                  <a:lnTo>
                    <a:pt x="2882900" y="1645794"/>
                  </a:lnTo>
                  <a:lnTo>
                    <a:pt x="2933700" y="1638308"/>
                  </a:lnTo>
                  <a:lnTo>
                    <a:pt x="2984500" y="1630305"/>
                  </a:lnTo>
                  <a:lnTo>
                    <a:pt x="3035300" y="1621782"/>
                  </a:lnTo>
                  <a:lnTo>
                    <a:pt x="3086100" y="1612739"/>
                  </a:lnTo>
                  <a:lnTo>
                    <a:pt x="3124200" y="1603171"/>
                  </a:lnTo>
                  <a:lnTo>
                    <a:pt x="3175000" y="1593078"/>
                  </a:lnTo>
                  <a:lnTo>
                    <a:pt x="3251200" y="1577838"/>
                  </a:lnTo>
                  <a:lnTo>
                    <a:pt x="3314700" y="1561074"/>
                  </a:lnTo>
                  <a:lnTo>
                    <a:pt x="3365500" y="1548441"/>
                  </a:lnTo>
                  <a:lnTo>
                    <a:pt x="3416300" y="1535000"/>
                  </a:lnTo>
                  <a:lnTo>
                    <a:pt x="3454400" y="1520704"/>
                  </a:lnTo>
                  <a:lnTo>
                    <a:pt x="3505200" y="1505509"/>
                  </a:lnTo>
                  <a:lnTo>
                    <a:pt x="3556000" y="1489367"/>
                  </a:lnTo>
                  <a:lnTo>
                    <a:pt x="3606800" y="1472234"/>
                  </a:lnTo>
                  <a:lnTo>
                    <a:pt x="3657600" y="1454063"/>
                  </a:lnTo>
                  <a:lnTo>
                    <a:pt x="3708400" y="1434809"/>
                  </a:lnTo>
                  <a:lnTo>
                    <a:pt x="3746500" y="1414426"/>
                  </a:lnTo>
                  <a:lnTo>
                    <a:pt x="3797300" y="1392868"/>
                  </a:lnTo>
                  <a:lnTo>
                    <a:pt x="3848100" y="1370089"/>
                  </a:lnTo>
                  <a:lnTo>
                    <a:pt x="3886200" y="1346044"/>
                  </a:lnTo>
                  <a:lnTo>
                    <a:pt x="3937000" y="1320687"/>
                  </a:lnTo>
                  <a:lnTo>
                    <a:pt x="3975100" y="1293971"/>
                  </a:lnTo>
                  <a:lnTo>
                    <a:pt x="4025900" y="1265852"/>
                  </a:lnTo>
                  <a:lnTo>
                    <a:pt x="4064000" y="1236284"/>
                  </a:lnTo>
                  <a:lnTo>
                    <a:pt x="4102100" y="1205220"/>
                  </a:lnTo>
                  <a:lnTo>
                    <a:pt x="4114800" y="1186170"/>
                  </a:lnTo>
                  <a:lnTo>
                    <a:pt x="4140200" y="1167120"/>
                  </a:lnTo>
                  <a:lnTo>
                    <a:pt x="4152900" y="1148070"/>
                  </a:lnTo>
                  <a:lnTo>
                    <a:pt x="4191000" y="1107785"/>
                  </a:lnTo>
                  <a:lnTo>
                    <a:pt x="4229100" y="1067950"/>
                  </a:lnTo>
                  <a:lnTo>
                    <a:pt x="4241800" y="1028596"/>
                  </a:lnTo>
                  <a:lnTo>
                    <a:pt x="4267200" y="989754"/>
                  </a:lnTo>
                  <a:lnTo>
                    <a:pt x="4292600" y="913730"/>
                  </a:lnTo>
                  <a:close/>
                </a:path>
                <a:path w="4292600" h="1892935">
                  <a:moveTo>
                    <a:pt x="596078" y="1436523"/>
                  </a:moveTo>
                  <a:lnTo>
                    <a:pt x="593203" y="1435315"/>
                  </a:lnTo>
                  <a:lnTo>
                    <a:pt x="281371" y="1882856"/>
                  </a:lnTo>
                  <a:lnTo>
                    <a:pt x="285972" y="1881587"/>
                  </a:lnTo>
                  <a:lnTo>
                    <a:pt x="596078" y="1436523"/>
                  </a:lnTo>
                  <a:close/>
                </a:path>
                <a:path w="4292600" h="1892935">
                  <a:moveTo>
                    <a:pt x="596900" y="1435344"/>
                  </a:moveTo>
                  <a:lnTo>
                    <a:pt x="596900" y="1430010"/>
                  </a:lnTo>
                  <a:lnTo>
                    <a:pt x="593203" y="1435315"/>
                  </a:lnTo>
                  <a:lnTo>
                    <a:pt x="596078" y="1436523"/>
                  </a:lnTo>
                  <a:lnTo>
                    <a:pt x="596900" y="1435344"/>
                  </a:lnTo>
                  <a:close/>
                </a:path>
                <a:path w="4292600" h="1892935">
                  <a:moveTo>
                    <a:pt x="596900" y="1436868"/>
                  </a:moveTo>
                  <a:lnTo>
                    <a:pt x="596900" y="1435344"/>
                  </a:lnTo>
                  <a:lnTo>
                    <a:pt x="596078" y="1436523"/>
                  </a:lnTo>
                  <a:lnTo>
                    <a:pt x="596900" y="143686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01815" y="2557526"/>
            <a:ext cx="20529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is the  </a:t>
            </a:r>
            <a:r>
              <a:rPr sz="2400" spc="-10" dirty="0">
                <a:latin typeface="Arial"/>
                <a:cs typeface="Arial"/>
              </a:rPr>
              <a:t>difference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 Foreign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227" y="2662427"/>
            <a:ext cx="4249420" cy="471805"/>
            <a:chOff x="681227" y="2662427"/>
            <a:chExt cx="4249420" cy="471805"/>
          </a:xfrm>
        </p:grpSpPr>
        <p:sp>
          <p:nvSpPr>
            <p:cNvPr id="12" name="object 12"/>
            <p:cNvSpPr/>
            <p:nvPr/>
          </p:nvSpPr>
          <p:spPr>
            <a:xfrm>
              <a:off x="685799" y="2666999"/>
              <a:ext cx="4239768" cy="461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227" y="2662427"/>
              <a:ext cx="4248912" cy="466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227" y="2662427"/>
              <a:ext cx="4249420" cy="471805"/>
            </a:xfrm>
            <a:custGeom>
              <a:avLst/>
              <a:gdLst/>
              <a:ahLst/>
              <a:cxnLst/>
              <a:rect l="l" t="t" r="r" b="b"/>
              <a:pathLst>
                <a:path w="4249420" h="471805">
                  <a:moveTo>
                    <a:pt x="4248912" y="469391"/>
                  </a:moveTo>
                  <a:lnTo>
                    <a:pt x="4248912" y="2285"/>
                  </a:lnTo>
                  <a:lnTo>
                    <a:pt x="42466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1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4239768" y="9905"/>
                  </a:lnTo>
                  <a:lnTo>
                    <a:pt x="4239768" y="4571"/>
                  </a:lnTo>
                  <a:lnTo>
                    <a:pt x="4244340" y="9905"/>
                  </a:lnTo>
                  <a:lnTo>
                    <a:pt x="4244340" y="471677"/>
                  </a:lnTo>
                  <a:lnTo>
                    <a:pt x="4246626" y="471677"/>
                  </a:lnTo>
                  <a:lnTo>
                    <a:pt x="4248912" y="469391"/>
                  </a:lnTo>
                  <a:close/>
                </a:path>
                <a:path w="4249420" h="471805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4249420" h="471805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4249420" h="471805">
                  <a:moveTo>
                    <a:pt x="4244340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4239768" y="471677"/>
                  </a:lnTo>
                  <a:lnTo>
                    <a:pt x="4239768" y="466343"/>
                  </a:lnTo>
                  <a:lnTo>
                    <a:pt x="4244340" y="461771"/>
                  </a:lnTo>
                  <a:close/>
                </a:path>
                <a:path w="4249420" h="471805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1" y="471678"/>
                  </a:lnTo>
                  <a:lnTo>
                    <a:pt x="9905" y="471678"/>
                  </a:lnTo>
                  <a:close/>
                </a:path>
                <a:path w="4249420" h="471805">
                  <a:moveTo>
                    <a:pt x="4244340" y="9905"/>
                  </a:moveTo>
                  <a:lnTo>
                    <a:pt x="4239768" y="4571"/>
                  </a:lnTo>
                  <a:lnTo>
                    <a:pt x="4239768" y="9905"/>
                  </a:lnTo>
                  <a:lnTo>
                    <a:pt x="4244340" y="9905"/>
                  </a:lnTo>
                  <a:close/>
                </a:path>
                <a:path w="4249420" h="471805">
                  <a:moveTo>
                    <a:pt x="4244340" y="461771"/>
                  </a:moveTo>
                  <a:lnTo>
                    <a:pt x="4244340" y="9905"/>
                  </a:lnTo>
                  <a:lnTo>
                    <a:pt x="4239768" y="9905"/>
                  </a:lnTo>
                  <a:lnTo>
                    <a:pt x="4239768" y="461771"/>
                  </a:lnTo>
                  <a:lnTo>
                    <a:pt x="4244340" y="461771"/>
                  </a:lnTo>
                  <a:close/>
                </a:path>
                <a:path w="4249420" h="471805">
                  <a:moveTo>
                    <a:pt x="4244340" y="471677"/>
                  </a:moveTo>
                  <a:lnTo>
                    <a:pt x="4244340" y="461771"/>
                  </a:lnTo>
                  <a:lnTo>
                    <a:pt x="4239768" y="466343"/>
                  </a:lnTo>
                  <a:lnTo>
                    <a:pt x="4239768" y="471677"/>
                  </a:lnTo>
                  <a:lnTo>
                    <a:pt x="4244340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4540" y="2691638"/>
            <a:ext cx="403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does this constraint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705" y="1306322"/>
            <a:ext cx="4349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</a:t>
            </a:r>
            <a:r>
              <a:rPr spc="-80" dirty="0"/>
              <a:t> </a:t>
            </a:r>
            <a:r>
              <a:rPr dirty="0"/>
              <a:t>Assertions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29689" y="2433827"/>
            <a:ext cx="7439025" cy="2687955"/>
          </a:xfrm>
          <a:custGeom>
            <a:avLst/>
            <a:gdLst/>
            <a:ahLst/>
            <a:cxnLst/>
            <a:rect l="l" t="t" r="r" b="b"/>
            <a:pathLst>
              <a:path w="7439025" h="2687954">
                <a:moveTo>
                  <a:pt x="7438644" y="2687573"/>
                </a:moveTo>
                <a:lnTo>
                  <a:pt x="7438644" y="0"/>
                </a:lnTo>
                <a:lnTo>
                  <a:pt x="0" y="0"/>
                </a:lnTo>
                <a:lnTo>
                  <a:pt x="0" y="2687574"/>
                </a:lnTo>
                <a:lnTo>
                  <a:pt x="5334" y="2687574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428737" y="9905"/>
                </a:lnTo>
                <a:lnTo>
                  <a:pt x="7428737" y="4571"/>
                </a:lnTo>
                <a:lnTo>
                  <a:pt x="7433309" y="9905"/>
                </a:lnTo>
                <a:lnTo>
                  <a:pt x="7433309" y="2687573"/>
                </a:lnTo>
                <a:lnTo>
                  <a:pt x="7438644" y="2687573"/>
                </a:lnTo>
                <a:close/>
              </a:path>
              <a:path w="7439025" h="2687954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7439025" h="2687954">
                <a:moveTo>
                  <a:pt x="9906" y="2677668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2677668"/>
                </a:lnTo>
                <a:lnTo>
                  <a:pt x="9906" y="2677668"/>
                </a:lnTo>
                <a:close/>
              </a:path>
              <a:path w="7439025" h="2687954">
                <a:moveTo>
                  <a:pt x="7433309" y="2677667"/>
                </a:moveTo>
                <a:lnTo>
                  <a:pt x="5334" y="2677668"/>
                </a:lnTo>
                <a:lnTo>
                  <a:pt x="9906" y="2682240"/>
                </a:lnTo>
                <a:lnTo>
                  <a:pt x="9906" y="2687574"/>
                </a:lnTo>
                <a:lnTo>
                  <a:pt x="7428737" y="2687573"/>
                </a:lnTo>
                <a:lnTo>
                  <a:pt x="7428737" y="2682239"/>
                </a:lnTo>
                <a:lnTo>
                  <a:pt x="7433309" y="2677667"/>
                </a:lnTo>
                <a:close/>
              </a:path>
              <a:path w="7439025" h="2687954">
                <a:moveTo>
                  <a:pt x="9906" y="2687574"/>
                </a:moveTo>
                <a:lnTo>
                  <a:pt x="9906" y="2682240"/>
                </a:lnTo>
                <a:lnTo>
                  <a:pt x="5334" y="2677668"/>
                </a:lnTo>
                <a:lnTo>
                  <a:pt x="5334" y="2687574"/>
                </a:lnTo>
                <a:lnTo>
                  <a:pt x="9906" y="2687574"/>
                </a:lnTo>
                <a:close/>
              </a:path>
              <a:path w="7439025" h="2687954">
                <a:moveTo>
                  <a:pt x="7433309" y="9905"/>
                </a:moveTo>
                <a:lnTo>
                  <a:pt x="7428737" y="4571"/>
                </a:lnTo>
                <a:lnTo>
                  <a:pt x="7428737" y="9905"/>
                </a:lnTo>
                <a:lnTo>
                  <a:pt x="7433309" y="9905"/>
                </a:lnTo>
                <a:close/>
              </a:path>
              <a:path w="7439025" h="2687954">
                <a:moveTo>
                  <a:pt x="7433309" y="2677667"/>
                </a:moveTo>
                <a:lnTo>
                  <a:pt x="7433309" y="9905"/>
                </a:lnTo>
                <a:lnTo>
                  <a:pt x="7428737" y="9905"/>
                </a:lnTo>
                <a:lnTo>
                  <a:pt x="7428737" y="2677667"/>
                </a:lnTo>
                <a:lnTo>
                  <a:pt x="7433309" y="2677667"/>
                </a:lnTo>
                <a:close/>
              </a:path>
              <a:path w="7439025" h="2687954">
                <a:moveTo>
                  <a:pt x="7433309" y="2687573"/>
                </a:moveTo>
                <a:lnTo>
                  <a:pt x="7433309" y="2677667"/>
                </a:lnTo>
                <a:lnTo>
                  <a:pt x="7428737" y="2682239"/>
                </a:lnTo>
                <a:lnTo>
                  <a:pt x="7428737" y="2687573"/>
                </a:lnTo>
                <a:lnTo>
                  <a:pt x="7433309" y="2687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2230" y="2436114"/>
            <a:ext cx="7433945" cy="268287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1620" marR="1790700" indent="-168910">
              <a:lnSpc>
                <a:spcPct val="100000"/>
              </a:lnSpc>
              <a:spcBef>
                <a:spcPts val="310"/>
              </a:spcBef>
            </a:pP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ASSERTION </a:t>
            </a:r>
            <a:r>
              <a:rPr sz="2400" spc="-5" dirty="0">
                <a:latin typeface="Arial"/>
                <a:cs typeface="Arial"/>
              </a:rPr>
              <a:t>myAssert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CHECK 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EXISTS</a:t>
            </a:r>
            <a:r>
              <a:rPr sz="2400" dirty="0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1007744" marR="292989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Product.name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1007744" marR="15875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Product.name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Purchase.prodName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GROUP BY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Product.name</a:t>
            </a:r>
            <a:endParaRPr sz="24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HAVING </a:t>
            </a:r>
            <a:r>
              <a:rPr sz="2400" spc="-5" dirty="0">
                <a:latin typeface="Arial"/>
                <a:cs typeface="Arial"/>
              </a:rPr>
              <a:t>count(*) 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200)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388617" y="5358638"/>
            <a:ext cx="632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But most DBMSs do not implement assertions,  because it is hard to support them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efficiently.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Instead, DBMSs provide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triggers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828" y="4796028"/>
            <a:ext cx="2524760" cy="772160"/>
            <a:chOff x="3576828" y="4796028"/>
            <a:chExt cx="2524760" cy="772160"/>
          </a:xfrm>
        </p:grpSpPr>
        <p:sp>
          <p:nvSpPr>
            <p:cNvPr id="3" name="object 3"/>
            <p:cNvSpPr/>
            <p:nvPr/>
          </p:nvSpPr>
          <p:spPr>
            <a:xfrm>
              <a:off x="3581400" y="4800600"/>
              <a:ext cx="2514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828" y="4796028"/>
              <a:ext cx="2524505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6828" y="4796028"/>
              <a:ext cx="2524760" cy="772160"/>
            </a:xfrm>
            <a:custGeom>
              <a:avLst/>
              <a:gdLst/>
              <a:ahLst/>
              <a:cxnLst/>
              <a:rect l="l" t="t" r="r" b="b"/>
              <a:pathLst>
                <a:path w="2524760" h="772160">
                  <a:moveTo>
                    <a:pt x="2524506" y="769620"/>
                  </a:moveTo>
                  <a:lnTo>
                    <a:pt x="2524506" y="2286"/>
                  </a:lnTo>
                  <a:lnTo>
                    <a:pt x="2522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514600" y="9906"/>
                  </a:lnTo>
                  <a:lnTo>
                    <a:pt x="2514600" y="4572"/>
                  </a:lnTo>
                  <a:lnTo>
                    <a:pt x="2519172" y="9906"/>
                  </a:lnTo>
                  <a:lnTo>
                    <a:pt x="2519172" y="771906"/>
                  </a:lnTo>
                  <a:lnTo>
                    <a:pt x="2522220" y="771906"/>
                  </a:lnTo>
                  <a:lnTo>
                    <a:pt x="2524506" y="769620"/>
                  </a:lnTo>
                  <a:close/>
                </a:path>
                <a:path w="2524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524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514600" y="771906"/>
                  </a:lnTo>
                  <a:lnTo>
                    <a:pt x="2514600" y="766572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524760" h="772160">
                  <a:moveTo>
                    <a:pt x="2519172" y="9906"/>
                  </a:moveTo>
                  <a:lnTo>
                    <a:pt x="2514600" y="4572"/>
                  </a:lnTo>
                  <a:lnTo>
                    <a:pt x="2514600" y="9906"/>
                  </a:lnTo>
                  <a:lnTo>
                    <a:pt x="2519172" y="9906"/>
                  </a:lnTo>
                  <a:close/>
                </a:path>
                <a:path w="2524760" h="772160">
                  <a:moveTo>
                    <a:pt x="2519172" y="762000"/>
                  </a:moveTo>
                  <a:lnTo>
                    <a:pt x="2519172" y="9906"/>
                  </a:lnTo>
                  <a:lnTo>
                    <a:pt x="2514600" y="9906"/>
                  </a:lnTo>
                  <a:lnTo>
                    <a:pt x="2514600" y="762000"/>
                  </a:lnTo>
                  <a:lnTo>
                    <a:pt x="2519172" y="762000"/>
                  </a:lnTo>
                  <a:close/>
                </a:path>
                <a:path w="2524760" h="772160">
                  <a:moveTo>
                    <a:pt x="2519172" y="771906"/>
                  </a:moveTo>
                  <a:lnTo>
                    <a:pt x="2519172" y="762000"/>
                  </a:lnTo>
                  <a:lnTo>
                    <a:pt x="2514600" y="766572"/>
                  </a:lnTo>
                  <a:lnTo>
                    <a:pt x="2514600" y="771906"/>
                  </a:lnTo>
                  <a:lnTo>
                    <a:pt x="2519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43653" y="49776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3428" y="1976627"/>
            <a:ext cx="2219960" cy="772160"/>
            <a:chOff x="6853428" y="1976627"/>
            <a:chExt cx="2219960" cy="772160"/>
          </a:xfrm>
        </p:grpSpPr>
        <p:sp>
          <p:nvSpPr>
            <p:cNvPr id="8" name="object 8"/>
            <p:cNvSpPr/>
            <p:nvPr/>
          </p:nvSpPr>
          <p:spPr>
            <a:xfrm>
              <a:off x="6858000" y="1981199"/>
              <a:ext cx="22098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3428" y="1976627"/>
              <a:ext cx="2219705" cy="766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3428" y="1976627"/>
              <a:ext cx="2219960" cy="772160"/>
            </a:xfrm>
            <a:custGeom>
              <a:avLst/>
              <a:gdLst/>
              <a:ahLst/>
              <a:cxnLst/>
              <a:rect l="l" t="t" r="r" b="b"/>
              <a:pathLst>
                <a:path w="2219959" h="772160">
                  <a:moveTo>
                    <a:pt x="2219706" y="769620"/>
                  </a:moveTo>
                  <a:lnTo>
                    <a:pt x="2219706" y="2286"/>
                  </a:lnTo>
                  <a:lnTo>
                    <a:pt x="2217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09800" y="9906"/>
                  </a:lnTo>
                  <a:lnTo>
                    <a:pt x="2209800" y="4572"/>
                  </a:lnTo>
                  <a:lnTo>
                    <a:pt x="2214372" y="9906"/>
                  </a:lnTo>
                  <a:lnTo>
                    <a:pt x="2214372" y="771906"/>
                  </a:lnTo>
                  <a:lnTo>
                    <a:pt x="2217420" y="771906"/>
                  </a:lnTo>
                  <a:lnTo>
                    <a:pt x="2219706" y="769620"/>
                  </a:lnTo>
                  <a:close/>
                </a:path>
                <a:path w="2219959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219959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209800" y="771906"/>
                  </a:lnTo>
                  <a:lnTo>
                    <a:pt x="2209800" y="766572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219959" h="772160">
                  <a:moveTo>
                    <a:pt x="2214372" y="9906"/>
                  </a:moveTo>
                  <a:lnTo>
                    <a:pt x="2209800" y="4572"/>
                  </a:lnTo>
                  <a:lnTo>
                    <a:pt x="2209800" y="9906"/>
                  </a:lnTo>
                  <a:lnTo>
                    <a:pt x="2214372" y="9906"/>
                  </a:lnTo>
                  <a:close/>
                </a:path>
                <a:path w="2219959" h="772160">
                  <a:moveTo>
                    <a:pt x="2214372" y="762000"/>
                  </a:moveTo>
                  <a:lnTo>
                    <a:pt x="2214372" y="9906"/>
                  </a:lnTo>
                  <a:lnTo>
                    <a:pt x="2209800" y="9906"/>
                  </a:lnTo>
                  <a:lnTo>
                    <a:pt x="2209800" y="762000"/>
                  </a:lnTo>
                  <a:lnTo>
                    <a:pt x="2214372" y="762000"/>
                  </a:lnTo>
                  <a:close/>
                </a:path>
                <a:path w="2219959" h="772160">
                  <a:moveTo>
                    <a:pt x="2214372" y="771906"/>
                  </a:moveTo>
                  <a:lnTo>
                    <a:pt x="2214372" y="762000"/>
                  </a:lnTo>
                  <a:lnTo>
                    <a:pt x="2209800" y="766572"/>
                  </a:lnTo>
                  <a:lnTo>
                    <a:pt x="2209800" y="771906"/>
                  </a:lnTo>
                  <a:lnTo>
                    <a:pt x="22143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98690" y="2158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0827" y="2357627"/>
            <a:ext cx="2143760" cy="772160"/>
            <a:chOff x="1290827" y="2357627"/>
            <a:chExt cx="2143760" cy="772160"/>
          </a:xfrm>
        </p:grpSpPr>
        <p:sp>
          <p:nvSpPr>
            <p:cNvPr id="13" name="object 13"/>
            <p:cNvSpPr/>
            <p:nvPr/>
          </p:nvSpPr>
          <p:spPr>
            <a:xfrm>
              <a:off x="1295399" y="2362199"/>
              <a:ext cx="2133600" cy="76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7" y="2357627"/>
              <a:ext cx="2143506" cy="766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0827" y="2357627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24482" y="25392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24227" y="3576828"/>
            <a:ext cx="1534160" cy="1381760"/>
            <a:chOff x="1824227" y="3576828"/>
            <a:chExt cx="1534160" cy="1381760"/>
          </a:xfrm>
        </p:grpSpPr>
        <p:sp>
          <p:nvSpPr>
            <p:cNvPr id="18" name="object 18"/>
            <p:cNvSpPr/>
            <p:nvPr/>
          </p:nvSpPr>
          <p:spPr>
            <a:xfrm>
              <a:off x="1828799" y="3581400"/>
              <a:ext cx="762846" cy="1371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4227" y="3576828"/>
              <a:ext cx="1533906" cy="1376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227" y="35768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6535" y="4063238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buys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10228" y="1671827"/>
            <a:ext cx="1534160" cy="1381760"/>
            <a:chOff x="4110228" y="1671827"/>
            <a:chExt cx="1534160" cy="1381760"/>
          </a:xfrm>
        </p:grpSpPr>
        <p:sp>
          <p:nvSpPr>
            <p:cNvPr id="23" name="object 23"/>
            <p:cNvSpPr/>
            <p:nvPr/>
          </p:nvSpPr>
          <p:spPr>
            <a:xfrm>
              <a:off x="4114800" y="1676400"/>
              <a:ext cx="762846" cy="13715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0228" y="1671827"/>
              <a:ext cx="1533905" cy="1376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0228" y="1671827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60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60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60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60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60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60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60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60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60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60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16044" y="2158238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makes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01028" y="3729228"/>
            <a:ext cx="1534160" cy="1381760"/>
            <a:chOff x="6701028" y="3729228"/>
            <a:chExt cx="1534160" cy="1381760"/>
          </a:xfrm>
        </p:grpSpPr>
        <p:sp>
          <p:nvSpPr>
            <p:cNvPr id="28" name="object 28"/>
            <p:cNvSpPr/>
            <p:nvPr/>
          </p:nvSpPr>
          <p:spPr>
            <a:xfrm>
              <a:off x="6705600" y="3733800"/>
              <a:ext cx="762846" cy="13715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01028" y="3729228"/>
              <a:ext cx="1533905" cy="1376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1028" y="3729228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59" h="1381760">
                  <a:moveTo>
                    <a:pt x="1533906" y="691896"/>
                  </a:moveTo>
                  <a:lnTo>
                    <a:pt x="1533906" y="689610"/>
                  </a:lnTo>
                  <a:lnTo>
                    <a:pt x="1533144" y="688086"/>
                  </a:lnTo>
                  <a:lnTo>
                    <a:pt x="1532382" y="687324"/>
                  </a:lnTo>
                  <a:lnTo>
                    <a:pt x="770382" y="1524"/>
                  </a:lnTo>
                  <a:lnTo>
                    <a:pt x="768096" y="0"/>
                  </a:lnTo>
                  <a:lnTo>
                    <a:pt x="765810" y="0"/>
                  </a:lnTo>
                  <a:lnTo>
                    <a:pt x="763524" y="1524"/>
                  </a:lnTo>
                  <a:lnTo>
                    <a:pt x="1524" y="687324"/>
                  </a:lnTo>
                  <a:lnTo>
                    <a:pt x="762" y="688086"/>
                  </a:lnTo>
                  <a:lnTo>
                    <a:pt x="0" y="689610"/>
                  </a:lnTo>
                  <a:lnTo>
                    <a:pt x="0" y="691896"/>
                  </a:lnTo>
                  <a:lnTo>
                    <a:pt x="762" y="693420"/>
                  </a:lnTo>
                  <a:lnTo>
                    <a:pt x="1524" y="694182"/>
                  </a:lnTo>
                  <a:lnTo>
                    <a:pt x="8382" y="700354"/>
                  </a:lnTo>
                  <a:lnTo>
                    <a:pt x="8382" y="687324"/>
                  </a:lnTo>
                  <a:lnTo>
                    <a:pt x="12192" y="690753"/>
                  </a:lnTo>
                  <a:lnTo>
                    <a:pt x="763524" y="14554"/>
                  </a:lnTo>
                  <a:lnTo>
                    <a:pt x="763524" y="8382"/>
                  </a:lnTo>
                  <a:lnTo>
                    <a:pt x="770382" y="8382"/>
                  </a:lnTo>
                  <a:lnTo>
                    <a:pt x="770382" y="14554"/>
                  </a:lnTo>
                  <a:lnTo>
                    <a:pt x="1521714" y="690753"/>
                  </a:lnTo>
                  <a:lnTo>
                    <a:pt x="1525524" y="687324"/>
                  </a:lnTo>
                  <a:lnTo>
                    <a:pt x="1525524" y="700354"/>
                  </a:lnTo>
                  <a:lnTo>
                    <a:pt x="1532382" y="694182"/>
                  </a:lnTo>
                  <a:lnTo>
                    <a:pt x="1533144" y="693420"/>
                  </a:lnTo>
                  <a:lnTo>
                    <a:pt x="1533906" y="691896"/>
                  </a:lnTo>
                  <a:close/>
                </a:path>
                <a:path w="1534159" h="1381760">
                  <a:moveTo>
                    <a:pt x="12192" y="690753"/>
                  </a:moveTo>
                  <a:lnTo>
                    <a:pt x="8382" y="687324"/>
                  </a:lnTo>
                  <a:lnTo>
                    <a:pt x="8382" y="694182"/>
                  </a:lnTo>
                  <a:lnTo>
                    <a:pt x="12192" y="690753"/>
                  </a:lnTo>
                  <a:close/>
                </a:path>
                <a:path w="1534159" h="1381760">
                  <a:moveTo>
                    <a:pt x="766953" y="1370037"/>
                  </a:moveTo>
                  <a:lnTo>
                    <a:pt x="12192" y="690753"/>
                  </a:lnTo>
                  <a:lnTo>
                    <a:pt x="8382" y="694182"/>
                  </a:lnTo>
                  <a:lnTo>
                    <a:pt x="8382" y="700354"/>
                  </a:lnTo>
                  <a:lnTo>
                    <a:pt x="763524" y="1379982"/>
                  </a:lnTo>
                  <a:lnTo>
                    <a:pt x="763524" y="1373124"/>
                  </a:lnTo>
                  <a:lnTo>
                    <a:pt x="766953" y="1370037"/>
                  </a:lnTo>
                  <a:close/>
                </a:path>
                <a:path w="1534159" h="1381760">
                  <a:moveTo>
                    <a:pt x="770382" y="8382"/>
                  </a:moveTo>
                  <a:lnTo>
                    <a:pt x="763524" y="8382"/>
                  </a:lnTo>
                  <a:lnTo>
                    <a:pt x="766953" y="11468"/>
                  </a:lnTo>
                  <a:lnTo>
                    <a:pt x="770382" y="8382"/>
                  </a:lnTo>
                  <a:close/>
                </a:path>
                <a:path w="1534159" h="1381760">
                  <a:moveTo>
                    <a:pt x="766953" y="11468"/>
                  </a:moveTo>
                  <a:lnTo>
                    <a:pt x="763524" y="8382"/>
                  </a:lnTo>
                  <a:lnTo>
                    <a:pt x="763524" y="14554"/>
                  </a:lnTo>
                  <a:lnTo>
                    <a:pt x="766953" y="11468"/>
                  </a:lnTo>
                  <a:close/>
                </a:path>
                <a:path w="1534159" h="1381760">
                  <a:moveTo>
                    <a:pt x="770382" y="1373124"/>
                  </a:moveTo>
                  <a:lnTo>
                    <a:pt x="766953" y="1370037"/>
                  </a:lnTo>
                  <a:lnTo>
                    <a:pt x="763524" y="1373124"/>
                  </a:lnTo>
                  <a:lnTo>
                    <a:pt x="770382" y="1373124"/>
                  </a:lnTo>
                  <a:close/>
                </a:path>
                <a:path w="1534159" h="1381760">
                  <a:moveTo>
                    <a:pt x="770382" y="1379982"/>
                  </a:moveTo>
                  <a:lnTo>
                    <a:pt x="770382" y="1373124"/>
                  </a:lnTo>
                  <a:lnTo>
                    <a:pt x="763524" y="1373124"/>
                  </a:lnTo>
                  <a:lnTo>
                    <a:pt x="763524" y="1379982"/>
                  </a:lnTo>
                  <a:lnTo>
                    <a:pt x="765810" y="1381506"/>
                  </a:lnTo>
                  <a:lnTo>
                    <a:pt x="768096" y="1381506"/>
                  </a:lnTo>
                  <a:lnTo>
                    <a:pt x="770382" y="1379982"/>
                  </a:lnTo>
                  <a:close/>
                </a:path>
                <a:path w="1534159" h="1381760">
                  <a:moveTo>
                    <a:pt x="770382" y="14554"/>
                  </a:moveTo>
                  <a:lnTo>
                    <a:pt x="770382" y="8382"/>
                  </a:lnTo>
                  <a:lnTo>
                    <a:pt x="766953" y="11468"/>
                  </a:lnTo>
                  <a:lnTo>
                    <a:pt x="770382" y="14554"/>
                  </a:lnTo>
                  <a:close/>
                </a:path>
                <a:path w="1534159" h="1381760">
                  <a:moveTo>
                    <a:pt x="1525524" y="700354"/>
                  </a:moveTo>
                  <a:lnTo>
                    <a:pt x="1525524" y="694182"/>
                  </a:lnTo>
                  <a:lnTo>
                    <a:pt x="1521714" y="690753"/>
                  </a:lnTo>
                  <a:lnTo>
                    <a:pt x="766953" y="1370037"/>
                  </a:lnTo>
                  <a:lnTo>
                    <a:pt x="770382" y="1373124"/>
                  </a:lnTo>
                  <a:lnTo>
                    <a:pt x="770382" y="1379982"/>
                  </a:lnTo>
                  <a:lnTo>
                    <a:pt x="1525524" y="700354"/>
                  </a:lnTo>
                  <a:close/>
                </a:path>
                <a:path w="1534159" h="1381760">
                  <a:moveTo>
                    <a:pt x="1525524" y="694182"/>
                  </a:moveTo>
                  <a:lnTo>
                    <a:pt x="1525524" y="687324"/>
                  </a:lnTo>
                  <a:lnTo>
                    <a:pt x="1521714" y="690753"/>
                  </a:lnTo>
                  <a:lnTo>
                    <a:pt x="1525524" y="694182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87971" y="4215638"/>
            <a:ext cx="115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employs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95627" y="528827"/>
            <a:ext cx="6372225" cy="4733925"/>
            <a:chOff x="1595627" y="528827"/>
            <a:chExt cx="6372225" cy="4733925"/>
          </a:xfrm>
        </p:grpSpPr>
        <p:sp>
          <p:nvSpPr>
            <p:cNvPr id="33" name="object 33"/>
            <p:cNvSpPr/>
            <p:nvPr/>
          </p:nvSpPr>
          <p:spPr>
            <a:xfrm>
              <a:off x="2586228" y="2357627"/>
              <a:ext cx="5381625" cy="2905125"/>
            </a:xfrm>
            <a:custGeom>
              <a:avLst/>
              <a:gdLst/>
              <a:ahLst/>
              <a:cxnLst/>
              <a:rect l="l" t="t" r="r" b="b"/>
              <a:pathLst>
                <a:path w="5381625" h="2905125">
                  <a:moveTo>
                    <a:pt x="9906" y="766572"/>
                  </a:moveTo>
                  <a:lnTo>
                    <a:pt x="0" y="766572"/>
                  </a:lnTo>
                  <a:lnTo>
                    <a:pt x="0" y="1223772"/>
                  </a:lnTo>
                  <a:lnTo>
                    <a:pt x="9906" y="1223772"/>
                  </a:lnTo>
                  <a:lnTo>
                    <a:pt x="9906" y="766572"/>
                  </a:lnTo>
                  <a:close/>
                </a:path>
                <a:path w="5381625" h="2905125">
                  <a:moveTo>
                    <a:pt x="996696" y="2895600"/>
                  </a:moveTo>
                  <a:lnTo>
                    <a:pt x="6096" y="2590800"/>
                  </a:lnTo>
                  <a:lnTo>
                    <a:pt x="3810" y="2599944"/>
                  </a:lnTo>
                  <a:lnTo>
                    <a:pt x="994410" y="2904744"/>
                  </a:lnTo>
                  <a:lnTo>
                    <a:pt x="996696" y="2895600"/>
                  </a:lnTo>
                  <a:close/>
                </a:path>
                <a:path w="5381625" h="2905125">
                  <a:moveTo>
                    <a:pt x="1530858" y="9144"/>
                  </a:moveTo>
                  <a:lnTo>
                    <a:pt x="1527048" y="762"/>
                  </a:lnTo>
                  <a:lnTo>
                    <a:pt x="841248" y="305562"/>
                  </a:lnTo>
                  <a:lnTo>
                    <a:pt x="845058" y="313944"/>
                  </a:lnTo>
                  <a:lnTo>
                    <a:pt x="1530858" y="9144"/>
                  </a:lnTo>
                  <a:close/>
                </a:path>
                <a:path w="5381625" h="2905125">
                  <a:moveTo>
                    <a:pt x="4123182" y="2065020"/>
                  </a:moveTo>
                  <a:lnTo>
                    <a:pt x="4116324" y="2059686"/>
                  </a:lnTo>
                  <a:lnTo>
                    <a:pt x="3506724" y="2821686"/>
                  </a:lnTo>
                  <a:lnTo>
                    <a:pt x="3513582" y="2827020"/>
                  </a:lnTo>
                  <a:lnTo>
                    <a:pt x="4123182" y="2065020"/>
                  </a:lnTo>
                  <a:close/>
                </a:path>
                <a:path w="5381625" h="2905125">
                  <a:moveTo>
                    <a:pt x="4271772" y="0"/>
                  </a:moveTo>
                  <a:lnTo>
                    <a:pt x="3052572" y="0"/>
                  </a:lnTo>
                  <a:lnTo>
                    <a:pt x="3052572" y="9906"/>
                  </a:lnTo>
                  <a:lnTo>
                    <a:pt x="4271772" y="9906"/>
                  </a:lnTo>
                  <a:lnTo>
                    <a:pt x="4271772" y="0"/>
                  </a:lnTo>
                  <a:close/>
                </a:path>
                <a:path w="5381625" h="2905125">
                  <a:moveTo>
                    <a:pt x="5381244" y="387858"/>
                  </a:moveTo>
                  <a:lnTo>
                    <a:pt x="5372862" y="384048"/>
                  </a:lnTo>
                  <a:lnTo>
                    <a:pt x="4877562" y="1374648"/>
                  </a:lnTo>
                  <a:lnTo>
                    <a:pt x="4885944" y="1378458"/>
                  </a:lnTo>
                  <a:lnTo>
                    <a:pt x="5381244" y="387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33292" y="533399"/>
              <a:ext cx="690807" cy="241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6266" y="5336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5627" y="528827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5627" y="528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930400" y="6723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name</a:t>
            </a:r>
            <a:endParaRPr sz="2400"/>
          </a:p>
        </p:txBody>
      </p:sp>
      <p:grpSp>
        <p:nvGrpSpPr>
          <p:cNvPr id="39" name="object 39"/>
          <p:cNvGrpSpPr/>
          <p:nvPr/>
        </p:nvGrpSpPr>
        <p:grpSpPr>
          <a:xfrm>
            <a:off x="5862828" y="528827"/>
            <a:ext cx="1457960" cy="696595"/>
            <a:chOff x="5862828" y="528827"/>
            <a:chExt cx="1457960" cy="696595"/>
          </a:xfrm>
        </p:grpSpPr>
        <p:sp>
          <p:nvSpPr>
            <p:cNvPr id="40" name="object 40"/>
            <p:cNvSpPr/>
            <p:nvPr/>
          </p:nvSpPr>
          <p:spPr>
            <a:xfrm>
              <a:off x="5900492" y="533399"/>
              <a:ext cx="690807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03467" y="5336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2828" y="528827"/>
              <a:ext cx="1457705" cy="6903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2828" y="5288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9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47891" y="672338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CEO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5027" y="1443227"/>
            <a:ext cx="1457960" cy="696595"/>
            <a:chOff x="605027" y="1443227"/>
            <a:chExt cx="1457960" cy="696595"/>
          </a:xfrm>
        </p:grpSpPr>
        <p:sp>
          <p:nvSpPr>
            <p:cNvPr id="46" name="object 46"/>
            <p:cNvSpPr/>
            <p:nvPr/>
          </p:nvSpPr>
          <p:spPr>
            <a:xfrm>
              <a:off x="642692" y="1447799"/>
              <a:ext cx="690807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45666" y="14480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5027" y="1443227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5027" y="14432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4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6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4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6"/>
                  </a:lnTo>
                  <a:lnTo>
                    <a:pt x="38603" y="458671"/>
                  </a:lnTo>
                  <a:lnTo>
                    <a:pt x="64965" y="491512"/>
                  </a:lnTo>
                  <a:lnTo>
                    <a:pt x="96477" y="521503"/>
                  </a:lnTo>
                  <a:lnTo>
                    <a:pt x="132520" y="548739"/>
                  </a:lnTo>
                  <a:lnTo>
                    <a:pt x="172474" y="573318"/>
                  </a:lnTo>
                  <a:lnTo>
                    <a:pt x="215719" y="595335"/>
                  </a:lnTo>
                  <a:lnTo>
                    <a:pt x="261636" y="614888"/>
                  </a:lnTo>
                  <a:lnTo>
                    <a:pt x="309605" y="632073"/>
                  </a:lnTo>
                  <a:lnTo>
                    <a:pt x="359006" y="646987"/>
                  </a:lnTo>
                  <a:lnTo>
                    <a:pt x="409219" y="659726"/>
                  </a:lnTo>
                  <a:lnTo>
                    <a:pt x="459625" y="670387"/>
                  </a:lnTo>
                  <a:lnTo>
                    <a:pt x="509604" y="679066"/>
                  </a:lnTo>
                  <a:lnTo>
                    <a:pt x="558537" y="685861"/>
                  </a:lnTo>
                  <a:lnTo>
                    <a:pt x="605803" y="690867"/>
                  </a:lnTo>
                  <a:lnTo>
                    <a:pt x="650783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90853" y="1586738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21713" y="1216913"/>
            <a:ext cx="5645785" cy="5570855"/>
            <a:chOff x="1521713" y="1216913"/>
            <a:chExt cx="5645785" cy="5570855"/>
          </a:xfrm>
        </p:grpSpPr>
        <p:sp>
          <p:nvSpPr>
            <p:cNvPr id="52" name="object 52"/>
            <p:cNvSpPr/>
            <p:nvPr/>
          </p:nvSpPr>
          <p:spPr>
            <a:xfrm>
              <a:off x="1521714" y="1216913"/>
              <a:ext cx="5645785" cy="1149350"/>
            </a:xfrm>
            <a:custGeom>
              <a:avLst/>
              <a:gdLst/>
              <a:ahLst/>
              <a:cxnLst/>
              <a:rect l="l" t="t" r="r" b="b"/>
              <a:pathLst>
                <a:path w="5645784" h="1149350">
                  <a:moveTo>
                    <a:pt x="310134" y="1141476"/>
                  </a:moveTo>
                  <a:lnTo>
                    <a:pt x="5334" y="912876"/>
                  </a:lnTo>
                  <a:lnTo>
                    <a:pt x="0" y="920496"/>
                  </a:lnTo>
                  <a:lnTo>
                    <a:pt x="304800" y="1149096"/>
                  </a:lnTo>
                  <a:lnTo>
                    <a:pt x="310134" y="1141476"/>
                  </a:lnTo>
                  <a:close/>
                </a:path>
                <a:path w="5645784" h="1149350">
                  <a:moveTo>
                    <a:pt x="769620" y="2286"/>
                  </a:moveTo>
                  <a:lnTo>
                    <a:pt x="759714" y="2286"/>
                  </a:lnTo>
                  <a:lnTo>
                    <a:pt x="759714" y="1145286"/>
                  </a:lnTo>
                  <a:lnTo>
                    <a:pt x="769620" y="1145286"/>
                  </a:lnTo>
                  <a:lnTo>
                    <a:pt x="769620" y="2286"/>
                  </a:lnTo>
                  <a:close/>
                </a:path>
                <a:path w="5645784" h="1149350">
                  <a:moveTo>
                    <a:pt x="5645658" y="762000"/>
                  </a:moveTo>
                  <a:lnTo>
                    <a:pt x="5112258" y="0"/>
                  </a:lnTo>
                  <a:lnTo>
                    <a:pt x="5103876" y="5334"/>
                  </a:lnTo>
                  <a:lnTo>
                    <a:pt x="5637276" y="767334"/>
                  </a:lnTo>
                  <a:lnTo>
                    <a:pt x="5645658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9492" y="6095999"/>
              <a:ext cx="690807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12466" y="6096245"/>
              <a:ext cx="670380" cy="22835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71827" y="6091428"/>
              <a:ext cx="1457706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71827" y="60914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846579" y="62349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338828" y="6015228"/>
            <a:ext cx="1457960" cy="696595"/>
            <a:chOff x="4338828" y="6015228"/>
            <a:chExt cx="1457960" cy="696595"/>
          </a:xfrm>
        </p:grpSpPr>
        <p:sp>
          <p:nvSpPr>
            <p:cNvPr id="59" name="object 59"/>
            <p:cNvSpPr/>
            <p:nvPr/>
          </p:nvSpPr>
          <p:spPr>
            <a:xfrm>
              <a:off x="4376492" y="6019800"/>
              <a:ext cx="690807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9467" y="60200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38828" y="6015228"/>
              <a:ext cx="1457706" cy="69037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38828" y="60152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1"/>
                  </a:lnTo>
                  <a:lnTo>
                    <a:pt x="534595" y="12093"/>
                  </a:lnTo>
                  <a:lnTo>
                    <a:pt x="488211" y="19393"/>
                  </a:lnTo>
                  <a:lnTo>
                    <a:pt x="440323" y="28639"/>
                  </a:lnTo>
                  <a:lnTo>
                    <a:pt x="391627" y="39914"/>
                  </a:lnTo>
                  <a:lnTo>
                    <a:pt x="342823" y="53298"/>
                  </a:lnTo>
                  <a:lnTo>
                    <a:pt x="294608" y="68870"/>
                  </a:lnTo>
                  <a:lnTo>
                    <a:pt x="247679" y="86712"/>
                  </a:lnTo>
                  <a:lnTo>
                    <a:pt x="202734" y="106903"/>
                  </a:lnTo>
                  <a:lnTo>
                    <a:pt x="160471" y="129525"/>
                  </a:lnTo>
                  <a:lnTo>
                    <a:pt x="121588" y="154658"/>
                  </a:lnTo>
                  <a:lnTo>
                    <a:pt x="86782" y="182382"/>
                  </a:lnTo>
                  <a:lnTo>
                    <a:pt x="56751" y="212778"/>
                  </a:lnTo>
                  <a:lnTo>
                    <a:pt x="32193" y="245926"/>
                  </a:lnTo>
                  <a:lnTo>
                    <a:pt x="13805" y="281907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73600" y="61587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777228" y="6015228"/>
            <a:ext cx="1457960" cy="725170"/>
            <a:chOff x="6777228" y="6015228"/>
            <a:chExt cx="1457960" cy="725170"/>
          </a:xfrm>
        </p:grpSpPr>
        <p:sp>
          <p:nvSpPr>
            <p:cNvPr id="65" name="object 65"/>
            <p:cNvSpPr/>
            <p:nvPr/>
          </p:nvSpPr>
          <p:spPr>
            <a:xfrm>
              <a:off x="6932477" y="6019800"/>
              <a:ext cx="573223" cy="1393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83310" y="6160776"/>
              <a:ext cx="146817" cy="19890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17882" y="6020055"/>
              <a:ext cx="662702" cy="2283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7228" y="6015228"/>
              <a:ext cx="1457705" cy="7197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7228" y="6015228"/>
              <a:ext cx="1457960" cy="725170"/>
            </a:xfrm>
            <a:custGeom>
              <a:avLst/>
              <a:gdLst/>
              <a:ahLst/>
              <a:cxnLst/>
              <a:rect l="l" t="t" r="r" b="b"/>
              <a:pathLst>
                <a:path w="1457959" h="725170">
                  <a:moveTo>
                    <a:pt x="1457706" y="361949"/>
                  </a:moveTo>
                  <a:lnTo>
                    <a:pt x="1443617" y="293426"/>
                  </a:lnTo>
                  <a:lnTo>
                    <a:pt x="1425196" y="256132"/>
                  </a:lnTo>
                  <a:lnTo>
                    <a:pt x="1400811" y="221786"/>
                  </a:lnTo>
                  <a:lnTo>
                    <a:pt x="1371120" y="190301"/>
                  </a:lnTo>
                  <a:lnTo>
                    <a:pt x="1336779" y="161587"/>
                  </a:lnTo>
                  <a:lnTo>
                    <a:pt x="1298445" y="135559"/>
                  </a:lnTo>
                  <a:lnTo>
                    <a:pt x="1256772" y="112128"/>
                  </a:lnTo>
                  <a:lnTo>
                    <a:pt x="1212419" y="91207"/>
                  </a:lnTo>
                  <a:lnTo>
                    <a:pt x="1166040" y="72709"/>
                  </a:lnTo>
                  <a:lnTo>
                    <a:pt x="1118294" y="56544"/>
                  </a:lnTo>
                  <a:lnTo>
                    <a:pt x="1069834" y="42627"/>
                  </a:lnTo>
                  <a:lnTo>
                    <a:pt x="1021319" y="30869"/>
                  </a:lnTo>
                  <a:lnTo>
                    <a:pt x="973405" y="21183"/>
                  </a:lnTo>
                  <a:lnTo>
                    <a:pt x="926747" y="13481"/>
                  </a:lnTo>
                  <a:lnTo>
                    <a:pt x="882002" y="7675"/>
                  </a:lnTo>
                  <a:lnTo>
                    <a:pt x="839724" y="3672"/>
                  </a:lnTo>
                  <a:lnTo>
                    <a:pt x="800877" y="1403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6484" y="1223"/>
                  </a:lnTo>
                  <a:lnTo>
                    <a:pt x="617831" y="3391"/>
                  </a:lnTo>
                  <a:lnTo>
                    <a:pt x="575844" y="7344"/>
                  </a:lnTo>
                  <a:lnTo>
                    <a:pt x="531194" y="13160"/>
                  </a:lnTo>
                  <a:lnTo>
                    <a:pt x="484553" y="20916"/>
                  </a:lnTo>
                  <a:lnTo>
                    <a:pt x="436592" y="30691"/>
                  </a:lnTo>
                  <a:lnTo>
                    <a:pt x="387980" y="42562"/>
                  </a:lnTo>
                  <a:lnTo>
                    <a:pt x="339391" y="56607"/>
                  </a:lnTo>
                  <a:lnTo>
                    <a:pt x="291493" y="72904"/>
                  </a:lnTo>
                  <a:lnTo>
                    <a:pt x="244959" y="91530"/>
                  </a:lnTo>
                  <a:lnTo>
                    <a:pt x="200459" y="112565"/>
                  </a:lnTo>
                  <a:lnTo>
                    <a:pt x="158665" y="136084"/>
                  </a:lnTo>
                  <a:lnTo>
                    <a:pt x="120247" y="162167"/>
                  </a:lnTo>
                  <a:lnTo>
                    <a:pt x="85876" y="190891"/>
                  </a:lnTo>
                  <a:lnTo>
                    <a:pt x="56223" y="222334"/>
                  </a:lnTo>
                  <a:lnTo>
                    <a:pt x="31960" y="256574"/>
                  </a:lnTo>
                  <a:lnTo>
                    <a:pt x="13757" y="293688"/>
                  </a:lnTo>
                  <a:lnTo>
                    <a:pt x="2285" y="333756"/>
                  </a:lnTo>
                  <a:lnTo>
                    <a:pt x="761" y="343662"/>
                  </a:lnTo>
                  <a:lnTo>
                    <a:pt x="761" y="352806"/>
                  </a:lnTo>
                  <a:lnTo>
                    <a:pt x="0" y="361950"/>
                  </a:lnTo>
                  <a:lnTo>
                    <a:pt x="2286" y="390144"/>
                  </a:lnTo>
                  <a:lnTo>
                    <a:pt x="3810" y="400050"/>
                  </a:lnTo>
                  <a:lnTo>
                    <a:pt x="9906" y="417587"/>
                  </a:lnTo>
                  <a:lnTo>
                    <a:pt x="9906" y="352806"/>
                  </a:lnTo>
                  <a:lnTo>
                    <a:pt x="11429" y="335280"/>
                  </a:lnTo>
                  <a:lnTo>
                    <a:pt x="23823" y="294496"/>
                  </a:lnTo>
                  <a:lnTo>
                    <a:pt x="43202" y="256873"/>
                  </a:lnTo>
                  <a:lnTo>
                    <a:pt x="68862" y="222319"/>
                  </a:lnTo>
                  <a:lnTo>
                    <a:pt x="100098" y="190743"/>
                  </a:lnTo>
                  <a:lnTo>
                    <a:pt x="136208" y="162052"/>
                  </a:lnTo>
                  <a:lnTo>
                    <a:pt x="176484" y="136155"/>
                  </a:lnTo>
                  <a:lnTo>
                    <a:pt x="220225" y="112960"/>
                  </a:lnTo>
                  <a:lnTo>
                    <a:pt x="266724" y="92375"/>
                  </a:lnTo>
                  <a:lnTo>
                    <a:pt x="315277" y="74309"/>
                  </a:lnTo>
                  <a:lnTo>
                    <a:pt x="365180" y="58669"/>
                  </a:lnTo>
                  <a:lnTo>
                    <a:pt x="415729" y="45365"/>
                  </a:lnTo>
                  <a:lnTo>
                    <a:pt x="466219" y="34304"/>
                  </a:lnTo>
                  <a:lnTo>
                    <a:pt x="515946" y="25394"/>
                  </a:lnTo>
                  <a:lnTo>
                    <a:pt x="564205" y="18544"/>
                  </a:lnTo>
                  <a:lnTo>
                    <a:pt x="610609" y="13640"/>
                  </a:lnTo>
                  <a:lnTo>
                    <a:pt x="653481" y="10657"/>
                  </a:lnTo>
                  <a:lnTo>
                    <a:pt x="693129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60"/>
                  </a:lnTo>
                  <a:lnTo>
                    <a:pt x="837078" y="12823"/>
                  </a:lnTo>
                  <a:lnTo>
                    <a:pt x="876095" y="16095"/>
                  </a:lnTo>
                  <a:lnTo>
                    <a:pt x="918654" y="21326"/>
                  </a:lnTo>
                  <a:lnTo>
                    <a:pt x="963968" y="28595"/>
                  </a:lnTo>
                  <a:lnTo>
                    <a:pt x="1011255" y="37980"/>
                  </a:lnTo>
                  <a:lnTo>
                    <a:pt x="1059730" y="49560"/>
                  </a:lnTo>
                  <a:lnTo>
                    <a:pt x="1108608" y="63415"/>
                  </a:lnTo>
                  <a:lnTo>
                    <a:pt x="1157105" y="79623"/>
                  </a:lnTo>
                  <a:lnTo>
                    <a:pt x="1204438" y="98264"/>
                  </a:lnTo>
                  <a:lnTo>
                    <a:pt x="1249821" y="119415"/>
                  </a:lnTo>
                  <a:lnTo>
                    <a:pt x="1292470" y="143157"/>
                  </a:lnTo>
                  <a:lnTo>
                    <a:pt x="1331601" y="169568"/>
                  </a:lnTo>
                  <a:lnTo>
                    <a:pt x="1366430" y="198727"/>
                  </a:lnTo>
                  <a:lnTo>
                    <a:pt x="1396173" y="230713"/>
                  </a:lnTo>
                  <a:lnTo>
                    <a:pt x="1420044" y="265605"/>
                  </a:lnTo>
                  <a:lnTo>
                    <a:pt x="1437261" y="303482"/>
                  </a:lnTo>
                  <a:lnTo>
                    <a:pt x="1447038" y="344423"/>
                  </a:lnTo>
                  <a:lnTo>
                    <a:pt x="1447800" y="353567"/>
                  </a:lnTo>
                  <a:lnTo>
                    <a:pt x="1447800" y="417398"/>
                  </a:lnTo>
                  <a:lnTo>
                    <a:pt x="1449317" y="413494"/>
                  </a:lnTo>
                  <a:lnTo>
                    <a:pt x="1456944" y="371855"/>
                  </a:lnTo>
                  <a:lnTo>
                    <a:pt x="1457706" y="361949"/>
                  </a:lnTo>
                  <a:close/>
                </a:path>
                <a:path w="1457959" h="725170">
                  <a:moveTo>
                    <a:pt x="1447800" y="417398"/>
                  </a:moveTo>
                  <a:lnTo>
                    <a:pt x="1447800" y="371093"/>
                  </a:lnTo>
                  <a:lnTo>
                    <a:pt x="1447038" y="380237"/>
                  </a:lnTo>
                  <a:lnTo>
                    <a:pt x="1437134" y="421096"/>
                  </a:lnTo>
                  <a:lnTo>
                    <a:pt x="1419823" y="458899"/>
                  </a:lnTo>
                  <a:lnTo>
                    <a:pt x="1395885" y="493726"/>
                  </a:lnTo>
                  <a:lnTo>
                    <a:pt x="1366101" y="525654"/>
                  </a:lnTo>
                  <a:lnTo>
                    <a:pt x="1331253" y="554761"/>
                  </a:lnTo>
                  <a:lnTo>
                    <a:pt x="1292122" y="581125"/>
                  </a:lnTo>
                  <a:lnTo>
                    <a:pt x="1249488" y="604825"/>
                  </a:lnTo>
                  <a:lnTo>
                    <a:pt x="1204134" y="625939"/>
                  </a:lnTo>
                  <a:lnTo>
                    <a:pt x="1156840" y="644545"/>
                  </a:lnTo>
                  <a:lnTo>
                    <a:pt x="1108386" y="660720"/>
                  </a:lnTo>
                  <a:lnTo>
                    <a:pt x="1059556" y="674544"/>
                  </a:lnTo>
                  <a:lnTo>
                    <a:pt x="1011129" y="686093"/>
                  </a:lnTo>
                  <a:lnTo>
                    <a:pt x="963886" y="695448"/>
                  </a:lnTo>
                  <a:lnTo>
                    <a:pt x="918609" y="702684"/>
                  </a:lnTo>
                  <a:lnTo>
                    <a:pt x="876080" y="707881"/>
                  </a:lnTo>
                  <a:lnTo>
                    <a:pt x="837078" y="711117"/>
                  </a:lnTo>
                  <a:lnTo>
                    <a:pt x="800877" y="712532"/>
                  </a:lnTo>
                  <a:lnTo>
                    <a:pt x="765810" y="713994"/>
                  </a:lnTo>
                  <a:lnTo>
                    <a:pt x="728472" y="713994"/>
                  </a:lnTo>
                  <a:lnTo>
                    <a:pt x="693129" y="714412"/>
                  </a:lnTo>
                  <a:lnTo>
                    <a:pt x="653481" y="713201"/>
                  </a:lnTo>
                  <a:lnTo>
                    <a:pt x="610291" y="710231"/>
                  </a:lnTo>
                  <a:lnTo>
                    <a:pt x="565034" y="705513"/>
                  </a:lnTo>
                  <a:lnTo>
                    <a:pt x="517416" y="698857"/>
                  </a:lnTo>
                  <a:lnTo>
                    <a:pt x="468415" y="690205"/>
                  </a:lnTo>
                  <a:lnTo>
                    <a:pt x="418692" y="679467"/>
                  </a:lnTo>
                  <a:lnTo>
                    <a:pt x="368907" y="666553"/>
                  </a:lnTo>
                  <a:lnTo>
                    <a:pt x="319720" y="651371"/>
                  </a:lnTo>
                  <a:lnTo>
                    <a:pt x="271793" y="633832"/>
                  </a:lnTo>
                  <a:lnTo>
                    <a:pt x="225785" y="613844"/>
                  </a:lnTo>
                  <a:lnTo>
                    <a:pt x="182357" y="591317"/>
                  </a:lnTo>
                  <a:lnTo>
                    <a:pt x="142170" y="566161"/>
                  </a:lnTo>
                  <a:lnTo>
                    <a:pt x="105883" y="538284"/>
                  </a:lnTo>
                  <a:lnTo>
                    <a:pt x="74158" y="507596"/>
                  </a:lnTo>
                  <a:lnTo>
                    <a:pt x="47654" y="474008"/>
                  </a:lnTo>
                  <a:lnTo>
                    <a:pt x="27033" y="437427"/>
                  </a:lnTo>
                  <a:lnTo>
                    <a:pt x="12954" y="397764"/>
                  </a:lnTo>
                  <a:lnTo>
                    <a:pt x="9906" y="371094"/>
                  </a:lnTo>
                  <a:lnTo>
                    <a:pt x="9906" y="417587"/>
                  </a:lnTo>
                  <a:lnTo>
                    <a:pt x="37849" y="476619"/>
                  </a:lnTo>
                  <a:lnTo>
                    <a:pt x="63826" y="510477"/>
                  </a:lnTo>
                  <a:lnTo>
                    <a:pt x="94960" y="541495"/>
                  </a:lnTo>
                  <a:lnTo>
                    <a:pt x="130642" y="569758"/>
                  </a:lnTo>
                  <a:lnTo>
                    <a:pt x="170261" y="595349"/>
                  </a:lnTo>
                  <a:lnTo>
                    <a:pt x="213207" y="618353"/>
                  </a:lnTo>
                  <a:lnTo>
                    <a:pt x="258868" y="638853"/>
                  </a:lnTo>
                  <a:lnTo>
                    <a:pt x="306635" y="656933"/>
                  </a:lnTo>
                  <a:lnTo>
                    <a:pt x="355897" y="672678"/>
                  </a:lnTo>
                  <a:lnTo>
                    <a:pt x="406043" y="686171"/>
                  </a:lnTo>
                  <a:lnTo>
                    <a:pt x="456464" y="697497"/>
                  </a:lnTo>
                  <a:lnTo>
                    <a:pt x="506549" y="706739"/>
                  </a:lnTo>
                  <a:lnTo>
                    <a:pt x="555686" y="713981"/>
                  </a:lnTo>
                  <a:lnTo>
                    <a:pt x="603267" y="719308"/>
                  </a:lnTo>
                  <a:lnTo>
                    <a:pt x="648680" y="722803"/>
                  </a:lnTo>
                  <a:lnTo>
                    <a:pt x="691134" y="724542"/>
                  </a:lnTo>
                  <a:lnTo>
                    <a:pt x="730562" y="724634"/>
                  </a:lnTo>
                  <a:lnTo>
                    <a:pt x="765810" y="723138"/>
                  </a:lnTo>
                  <a:lnTo>
                    <a:pt x="803148" y="722376"/>
                  </a:lnTo>
                  <a:lnTo>
                    <a:pt x="874400" y="717497"/>
                  </a:lnTo>
                  <a:lnTo>
                    <a:pt x="913069" y="713076"/>
                  </a:lnTo>
                  <a:lnTo>
                    <a:pt x="954973" y="706744"/>
                  </a:lnTo>
                  <a:lnTo>
                    <a:pt x="999355" y="698421"/>
                  </a:lnTo>
                  <a:lnTo>
                    <a:pt x="1045456" y="688024"/>
                  </a:lnTo>
                  <a:lnTo>
                    <a:pt x="1092518" y="675473"/>
                  </a:lnTo>
                  <a:lnTo>
                    <a:pt x="1139784" y="660685"/>
                  </a:lnTo>
                  <a:lnTo>
                    <a:pt x="1186496" y="643579"/>
                  </a:lnTo>
                  <a:lnTo>
                    <a:pt x="1231897" y="624073"/>
                  </a:lnTo>
                  <a:lnTo>
                    <a:pt x="1275228" y="602087"/>
                  </a:lnTo>
                  <a:lnTo>
                    <a:pt x="1315731" y="577537"/>
                  </a:lnTo>
                  <a:lnTo>
                    <a:pt x="1352650" y="550343"/>
                  </a:lnTo>
                  <a:lnTo>
                    <a:pt x="1385225" y="520424"/>
                  </a:lnTo>
                  <a:lnTo>
                    <a:pt x="1412700" y="487697"/>
                  </a:lnTo>
                  <a:lnTo>
                    <a:pt x="1434317" y="452081"/>
                  </a:lnTo>
                  <a:lnTo>
                    <a:pt x="1447800" y="417398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256018" y="6173216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970276" y="3043427"/>
            <a:ext cx="6483985" cy="3209925"/>
            <a:chOff x="2970276" y="3043427"/>
            <a:chExt cx="6483985" cy="3209925"/>
          </a:xfrm>
        </p:grpSpPr>
        <p:sp>
          <p:nvSpPr>
            <p:cNvPr id="72" name="object 72"/>
            <p:cNvSpPr/>
            <p:nvPr/>
          </p:nvSpPr>
          <p:spPr>
            <a:xfrm>
              <a:off x="2970276" y="5558789"/>
              <a:ext cx="4117975" cy="694690"/>
            </a:xfrm>
            <a:custGeom>
              <a:avLst/>
              <a:gdLst/>
              <a:ahLst/>
              <a:cxnLst/>
              <a:rect l="l" t="t" r="r" b="b"/>
              <a:pathLst>
                <a:path w="4117975" h="694689">
                  <a:moveTo>
                    <a:pt x="1987296" y="458724"/>
                  </a:moveTo>
                  <a:lnTo>
                    <a:pt x="1682496" y="1524"/>
                  </a:lnTo>
                  <a:lnTo>
                    <a:pt x="1678305" y="4191"/>
                  </a:lnTo>
                  <a:lnTo>
                    <a:pt x="1676400" y="0"/>
                  </a:lnTo>
                  <a:lnTo>
                    <a:pt x="0" y="685800"/>
                  </a:lnTo>
                  <a:lnTo>
                    <a:pt x="3810" y="694182"/>
                  </a:lnTo>
                  <a:lnTo>
                    <a:pt x="1676209" y="10020"/>
                  </a:lnTo>
                  <a:lnTo>
                    <a:pt x="1978914" y="464058"/>
                  </a:lnTo>
                  <a:lnTo>
                    <a:pt x="1987296" y="458724"/>
                  </a:lnTo>
                  <a:close/>
                </a:path>
                <a:path w="4117975" h="694689">
                  <a:moveTo>
                    <a:pt x="4117848" y="533400"/>
                  </a:moveTo>
                  <a:lnTo>
                    <a:pt x="2441448" y="0"/>
                  </a:lnTo>
                  <a:lnTo>
                    <a:pt x="2439162" y="8382"/>
                  </a:lnTo>
                  <a:lnTo>
                    <a:pt x="4115562" y="541782"/>
                  </a:lnTo>
                  <a:lnTo>
                    <a:pt x="411784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34092" y="3047999"/>
              <a:ext cx="690807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37067" y="3048245"/>
              <a:ext cx="670380" cy="22835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6428" y="3043427"/>
              <a:ext cx="1457705" cy="69037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6428" y="3043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59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171180" y="3186938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844028" y="757427"/>
            <a:ext cx="1457960" cy="696595"/>
            <a:chOff x="7844028" y="757427"/>
            <a:chExt cx="1457960" cy="696595"/>
          </a:xfrm>
        </p:grpSpPr>
        <p:sp>
          <p:nvSpPr>
            <p:cNvPr id="79" name="object 79"/>
            <p:cNvSpPr/>
            <p:nvPr/>
          </p:nvSpPr>
          <p:spPr>
            <a:xfrm>
              <a:off x="7881692" y="761999"/>
              <a:ext cx="690807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84667" y="762245"/>
              <a:ext cx="670380" cy="2283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44028" y="757427"/>
              <a:ext cx="1457705" cy="6903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44028" y="757427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59" h="696594">
                  <a:moveTo>
                    <a:pt x="1457706" y="347471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1"/>
                  </a:lnTo>
                  <a:lnTo>
                    <a:pt x="728472" y="0"/>
                  </a:lnTo>
                  <a:lnTo>
                    <a:pt x="691134" y="761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1"/>
                  </a:lnTo>
                  <a:lnTo>
                    <a:pt x="761" y="329945"/>
                  </a:lnTo>
                  <a:lnTo>
                    <a:pt x="761" y="339089"/>
                  </a:lnTo>
                  <a:lnTo>
                    <a:pt x="0" y="348233"/>
                  </a:lnTo>
                  <a:lnTo>
                    <a:pt x="2286" y="374903"/>
                  </a:lnTo>
                  <a:lnTo>
                    <a:pt x="3810" y="384047"/>
                  </a:lnTo>
                  <a:lnTo>
                    <a:pt x="9906" y="400717"/>
                  </a:lnTo>
                  <a:lnTo>
                    <a:pt x="9906" y="339089"/>
                  </a:lnTo>
                  <a:lnTo>
                    <a:pt x="11429" y="322325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5"/>
                  </a:lnTo>
                  <a:lnTo>
                    <a:pt x="765810" y="9905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7"/>
                  </a:lnTo>
                  <a:lnTo>
                    <a:pt x="1447800" y="339089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5"/>
                  </a:lnTo>
                  <a:lnTo>
                    <a:pt x="1457706" y="347471"/>
                  </a:lnTo>
                  <a:close/>
                </a:path>
                <a:path w="1457959" h="696594">
                  <a:moveTo>
                    <a:pt x="1447800" y="401272"/>
                  </a:moveTo>
                  <a:lnTo>
                    <a:pt x="1447800" y="356615"/>
                  </a:lnTo>
                  <a:lnTo>
                    <a:pt x="1447038" y="364997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799"/>
                  </a:lnTo>
                  <a:lnTo>
                    <a:pt x="728472" y="685799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1"/>
                  </a:lnTo>
                  <a:lnTo>
                    <a:pt x="9906" y="356615"/>
                  </a:lnTo>
                  <a:lnTo>
                    <a:pt x="9906" y="400717"/>
                  </a:lnTo>
                  <a:lnTo>
                    <a:pt x="38603" y="458671"/>
                  </a:lnTo>
                  <a:lnTo>
                    <a:pt x="64964" y="491512"/>
                  </a:lnTo>
                  <a:lnTo>
                    <a:pt x="96476" y="521503"/>
                  </a:lnTo>
                  <a:lnTo>
                    <a:pt x="132518" y="548739"/>
                  </a:lnTo>
                  <a:lnTo>
                    <a:pt x="172471" y="573318"/>
                  </a:lnTo>
                  <a:lnTo>
                    <a:pt x="215716" y="595335"/>
                  </a:lnTo>
                  <a:lnTo>
                    <a:pt x="261632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4" y="659726"/>
                  </a:lnTo>
                  <a:lnTo>
                    <a:pt x="459620" y="670387"/>
                  </a:lnTo>
                  <a:lnTo>
                    <a:pt x="509599" y="679066"/>
                  </a:lnTo>
                  <a:lnTo>
                    <a:pt x="558532" y="685861"/>
                  </a:lnTo>
                  <a:lnTo>
                    <a:pt x="605798" y="690867"/>
                  </a:lnTo>
                  <a:lnTo>
                    <a:pt x="650779" y="694182"/>
                  </a:lnTo>
                  <a:lnTo>
                    <a:pt x="691134" y="695832"/>
                  </a:lnTo>
                  <a:lnTo>
                    <a:pt x="731404" y="696124"/>
                  </a:lnTo>
                  <a:lnTo>
                    <a:pt x="765810" y="694943"/>
                  </a:lnTo>
                  <a:lnTo>
                    <a:pt x="838962" y="691895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8178800" y="900938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49590" y="1370075"/>
            <a:ext cx="579120" cy="1682114"/>
          </a:xfrm>
          <a:custGeom>
            <a:avLst/>
            <a:gdLst/>
            <a:ahLst/>
            <a:cxnLst/>
            <a:rect l="l" t="t" r="r" b="b"/>
            <a:pathLst>
              <a:path w="579120" h="1682114">
                <a:moveTo>
                  <a:pt x="236982" y="3810"/>
                </a:moveTo>
                <a:lnTo>
                  <a:pt x="228600" y="0"/>
                </a:lnTo>
                <a:lnTo>
                  <a:pt x="0" y="609600"/>
                </a:lnTo>
                <a:lnTo>
                  <a:pt x="8382" y="613410"/>
                </a:lnTo>
                <a:lnTo>
                  <a:pt x="236982" y="3810"/>
                </a:lnTo>
                <a:close/>
              </a:path>
              <a:path w="579120" h="1682114">
                <a:moveTo>
                  <a:pt x="579120" y="1674876"/>
                </a:moveTo>
                <a:lnTo>
                  <a:pt x="236220" y="1365504"/>
                </a:lnTo>
                <a:lnTo>
                  <a:pt x="229362" y="1372362"/>
                </a:lnTo>
                <a:lnTo>
                  <a:pt x="572262" y="1681734"/>
                </a:lnTo>
                <a:lnTo>
                  <a:pt x="579120" y="1674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617" y="1306322"/>
            <a:ext cx="4994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Keys in E/R</a:t>
            </a:r>
            <a:r>
              <a:rPr spc="-70" dirty="0"/>
              <a:t> </a:t>
            </a:r>
            <a:r>
              <a:rPr spc="-5" dirty="0"/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1427" y="3348228"/>
            <a:ext cx="2981960" cy="2600960"/>
            <a:chOff x="2281427" y="3348228"/>
            <a:chExt cx="2981960" cy="2600960"/>
          </a:xfrm>
        </p:grpSpPr>
        <p:sp>
          <p:nvSpPr>
            <p:cNvPr id="4" name="object 4"/>
            <p:cNvSpPr/>
            <p:nvPr/>
          </p:nvSpPr>
          <p:spPr>
            <a:xfrm>
              <a:off x="3124200" y="5181600"/>
              <a:ext cx="2133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9627" y="5177028"/>
              <a:ext cx="2143506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627" y="5177028"/>
              <a:ext cx="2143760" cy="772160"/>
            </a:xfrm>
            <a:custGeom>
              <a:avLst/>
              <a:gdLst/>
              <a:ahLst/>
              <a:cxnLst/>
              <a:rect l="l" t="t" r="r" b="b"/>
              <a:pathLst>
                <a:path w="2143760" h="772160">
                  <a:moveTo>
                    <a:pt x="2143506" y="769620"/>
                  </a:moveTo>
                  <a:lnTo>
                    <a:pt x="2143506" y="2286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69620"/>
                  </a:lnTo>
                  <a:lnTo>
                    <a:pt x="2286" y="771906"/>
                  </a:lnTo>
                  <a:lnTo>
                    <a:pt x="4572" y="7719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133600" y="9906"/>
                  </a:lnTo>
                  <a:lnTo>
                    <a:pt x="2133600" y="4572"/>
                  </a:lnTo>
                  <a:lnTo>
                    <a:pt x="2138172" y="9906"/>
                  </a:lnTo>
                  <a:lnTo>
                    <a:pt x="2138172" y="771906"/>
                  </a:lnTo>
                  <a:lnTo>
                    <a:pt x="2141220" y="771906"/>
                  </a:lnTo>
                  <a:lnTo>
                    <a:pt x="2143506" y="769620"/>
                  </a:lnTo>
                  <a:close/>
                </a:path>
                <a:path w="2143760" h="7721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143760" h="772160">
                  <a:moveTo>
                    <a:pt x="9906" y="7620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62000"/>
                  </a:lnTo>
                  <a:lnTo>
                    <a:pt x="9906" y="762000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4572" y="762000"/>
                  </a:lnTo>
                  <a:lnTo>
                    <a:pt x="9906" y="766572"/>
                  </a:lnTo>
                  <a:lnTo>
                    <a:pt x="9906" y="771906"/>
                  </a:lnTo>
                  <a:lnTo>
                    <a:pt x="2133600" y="771906"/>
                  </a:lnTo>
                  <a:lnTo>
                    <a:pt x="2133600" y="766572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9906" y="771906"/>
                  </a:moveTo>
                  <a:lnTo>
                    <a:pt x="9906" y="766572"/>
                  </a:lnTo>
                  <a:lnTo>
                    <a:pt x="4572" y="762000"/>
                  </a:lnTo>
                  <a:lnTo>
                    <a:pt x="4572" y="771906"/>
                  </a:lnTo>
                  <a:lnTo>
                    <a:pt x="9906" y="771906"/>
                  </a:lnTo>
                  <a:close/>
                </a:path>
                <a:path w="2143760" h="772160">
                  <a:moveTo>
                    <a:pt x="2138172" y="9906"/>
                  </a:moveTo>
                  <a:lnTo>
                    <a:pt x="2133600" y="4572"/>
                  </a:lnTo>
                  <a:lnTo>
                    <a:pt x="2133600" y="9906"/>
                  </a:lnTo>
                  <a:lnTo>
                    <a:pt x="2138172" y="9906"/>
                  </a:lnTo>
                  <a:close/>
                </a:path>
                <a:path w="2143760" h="772160">
                  <a:moveTo>
                    <a:pt x="2138172" y="762000"/>
                  </a:moveTo>
                  <a:lnTo>
                    <a:pt x="2138172" y="9906"/>
                  </a:lnTo>
                  <a:lnTo>
                    <a:pt x="2133600" y="9906"/>
                  </a:lnTo>
                  <a:lnTo>
                    <a:pt x="2133600" y="762000"/>
                  </a:lnTo>
                  <a:lnTo>
                    <a:pt x="2138172" y="762000"/>
                  </a:lnTo>
                  <a:close/>
                </a:path>
                <a:path w="2143760" h="772160">
                  <a:moveTo>
                    <a:pt x="2138172" y="771906"/>
                  </a:moveTo>
                  <a:lnTo>
                    <a:pt x="2138172" y="762000"/>
                  </a:lnTo>
                  <a:lnTo>
                    <a:pt x="2133600" y="766572"/>
                  </a:lnTo>
                  <a:lnTo>
                    <a:pt x="2133600" y="771906"/>
                  </a:lnTo>
                  <a:lnTo>
                    <a:pt x="2138172" y="7719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9092" y="4267200"/>
              <a:ext cx="690807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2066" y="4267445"/>
              <a:ext cx="670380" cy="228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1427" y="4262628"/>
              <a:ext cx="1457706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427" y="42626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2092" y="3352800"/>
              <a:ext cx="690807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5066" y="3353045"/>
              <a:ext cx="670380" cy="228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4427" y="3348228"/>
              <a:ext cx="1457705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4427" y="3348228"/>
              <a:ext cx="1457960" cy="696595"/>
            </a:xfrm>
            <a:custGeom>
              <a:avLst/>
              <a:gdLst/>
              <a:ahLst/>
              <a:cxnLst/>
              <a:rect l="l" t="t" r="r" b="b"/>
              <a:pathLst>
                <a:path w="1457960" h="696595">
                  <a:moveTo>
                    <a:pt x="1457706" y="347472"/>
                  </a:moveTo>
                  <a:lnTo>
                    <a:pt x="1443653" y="281728"/>
                  </a:lnTo>
                  <a:lnTo>
                    <a:pt x="1425096" y="245626"/>
                  </a:lnTo>
                  <a:lnTo>
                    <a:pt x="1400436" y="212410"/>
                  </a:lnTo>
                  <a:lnTo>
                    <a:pt x="1370362" y="181990"/>
                  </a:lnTo>
                  <a:lnTo>
                    <a:pt x="1335561" y="154280"/>
                  </a:lnTo>
                  <a:lnTo>
                    <a:pt x="1296720" y="129192"/>
                  </a:lnTo>
                  <a:lnTo>
                    <a:pt x="1254527" y="106639"/>
                  </a:lnTo>
                  <a:lnTo>
                    <a:pt x="1209670" y="86532"/>
                  </a:lnTo>
                  <a:lnTo>
                    <a:pt x="1162835" y="68784"/>
                  </a:lnTo>
                  <a:lnTo>
                    <a:pt x="1114711" y="53308"/>
                  </a:lnTo>
                  <a:lnTo>
                    <a:pt x="1065986" y="40016"/>
                  </a:lnTo>
                  <a:lnTo>
                    <a:pt x="1017346" y="28820"/>
                  </a:lnTo>
                  <a:lnTo>
                    <a:pt x="969479" y="19633"/>
                  </a:lnTo>
                  <a:lnTo>
                    <a:pt x="923073" y="12367"/>
                  </a:lnTo>
                  <a:lnTo>
                    <a:pt x="878816" y="6934"/>
                  </a:lnTo>
                  <a:lnTo>
                    <a:pt x="837394" y="3248"/>
                  </a:lnTo>
                  <a:lnTo>
                    <a:pt x="765810" y="762"/>
                  </a:lnTo>
                  <a:lnTo>
                    <a:pt x="728472" y="0"/>
                  </a:lnTo>
                  <a:lnTo>
                    <a:pt x="691134" y="762"/>
                  </a:lnTo>
                  <a:lnTo>
                    <a:pt x="657744" y="1075"/>
                  </a:lnTo>
                  <a:lnTo>
                    <a:pt x="620059" y="3015"/>
                  </a:lnTo>
                  <a:lnTo>
                    <a:pt x="578777" y="6660"/>
                  </a:lnTo>
                  <a:lnTo>
                    <a:pt x="534595" y="12092"/>
                  </a:lnTo>
                  <a:lnTo>
                    <a:pt x="488211" y="19390"/>
                  </a:lnTo>
                  <a:lnTo>
                    <a:pt x="440323" y="28637"/>
                  </a:lnTo>
                  <a:lnTo>
                    <a:pt x="391627" y="39911"/>
                  </a:lnTo>
                  <a:lnTo>
                    <a:pt x="342823" y="53294"/>
                  </a:lnTo>
                  <a:lnTo>
                    <a:pt x="294608" y="68865"/>
                  </a:lnTo>
                  <a:lnTo>
                    <a:pt x="247679" y="86707"/>
                  </a:lnTo>
                  <a:lnTo>
                    <a:pt x="202734" y="106898"/>
                  </a:lnTo>
                  <a:lnTo>
                    <a:pt x="160471" y="129520"/>
                  </a:lnTo>
                  <a:lnTo>
                    <a:pt x="121588" y="154653"/>
                  </a:lnTo>
                  <a:lnTo>
                    <a:pt x="86782" y="182377"/>
                  </a:lnTo>
                  <a:lnTo>
                    <a:pt x="56751" y="212774"/>
                  </a:lnTo>
                  <a:lnTo>
                    <a:pt x="32193" y="245923"/>
                  </a:lnTo>
                  <a:lnTo>
                    <a:pt x="13805" y="281906"/>
                  </a:lnTo>
                  <a:lnTo>
                    <a:pt x="2285" y="320802"/>
                  </a:lnTo>
                  <a:lnTo>
                    <a:pt x="761" y="329946"/>
                  </a:lnTo>
                  <a:lnTo>
                    <a:pt x="761" y="339090"/>
                  </a:lnTo>
                  <a:lnTo>
                    <a:pt x="0" y="348234"/>
                  </a:lnTo>
                  <a:lnTo>
                    <a:pt x="2286" y="374904"/>
                  </a:lnTo>
                  <a:lnTo>
                    <a:pt x="3810" y="384048"/>
                  </a:lnTo>
                  <a:lnTo>
                    <a:pt x="9906" y="400719"/>
                  </a:lnTo>
                  <a:lnTo>
                    <a:pt x="9906" y="339090"/>
                  </a:lnTo>
                  <a:lnTo>
                    <a:pt x="11429" y="322326"/>
                  </a:lnTo>
                  <a:lnTo>
                    <a:pt x="23911" y="282814"/>
                  </a:lnTo>
                  <a:lnTo>
                    <a:pt x="43507" y="246417"/>
                  </a:lnTo>
                  <a:lnTo>
                    <a:pt x="69487" y="213041"/>
                  </a:lnTo>
                  <a:lnTo>
                    <a:pt x="101121" y="182590"/>
                  </a:lnTo>
                  <a:lnTo>
                    <a:pt x="137677" y="154967"/>
                  </a:lnTo>
                  <a:lnTo>
                    <a:pt x="178426" y="130079"/>
                  </a:lnTo>
                  <a:lnTo>
                    <a:pt x="222637" y="107828"/>
                  </a:lnTo>
                  <a:lnTo>
                    <a:pt x="269578" y="88121"/>
                  </a:lnTo>
                  <a:lnTo>
                    <a:pt x="318520" y="70861"/>
                  </a:lnTo>
                  <a:lnTo>
                    <a:pt x="368732" y="55953"/>
                  </a:lnTo>
                  <a:lnTo>
                    <a:pt x="419483" y="43301"/>
                  </a:lnTo>
                  <a:lnTo>
                    <a:pt x="470043" y="32811"/>
                  </a:lnTo>
                  <a:lnTo>
                    <a:pt x="519681" y="24386"/>
                  </a:lnTo>
                  <a:lnTo>
                    <a:pt x="567667" y="17931"/>
                  </a:lnTo>
                  <a:lnTo>
                    <a:pt x="613269" y="13351"/>
                  </a:lnTo>
                  <a:lnTo>
                    <a:pt x="655758" y="10551"/>
                  </a:lnTo>
                  <a:lnTo>
                    <a:pt x="694417" y="9434"/>
                  </a:lnTo>
                  <a:lnTo>
                    <a:pt x="728472" y="9906"/>
                  </a:lnTo>
                  <a:lnTo>
                    <a:pt x="765810" y="9906"/>
                  </a:lnTo>
                  <a:lnTo>
                    <a:pt x="803148" y="11459"/>
                  </a:lnTo>
                  <a:lnTo>
                    <a:pt x="835871" y="12733"/>
                  </a:lnTo>
                  <a:lnTo>
                    <a:pt x="873953" y="15790"/>
                  </a:lnTo>
                  <a:lnTo>
                    <a:pt x="915811" y="20683"/>
                  </a:lnTo>
                  <a:lnTo>
                    <a:pt x="960641" y="27501"/>
                  </a:lnTo>
                  <a:lnTo>
                    <a:pt x="1007639" y="36329"/>
                  </a:lnTo>
                  <a:lnTo>
                    <a:pt x="1055997" y="47255"/>
                  </a:lnTo>
                  <a:lnTo>
                    <a:pt x="1104912" y="60366"/>
                  </a:lnTo>
                  <a:lnTo>
                    <a:pt x="1153576" y="75749"/>
                  </a:lnTo>
                  <a:lnTo>
                    <a:pt x="1201180" y="93490"/>
                  </a:lnTo>
                  <a:lnTo>
                    <a:pt x="1246918" y="113676"/>
                  </a:lnTo>
                  <a:lnTo>
                    <a:pt x="1289982" y="136393"/>
                  </a:lnTo>
                  <a:lnTo>
                    <a:pt x="1329567" y="161728"/>
                  </a:lnTo>
                  <a:lnTo>
                    <a:pt x="1364863" y="189767"/>
                  </a:lnTo>
                  <a:lnTo>
                    <a:pt x="1395066" y="220599"/>
                  </a:lnTo>
                  <a:lnTo>
                    <a:pt x="1419367" y="254308"/>
                  </a:lnTo>
                  <a:lnTo>
                    <a:pt x="1436960" y="290982"/>
                  </a:lnTo>
                  <a:lnTo>
                    <a:pt x="1447038" y="330708"/>
                  </a:lnTo>
                  <a:lnTo>
                    <a:pt x="1447800" y="339090"/>
                  </a:lnTo>
                  <a:lnTo>
                    <a:pt x="1447800" y="401272"/>
                  </a:lnTo>
                  <a:lnTo>
                    <a:pt x="1449497" y="397055"/>
                  </a:lnTo>
                  <a:lnTo>
                    <a:pt x="1456944" y="356616"/>
                  </a:lnTo>
                  <a:lnTo>
                    <a:pt x="1457706" y="347472"/>
                  </a:lnTo>
                  <a:close/>
                </a:path>
                <a:path w="1457960" h="696595">
                  <a:moveTo>
                    <a:pt x="1447800" y="401272"/>
                  </a:moveTo>
                  <a:lnTo>
                    <a:pt x="1447800" y="356616"/>
                  </a:lnTo>
                  <a:lnTo>
                    <a:pt x="1447038" y="364998"/>
                  </a:lnTo>
                  <a:lnTo>
                    <a:pt x="1436950" y="404732"/>
                  </a:lnTo>
                  <a:lnTo>
                    <a:pt x="1419351" y="441411"/>
                  </a:lnTo>
                  <a:lnTo>
                    <a:pt x="1395046" y="475121"/>
                  </a:lnTo>
                  <a:lnTo>
                    <a:pt x="1364842" y="505951"/>
                  </a:lnTo>
                  <a:lnTo>
                    <a:pt x="1329546" y="533987"/>
                  </a:lnTo>
                  <a:lnTo>
                    <a:pt x="1289964" y="559316"/>
                  </a:lnTo>
                  <a:lnTo>
                    <a:pt x="1246902" y="582026"/>
                  </a:lnTo>
                  <a:lnTo>
                    <a:pt x="1201168" y="602204"/>
                  </a:lnTo>
                  <a:lnTo>
                    <a:pt x="1153569" y="619938"/>
                  </a:lnTo>
                  <a:lnTo>
                    <a:pt x="1104910" y="635314"/>
                  </a:lnTo>
                  <a:lnTo>
                    <a:pt x="1055996" y="648421"/>
                  </a:lnTo>
                  <a:lnTo>
                    <a:pt x="1007634" y="659345"/>
                  </a:lnTo>
                  <a:lnTo>
                    <a:pt x="960634" y="668173"/>
                  </a:lnTo>
                  <a:lnTo>
                    <a:pt x="915802" y="674993"/>
                  </a:lnTo>
                  <a:lnTo>
                    <a:pt x="873945" y="679892"/>
                  </a:lnTo>
                  <a:lnTo>
                    <a:pt x="835871" y="682957"/>
                  </a:lnTo>
                  <a:lnTo>
                    <a:pt x="799496" y="684396"/>
                  </a:lnTo>
                  <a:lnTo>
                    <a:pt x="765810" y="685800"/>
                  </a:lnTo>
                  <a:lnTo>
                    <a:pt x="728472" y="685800"/>
                  </a:lnTo>
                  <a:lnTo>
                    <a:pt x="694417" y="686277"/>
                  </a:lnTo>
                  <a:lnTo>
                    <a:pt x="655758" y="685173"/>
                  </a:lnTo>
                  <a:lnTo>
                    <a:pt x="613881" y="682445"/>
                  </a:lnTo>
                  <a:lnTo>
                    <a:pt x="568788" y="677958"/>
                  </a:lnTo>
                  <a:lnTo>
                    <a:pt x="521405" y="671636"/>
                  </a:lnTo>
                  <a:lnTo>
                    <a:pt x="472425" y="663391"/>
                  </a:lnTo>
                  <a:lnTo>
                    <a:pt x="422544" y="653132"/>
                  </a:lnTo>
                  <a:lnTo>
                    <a:pt x="372455" y="640770"/>
                  </a:lnTo>
                  <a:lnTo>
                    <a:pt x="322854" y="626216"/>
                  </a:lnTo>
                  <a:lnTo>
                    <a:pt x="274434" y="609379"/>
                  </a:lnTo>
                  <a:lnTo>
                    <a:pt x="227891" y="590170"/>
                  </a:lnTo>
                  <a:lnTo>
                    <a:pt x="183918" y="568499"/>
                  </a:lnTo>
                  <a:lnTo>
                    <a:pt x="143210" y="544278"/>
                  </a:lnTo>
                  <a:lnTo>
                    <a:pt x="106462" y="517415"/>
                  </a:lnTo>
                  <a:lnTo>
                    <a:pt x="74368" y="487821"/>
                  </a:lnTo>
                  <a:lnTo>
                    <a:pt x="47622" y="455408"/>
                  </a:lnTo>
                  <a:lnTo>
                    <a:pt x="26919" y="420084"/>
                  </a:lnTo>
                  <a:lnTo>
                    <a:pt x="12954" y="381762"/>
                  </a:lnTo>
                  <a:lnTo>
                    <a:pt x="9906" y="356616"/>
                  </a:lnTo>
                  <a:lnTo>
                    <a:pt x="9906" y="400719"/>
                  </a:lnTo>
                  <a:lnTo>
                    <a:pt x="38600" y="458671"/>
                  </a:lnTo>
                  <a:lnTo>
                    <a:pt x="64961" y="491512"/>
                  </a:lnTo>
                  <a:lnTo>
                    <a:pt x="96472" y="521503"/>
                  </a:lnTo>
                  <a:lnTo>
                    <a:pt x="132515" y="548739"/>
                  </a:lnTo>
                  <a:lnTo>
                    <a:pt x="172468" y="573318"/>
                  </a:lnTo>
                  <a:lnTo>
                    <a:pt x="215714" y="595335"/>
                  </a:lnTo>
                  <a:lnTo>
                    <a:pt x="261631" y="614888"/>
                  </a:lnTo>
                  <a:lnTo>
                    <a:pt x="309600" y="632073"/>
                  </a:lnTo>
                  <a:lnTo>
                    <a:pt x="359001" y="646987"/>
                  </a:lnTo>
                  <a:lnTo>
                    <a:pt x="409215" y="659726"/>
                  </a:lnTo>
                  <a:lnTo>
                    <a:pt x="459622" y="670387"/>
                  </a:lnTo>
                  <a:lnTo>
                    <a:pt x="509602" y="679066"/>
                  </a:lnTo>
                  <a:lnTo>
                    <a:pt x="558535" y="685861"/>
                  </a:lnTo>
                  <a:lnTo>
                    <a:pt x="605802" y="690867"/>
                  </a:lnTo>
                  <a:lnTo>
                    <a:pt x="650782" y="694182"/>
                  </a:lnTo>
                  <a:lnTo>
                    <a:pt x="691134" y="695832"/>
                  </a:lnTo>
                  <a:lnTo>
                    <a:pt x="731406" y="696124"/>
                  </a:lnTo>
                  <a:lnTo>
                    <a:pt x="765810" y="694944"/>
                  </a:lnTo>
                  <a:lnTo>
                    <a:pt x="838962" y="691896"/>
                  </a:lnTo>
                  <a:lnTo>
                    <a:pt x="909695" y="685562"/>
                  </a:lnTo>
                  <a:lnTo>
                    <a:pt x="950876" y="679658"/>
                  </a:lnTo>
                  <a:lnTo>
                    <a:pt x="994862" y="671819"/>
                  </a:lnTo>
                  <a:lnTo>
                    <a:pt x="1040852" y="661964"/>
                  </a:lnTo>
                  <a:lnTo>
                    <a:pt x="1088044" y="650010"/>
                  </a:lnTo>
                  <a:lnTo>
                    <a:pt x="1135634" y="635877"/>
                  </a:lnTo>
                  <a:lnTo>
                    <a:pt x="1182821" y="619481"/>
                  </a:lnTo>
                  <a:lnTo>
                    <a:pt x="1228802" y="600741"/>
                  </a:lnTo>
                  <a:lnTo>
                    <a:pt x="1272774" y="579576"/>
                  </a:lnTo>
                  <a:lnTo>
                    <a:pt x="1313935" y="555903"/>
                  </a:lnTo>
                  <a:lnTo>
                    <a:pt x="1351484" y="529640"/>
                  </a:lnTo>
                  <a:lnTo>
                    <a:pt x="1384617" y="500705"/>
                  </a:lnTo>
                  <a:lnTo>
                    <a:pt x="1412531" y="469018"/>
                  </a:lnTo>
                  <a:lnTo>
                    <a:pt x="1434426" y="434495"/>
                  </a:lnTo>
                  <a:lnTo>
                    <a:pt x="1447800" y="40127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21739" y="2461513"/>
            <a:ext cx="549084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Every </a:t>
            </a:r>
            <a:r>
              <a:rPr sz="2800" spc="-5" dirty="0">
                <a:latin typeface="Arial"/>
                <a:cs typeface="Arial"/>
              </a:rPr>
              <a:t>entity </a:t>
            </a:r>
            <a:r>
              <a:rPr sz="2800" dirty="0">
                <a:latin typeface="Arial"/>
                <a:cs typeface="Arial"/>
              </a:rPr>
              <a:t>set must </a:t>
            </a:r>
            <a:r>
              <a:rPr sz="2800" spc="-5" dirty="0">
                <a:latin typeface="Arial"/>
                <a:cs typeface="Arial"/>
              </a:rPr>
              <a:t>have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370205" algn="ctr">
              <a:lnSpc>
                <a:spcPct val="10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4579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44640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5952" y="4038600"/>
            <a:ext cx="770890" cy="1146810"/>
          </a:xfrm>
          <a:custGeom>
            <a:avLst/>
            <a:gdLst/>
            <a:ahLst/>
            <a:cxnLst/>
            <a:rect l="l" t="t" r="r" b="b"/>
            <a:pathLst>
              <a:path w="770889" h="1146810">
                <a:moveTo>
                  <a:pt x="311658" y="1139952"/>
                </a:moveTo>
                <a:lnTo>
                  <a:pt x="6858" y="835152"/>
                </a:lnTo>
                <a:lnTo>
                  <a:pt x="0" y="842010"/>
                </a:lnTo>
                <a:lnTo>
                  <a:pt x="304800" y="1146810"/>
                </a:lnTo>
                <a:lnTo>
                  <a:pt x="311658" y="1139952"/>
                </a:lnTo>
                <a:close/>
              </a:path>
              <a:path w="770889" h="1146810">
                <a:moveTo>
                  <a:pt x="770369" y="0"/>
                </a:moveTo>
                <a:lnTo>
                  <a:pt x="760476" y="0"/>
                </a:lnTo>
                <a:lnTo>
                  <a:pt x="760476" y="1143000"/>
                </a:lnTo>
                <a:lnTo>
                  <a:pt x="770369" y="1143000"/>
                </a:lnTo>
                <a:lnTo>
                  <a:pt x="77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288" y="1306322"/>
            <a:ext cx="5702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2030" algn="l"/>
              </a:tabLst>
            </a:pPr>
            <a:r>
              <a:rPr dirty="0"/>
              <a:t>What </a:t>
            </a:r>
            <a:r>
              <a:rPr spc="-5" dirty="0"/>
              <a:t>is</a:t>
            </a:r>
            <a:r>
              <a:rPr dirty="0"/>
              <a:t> a	</a:t>
            </a:r>
            <a:r>
              <a:rPr spc="-5" dirty="0"/>
              <a:t>Relation(ship)?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294957"/>
            <a:ext cx="7998459" cy="906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mathematical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definition: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Arial"/>
                <a:cs typeface="Arial"/>
              </a:rPr>
              <a:t>– if </a:t>
            </a:r>
            <a:r>
              <a:rPr sz="2400" spc="-5" dirty="0">
                <a:latin typeface="Arial"/>
                <a:cs typeface="Arial"/>
              </a:rPr>
              <a:t>A,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are sets, then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relation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subset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AoyagiKouzanFontT"/>
                <a:cs typeface="AoyagiKouzanFontT"/>
              </a:rPr>
              <a:t>×</a:t>
            </a:r>
            <a:r>
              <a:rPr sz="2400" spc="-1005" dirty="0">
                <a:latin typeface="AoyagiKouzanFontT"/>
                <a:cs typeface="AoyagiKouzanFontT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569021"/>
            <a:ext cx="4775200" cy="13061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475"/>
              </a:spcBef>
              <a:buChar char="•"/>
              <a:tabLst>
                <a:tab pos="342265" algn="l"/>
                <a:tab pos="342900" algn="l"/>
              </a:tabLst>
            </a:pPr>
            <a:r>
              <a:rPr sz="2800" dirty="0">
                <a:latin typeface="Arial"/>
                <a:cs typeface="Arial"/>
              </a:rPr>
              <a:t>A = </a:t>
            </a:r>
            <a:r>
              <a:rPr sz="2800" spc="-5" dirty="0">
                <a:latin typeface="Arial"/>
                <a:cs typeface="Arial"/>
              </a:rPr>
              <a:t>{1, 2, 3}, </a:t>
            </a:r>
            <a:r>
              <a:rPr sz="2800" dirty="0">
                <a:latin typeface="Arial"/>
                <a:cs typeface="Arial"/>
              </a:rPr>
              <a:t>B = </a:t>
            </a:r>
            <a:r>
              <a:rPr sz="2800" spc="-5" dirty="0">
                <a:latin typeface="Arial"/>
                <a:cs typeface="Arial"/>
              </a:rPr>
              <a:t>{a, b, c,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d},</a:t>
            </a:r>
            <a:endParaRPr sz="28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AoyagiKouzanFontT"/>
                <a:cs typeface="AoyagiKouzanFontT"/>
              </a:rPr>
              <a:t>×</a:t>
            </a:r>
            <a:r>
              <a:rPr sz="2400" spc="-650" dirty="0">
                <a:latin typeface="AoyagiKouzanFontT"/>
                <a:cs typeface="AoyagiKouzanFontT"/>
              </a:rPr>
              <a:t> </a:t>
            </a:r>
            <a:r>
              <a:rPr sz="2400" dirty="0">
                <a:latin typeface="Arial"/>
                <a:cs typeface="Arial"/>
              </a:rPr>
              <a:t>B = </a:t>
            </a:r>
            <a:r>
              <a:rPr sz="2400" spc="-5" dirty="0">
                <a:latin typeface="Arial"/>
                <a:cs typeface="Arial"/>
              </a:rPr>
              <a:t>{(1,a), (1,b), </a:t>
            </a:r>
            <a:r>
              <a:rPr sz="2400" dirty="0">
                <a:latin typeface="Arial"/>
                <a:cs typeface="Arial"/>
              </a:rPr>
              <a:t>. . </a:t>
            </a:r>
            <a:r>
              <a:rPr sz="2400" spc="-5" dirty="0">
                <a:latin typeface="Arial"/>
                <a:cs typeface="Arial"/>
              </a:rPr>
              <a:t>., (3,d)}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R = </a:t>
            </a:r>
            <a:r>
              <a:rPr sz="2400" spc="-5" dirty="0">
                <a:latin typeface="Arial"/>
                <a:cs typeface="Arial"/>
              </a:rPr>
              <a:t>{(1,a), (1,c),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(3,b)}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498084"/>
            <a:ext cx="7390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makes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subset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Product </a:t>
            </a:r>
            <a:r>
              <a:rPr sz="2800" b="0" dirty="0">
                <a:latin typeface="Noto Sans CJK JP Medium"/>
                <a:cs typeface="Noto Sans CJK JP Medium"/>
              </a:rPr>
              <a:t>×</a:t>
            </a:r>
            <a:r>
              <a:rPr sz="2800" b="0" spc="110" dirty="0">
                <a:latin typeface="Noto Sans CJK JP Medium"/>
                <a:cs typeface="Noto Sans CJK JP Medium"/>
              </a:rPr>
              <a:t> </a:t>
            </a:r>
            <a:r>
              <a:rPr sz="2800" b="1" spc="-5" dirty="0">
                <a:latin typeface="Arial"/>
                <a:cs typeface="Arial"/>
              </a:rPr>
              <a:t>Company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6740" y="3527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740" y="41927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6740" y="48580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3140" y="3527552"/>
            <a:ext cx="177800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9700"/>
              </a:lnSpc>
            </a:pPr>
            <a:r>
              <a:rPr sz="2400" dirty="0">
                <a:latin typeface="Times New Roman"/>
                <a:cs typeface="Times New Roman"/>
              </a:rPr>
              <a:t>b  c  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4630" y="3535679"/>
            <a:ext cx="2600960" cy="2294890"/>
          </a:xfrm>
          <a:custGeom>
            <a:avLst/>
            <a:gdLst/>
            <a:ahLst/>
            <a:cxnLst/>
            <a:rect l="l" t="t" r="r" b="b"/>
            <a:pathLst>
              <a:path w="2600959" h="2294890">
                <a:moveTo>
                  <a:pt x="2600706" y="1147572"/>
                </a:moveTo>
                <a:lnTo>
                  <a:pt x="2599944" y="1088898"/>
                </a:lnTo>
                <a:lnTo>
                  <a:pt x="2595372" y="973074"/>
                </a:lnTo>
                <a:lnTo>
                  <a:pt x="2591003" y="905471"/>
                </a:lnTo>
                <a:lnTo>
                  <a:pt x="2590800" y="903351"/>
                </a:lnTo>
                <a:lnTo>
                  <a:pt x="2590800" y="1147572"/>
                </a:lnTo>
                <a:lnTo>
                  <a:pt x="2590038" y="1206246"/>
                </a:lnTo>
                <a:lnTo>
                  <a:pt x="2587599" y="1297216"/>
                </a:lnTo>
                <a:lnTo>
                  <a:pt x="2582875" y="1373505"/>
                </a:lnTo>
                <a:lnTo>
                  <a:pt x="2578989" y="1415973"/>
                </a:lnTo>
                <a:lnTo>
                  <a:pt x="2574023" y="1460830"/>
                </a:lnTo>
                <a:lnTo>
                  <a:pt x="2567927" y="1507705"/>
                </a:lnTo>
                <a:lnTo>
                  <a:pt x="2560688" y="1556207"/>
                </a:lnTo>
                <a:lnTo>
                  <a:pt x="2552242" y="1605978"/>
                </a:lnTo>
                <a:lnTo>
                  <a:pt x="2542552" y="1656626"/>
                </a:lnTo>
                <a:lnTo>
                  <a:pt x="2531554" y="1707857"/>
                </a:lnTo>
                <a:lnTo>
                  <a:pt x="2519261" y="1759089"/>
                </a:lnTo>
                <a:lnTo>
                  <a:pt x="2505583" y="1810131"/>
                </a:lnTo>
                <a:lnTo>
                  <a:pt x="2490495" y="1860562"/>
                </a:lnTo>
                <a:lnTo>
                  <a:pt x="2473947" y="1910003"/>
                </a:lnTo>
                <a:lnTo>
                  <a:pt x="2455900" y="1958060"/>
                </a:lnTo>
                <a:lnTo>
                  <a:pt x="2436317" y="2004390"/>
                </a:lnTo>
                <a:lnTo>
                  <a:pt x="2415159" y="2048586"/>
                </a:lnTo>
                <a:lnTo>
                  <a:pt x="2392375" y="2090280"/>
                </a:lnTo>
                <a:lnTo>
                  <a:pt x="2367915" y="2129104"/>
                </a:lnTo>
                <a:lnTo>
                  <a:pt x="2341765" y="2164689"/>
                </a:lnTo>
                <a:lnTo>
                  <a:pt x="2313851" y="2196630"/>
                </a:lnTo>
                <a:lnTo>
                  <a:pt x="2284158" y="2224582"/>
                </a:lnTo>
                <a:lnTo>
                  <a:pt x="2252624" y="2248154"/>
                </a:lnTo>
                <a:lnTo>
                  <a:pt x="2219210" y="2266975"/>
                </a:lnTo>
                <a:lnTo>
                  <a:pt x="2161032" y="2284476"/>
                </a:lnTo>
                <a:lnTo>
                  <a:pt x="2138172" y="2286000"/>
                </a:lnTo>
                <a:lnTo>
                  <a:pt x="2100237" y="2280958"/>
                </a:lnTo>
                <a:lnTo>
                  <a:pt x="2030196" y="2252395"/>
                </a:lnTo>
                <a:lnTo>
                  <a:pt x="1998027" y="2229840"/>
                </a:lnTo>
                <a:lnTo>
                  <a:pt x="1967712" y="2202396"/>
                </a:lnTo>
                <a:lnTo>
                  <a:pt x="1939201" y="2170531"/>
                </a:lnTo>
                <a:lnTo>
                  <a:pt x="1912480" y="2134705"/>
                </a:lnTo>
                <a:lnTo>
                  <a:pt x="1887499" y="2095411"/>
                </a:lnTo>
                <a:lnTo>
                  <a:pt x="1864220" y="2053094"/>
                </a:lnTo>
                <a:lnTo>
                  <a:pt x="1842604" y="2008251"/>
                </a:lnTo>
                <a:lnTo>
                  <a:pt x="1822627" y="1961337"/>
                </a:lnTo>
                <a:lnTo>
                  <a:pt x="1804263" y="1912835"/>
                </a:lnTo>
                <a:lnTo>
                  <a:pt x="1787448" y="1863204"/>
                </a:lnTo>
                <a:lnTo>
                  <a:pt x="1772158" y="1812912"/>
                </a:lnTo>
                <a:lnTo>
                  <a:pt x="1758365" y="1762455"/>
                </a:lnTo>
                <a:lnTo>
                  <a:pt x="1746034" y="1712264"/>
                </a:lnTo>
                <a:lnTo>
                  <a:pt x="1735112" y="1662849"/>
                </a:lnTo>
                <a:lnTo>
                  <a:pt x="1725587" y="1614652"/>
                </a:lnTo>
                <a:lnTo>
                  <a:pt x="1717395" y="1568157"/>
                </a:lnTo>
                <a:lnTo>
                  <a:pt x="1710524" y="1523847"/>
                </a:lnTo>
                <a:lnTo>
                  <a:pt x="1704924" y="1482166"/>
                </a:lnTo>
                <a:lnTo>
                  <a:pt x="1700568" y="1443609"/>
                </a:lnTo>
                <a:lnTo>
                  <a:pt x="1695450" y="1377696"/>
                </a:lnTo>
                <a:lnTo>
                  <a:pt x="1690878" y="1321308"/>
                </a:lnTo>
                <a:lnTo>
                  <a:pt x="1686306" y="1206246"/>
                </a:lnTo>
                <a:lnTo>
                  <a:pt x="1686306" y="1149438"/>
                </a:lnTo>
                <a:lnTo>
                  <a:pt x="1982724" y="1379982"/>
                </a:lnTo>
                <a:lnTo>
                  <a:pt x="1988820" y="1372362"/>
                </a:lnTo>
                <a:lnTo>
                  <a:pt x="1686306" y="1137081"/>
                </a:lnTo>
                <a:lnTo>
                  <a:pt x="1686306" y="1088898"/>
                </a:lnTo>
                <a:lnTo>
                  <a:pt x="1689633" y="1005090"/>
                </a:lnTo>
                <a:lnTo>
                  <a:pt x="2064258" y="847344"/>
                </a:lnTo>
                <a:lnTo>
                  <a:pt x="2060448" y="838962"/>
                </a:lnTo>
                <a:lnTo>
                  <a:pt x="1690039" y="994930"/>
                </a:lnTo>
                <a:lnTo>
                  <a:pt x="1690878" y="973836"/>
                </a:lnTo>
                <a:lnTo>
                  <a:pt x="1695450" y="917448"/>
                </a:lnTo>
                <a:lnTo>
                  <a:pt x="1699818" y="869937"/>
                </a:lnTo>
                <a:lnTo>
                  <a:pt x="1705076" y="821994"/>
                </a:lnTo>
                <a:lnTo>
                  <a:pt x="1711261" y="773772"/>
                </a:lnTo>
                <a:lnTo>
                  <a:pt x="1718424" y="725373"/>
                </a:lnTo>
                <a:lnTo>
                  <a:pt x="1726628" y="676948"/>
                </a:lnTo>
                <a:lnTo>
                  <a:pt x="1735899" y="628611"/>
                </a:lnTo>
                <a:lnTo>
                  <a:pt x="1746326" y="580491"/>
                </a:lnTo>
                <a:lnTo>
                  <a:pt x="1757934" y="532701"/>
                </a:lnTo>
                <a:lnTo>
                  <a:pt x="1770786" y="485381"/>
                </a:lnTo>
                <a:lnTo>
                  <a:pt x="1784921" y="438658"/>
                </a:lnTo>
                <a:lnTo>
                  <a:pt x="1800415" y="392645"/>
                </a:lnTo>
                <a:lnTo>
                  <a:pt x="1817306" y="347484"/>
                </a:lnTo>
                <a:lnTo>
                  <a:pt x="1835658" y="303276"/>
                </a:lnTo>
                <a:lnTo>
                  <a:pt x="1851660" y="267462"/>
                </a:lnTo>
                <a:lnTo>
                  <a:pt x="1866785" y="238506"/>
                </a:lnTo>
                <a:lnTo>
                  <a:pt x="1985772" y="238506"/>
                </a:lnTo>
                <a:lnTo>
                  <a:pt x="1985772" y="228600"/>
                </a:lnTo>
                <a:lnTo>
                  <a:pt x="1872195" y="228600"/>
                </a:lnTo>
                <a:lnTo>
                  <a:pt x="1892363" y="192925"/>
                </a:lnTo>
                <a:lnTo>
                  <a:pt x="1919808" y="151409"/>
                </a:lnTo>
                <a:lnTo>
                  <a:pt x="1951355" y="111531"/>
                </a:lnTo>
                <a:lnTo>
                  <a:pt x="1986902" y="75399"/>
                </a:lnTo>
                <a:lnTo>
                  <a:pt x="2026285" y="45135"/>
                </a:lnTo>
                <a:lnTo>
                  <a:pt x="2069388" y="22860"/>
                </a:lnTo>
                <a:lnTo>
                  <a:pt x="2116074" y="10668"/>
                </a:lnTo>
                <a:lnTo>
                  <a:pt x="2138934" y="9906"/>
                </a:lnTo>
                <a:lnTo>
                  <a:pt x="2161794" y="10668"/>
                </a:lnTo>
                <a:lnTo>
                  <a:pt x="2219909" y="29108"/>
                </a:lnTo>
                <a:lnTo>
                  <a:pt x="2253259" y="48056"/>
                </a:lnTo>
                <a:lnTo>
                  <a:pt x="2284730" y="71729"/>
                </a:lnTo>
                <a:lnTo>
                  <a:pt x="2314371" y="99733"/>
                </a:lnTo>
                <a:lnTo>
                  <a:pt x="2342223" y="131711"/>
                </a:lnTo>
                <a:lnTo>
                  <a:pt x="2368321" y="167297"/>
                </a:lnTo>
                <a:lnTo>
                  <a:pt x="2392718" y="206095"/>
                </a:lnTo>
                <a:lnTo>
                  <a:pt x="2415451" y="247751"/>
                </a:lnTo>
                <a:lnTo>
                  <a:pt x="2436558" y="291884"/>
                </a:lnTo>
                <a:lnTo>
                  <a:pt x="2456091" y="338124"/>
                </a:lnTo>
                <a:lnTo>
                  <a:pt x="2474087" y="386105"/>
                </a:lnTo>
                <a:lnTo>
                  <a:pt x="2490584" y="435432"/>
                </a:lnTo>
                <a:lnTo>
                  <a:pt x="2505633" y="485762"/>
                </a:lnTo>
                <a:lnTo>
                  <a:pt x="2519273" y="536702"/>
                </a:lnTo>
                <a:lnTo>
                  <a:pt x="2531567" y="587959"/>
                </a:lnTo>
                <a:lnTo>
                  <a:pt x="2542502" y="638924"/>
                </a:lnTo>
                <a:lnTo>
                  <a:pt x="2552179" y="689470"/>
                </a:lnTo>
                <a:lnTo>
                  <a:pt x="2560599" y="739152"/>
                </a:lnTo>
                <a:lnTo>
                  <a:pt x="2567838" y="787565"/>
                </a:lnTo>
                <a:lnTo>
                  <a:pt x="2573921" y="834364"/>
                </a:lnTo>
                <a:lnTo>
                  <a:pt x="2578887" y="879170"/>
                </a:lnTo>
                <a:lnTo>
                  <a:pt x="2582799" y="921613"/>
                </a:lnTo>
                <a:lnTo>
                  <a:pt x="2585669" y="961313"/>
                </a:lnTo>
                <a:lnTo>
                  <a:pt x="2590038" y="1088898"/>
                </a:lnTo>
                <a:lnTo>
                  <a:pt x="2590800" y="1147572"/>
                </a:lnTo>
                <a:lnTo>
                  <a:pt x="2590800" y="903351"/>
                </a:lnTo>
                <a:lnTo>
                  <a:pt x="2582570" y="825068"/>
                </a:lnTo>
                <a:lnTo>
                  <a:pt x="2576715" y="781062"/>
                </a:lnTo>
                <a:lnTo>
                  <a:pt x="2569730" y="735037"/>
                </a:lnTo>
                <a:lnTo>
                  <a:pt x="2561552" y="687387"/>
                </a:lnTo>
                <a:lnTo>
                  <a:pt x="2552154" y="638505"/>
                </a:lnTo>
                <a:lnTo>
                  <a:pt x="2541473" y="588797"/>
                </a:lnTo>
                <a:lnTo>
                  <a:pt x="2529471" y="538645"/>
                </a:lnTo>
                <a:lnTo>
                  <a:pt x="2516124" y="488454"/>
                </a:lnTo>
                <a:lnTo>
                  <a:pt x="2501366" y="438594"/>
                </a:lnTo>
                <a:lnTo>
                  <a:pt x="2485161" y="389496"/>
                </a:lnTo>
                <a:lnTo>
                  <a:pt x="2467483" y="341528"/>
                </a:lnTo>
                <a:lnTo>
                  <a:pt x="2448268" y="295084"/>
                </a:lnTo>
                <a:lnTo>
                  <a:pt x="2427478" y="250571"/>
                </a:lnTo>
                <a:lnTo>
                  <a:pt x="2405075" y="208368"/>
                </a:lnTo>
                <a:lnTo>
                  <a:pt x="2381008" y="168884"/>
                </a:lnTo>
                <a:lnTo>
                  <a:pt x="2355253" y="132511"/>
                </a:lnTo>
                <a:lnTo>
                  <a:pt x="2327745" y="99631"/>
                </a:lnTo>
                <a:lnTo>
                  <a:pt x="2298446" y="70650"/>
                </a:lnTo>
                <a:lnTo>
                  <a:pt x="2267331" y="45948"/>
                </a:lnTo>
                <a:lnTo>
                  <a:pt x="2234323" y="25933"/>
                </a:lnTo>
                <a:lnTo>
                  <a:pt x="2162556" y="1524"/>
                </a:lnTo>
                <a:lnTo>
                  <a:pt x="2138172" y="0"/>
                </a:lnTo>
                <a:lnTo>
                  <a:pt x="2113788" y="1524"/>
                </a:lnTo>
                <a:lnTo>
                  <a:pt x="2042160" y="25869"/>
                </a:lnTo>
                <a:lnTo>
                  <a:pt x="2009216" y="45885"/>
                </a:lnTo>
                <a:lnTo>
                  <a:pt x="1978126" y="70586"/>
                </a:lnTo>
                <a:lnTo>
                  <a:pt x="1948853" y="99606"/>
                </a:lnTo>
                <a:lnTo>
                  <a:pt x="1921344" y="132524"/>
                </a:lnTo>
                <a:lnTo>
                  <a:pt x="1895576" y="168960"/>
                </a:lnTo>
                <a:lnTo>
                  <a:pt x="1871510" y="208508"/>
                </a:lnTo>
                <a:lnTo>
                  <a:pt x="1860842" y="228600"/>
                </a:lnTo>
                <a:lnTo>
                  <a:pt x="1855584" y="228600"/>
                </a:lnTo>
                <a:lnTo>
                  <a:pt x="1855584" y="238506"/>
                </a:lnTo>
                <a:lnTo>
                  <a:pt x="1849081" y="250774"/>
                </a:lnTo>
                <a:lnTo>
                  <a:pt x="1828266" y="295363"/>
                </a:lnTo>
                <a:lnTo>
                  <a:pt x="1809026" y="341884"/>
                </a:lnTo>
                <a:lnTo>
                  <a:pt x="1791309" y="389940"/>
                </a:lnTo>
                <a:lnTo>
                  <a:pt x="1775079" y="439115"/>
                </a:lnTo>
                <a:lnTo>
                  <a:pt x="1760308" y="489051"/>
                </a:lnTo>
                <a:lnTo>
                  <a:pt x="1746935" y="539318"/>
                </a:lnTo>
                <a:lnTo>
                  <a:pt x="1734934" y="589534"/>
                </a:lnTo>
                <a:lnTo>
                  <a:pt x="1724253" y="639305"/>
                </a:lnTo>
                <a:lnTo>
                  <a:pt x="1714868" y="688238"/>
                </a:lnTo>
                <a:lnTo>
                  <a:pt x="1706727" y="735926"/>
                </a:lnTo>
                <a:lnTo>
                  <a:pt x="1699780" y="781977"/>
                </a:lnTo>
                <a:lnTo>
                  <a:pt x="1694014" y="825995"/>
                </a:lnTo>
                <a:lnTo>
                  <a:pt x="1689354" y="867587"/>
                </a:lnTo>
                <a:lnTo>
                  <a:pt x="1685785" y="906360"/>
                </a:lnTo>
                <a:lnTo>
                  <a:pt x="1680324" y="999020"/>
                </a:lnTo>
                <a:lnTo>
                  <a:pt x="1679790" y="999248"/>
                </a:lnTo>
                <a:lnTo>
                  <a:pt x="1679790" y="1009230"/>
                </a:lnTo>
                <a:lnTo>
                  <a:pt x="1678686" y="1030986"/>
                </a:lnTo>
                <a:lnTo>
                  <a:pt x="1677162" y="1088898"/>
                </a:lnTo>
                <a:lnTo>
                  <a:pt x="1676628" y="1129550"/>
                </a:lnTo>
                <a:lnTo>
                  <a:pt x="1577365" y="1052360"/>
                </a:lnTo>
                <a:lnTo>
                  <a:pt x="1679790" y="1009230"/>
                </a:lnTo>
                <a:lnTo>
                  <a:pt x="1679790" y="999248"/>
                </a:lnTo>
                <a:lnTo>
                  <a:pt x="1569034" y="1045883"/>
                </a:lnTo>
                <a:lnTo>
                  <a:pt x="1558709" y="1037856"/>
                </a:lnTo>
                <a:lnTo>
                  <a:pt x="1558709" y="1050226"/>
                </a:lnTo>
                <a:lnTo>
                  <a:pt x="872439" y="1339176"/>
                </a:lnTo>
                <a:lnTo>
                  <a:pt x="873772" y="1334338"/>
                </a:lnTo>
                <a:lnTo>
                  <a:pt x="885698" y="1284198"/>
                </a:lnTo>
                <a:lnTo>
                  <a:pt x="895870" y="1234414"/>
                </a:lnTo>
                <a:lnTo>
                  <a:pt x="904367" y="1185379"/>
                </a:lnTo>
                <a:lnTo>
                  <a:pt x="911225" y="1137526"/>
                </a:lnTo>
                <a:lnTo>
                  <a:pt x="916508" y="1091260"/>
                </a:lnTo>
                <a:lnTo>
                  <a:pt x="920292" y="1047013"/>
                </a:lnTo>
                <a:lnTo>
                  <a:pt x="922616" y="1005192"/>
                </a:lnTo>
                <a:lnTo>
                  <a:pt x="924306" y="918972"/>
                </a:lnTo>
                <a:lnTo>
                  <a:pt x="923544" y="871728"/>
                </a:lnTo>
                <a:lnTo>
                  <a:pt x="918972" y="779526"/>
                </a:lnTo>
                <a:lnTo>
                  <a:pt x="916279" y="743051"/>
                </a:lnTo>
                <a:lnTo>
                  <a:pt x="914400" y="725411"/>
                </a:lnTo>
                <a:lnTo>
                  <a:pt x="914400" y="918972"/>
                </a:lnTo>
                <a:lnTo>
                  <a:pt x="913638" y="966216"/>
                </a:lnTo>
                <a:lnTo>
                  <a:pt x="912114" y="1012698"/>
                </a:lnTo>
                <a:lnTo>
                  <a:pt x="907288" y="1089647"/>
                </a:lnTo>
                <a:lnTo>
                  <a:pt x="902652" y="1132001"/>
                </a:lnTo>
                <a:lnTo>
                  <a:pt x="896480" y="1176502"/>
                </a:lnTo>
                <a:lnTo>
                  <a:pt x="888707" y="1222667"/>
                </a:lnTo>
                <a:lnTo>
                  <a:pt x="879284" y="1270025"/>
                </a:lnTo>
                <a:lnTo>
                  <a:pt x="868172" y="1318145"/>
                </a:lnTo>
                <a:lnTo>
                  <a:pt x="612648" y="1448562"/>
                </a:lnTo>
                <a:lnTo>
                  <a:pt x="616458" y="1456944"/>
                </a:lnTo>
                <a:lnTo>
                  <a:pt x="858354" y="1355090"/>
                </a:lnTo>
                <a:lnTo>
                  <a:pt x="855319" y="1366570"/>
                </a:lnTo>
                <a:lnTo>
                  <a:pt x="840676" y="1414881"/>
                </a:lnTo>
                <a:lnTo>
                  <a:pt x="824191" y="1462633"/>
                </a:lnTo>
                <a:lnTo>
                  <a:pt x="805815" y="1509369"/>
                </a:lnTo>
                <a:lnTo>
                  <a:pt x="785495" y="1554657"/>
                </a:lnTo>
                <a:lnTo>
                  <a:pt x="763206" y="1598053"/>
                </a:lnTo>
                <a:lnTo>
                  <a:pt x="738873" y="1639125"/>
                </a:lnTo>
                <a:lnTo>
                  <a:pt x="712457" y="1677416"/>
                </a:lnTo>
                <a:lnTo>
                  <a:pt x="683907" y="1712493"/>
                </a:lnTo>
                <a:lnTo>
                  <a:pt x="653186" y="1743925"/>
                </a:lnTo>
                <a:lnTo>
                  <a:pt x="620217" y="1771256"/>
                </a:lnTo>
                <a:lnTo>
                  <a:pt x="584987" y="1794040"/>
                </a:lnTo>
                <a:lnTo>
                  <a:pt x="547420" y="1811845"/>
                </a:lnTo>
                <a:lnTo>
                  <a:pt x="507492" y="1824228"/>
                </a:lnTo>
                <a:lnTo>
                  <a:pt x="461772" y="1828800"/>
                </a:lnTo>
                <a:lnTo>
                  <a:pt x="418807" y="1823935"/>
                </a:lnTo>
                <a:lnTo>
                  <a:pt x="378269" y="1812467"/>
                </a:lnTo>
                <a:lnTo>
                  <a:pt x="340106" y="1794954"/>
                </a:lnTo>
                <a:lnTo>
                  <a:pt x="304266" y="1771942"/>
                </a:lnTo>
                <a:lnTo>
                  <a:pt x="270738" y="1743976"/>
                </a:lnTo>
                <a:lnTo>
                  <a:pt x="239471" y="1711617"/>
                </a:lnTo>
                <a:lnTo>
                  <a:pt x="210426" y="1675396"/>
                </a:lnTo>
                <a:lnTo>
                  <a:pt x="183578" y="1635861"/>
                </a:lnTo>
                <a:lnTo>
                  <a:pt x="158889" y="1593570"/>
                </a:lnTo>
                <a:lnTo>
                  <a:pt x="136309" y="1549057"/>
                </a:lnTo>
                <a:lnTo>
                  <a:pt x="115811" y="1502879"/>
                </a:lnTo>
                <a:lnTo>
                  <a:pt x="97370" y="1455585"/>
                </a:lnTo>
                <a:lnTo>
                  <a:pt x="80924" y="1407718"/>
                </a:lnTo>
                <a:lnTo>
                  <a:pt x="66459" y="1359827"/>
                </a:lnTo>
                <a:lnTo>
                  <a:pt x="53936" y="1312456"/>
                </a:lnTo>
                <a:lnTo>
                  <a:pt x="43294" y="1266164"/>
                </a:lnTo>
                <a:lnTo>
                  <a:pt x="34531" y="1221486"/>
                </a:lnTo>
                <a:lnTo>
                  <a:pt x="27597" y="1178966"/>
                </a:lnTo>
                <a:lnTo>
                  <a:pt x="22440" y="1139164"/>
                </a:lnTo>
                <a:lnTo>
                  <a:pt x="14478" y="1057656"/>
                </a:lnTo>
                <a:lnTo>
                  <a:pt x="9906" y="966216"/>
                </a:lnTo>
                <a:lnTo>
                  <a:pt x="9906" y="872490"/>
                </a:lnTo>
                <a:lnTo>
                  <a:pt x="14478" y="780288"/>
                </a:lnTo>
                <a:lnTo>
                  <a:pt x="21196" y="704723"/>
                </a:lnTo>
                <a:lnTo>
                  <a:pt x="26987" y="662495"/>
                </a:lnTo>
                <a:lnTo>
                  <a:pt x="34467" y="618007"/>
                </a:lnTo>
                <a:lnTo>
                  <a:pt x="43675" y="571741"/>
                </a:lnTo>
                <a:lnTo>
                  <a:pt x="54648" y="524243"/>
                </a:lnTo>
                <a:lnTo>
                  <a:pt x="67449" y="475996"/>
                </a:lnTo>
                <a:lnTo>
                  <a:pt x="82105" y="427532"/>
                </a:lnTo>
                <a:lnTo>
                  <a:pt x="98679" y="379349"/>
                </a:lnTo>
                <a:lnTo>
                  <a:pt x="117195" y="331965"/>
                </a:lnTo>
                <a:lnTo>
                  <a:pt x="137718" y="285889"/>
                </a:lnTo>
                <a:lnTo>
                  <a:pt x="160274" y="241642"/>
                </a:lnTo>
                <a:lnTo>
                  <a:pt x="184912" y="199720"/>
                </a:lnTo>
                <a:lnTo>
                  <a:pt x="211696" y="160655"/>
                </a:lnTo>
                <a:lnTo>
                  <a:pt x="240639" y="124955"/>
                </a:lnTo>
                <a:lnTo>
                  <a:pt x="271805" y="93116"/>
                </a:lnTo>
                <a:lnTo>
                  <a:pt x="305244" y="65659"/>
                </a:lnTo>
                <a:lnTo>
                  <a:pt x="340995" y="43103"/>
                </a:lnTo>
                <a:lnTo>
                  <a:pt x="379095" y="25946"/>
                </a:lnTo>
                <a:lnTo>
                  <a:pt x="419582" y="14719"/>
                </a:lnTo>
                <a:lnTo>
                  <a:pt x="462534" y="9906"/>
                </a:lnTo>
                <a:lnTo>
                  <a:pt x="485394" y="10668"/>
                </a:lnTo>
                <a:lnTo>
                  <a:pt x="548144" y="27025"/>
                </a:lnTo>
                <a:lnTo>
                  <a:pt x="585673" y="44945"/>
                </a:lnTo>
                <a:lnTo>
                  <a:pt x="620864" y="67818"/>
                </a:lnTo>
                <a:lnTo>
                  <a:pt x="653770" y="95199"/>
                </a:lnTo>
                <a:lnTo>
                  <a:pt x="684453" y="126657"/>
                </a:lnTo>
                <a:lnTo>
                  <a:pt x="712952" y="161747"/>
                </a:lnTo>
                <a:lnTo>
                  <a:pt x="739317" y="200025"/>
                </a:lnTo>
                <a:lnTo>
                  <a:pt x="614172" y="228600"/>
                </a:lnTo>
                <a:lnTo>
                  <a:pt x="614172" y="238506"/>
                </a:lnTo>
                <a:lnTo>
                  <a:pt x="762063" y="238506"/>
                </a:lnTo>
                <a:lnTo>
                  <a:pt x="763587" y="241071"/>
                </a:lnTo>
                <a:lnTo>
                  <a:pt x="785837" y="284429"/>
                </a:lnTo>
                <a:lnTo>
                  <a:pt x="806094" y="329679"/>
                </a:lnTo>
                <a:lnTo>
                  <a:pt x="824420" y="376364"/>
                </a:lnTo>
                <a:lnTo>
                  <a:pt x="840854" y="424040"/>
                </a:lnTo>
                <a:lnTo>
                  <a:pt x="855459" y="472300"/>
                </a:lnTo>
                <a:lnTo>
                  <a:pt x="861644" y="495681"/>
                </a:lnTo>
                <a:lnTo>
                  <a:pt x="617220" y="305562"/>
                </a:lnTo>
                <a:lnTo>
                  <a:pt x="611124" y="313182"/>
                </a:lnTo>
                <a:lnTo>
                  <a:pt x="865771" y="511251"/>
                </a:lnTo>
                <a:lnTo>
                  <a:pt x="879348" y="568731"/>
                </a:lnTo>
                <a:lnTo>
                  <a:pt x="888746" y="616051"/>
                </a:lnTo>
                <a:lnTo>
                  <a:pt x="896493" y="662178"/>
                </a:lnTo>
                <a:lnTo>
                  <a:pt x="902665" y="706691"/>
                </a:lnTo>
                <a:lnTo>
                  <a:pt x="907288" y="749109"/>
                </a:lnTo>
                <a:lnTo>
                  <a:pt x="910412" y="789025"/>
                </a:lnTo>
                <a:lnTo>
                  <a:pt x="913638" y="872490"/>
                </a:lnTo>
                <a:lnTo>
                  <a:pt x="914400" y="918972"/>
                </a:lnTo>
                <a:lnTo>
                  <a:pt x="914400" y="725411"/>
                </a:lnTo>
                <a:lnTo>
                  <a:pt x="906322" y="661619"/>
                </a:lnTo>
                <a:lnTo>
                  <a:pt x="898969" y="617588"/>
                </a:lnTo>
                <a:lnTo>
                  <a:pt x="889977" y="571957"/>
                </a:lnTo>
                <a:lnTo>
                  <a:pt x="879284" y="525170"/>
                </a:lnTo>
                <a:lnTo>
                  <a:pt x="878154" y="520877"/>
                </a:lnTo>
                <a:lnTo>
                  <a:pt x="1558709" y="1050226"/>
                </a:lnTo>
                <a:lnTo>
                  <a:pt x="1558709" y="1037856"/>
                </a:lnTo>
                <a:lnTo>
                  <a:pt x="874090" y="505358"/>
                </a:lnTo>
                <a:lnTo>
                  <a:pt x="866876" y="477774"/>
                </a:lnTo>
                <a:lnTo>
                  <a:pt x="852678" y="430123"/>
                </a:lnTo>
                <a:lnTo>
                  <a:pt x="836650" y="382739"/>
                </a:lnTo>
                <a:lnTo>
                  <a:pt x="818756" y="336054"/>
                </a:lnTo>
                <a:lnTo>
                  <a:pt x="798944" y="290550"/>
                </a:lnTo>
                <a:lnTo>
                  <a:pt x="777176" y="246684"/>
                </a:lnTo>
                <a:lnTo>
                  <a:pt x="772515" y="238506"/>
                </a:lnTo>
                <a:lnTo>
                  <a:pt x="1855584" y="238506"/>
                </a:lnTo>
                <a:lnTo>
                  <a:pt x="1855584" y="228600"/>
                </a:lnTo>
                <a:lnTo>
                  <a:pt x="766876" y="228600"/>
                </a:lnTo>
                <a:lnTo>
                  <a:pt x="753389" y="204901"/>
                </a:lnTo>
                <a:lnTo>
                  <a:pt x="727557" y="165684"/>
                </a:lnTo>
                <a:lnTo>
                  <a:pt x="699617" y="129489"/>
                </a:lnTo>
                <a:lnTo>
                  <a:pt x="669531" y="96774"/>
                </a:lnTo>
                <a:lnTo>
                  <a:pt x="637273" y="67995"/>
                </a:lnTo>
                <a:lnTo>
                  <a:pt x="602767" y="43624"/>
                </a:lnTo>
                <a:lnTo>
                  <a:pt x="565975" y="24117"/>
                </a:lnTo>
                <a:lnTo>
                  <a:pt x="526872" y="9931"/>
                </a:lnTo>
                <a:lnTo>
                  <a:pt x="485394" y="1524"/>
                </a:lnTo>
                <a:lnTo>
                  <a:pt x="461772" y="0"/>
                </a:lnTo>
                <a:lnTo>
                  <a:pt x="437388" y="1524"/>
                </a:lnTo>
                <a:lnTo>
                  <a:pt x="396062" y="10134"/>
                </a:lnTo>
                <a:lnTo>
                  <a:pt x="357098" y="24472"/>
                </a:lnTo>
                <a:lnTo>
                  <a:pt x="320433" y="44094"/>
                </a:lnTo>
                <a:lnTo>
                  <a:pt x="286016" y="68554"/>
                </a:lnTo>
                <a:lnTo>
                  <a:pt x="253834" y="97370"/>
                </a:lnTo>
                <a:lnTo>
                  <a:pt x="223824" y="130111"/>
                </a:lnTo>
                <a:lnTo>
                  <a:pt x="195935" y="166306"/>
                </a:lnTo>
                <a:lnTo>
                  <a:pt x="170141" y="205498"/>
                </a:lnTo>
                <a:lnTo>
                  <a:pt x="146405" y="247218"/>
                </a:lnTo>
                <a:lnTo>
                  <a:pt x="124663" y="291033"/>
                </a:lnTo>
                <a:lnTo>
                  <a:pt x="104876" y="336473"/>
                </a:lnTo>
                <a:lnTo>
                  <a:pt x="87007" y="383070"/>
                </a:lnTo>
                <a:lnTo>
                  <a:pt x="71005" y="430390"/>
                </a:lnTo>
                <a:lnTo>
                  <a:pt x="56845" y="477951"/>
                </a:lnTo>
                <a:lnTo>
                  <a:pt x="44462" y="525310"/>
                </a:lnTo>
                <a:lnTo>
                  <a:pt x="33832" y="572008"/>
                </a:lnTo>
                <a:lnTo>
                  <a:pt x="24904" y="617588"/>
                </a:lnTo>
                <a:lnTo>
                  <a:pt x="17627" y="661581"/>
                </a:lnTo>
                <a:lnTo>
                  <a:pt x="11976" y="703541"/>
                </a:lnTo>
                <a:lnTo>
                  <a:pt x="7886" y="743013"/>
                </a:lnTo>
                <a:lnTo>
                  <a:pt x="2286" y="825246"/>
                </a:lnTo>
                <a:lnTo>
                  <a:pt x="762" y="871728"/>
                </a:lnTo>
                <a:lnTo>
                  <a:pt x="0" y="918972"/>
                </a:lnTo>
                <a:lnTo>
                  <a:pt x="762" y="966216"/>
                </a:lnTo>
                <a:lnTo>
                  <a:pt x="2286" y="1012698"/>
                </a:lnTo>
                <a:lnTo>
                  <a:pt x="5334" y="1059180"/>
                </a:lnTo>
                <a:lnTo>
                  <a:pt x="9144" y="1104138"/>
                </a:lnTo>
                <a:lnTo>
                  <a:pt x="9906" y="1112164"/>
                </a:lnTo>
                <a:lnTo>
                  <a:pt x="12395" y="1138491"/>
                </a:lnTo>
                <a:lnTo>
                  <a:pt x="23609" y="1215567"/>
                </a:lnTo>
                <a:lnTo>
                  <a:pt x="31610" y="1257388"/>
                </a:lnTo>
                <a:lnTo>
                  <a:pt x="41249" y="1300784"/>
                </a:lnTo>
                <a:lnTo>
                  <a:pt x="52578" y="1345298"/>
                </a:lnTo>
                <a:lnTo>
                  <a:pt x="65595" y="1390484"/>
                </a:lnTo>
                <a:lnTo>
                  <a:pt x="80352" y="1435874"/>
                </a:lnTo>
                <a:lnTo>
                  <a:pt x="96862" y="1481010"/>
                </a:lnTo>
                <a:lnTo>
                  <a:pt x="115176" y="1525447"/>
                </a:lnTo>
                <a:lnTo>
                  <a:pt x="135318" y="1568716"/>
                </a:lnTo>
                <a:lnTo>
                  <a:pt x="157314" y="1610372"/>
                </a:lnTo>
                <a:lnTo>
                  <a:pt x="181203" y="1649945"/>
                </a:lnTo>
                <a:lnTo>
                  <a:pt x="206997" y="1686979"/>
                </a:lnTo>
                <a:lnTo>
                  <a:pt x="234746" y="1721027"/>
                </a:lnTo>
                <a:lnTo>
                  <a:pt x="264477" y="1751622"/>
                </a:lnTo>
                <a:lnTo>
                  <a:pt x="296227" y="1778317"/>
                </a:lnTo>
                <a:lnTo>
                  <a:pt x="329996" y="1800644"/>
                </a:lnTo>
                <a:lnTo>
                  <a:pt x="365848" y="1818157"/>
                </a:lnTo>
                <a:lnTo>
                  <a:pt x="403809" y="1830387"/>
                </a:lnTo>
                <a:lnTo>
                  <a:pt x="443903" y="1836877"/>
                </a:lnTo>
                <a:lnTo>
                  <a:pt x="486156" y="1837182"/>
                </a:lnTo>
                <a:lnTo>
                  <a:pt x="509778" y="1833372"/>
                </a:lnTo>
                <a:lnTo>
                  <a:pt x="573316" y="1810677"/>
                </a:lnTo>
                <a:lnTo>
                  <a:pt x="610743" y="1788998"/>
                </a:lnTo>
                <a:lnTo>
                  <a:pt x="645706" y="1762645"/>
                </a:lnTo>
                <a:lnTo>
                  <a:pt x="678294" y="1732051"/>
                </a:lnTo>
                <a:lnTo>
                  <a:pt x="708558" y="1697621"/>
                </a:lnTo>
                <a:lnTo>
                  <a:pt x="736549" y="1659775"/>
                </a:lnTo>
                <a:lnTo>
                  <a:pt x="762317" y="1618932"/>
                </a:lnTo>
                <a:lnTo>
                  <a:pt x="785939" y="1575523"/>
                </a:lnTo>
                <a:lnTo>
                  <a:pt x="807466" y="1529930"/>
                </a:lnTo>
                <a:lnTo>
                  <a:pt x="826947" y="1482610"/>
                </a:lnTo>
                <a:lnTo>
                  <a:pt x="844461" y="1433957"/>
                </a:lnTo>
                <a:lnTo>
                  <a:pt x="860044" y="1384388"/>
                </a:lnTo>
                <a:lnTo>
                  <a:pt x="869340" y="1350467"/>
                </a:lnTo>
                <a:lnTo>
                  <a:pt x="1567040" y="1056703"/>
                </a:lnTo>
                <a:lnTo>
                  <a:pt x="1676463" y="1141793"/>
                </a:lnTo>
                <a:lnTo>
                  <a:pt x="1676400" y="1147572"/>
                </a:lnTo>
                <a:lnTo>
                  <a:pt x="1677162" y="1207008"/>
                </a:lnTo>
                <a:lnTo>
                  <a:pt x="1678686" y="1264920"/>
                </a:lnTo>
                <a:lnTo>
                  <a:pt x="1681734" y="1322070"/>
                </a:lnTo>
                <a:lnTo>
                  <a:pt x="1686306" y="1390332"/>
                </a:lnTo>
                <a:lnTo>
                  <a:pt x="1687474" y="1408658"/>
                </a:lnTo>
                <a:lnTo>
                  <a:pt x="1694865" y="1480896"/>
                </a:lnTo>
                <a:lnTo>
                  <a:pt x="1700377" y="1521993"/>
                </a:lnTo>
                <a:lnTo>
                  <a:pt x="1707172" y="1565795"/>
                </a:lnTo>
                <a:lnTo>
                  <a:pt x="1715249" y="1611845"/>
                </a:lnTo>
                <a:lnTo>
                  <a:pt x="1724660" y="1659661"/>
                </a:lnTo>
                <a:lnTo>
                  <a:pt x="1735455" y="1708797"/>
                </a:lnTo>
                <a:lnTo>
                  <a:pt x="1747647" y="1758772"/>
                </a:lnTo>
                <a:lnTo>
                  <a:pt x="1761274" y="1809140"/>
                </a:lnTo>
                <a:lnTo>
                  <a:pt x="1776387" y="1859419"/>
                </a:lnTo>
                <a:lnTo>
                  <a:pt x="1792998" y="1909140"/>
                </a:lnTo>
                <a:lnTo>
                  <a:pt x="1811159" y="1957857"/>
                </a:lnTo>
                <a:lnTo>
                  <a:pt x="1830908" y="2005101"/>
                </a:lnTo>
                <a:lnTo>
                  <a:pt x="1852269" y="2050402"/>
                </a:lnTo>
                <a:lnTo>
                  <a:pt x="1875282" y="2093290"/>
                </a:lnTo>
                <a:lnTo>
                  <a:pt x="1899983" y="2133320"/>
                </a:lnTo>
                <a:lnTo>
                  <a:pt x="1926399" y="2169998"/>
                </a:lnTo>
                <a:lnTo>
                  <a:pt x="1954580" y="2202891"/>
                </a:lnTo>
                <a:lnTo>
                  <a:pt x="1984552" y="2231504"/>
                </a:lnTo>
                <a:lnTo>
                  <a:pt x="2016353" y="2255405"/>
                </a:lnTo>
                <a:lnTo>
                  <a:pt x="2050021" y="2274100"/>
                </a:lnTo>
                <a:lnTo>
                  <a:pt x="2123084" y="2294064"/>
                </a:lnTo>
                <a:lnTo>
                  <a:pt x="2162556" y="2294382"/>
                </a:lnTo>
                <a:lnTo>
                  <a:pt x="2186940" y="2289810"/>
                </a:lnTo>
                <a:lnTo>
                  <a:pt x="2245042" y="2264067"/>
                </a:lnTo>
                <a:lnTo>
                  <a:pt x="2278291" y="2241156"/>
                </a:lnTo>
                <a:lnTo>
                  <a:pt x="2309571" y="2213838"/>
                </a:lnTo>
                <a:lnTo>
                  <a:pt x="2338933" y="2182469"/>
                </a:lnTo>
                <a:lnTo>
                  <a:pt x="2366429" y="2147379"/>
                </a:lnTo>
                <a:lnTo>
                  <a:pt x="2392121" y="2108924"/>
                </a:lnTo>
                <a:lnTo>
                  <a:pt x="2416035" y="2067458"/>
                </a:lnTo>
                <a:lnTo>
                  <a:pt x="2438235" y="2023338"/>
                </a:lnTo>
                <a:lnTo>
                  <a:pt x="2458758" y="1976907"/>
                </a:lnTo>
                <a:lnTo>
                  <a:pt x="2477668" y="1928533"/>
                </a:lnTo>
                <a:lnTo>
                  <a:pt x="2495004" y="1878545"/>
                </a:lnTo>
                <a:lnTo>
                  <a:pt x="2510815" y="1827301"/>
                </a:lnTo>
                <a:lnTo>
                  <a:pt x="2525153" y="1775155"/>
                </a:lnTo>
                <a:lnTo>
                  <a:pt x="2538069" y="1722462"/>
                </a:lnTo>
                <a:lnTo>
                  <a:pt x="2549601" y="1669580"/>
                </a:lnTo>
                <a:lnTo>
                  <a:pt x="2559799" y="1616837"/>
                </a:lnTo>
                <a:lnTo>
                  <a:pt x="2568727" y="1564601"/>
                </a:lnTo>
                <a:lnTo>
                  <a:pt x="2576423" y="1513230"/>
                </a:lnTo>
                <a:lnTo>
                  <a:pt x="2582938" y="1463052"/>
                </a:lnTo>
                <a:lnTo>
                  <a:pt x="2588323" y="1414437"/>
                </a:lnTo>
                <a:lnTo>
                  <a:pt x="2592616" y="1367726"/>
                </a:lnTo>
                <a:lnTo>
                  <a:pt x="2595880" y="1323276"/>
                </a:lnTo>
                <a:lnTo>
                  <a:pt x="2598153" y="1281442"/>
                </a:lnTo>
                <a:lnTo>
                  <a:pt x="2599486" y="1242568"/>
                </a:lnTo>
                <a:lnTo>
                  <a:pt x="2600706" y="1147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2246" y="4394707"/>
            <a:ext cx="41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4940" y="5051552"/>
            <a:ext cx="40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B=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1027" y="5939028"/>
            <a:ext cx="3820160" cy="719455"/>
            <a:chOff x="2891027" y="5939028"/>
            <a:chExt cx="3820160" cy="719455"/>
          </a:xfrm>
        </p:grpSpPr>
        <p:sp>
          <p:nvSpPr>
            <p:cNvPr id="14" name="object 14"/>
            <p:cNvSpPr/>
            <p:nvPr/>
          </p:nvSpPr>
          <p:spPr>
            <a:xfrm>
              <a:off x="4278630" y="6279642"/>
              <a:ext cx="711997" cy="336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058" y="5939028"/>
              <a:ext cx="755142" cy="676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058" y="5939028"/>
              <a:ext cx="755650" cy="681990"/>
            </a:xfrm>
            <a:custGeom>
              <a:avLst/>
              <a:gdLst/>
              <a:ahLst/>
              <a:cxnLst/>
              <a:rect l="l" t="t" r="r" b="b"/>
              <a:pathLst>
                <a:path w="755650" h="681990">
                  <a:moveTo>
                    <a:pt x="755142" y="343662"/>
                  </a:moveTo>
                  <a:lnTo>
                    <a:pt x="755142" y="338328"/>
                  </a:lnTo>
                  <a:lnTo>
                    <a:pt x="753618" y="336804"/>
                  </a:lnTo>
                  <a:lnTo>
                    <a:pt x="381000" y="1524"/>
                  </a:lnTo>
                  <a:lnTo>
                    <a:pt x="378714" y="0"/>
                  </a:lnTo>
                  <a:lnTo>
                    <a:pt x="376428" y="0"/>
                  </a:lnTo>
                  <a:lnTo>
                    <a:pt x="374142" y="1524"/>
                  </a:lnTo>
                  <a:lnTo>
                    <a:pt x="1524" y="336804"/>
                  </a:lnTo>
                  <a:lnTo>
                    <a:pt x="762" y="338328"/>
                  </a:lnTo>
                  <a:lnTo>
                    <a:pt x="0" y="339090"/>
                  </a:lnTo>
                  <a:lnTo>
                    <a:pt x="0" y="342138"/>
                  </a:lnTo>
                  <a:lnTo>
                    <a:pt x="762" y="343662"/>
                  </a:lnTo>
                  <a:lnTo>
                    <a:pt x="1524" y="344424"/>
                  </a:lnTo>
                  <a:lnTo>
                    <a:pt x="7620" y="349909"/>
                  </a:lnTo>
                  <a:lnTo>
                    <a:pt x="7620" y="336804"/>
                  </a:lnTo>
                  <a:lnTo>
                    <a:pt x="11853" y="340614"/>
                  </a:lnTo>
                  <a:lnTo>
                    <a:pt x="374142" y="14554"/>
                  </a:lnTo>
                  <a:lnTo>
                    <a:pt x="374142" y="8382"/>
                  </a:lnTo>
                  <a:lnTo>
                    <a:pt x="381000" y="8382"/>
                  </a:lnTo>
                  <a:lnTo>
                    <a:pt x="381000" y="14554"/>
                  </a:lnTo>
                  <a:lnTo>
                    <a:pt x="743288" y="340614"/>
                  </a:lnTo>
                  <a:lnTo>
                    <a:pt x="747522" y="336804"/>
                  </a:lnTo>
                  <a:lnTo>
                    <a:pt x="747522" y="349909"/>
                  </a:lnTo>
                  <a:lnTo>
                    <a:pt x="753618" y="344424"/>
                  </a:lnTo>
                  <a:lnTo>
                    <a:pt x="755142" y="343662"/>
                  </a:lnTo>
                  <a:close/>
                </a:path>
                <a:path w="755650" h="681990">
                  <a:moveTo>
                    <a:pt x="11853" y="340614"/>
                  </a:moveTo>
                  <a:lnTo>
                    <a:pt x="7620" y="336804"/>
                  </a:lnTo>
                  <a:lnTo>
                    <a:pt x="7620" y="344424"/>
                  </a:lnTo>
                  <a:lnTo>
                    <a:pt x="11853" y="340614"/>
                  </a:lnTo>
                  <a:close/>
                </a:path>
                <a:path w="755650" h="681990">
                  <a:moveTo>
                    <a:pt x="377571" y="669759"/>
                  </a:moveTo>
                  <a:lnTo>
                    <a:pt x="11853" y="340614"/>
                  </a:lnTo>
                  <a:lnTo>
                    <a:pt x="7620" y="344424"/>
                  </a:lnTo>
                  <a:lnTo>
                    <a:pt x="7620" y="349909"/>
                  </a:lnTo>
                  <a:lnTo>
                    <a:pt x="374142" y="679704"/>
                  </a:lnTo>
                  <a:lnTo>
                    <a:pt x="374142" y="672846"/>
                  </a:lnTo>
                  <a:lnTo>
                    <a:pt x="377571" y="669759"/>
                  </a:lnTo>
                  <a:close/>
                </a:path>
                <a:path w="755650" h="681990">
                  <a:moveTo>
                    <a:pt x="381000" y="8382"/>
                  </a:moveTo>
                  <a:lnTo>
                    <a:pt x="374142" y="8382"/>
                  </a:lnTo>
                  <a:lnTo>
                    <a:pt x="377571" y="11468"/>
                  </a:lnTo>
                  <a:lnTo>
                    <a:pt x="381000" y="8382"/>
                  </a:lnTo>
                  <a:close/>
                </a:path>
                <a:path w="755650" h="681990">
                  <a:moveTo>
                    <a:pt x="377571" y="11468"/>
                  </a:moveTo>
                  <a:lnTo>
                    <a:pt x="374142" y="8382"/>
                  </a:lnTo>
                  <a:lnTo>
                    <a:pt x="374142" y="14554"/>
                  </a:lnTo>
                  <a:lnTo>
                    <a:pt x="377571" y="11468"/>
                  </a:lnTo>
                  <a:close/>
                </a:path>
                <a:path w="755650" h="681990">
                  <a:moveTo>
                    <a:pt x="381000" y="672846"/>
                  </a:moveTo>
                  <a:lnTo>
                    <a:pt x="377571" y="669759"/>
                  </a:lnTo>
                  <a:lnTo>
                    <a:pt x="374142" y="672846"/>
                  </a:lnTo>
                  <a:lnTo>
                    <a:pt x="381000" y="672846"/>
                  </a:lnTo>
                  <a:close/>
                </a:path>
                <a:path w="755650" h="681990">
                  <a:moveTo>
                    <a:pt x="381000" y="679704"/>
                  </a:moveTo>
                  <a:lnTo>
                    <a:pt x="381000" y="672846"/>
                  </a:lnTo>
                  <a:lnTo>
                    <a:pt x="374142" y="672846"/>
                  </a:lnTo>
                  <a:lnTo>
                    <a:pt x="374142" y="679704"/>
                  </a:lnTo>
                  <a:lnTo>
                    <a:pt x="376428" y="681990"/>
                  </a:lnTo>
                  <a:lnTo>
                    <a:pt x="378714" y="681990"/>
                  </a:lnTo>
                  <a:lnTo>
                    <a:pt x="381000" y="679704"/>
                  </a:lnTo>
                  <a:close/>
                </a:path>
                <a:path w="755650" h="681990">
                  <a:moveTo>
                    <a:pt x="381000" y="14554"/>
                  </a:moveTo>
                  <a:lnTo>
                    <a:pt x="381000" y="8382"/>
                  </a:lnTo>
                  <a:lnTo>
                    <a:pt x="377571" y="11468"/>
                  </a:lnTo>
                  <a:lnTo>
                    <a:pt x="381000" y="14554"/>
                  </a:lnTo>
                  <a:close/>
                </a:path>
                <a:path w="755650" h="681990">
                  <a:moveTo>
                    <a:pt x="747522" y="349909"/>
                  </a:moveTo>
                  <a:lnTo>
                    <a:pt x="747522" y="344424"/>
                  </a:lnTo>
                  <a:lnTo>
                    <a:pt x="743288" y="340614"/>
                  </a:lnTo>
                  <a:lnTo>
                    <a:pt x="377571" y="669759"/>
                  </a:lnTo>
                  <a:lnTo>
                    <a:pt x="381000" y="672846"/>
                  </a:lnTo>
                  <a:lnTo>
                    <a:pt x="381000" y="679704"/>
                  </a:lnTo>
                  <a:lnTo>
                    <a:pt x="747522" y="349909"/>
                  </a:lnTo>
                  <a:close/>
                </a:path>
                <a:path w="755650" h="681990">
                  <a:moveTo>
                    <a:pt x="747522" y="344424"/>
                  </a:moveTo>
                  <a:lnTo>
                    <a:pt x="747522" y="336804"/>
                  </a:lnTo>
                  <a:lnTo>
                    <a:pt x="743288" y="340614"/>
                  </a:lnTo>
                  <a:lnTo>
                    <a:pt x="747522" y="344424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3560" y="6092952"/>
              <a:ext cx="1082039" cy="373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8226" y="6088380"/>
              <a:ext cx="1092708" cy="377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8226" y="6088380"/>
              <a:ext cx="1092835" cy="382905"/>
            </a:xfrm>
            <a:custGeom>
              <a:avLst/>
              <a:gdLst/>
              <a:ahLst/>
              <a:cxnLst/>
              <a:rect l="l" t="t" r="r" b="b"/>
              <a:pathLst>
                <a:path w="1092834" h="382904">
                  <a:moveTo>
                    <a:pt x="1092708" y="380238"/>
                  </a:moveTo>
                  <a:lnTo>
                    <a:pt x="1092708" y="2286"/>
                  </a:lnTo>
                  <a:lnTo>
                    <a:pt x="109042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380238"/>
                  </a:lnTo>
                  <a:lnTo>
                    <a:pt x="2286" y="382524"/>
                  </a:lnTo>
                  <a:lnTo>
                    <a:pt x="5334" y="382524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82802" y="9906"/>
                  </a:lnTo>
                  <a:lnTo>
                    <a:pt x="1082802" y="4571"/>
                  </a:lnTo>
                  <a:lnTo>
                    <a:pt x="1087374" y="9906"/>
                  </a:lnTo>
                  <a:lnTo>
                    <a:pt x="1087374" y="382524"/>
                  </a:lnTo>
                  <a:lnTo>
                    <a:pt x="1090422" y="382524"/>
                  </a:lnTo>
                  <a:lnTo>
                    <a:pt x="1092708" y="380238"/>
                  </a:lnTo>
                  <a:close/>
                </a:path>
                <a:path w="1092834" h="382904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092834" h="382904">
                  <a:moveTo>
                    <a:pt x="9906" y="373380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373380"/>
                  </a:lnTo>
                  <a:lnTo>
                    <a:pt x="9906" y="373380"/>
                  </a:lnTo>
                  <a:close/>
                </a:path>
                <a:path w="1092834" h="382904">
                  <a:moveTo>
                    <a:pt x="1087374" y="373380"/>
                  </a:moveTo>
                  <a:lnTo>
                    <a:pt x="5334" y="373380"/>
                  </a:lnTo>
                  <a:lnTo>
                    <a:pt x="9906" y="377952"/>
                  </a:lnTo>
                  <a:lnTo>
                    <a:pt x="9905" y="382524"/>
                  </a:lnTo>
                  <a:lnTo>
                    <a:pt x="1082802" y="382524"/>
                  </a:lnTo>
                  <a:lnTo>
                    <a:pt x="1082802" y="377952"/>
                  </a:lnTo>
                  <a:lnTo>
                    <a:pt x="1087374" y="373380"/>
                  </a:lnTo>
                  <a:close/>
                </a:path>
                <a:path w="1092834" h="382904">
                  <a:moveTo>
                    <a:pt x="9905" y="382524"/>
                  </a:moveTo>
                  <a:lnTo>
                    <a:pt x="9906" y="377952"/>
                  </a:lnTo>
                  <a:lnTo>
                    <a:pt x="5334" y="373380"/>
                  </a:lnTo>
                  <a:lnTo>
                    <a:pt x="5334" y="382524"/>
                  </a:lnTo>
                  <a:lnTo>
                    <a:pt x="9905" y="382524"/>
                  </a:lnTo>
                  <a:close/>
                </a:path>
                <a:path w="1092834" h="382904">
                  <a:moveTo>
                    <a:pt x="1087374" y="9906"/>
                  </a:moveTo>
                  <a:lnTo>
                    <a:pt x="1082802" y="4571"/>
                  </a:lnTo>
                  <a:lnTo>
                    <a:pt x="1082802" y="9906"/>
                  </a:lnTo>
                  <a:lnTo>
                    <a:pt x="1087374" y="9906"/>
                  </a:lnTo>
                  <a:close/>
                </a:path>
                <a:path w="1092834" h="382904">
                  <a:moveTo>
                    <a:pt x="1087374" y="373380"/>
                  </a:moveTo>
                  <a:lnTo>
                    <a:pt x="1087374" y="9906"/>
                  </a:lnTo>
                  <a:lnTo>
                    <a:pt x="1082802" y="9906"/>
                  </a:lnTo>
                  <a:lnTo>
                    <a:pt x="1082802" y="373380"/>
                  </a:lnTo>
                  <a:lnTo>
                    <a:pt x="1087374" y="373380"/>
                  </a:lnTo>
                  <a:close/>
                </a:path>
                <a:path w="1092834" h="382904">
                  <a:moveTo>
                    <a:pt x="1087374" y="382524"/>
                  </a:moveTo>
                  <a:lnTo>
                    <a:pt x="1087374" y="373380"/>
                  </a:lnTo>
                  <a:lnTo>
                    <a:pt x="1082802" y="377952"/>
                  </a:lnTo>
                  <a:lnTo>
                    <a:pt x="1082802" y="382524"/>
                  </a:lnTo>
                  <a:lnTo>
                    <a:pt x="1087374" y="3825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599" y="6280404"/>
              <a:ext cx="1046226" cy="3733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1027" y="6275832"/>
              <a:ext cx="1056132" cy="3779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1027" y="6275832"/>
              <a:ext cx="1056640" cy="382905"/>
            </a:xfrm>
            <a:custGeom>
              <a:avLst/>
              <a:gdLst/>
              <a:ahLst/>
              <a:cxnLst/>
              <a:rect l="l" t="t" r="r" b="b"/>
              <a:pathLst>
                <a:path w="1056639" h="382904">
                  <a:moveTo>
                    <a:pt x="1056132" y="380238"/>
                  </a:moveTo>
                  <a:lnTo>
                    <a:pt x="1056132" y="2286"/>
                  </a:lnTo>
                  <a:lnTo>
                    <a:pt x="105384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380238"/>
                  </a:lnTo>
                  <a:lnTo>
                    <a:pt x="2286" y="382524"/>
                  </a:lnTo>
                  <a:lnTo>
                    <a:pt x="4572" y="382524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046226" y="9144"/>
                  </a:lnTo>
                  <a:lnTo>
                    <a:pt x="1046226" y="4572"/>
                  </a:lnTo>
                  <a:lnTo>
                    <a:pt x="1050798" y="9144"/>
                  </a:lnTo>
                  <a:lnTo>
                    <a:pt x="1050798" y="382524"/>
                  </a:lnTo>
                  <a:lnTo>
                    <a:pt x="1053846" y="382524"/>
                  </a:lnTo>
                  <a:lnTo>
                    <a:pt x="1056132" y="380238"/>
                  </a:lnTo>
                  <a:close/>
                </a:path>
                <a:path w="1056639" h="382904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056639" h="382904">
                  <a:moveTo>
                    <a:pt x="9906" y="372618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372618"/>
                  </a:lnTo>
                  <a:lnTo>
                    <a:pt x="9906" y="372618"/>
                  </a:lnTo>
                  <a:close/>
                </a:path>
                <a:path w="1056639" h="382904">
                  <a:moveTo>
                    <a:pt x="1050798" y="372618"/>
                  </a:moveTo>
                  <a:lnTo>
                    <a:pt x="4572" y="372618"/>
                  </a:lnTo>
                  <a:lnTo>
                    <a:pt x="9906" y="377952"/>
                  </a:lnTo>
                  <a:lnTo>
                    <a:pt x="9906" y="382524"/>
                  </a:lnTo>
                  <a:lnTo>
                    <a:pt x="1046226" y="382524"/>
                  </a:lnTo>
                  <a:lnTo>
                    <a:pt x="1046226" y="377952"/>
                  </a:lnTo>
                  <a:lnTo>
                    <a:pt x="1050798" y="372618"/>
                  </a:lnTo>
                  <a:close/>
                </a:path>
                <a:path w="1056639" h="382904">
                  <a:moveTo>
                    <a:pt x="9906" y="382524"/>
                  </a:moveTo>
                  <a:lnTo>
                    <a:pt x="9906" y="377952"/>
                  </a:lnTo>
                  <a:lnTo>
                    <a:pt x="4572" y="372618"/>
                  </a:lnTo>
                  <a:lnTo>
                    <a:pt x="4572" y="382524"/>
                  </a:lnTo>
                  <a:lnTo>
                    <a:pt x="9906" y="382524"/>
                  </a:lnTo>
                  <a:close/>
                </a:path>
                <a:path w="1056639" h="382904">
                  <a:moveTo>
                    <a:pt x="1050798" y="9144"/>
                  </a:moveTo>
                  <a:lnTo>
                    <a:pt x="1046226" y="4572"/>
                  </a:lnTo>
                  <a:lnTo>
                    <a:pt x="1046226" y="9144"/>
                  </a:lnTo>
                  <a:lnTo>
                    <a:pt x="1050798" y="9144"/>
                  </a:lnTo>
                  <a:close/>
                </a:path>
                <a:path w="1056639" h="382904">
                  <a:moveTo>
                    <a:pt x="1050798" y="372618"/>
                  </a:moveTo>
                  <a:lnTo>
                    <a:pt x="1050798" y="9144"/>
                  </a:lnTo>
                  <a:lnTo>
                    <a:pt x="1046226" y="9144"/>
                  </a:lnTo>
                  <a:lnTo>
                    <a:pt x="1046226" y="372618"/>
                  </a:lnTo>
                  <a:lnTo>
                    <a:pt x="1050798" y="372618"/>
                  </a:lnTo>
                  <a:close/>
                </a:path>
                <a:path w="1056639" h="382904">
                  <a:moveTo>
                    <a:pt x="1050798" y="382524"/>
                  </a:moveTo>
                  <a:lnTo>
                    <a:pt x="1050798" y="372618"/>
                  </a:lnTo>
                  <a:lnTo>
                    <a:pt x="1046226" y="377952"/>
                  </a:lnTo>
                  <a:lnTo>
                    <a:pt x="1046226" y="382524"/>
                  </a:lnTo>
                  <a:lnTo>
                    <a:pt x="1050798" y="3825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5873" y="6138926"/>
            <a:ext cx="3555365" cy="45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0">
              <a:lnSpc>
                <a:spcPts val="1695"/>
              </a:lnSpc>
              <a:spcBef>
                <a:spcPts val="100"/>
              </a:spcBef>
              <a:tabLst>
                <a:tab pos="2673350" algn="l"/>
              </a:tabLst>
            </a:pPr>
            <a:r>
              <a:rPr sz="1600" spc="-5" dirty="0">
                <a:latin typeface="Arial"/>
                <a:cs typeface="Arial"/>
              </a:rPr>
              <a:t>make</a:t>
            </a:r>
            <a:r>
              <a:rPr sz="1600" dirty="0">
                <a:latin typeface="Arial"/>
                <a:cs typeface="Arial"/>
              </a:rPr>
              <a:t>s	</a:t>
            </a:r>
            <a:r>
              <a:rPr sz="1600" spc="-5" dirty="0"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600" spc="-5" dirty="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0302" y="6275832"/>
            <a:ext cx="1683385" cy="158750"/>
          </a:xfrm>
          <a:custGeom>
            <a:avLst/>
            <a:gdLst/>
            <a:ahLst/>
            <a:cxnLst/>
            <a:rect l="l" t="t" r="r" b="b"/>
            <a:pathLst>
              <a:path w="1683385" h="158750">
                <a:moveTo>
                  <a:pt x="340614" y="9156"/>
                </a:moveTo>
                <a:lnTo>
                  <a:pt x="336804" y="12"/>
                </a:lnTo>
                <a:lnTo>
                  <a:pt x="0" y="149364"/>
                </a:lnTo>
                <a:lnTo>
                  <a:pt x="3810" y="158508"/>
                </a:lnTo>
                <a:lnTo>
                  <a:pt x="340614" y="9156"/>
                </a:lnTo>
                <a:close/>
              </a:path>
              <a:path w="1683385" h="158750">
                <a:moveTo>
                  <a:pt x="1683258" y="0"/>
                </a:moveTo>
                <a:lnTo>
                  <a:pt x="1084326" y="0"/>
                </a:lnTo>
                <a:lnTo>
                  <a:pt x="1084326" y="9156"/>
                </a:lnTo>
                <a:lnTo>
                  <a:pt x="1683258" y="9156"/>
                </a:lnTo>
                <a:lnTo>
                  <a:pt x="1683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20" y="1306322"/>
            <a:ext cx="618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Multiplicity of E/R</a:t>
            </a:r>
            <a:r>
              <a:rPr spc="-5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1774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one-one: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5021812"/>
            <a:ext cx="2228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many-many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01055" y="2433827"/>
            <a:ext cx="2143125" cy="765810"/>
            <a:chOff x="5401055" y="2433827"/>
            <a:chExt cx="2143125" cy="765810"/>
          </a:xfrm>
        </p:grpSpPr>
        <p:sp>
          <p:nvSpPr>
            <p:cNvPr id="6" name="object 6"/>
            <p:cNvSpPr/>
            <p:nvPr/>
          </p:nvSpPr>
          <p:spPr>
            <a:xfrm>
              <a:off x="6096844" y="2438399"/>
              <a:ext cx="419099" cy="75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5861" y="3005327"/>
              <a:ext cx="208788" cy="188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1427" y="2433827"/>
              <a:ext cx="848105" cy="760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1427" y="2433827"/>
              <a:ext cx="848360" cy="765810"/>
            </a:xfrm>
            <a:custGeom>
              <a:avLst/>
              <a:gdLst/>
              <a:ahLst/>
              <a:cxnLst/>
              <a:rect l="l" t="t" r="r" b="b"/>
              <a:pathLst>
                <a:path w="848359" h="765810">
                  <a:moveTo>
                    <a:pt x="848106" y="384048"/>
                  </a:moveTo>
                  <a:lnTo>
                    <a:pt x="848106" y="381762"/>
                  </a:lnTo>
                  <a:lnTo>
                    <a:pt x="847344" y="380238"/>
                  </a:lnTo>
                  <a:lnTo>
                    <a:pt x="846582" y="379476"/>
                  </a:lnTo>
                  <a:lnTo>
                    <a:pt x="427482" y="1524"/>
                  </a:lnTo>
                  <a:lnTo>
                    <a:pt x="425196" y="0"/>
                  </a:lnTo>
                  <a:lnTo>
                    <a:pt x="422910" y="0"/>
                  </a:lnTo>
                  <a:lnTo>
                    <a:pt x="420624" y="1524"/>
                  </a:lnTo>
                  <a:lnTo>
                    <a:pt x="1524" y="379476"/>
                  </a:lnTo>
                  <a:lnTo>
                    <a:pt x="762" y="380238"/>
                  </a:lnTo>
                  <a:lnTo>
                    <a:pt x="0" y="381762"/>
                  </a:lnTo>
                  <a:lnTo>
                    <a:pt x="0" y="384048"/>
                  </a:lnTo>
                  <a:lnTo>
                    <a:pt x="762" y="385572"/>
                  </a:lnTo>
                  <a:lnTo>
                    <a:pt x="1524" y="386334"/>
                  </a:lnTo>
                  <a:lnTo>
                    <a:pt x="8382" y="392518"/>
                  </a:lnTo>
                  <a:lnTo>
                    <a:pt x="8382" y="379476"/>
                  </a:lnTo>
                  <a:lnTo>
                    <a:pt x="12188" y="382901"/>
                  </a:lnTo>
                  <a:lnTo>
                    <a:pt x="420624" y="14566"/>
                  </a:lnTo>
                  <a:lnTo>
                    <a:pt x="420624" y="8382"/>
                  </a:lnTo>
                  <a:lnTo>
                    <a:pt x="427482" y="8382"/>
                  </a:lnTo>
                  <a:lnTo>
                    <a:pt x="427482" y="14566"/>
                  </a:lnTo>
                  <a:lnTo>
                    <a:pt x="835917" y="382901"/>
                  </a:lnTo>
                  <a:lnTo>
                    <a:pt x="839724" y="379476"/>
                  </a:lnTo>
                  <a:lnTo>
                    <a:pt x="839724" y="392518"/>
                  </a:lnTo>
                  <a:lnTo>
                    <a:pt x="846582" y="386334"/>
                  </a:lnTo>
                  <a:lnTo>
                    <a:pt x="847344" y="385572"/>
                  </a:lnTo>
                  <a:lnTo>
                    <a:pt x="848106" y="384048"/>
                  </a:lnTo>
                  <a:close/>
                </a:path>
                <a:path w="848359" h="765810">
                  <a:moveTo>
                    <a:pt x="12188" y="382901"/>
                  </a:moveTo>
                  <a:lnTo>
                    <a:pt x="8382" y="379476"/>
                  </a:lnTo>
                  <a:lnTo>
                    <a:pt x="8382" y="386334"/>
                  </a:lnTo>
                  <a:lnTo>
                    <a:pt x="12188" y="382901"/>
                  </a:lnTo>
                  <a:close/>
                </a:path>
                <a:path w="848359" h="765810">
                  <a:moveTo>
                    <a:pt x="424053" y="753579"/>
                  </a:moveTo>
                  <a:lnTo>
                    <a:pt x="12188" y="382901"/>
                  </a:lnTo>
                  <a:lnTo>
                    <a:pt x="8382" y="386334"/>
                  </a:lnTo>
                  <a:lnTo>
                    <a:pt x="8382" y="392518"/>
                  </a:lnTo>
                  <a:lnTo>
                    <a:pt x="420624" y="764286"/>
                  </a:lnTo>
                  <a:lnTo>
                    <a:pt x="420624" y="756666"/>
                  </a:lnTo>
                  <a:lnTo>
                    <a:pt x="424053" y="753579"/>
                  </a:lnTo>
                  <a:close/>
                </a:path>
                <a:path w="848359" h="765810">
                  <a:moveTo>
                    <a:pt x="427482" y="8382"/>
                  </a:moveTo>
                  <a:lnTo>
                    <a:pt x="420624" y="8382"/>
                  </a:lnTo>
                  <a:lnTo>
                    <a:pt x="424053" y="11474"/>
                  </a:lnTo>
                  <a:lnTo>
                    <a:pt x="427482" y="8382"/>
                  </a:lnTo>
                  <a:close/>
                </a:path>
                <a:path w="848359" h="765810">
                  <a:moveTo>
                    <a:pt x="424053" y="11474"/>
                  </a:moveTo>
                  <a:lnTo>
                    <a:pt x="420624" y="8382"/>
                  </a:lnTo>
                  <a:lnTo>
                    <a:pt x="420624" y="14566"/>
                  </a:lnTo>
                  <a:lnTo>
                    <a:pt x="424053" y="11474"/>
                  </a:lnTo>
                  <a:close/>
                </a:path>
                <a:path w="848359" h="765810">
                  <a:moveTo>
                    <a:pt x="427482" y="756666"/>
                  </a:moveTo>
                  <a:lnTo>
                    <a:pt x="424053" y="753579"/>
                  </a:lnTo>
                  <a:lnTo>
                    <a:pt x="420624" y="756666"/>
                  </a:lnTo>
                  <a:lnTo>
                    <a:pt x="427482" y="756666"/>
                  </a:lnTo>
                  <a:close/>
                </a:path>
                <a:path w="848359" h="765810">
                  <a:moveTo>
                    <a:pt x="427482" y="764286"/>
                  </a:moveTo>
                  <a:lnTo>
                    <a:pt x="427482" y="756666"/>
                  </a:lnTo>
                  <a:lnTo>
                    <a:pt x="420624" y="756666"/>
                  </a:lnTo>
                  <a:lnTo>
                    <a:pt x="420624" y="764286"/>
                  </a:lnTo>
                  <a:lnTo>
                    <a:pt x="422910" y="765810"/>
                  </a:lnTo>
                  <a:lnTo>
                    <a:pt x="425196" y="765810"/>
                  </a:lnTo>
                  <a:lnTo>
                    <a:pt x="427482" y="764286"/>
                  </a:lnTo>
                  <a:close/>
                </a:path>
                <a:path w="848359" h="765810">
                  <a:moveTo>
                    <a:pt x="427482" y="14566"/>
                  </a:moveTo>
                  <a:lnTo>
                    <a:pt x="427482" y="8382"/>
                  </a:lnTo>
                  <a:lnTo>
                    <a:pt x="424053" y="11474"/>
                  </a:lnTo>
                  <a:lnTo>
                    <a:pt x="427482" y="14566"/>
                  </a:lnTo>
                  <a:close/>
                </a:path>
                <a:path w="848359" h="765810">
                  <a:moveTo>
                    <a:pt x="839724" y="392518"/>
                  </a:moveTo>
                  <a:lnTo>
                    <a:pt x="839724" y="386334"/>
                  </a:lnTo>
                  <a:lnTo>
                    <a:pt x="835917" y="382901"/>
                  </a:lnTo>
                  <a:lnTo>
                    <a:pt x="424053" y="753579"/>
                  </a:lnTo>
                  <a:lnTo>
                    <a:pt x="427482" y="756666"/>
                  </a:lnTo>
                  <a:lnTo>
                    <a:pt x="427482" y="764286"/>
                  </a:lnTo>
                  <a:lnTo>
                    <a:pt x="839724" y="392518"/>
                  </a:lnTo>
                  <a:close/>
                </a:path>
                <a:path w="848359" h="765810">
                  <a:moveTo>
                    <a:pt x="839724" y="386334"/>
                  </a:moveTo>
                  <a:lnTo>
                    <a:pt x="839724" y="379476"/>
                  </a:lnTo>
                  <a:lnTo>
                    <a:pt x="835917" y="382901"/>
                  </a:lnTo>
                  <a:lnTo>
                    <a:pt x="839724" y="386334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1056" y="2781299"/>
              <a:ext cx="2143125" cy="76200"/>
            </a:xfrm>
            <a:custGeom>
              <a:avLst/>
              <a:gdLst/>
              <a:ahLst/>
              <a:cxnLst/>
              <a:rect l="l" t="t" r="r" b="b"/>
              <a:pathLst>
                <a:path w="2143125" h="76200">
                  <a:moveTo>
                    <a:pt x="685800" y="33528"/>
                  </a:move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76200" y="76200"/>
                  </a:lnTo>
                  <a:lnTo>
                    <a:pt x="76200" y="43434"/>
                  </a:lnTo>
                  <a:lnTo>
                    <a:pt x="685800" y="43434"/>
                  </a:lnTo>
                  <a:lnTo>
                    <a:pt x="685800" y="33528"/>
                  </a:lnTo>
                  <a:close/>
                </a:path>
                <a:path w="2143125" h="76200">
                  <a:moveTo>
                    <a:pt x="2142744" y="38100"/>
                  </a:moveTo>
                  <a:lnTo>
                    <a:pt x="2066544" y="0"/>
                  </a:lnTo>
                  <a:lnTo>
                    <a:pt x="2066544" y="33528"/>
                  </a:lnTo>
                  <a:lnTo>
                    <a:pt x="1533144" y="33528"/>
                  </a:lnTo>
                  <a:lnTo>
                    <a:pt x="1533144" y="43434"/>
                  </a:lnTo>
                  <a:lnTo>
                    <a:pt x="2066544" y="43434"/>
                  </a:lnTo>
                  <a:lnTo>
                    <a:pt x="2066544" y="76200"/>
                  </a:lnTo>
                  <a:lnTo>
                    <a:pt x="2079498" y="69723"/>
                  </a:lnTo>
                  <a:lnTo>
                    <a:pt x="21427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486400" y="3957828"/>
            <a:ext cx="2133600" cy="765810"/>
            <a:chOff x="5486400" y="3957828"/>
            <a:chExt cx="2133600" cy="765810"/>
          </a:xfrm>
        </p:grpSpPr>
        <p:sp>
          <p:nvSpPr>
            <p:cNvPr id="12" name="object 12"/>
            <p:cNvSpPr/>
            <p:nvPr/>
          </p:nvSpPr>
          <p:spPr>
            <a:xfrm>
              <a:off x="6096844" y="3962400"/>
              <a:ext cx="419100" cy="75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5861" y="4529328"/>
              <a:ext cx="208788" cy="188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1427" y="3957828"/>
              <a:ext cx="848105" cy="760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1427" y="3957828"/>
              <a:ext cx="848360" cy="765810"/>
            </a:xfrm>
            <a:custGeom>
              <a:avLst/>
              <a:gdLst/>
              <a:ahLst/>
              <a:cxnLst/>
              <a:rect l="l" t="t" r="r" b="b"/>
              <a:pathLst>
                <a:path w="848359" h="765810">
                  <a:moveTo>
                    <a:pt x="848106" y="384048"/>
                  </a:moveTo>
                  <a:lnTo>
                    <a:pt x="848106" y="381762"/>
                  </a:lnTo>
                  <a:lnTo>
                    <a:pt x="847344" y="380238"/>
                  </a:lnTo>
                  <a:lnTo>
                    <a:pt x="846582" y="379476"/>
                  </a:lnTo>
                  <a:lnTo>
                    <a:pt x="427482" y="1524"/>
                  </a:lnTo>
                  <a:lnTo>
                    <a:pt x="425196" y="0"/>
                  </a:lnTo>
                  <a:lnTo>
                    <a:pt x="422910" y="0"/>
                  </a:lnTo>
                  <a:lnTo>
                    <a:pt x="420624" y="1524"/>
                  </a:lnTo>
                  <a:lnTo>
                    <a:pt x="1524" y="379476"/>
                  </a:lnTo>
                  <a:lnTo>
                    <a:pt x="762" y="380238"/>
                  </a:lnTo>
                  <a:lnTo>
                    <a:pt x="0" y="381762"/>
                  </a:lnTo>
                  <a:lnTo>
                    <a:pt x="0" y="384048"/>
                  </a:lnTo>
                  <a:lnTo>
                    <a:pt x="762" y="385572"/>
                  </a:lnTo>
                  <a:lnTo>
                    <a:pt x="1524" y="386334"/>
                  </a:lnTo>
                  <a:lnTo>
                    <a:pt x="8382" y="392518"/>
                  </a:lnTo>
                  <a:lnTo>
                    <a:pt x="8382" y="379476"/>
                  </a:lnTo>
                  <a:lnTo>
                    <a:pt x="12188" y="382901"/>
                  </a:lnTo>
                  <a:lnTo>
                    <a:pt x="420624" y="14566"/>
                  </a:lnTo>
                  <a:lnTo>
                    <a:pt x="420624" y="8382"/>
                  </a:lnTo>
                  <a:lnTo>
                    <a:pt x="427482" y="8382"/>
                  </a:lnTo>
                  <a:lnTo>
                    <a:pt x="427482" y="14566"/>
                  </a:lnTo>
                  <a:lnTo>
                    <a:pt x="835917" y="382901"/>
                  </a:lnTo>
                  <a:lnTo>
                    <a:pt x="839724" y="379476"/>
                  </a:lnTo>
                  <a:lnTo>
                    <a:pt x="839724" y="392518"/>
                  </a:lnTo>
                  <a:lnTo>
                    <a:pt x="846582" y="386334"/>
                  </a:lnTo>
                  <a:lnTo>
                    <a:pt x="847344" y="385572"/>
                  </a:lnTo>
                  <a:lnTo>
                    <a:pt x="848106" y="384048"/>
                  </a:lnTo>
                  <a:close/>
                </a:path>
                <a:path w="848359" h="765810">
                  <a:moveTo>
                    <a:pt x="12188" y="382901"/>
                  </a:moveTo>
                  <a:lnTo>
                    <a:pt x="8382" y="379476"/>
                  </a:lnTo>
                  <a:lnTo>
                    <a:pt x="8382" y="386334"/>
                  </a:lnTo>
                  <a:lnTo>
                    <a:pt x="12188" y="382901"/>
                  </a:lnTo>
                  <a:close/>
                </a:path>
                <a:path w="848359" h="765810">
                  <a:moveTo>
                    <a:pt x="424053" y="753579"/>
                  </a:moveTo>
                  <a:lnTo>
                    <a:pt x="12188" y="382901"/>
                  </a:lnTo>
                  <a:lnTo>
                    <a:pt x="8382" y="386334"/>
                  </a:lnTo>
                  <a:lnTo>
                    <a:pt x="8382" y="392518"/>
                  </a:lnTo>
                  <a:lnTo>
                    <a:pt x="420624" y="764286"/>
                  </a:lnTo>
                  <a:lnTo>
                    <a:pt x="420624" y="756666"/>
                  </a:lnTo>
                  <a:lnTo>
                    <a:pt x="424053" y="753579"/>
                  </a:lnTo>
                  <a:close/>
                </a:path>
                <a:path w="848359" h="765810">
                  <a:moveTo>
                    <a:pt x="427482" y="8382"/>
                  </a:moveTo>
                  <a:lnTo>
                    <a:pt x="420624" y="8382"/>
                  </a:lnTo>
                  <a:lnTo>
                    <a:pt x="424053" y="11474"/>
                  </a:lnTo>
                  <a:lnTo>
                    <a:pt x="427482" y="8382"/>
                  </a:lnTo>
                  <a:close/>
                </a:path>
                <a:path w="848359" h="765810">
                  <a:moveTo>
                    <a:pt x="424053" y="11474"/>
                  </a:moveTo>
                  <a:lnTo>
                    <a:pt x="420624" y="8382"/>
                  </a:lnTo>
                  <a:lnTo>
                    <a:pt x="420624" y="14566"/>
                  </a:lnTo>
                  <a:lnTo>
                    <a:pt x="424053" y="11474"/>
                  </a:lnTo>
                  <a:close/>
                </a:path>
                <a:path w="848359" h="765810">
                  <a:moveTo>
                    <a:pt x="427482" y="756666"/>
                  </a:moveTo>
                  <a:lnTo>
                    <a:pt x="424053" y="753579"/>
                  </a:lnTo>
                  <a:lnTo>
                    <a:pt x="420624" y="756666"/>
                  </a:lnTo>
                  <a:lnTo>
                    <a:pt x="427482" y="756666"/>
                  </a:lnTo>
                  <a:close/>
                </a:path>
                <a:path w="848359" h="765810">
                  <a:moveTo>
                    <a:pt x="427482" y="764286"/>
                  </a:moveTo>
                  <a:lnTo>
                    <a:pt x="427482" y="756666"/>
                  </a:lnTo>
                  <a:lnTo>
                    <a:pt x="420624" y="756666"/>
                  </a:lnTo>
                  <a:lnTo>
                    <a:pt x="420624" y="764286"/>
                  </a:lnTo>
                  <a:lnTo>
                    <a:pt x="422910" y="765810"/>
                  </a:lnTo>
                  <a:lnTo>
                    <a:pt x="425196" y="765810"/>
                  </a:lnTo>
                  <a:lnTo>
                    <a:pt x="427482" y="764286"/>
                  </a:lnTo>
                  <a:close/>
                </a:path>
                <a:path w="848359" h="765810">
                  <a:moveTo>
                    <a:pt x="427482" y="14566"/>
                  </a:moveTo>
                  <a:lnTo>
                    <a:pt x="427482" y="8382"/>
                  </a:lnTo>
                  <a:lnTo>
                    <a:pt x="424053" y="11474"/>
                  </a:lnTo>
                  <a:lnTo>
                    <a:pt x="427482" y="14566"/>
                  </a:lnTo>
                  <a:close/>
                </a:path>
                <a:path w="848359" h="765810">
                  <a:moveTo>
                    <a:pt x="839724" y="392518"/>
                  </a:moveTo>
                  <a:lnTo>
                    <a:pt x="839724" y="386334"/>
                  </a:lnTo>
                  <a:lnTo>
                    <a:pt x="835917" y="382901"/>
                  </a:lnTo>
                  <a:lnTo>
                    <a:pt x="424053" y="753579"/>
                  </a:lnTo>
                  <a:lnTo>
                    <a:pt x="427482" y="756666"/>
                  </a:lnTo>
                  <a:lnTo>
                    <a:pt x="427482" y="764286"/>
                  </a:lnTo>
                  <a:lnTo>
                    <a:pt x="839724" y="392518"/>
                  </a:lnTo>
                  <a:close/>
                </a:path>
                <a:path w="848359" h="765810">
                  <a:moveTo>
                    <a:pt x="839724" y="386334"/>
                  </a:moveTo>
                  <a:lnTo>
                    <a:pt x="839724" y="379476"/>
                  </a:lnTo>
                  <a:lnTo>
                    <a:pt x="835917" y="382901"/>
                  </a:lnTo>
                  <a:lnTo>
                    <a:pt x="839724" y="386334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86400" y="4305300"/>
              <a:ext cx="2133600" cy="76200"/>
            </a:xfrm>
            <a:custGeom>
              <a:avLst/>
              <a:gdLst/>
              <a:ahLst/>
              <a:cxnLst/>
              <a:rect l="l" t="t" r="r" b="b"/>
              <a:pathLst>
                <a:path w="2133600" h="76200">
                  <a:moveTo>
                    <a:pt x="609600" y="33528"/>
                  </a:moveTo>
                  <a:lnTo>
                    <a:pt x="0" y="33528"/>
                  </a:lnTo>
                  <a:lnTo>
                    <a:pt x="0" y="43434"/>
                  </a:lnTo>
                  <a:lnTo>
                    <a:pt x="609600" y="43434"/>
                  </a:lnTo>
                  <a:lnTo>
                    <a:pt x="609600" y="33528"/>
                  </a:lnTo>
                  <a:close/>
                </a:path>
                <a:path w="2133600" h="76200">
                  <a:moveTo>
                    <a:pt x="2133600" y="38100"/>
                  </a:moveTo>
                  <a:lnTo>
                    <a:pt x="2057400" y="0"/>
                  </a:lnTo>
                  <a:lnTo>
                    <a:pt x="2057400" y="33528"/>
                  </a:lnTo>
                  <a:lnTo>
                    <a:pt x="1447800" y="33528"/>
                  </a:lnTo>
                  <a:lnTo>
                    <a:pt x="1447800" y="43434"/>
                  </a:lnTo>
                  <a:lnTo>
                    <a:pt x="2057400" y="43434"/>
                  </a:lnTo>
                  <a:lnTo>
                    <a:pt x="2057400" y="76200"/>
                  </a:lnTo>
                  <a:lnTo>
                    <a:pt x="2070354" y="69723"/>
                  </a:lnTo>
                  <a:lnTo>
                    <a:pt x="2133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486400" y="5411723"/>
            <a:ext cx="2133600" cy="765810"/>
            <a:chOff x="5486400" y="5411723"/>
            <a:chExt cx="2133600" cy="765810"/>
          </a:xfrm>
        </p:grpSpPr>
        <p:sp>
          <p:nvSpPr>
            <p:cNvPr id="18" name="object 18"/>
            <p:cNvSpPr/>
            <p:nvPr/>
          </p:nvSpPr>
          <p:spPr>
            <a:xfrm>
              <a:off x="6420792" y="5417057"/>
              <a:ext cx="94307" cy="850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846" y="5795771"/>
              <a:ext cx="418665" cy="3764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24650" y="5795771"/>
              <a:ext cx="208703" cy="187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1427" y="5411723"/>
              <a:ext cx="848105" cy="760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5411723"/>
              <a:ext cx="848360" cy="765810"/>
            </a:xfrm>
            <a:custGeom>
              <a:avLst/>
              <a:gdLst/>
              <a:ahLst/>
              <a:cxnLst/>
              <a:rect l="l" t="t" r="r" b="b"/>
              <a:pathLst>
                <a:path w="848359" h="765810">
                  <a:moveTo>
                    <a:pt x="848106" y="384048"/>
                  </a:moveTo>
                  <a:lnTo>
                    <a:pt x="848106" y="381762"/>
                  </a:lnTo>
                  <a:lnTo>
                    <a:pt x="847344" y="380238"/>
                  </a:lnTo>
                  <a:lnTo>
                    <a:pt x="846582" y="379476"/>
                  </a:lnTo>
                  <a:lnTo>
                    <a:pt x="427482" y="1524"/>
                  </a:lnTo>
                  <a:lnTo>
                    <a:pt x="425196" y="0"/>
                  </a:lnTo>
                  <a:lnTo>
                    <a:pt x="422910" y="0"/>
                  </a:lnTo>
                  <a:lnTo>
                    <a:pt x="420624" y="1524"/>
                  </a:lnTo>
                  <a:lnTo>
                    <a:pt x="1524" y="379476"/>
                  </a:lnTo>
                  <a:lnTo>
                    <a:pt x="762" y="380238"/>
                  </a:lnTo>
                  <a:lnTo>
                    <a:pt x="0" y="381762"/>
                  </a:lnTo>
                  <a:lnTo>
                    <a:pt x="0" y="384048"/>
                  </a:lnTo>
                  <a:lnTo>
                    <a:pt x="762" y="385572"/>
                  </a:lnTo>
                  <a:lnTo>
                    <a:pt x="1524" y="386334"/>
                  </a:lnTo>
                  <a:lnTo>
                    <a:pt x="8382" y="392518"/>
                  </a:lnTo>
                  <a:lnTo>
                    <a:pt x="8382" y="379476"/>
                  </a:lnTo>
                  <a:lnTo>
                    <a:pt x="12184" y="382905"/>
                  </a:lnTo>
                  <a:lnTo>
                    <a:pt x="420624" y="14566"/>
                  </a:lnTo>
                  <a:lnTo>
                    <a:pt x="420624" y="8382"/>
                  </a:lnTo>
                  <a:lnTo>
                    <a:pt x="427482" y="8382"/>
                  </a:lnTo>
                  <a:lnTo>
                    <a:pt x="427482" y="14566"/>
                  </a:lnTo>
                  <a:lnTo>
                    <a:pt x="835921" y="382905"/>
                  </a:lnTo>
                  <a:lnTo>
                    <a:pt x="839724" y="379476"/>
                  </a:lnTo>
                  <a:lnTo>
                    <a:pt x="839724" y="392518"/>
                  </a:lnTo>
                  <a:lnTo>
                    <a:pt x="846582" y="386334"/>
                  </a:lnTo>
                  <a:lnTo>
                    <a:pt x="847344" y="385572"/>
                  </a:lnTo>
                  <a:lnTo>
                    <a:pt x="848106" y="384048"/>
                  </a:lnTo>
                  <a:close/>
                </a:path>
                <a:path w="848359" h="765810">
                  <a:moveTo>
                    <a:pt x="12184" y="382905"/>
                  </a:moveTo>
                  <a:lnTo>
                    <a:pt x="8382" y="379476"/>
                  </a:lnTo>
                  <a:lnTo>
                    <a:pt x="8382" y="386334"/>
                  </a:lnTo>
                  <a:lnTo>
                    <a:pt x="12184" y="382905"/>
                  </a:lnTo>
                  <a:close/>
                </a:path>
                <a:path w="848359" h="765810">
                  <a:moveTo>
                    <a:pt x="424053" y="754335"/>
                  </a:moveTo>
                  <a:lnTo>
                    <a:pt x="12184" y="382905"/>
                  </a:lnTo>
                  <a:lnTo>
                    <a:pt x="8382" y="386334"/>
                  </a:lnTo>
                  <a:lnTo>
                    <a:pt x="8382" y="392518"/>
                  </a:lnTo>
                  <a:lnTo>
                    <a:pt x="420624" y="764286"/>
                  </a:lnTo>
                  <a:lnTo>
                    <a:pt x="420624" y="757428"/>
                  </a:lnTo>
                  <a:lnTo>
                    <a:pt x="424053" y="754335"/>
                  </a:lnTo>
                  <a:close/>
                </a:path>
                <a:path w="848359" h="765810">
                  <a:moveTo>
                    <a:pt x="427482" y="8382"/>
                  </a:moveTo>
                  <a:lnTo>
                    <a:pt x="420624" y="8382"/>
                  </a:lnTo>
                  <a:lnTo>
                    <a:pt x="424053" y="11474"/>
                  </a:lnTo>
                  <a:lnTo>
                    <a:pt x="427482" y="8382"/>
                  </a:lnTo>
                  <a:close/>
                </a:path>
                <a:path w="848359" h="765810">
                  <a:moveTo>
                    <a:pt x="424053" y="11474"/>
                  </a:moveTo>
                  <a:lnTo>
                    <a:pt x="420624" y="8382"/>
                  </a:lnTo>
                  <a:lnTo>
                    <a:pt x="420624" y="14566"/>
                  </a:lnTo>
                  <a:lnTo>
                    <a:pt x="424053" y="11474"/>
                  </a:lnTo>
                  <a:close/>
                </a:path>
                <a:path w="848359" h="765810">
                  <a:moveTo>
                    <a:pt x="427482" y="757428"/>
                  </a:moveTo>
                  <a:lnTo>
                    <a:pt x="424053" y="754335"/>
                  </a:lnTo>
                  <a:lnTo>
                    <a:pt x="420624" y="757428"/>
                  </a:lnTo>
                  <a:lnTo>
                    <a:pt x="427482" y="757428"/>
                  </a:lnTo>
                  <a:close/>
                </a:path>
                <a:path w="848359" h="765810">
                  <a:moveTo>
                    <a:pt x="427482" y="764286"/>
                  </a:moveTo>
                  <a:lnTo>
                    <a:pt x="427482" y="757428"/>
                  </a:lnTo>
                  <a:lnTo>
                    <a:pt x="420624" y="757428"/>
                  </a:lnTo>
                  <a:lnTo>
                    <a:pt x="420624" y="764286"/>
                  </a:lnTo>
                  <a:lnTo>
                    <a:pt x="422910" y="765810"/>
                  </a:lnTo>
                  <a:lnTo>
                    <a:pt x="425196" y="765810"/>
                  </a:lnTo>
                  <a:lnTo>
                    <a:pt x="427482" y="764286"/>
                  </a:lnTo>
                  <a:close/>
                </a:path>
                <a:path w="848359" h="765810">
                  <a:moveTo>
                    <a:pt x="427482" y="14566"/>
                  </a:moveTo>
                  <a:lnTo>
                    <a:pt x="427482" y="8382"/>
                  </a:lnTo>
                  <a:lnTo>
                    <a:pt x="424053" y="11474"/>
                  </a:lnTo>
                  <a:lnTo>
                    <a:pt x="427482" y="14566"/>
                  </a:lnTo>
                  <a:close/>
                </a:path>
                <a:path w="848359" h="765810">
                  <a:moveTo>
                    <a:pt x="839724" y="392518"/>
                  </a:moveTo>
                  <a:lnTo>
                    <a:pt x="839724" y="386334"/>
                  </a:lnTo>
                  <a:lnTo>
                    <a:pt x="835921" y="382905"/>
                  </a:lnTo>
                  <a:lnTo>
                    <a:pt x="424053" y="754335"/>
                  </a:lnTo>
                  <a:lnTo>
                    <a:pt x="427482" y="757428"/>
                  </a:lnTo>
                  <a:lnTo>
                    <a:pt x="427482" y="764286"/>
                  </a:lnTo>
                  <a:lnTo>
                    <a:pt x="839724" y="392518"/>
                  </a:lnTo>
                  <a:close/>
                </a:path>
                <a:path w="848359" h="765810">
                  <a:moveTo>
                    <a:pt x="839724" y="386334"/>
                  </a:moveTo>
                  <a:lnTo>
                    <a:pt x="839724" y="379476"/>
                  </a:lnTo>
                  <a:lnTo>
                    <a:pt x="835921" y="382905"/>
                  </a:lnTo>
                  <a:lnTo>
                    <a:pt x="839724" y="386334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6400" y="5793485"/>
              <a:ext cx="2133600" cy="9525"/>
            </a:xfrm>
            <a:custGeom>
              <a:avLst/>
              <a:gdLst/>
              <a:ahLst/>
              <a:cxnLst/>
              <a:rect l="l" t="t" r="r" b="b"/>
              <a:pathLst>
                <a:path w="2133600" h="9525">
                  <a:moveTo>
                    <a:pt x="6096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09600" y="9144"/>
                  </a:lnTo>
                  <a:lnTo>
                    <a:pt x="609600" y="0"/>
                  </a:lnTo>
                  <a:close/>
                </a:path>
                <a:path w="2133600" h="9525">
                  <a:moveTo>
                    <a:pt x="2133600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2133600" y="9144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891028" y="2831515"/>
            <a:ext cx="1152525" cy="1016635"/>
          </a:xfrm>
          <a:custGeom>
            <a:avLst/>
            <a:gdLst/>
            <a:ahLst/>
            <a:cxnLst/>
            <a:rect l="l" t="t" r="r" b="b"/>
            <a:pathLst>
              <a:path w="1152525" h="1016635">
                <a:moveTo>
                  <a:pt x="413004" y="386410"/>
                </a:moveTo>
                <a:lnTo>
                  <a:pt x="412242" y="365836"/>
                </a:lnTo>
                <a:lnTo>
                  <a:pt x="406908" y="311708"/>
                </a:lnTo>
                <a:lnTo>
                  <a:pt x="403098" y="287540"/>
                </a:lnTo>
                <a:lnTo>
                  <a:pt x="403098" y="386410"/>
                </a:lnTo>
                <a:lnTo>
                  <a:pt x="403098" y="428320"/>
                </a:lnTo>
                <a:lnTo>
                  <a:pt x="399681" y="487870"/>
                </a:lnTo>
                <a:lnTo>
                  <a:pt x="393420" y="533184"/>
                </a:lnTo>
                <a:lnTo>
                  <a:pt x="383286" y="581748"/>
                </a:lnTo>
                <a:lnTo>
                  <a:pt x="369011" y="631075"/>
                </a:lnTo>
                <a:lnTo>
                  <a:pt x="350342" y="678738"/>
                </a:lnTo>
                <a:lnTo>
                  <a:pt x="326986" y="722299"/>
                </a:lnTo>
                <a:lnTo>
                  <a:pt x="298716" y="759320"/>
                </a:lnTo>
                <a:lnTo>
                  <a:pt x="265239" y="787361"/>
                </a:lnTo>
                <a:lnTo>
                  <a:pt x="226314" y="803986"/>
                </a:lnTo>
                <a:lnTo>
                  <a:pt x="216408" y="805510"/>
                </a:lnTo>
                <a:lnTo>
                  <a:pt x="206413" y="805497"/>
                </a:lnTo>
                <a:lnTo>
                  <a:pt x="166497" y="797052"/>
                </a:lnTo>
                <a:lnTo>
                  <a:pt x="131521" y="775627"/>
                </a:lnTo>
                <a:lnTo>
                  <a:pt x="101409" y="743927"/>
                </a:lnTo>
                <a:lnTo>
                  <a:pt x="76009" y="704634"/>
                </a:lnTo>
                <a:lnTo>
                  <a:pt x="55130" y="660400"/>
                </a:lnTo>
                <a:lnTo>
                  <a:pt x="38633" y="613918"/>
                </a:lnTo>
                <a:lnTo>
                  <a:pt x="26339" y="567867"/>
                </a:lnTo>
                <a:lnTo>
                  <a:pt x="18084" y="524929"/>
                </a:lnTo>
                <a:lnTo>
                  <a:pt x="10668" y="448132"/>
                </a:lnTo>
                <a:lnTo>
                  <a:pt x="9906" y="427558"/>
                </a:lnTo>
                <a:lnTo>
                  <a:pt x="9906" y="386410"/>
                </a:lnTo>
                <a:lnTo>
                  <a:pt x="12192" y="346024"/>
                </a:lnTo>
                <a:lnTo>
                  <a:pt x="15582" y="307555"/>
                </a:lnTo>
                <a:lnTo>
                  <a:pt x="23088" y="262458"/>
                </a:lnTo>
                <a:lnTo>
                  <a:pt x="34899" y="213702"/>
                </a:lnTo>
                <a:lnTo>
                  <a:pt x="51206" y="164223"/>
                </a:lnTo>
                <a:lnTo>
                  <a:pt x="72186" y="116979"/>
                </a:lnTo>
                <a:lnTo>
                  <a:pt x="98018" y="74904"/>
                </a:lnTo>
                <a:lnTo>
                  <a:pt x="128892" y="40957"/>
                </a:lnTo>
                <a:lnTo>
                  <a:pt x="164985" y="18084"/>
                </a:lnTo>
                <a:lnTo>
                  <a:pt x="206413" y="9245"/>
                </a:lnTo>
                <a:lnTo>
                  <a:pt x="216408" y="9220"/>
                </a:lnTo>
                <a:lnTo>
                  <a:pt x="226314" y="10744"/>
                </a:lnTo>
                <a:lnTo>
                  <a:pt x="265315" y="27444"/>
                </a:lnTo>
                <a:lnTo>
                  <a:pt x="298818" y="55499"/>
                </a:lnTo>
                <a:lnTo>
                  <a:pt x="327101" y="92506"/>
                </a:lnTo>
                <a:lnTo>
                  <a:pt x="350431" y="136017"/>
                </a:lnTo>
                <a:lnTo>
                  <a:pt x="369087" y="183642"/>
                </a:lnTo>
                <a:lnTo>
                  <a:pt x="383336" y="232918"/>
                </a:lnTo>
                <a:lnTo>
                  <a:pt x="393433" y="281457"/>
                </a:lnTo>
                <a:lnTo>
                  <a:pt x="399681" y="326898"/>
                </a:lnTo>
                <a:lnTo>
                  <a:pt x="402336" y="366598"/>
                </a:lnTo>
                <a:lnTo>
                  <a:pt x="403098" y="386410"/>
                </a:lnTo>
                <a:lnTo>
                  <a:pt x="403098" y="287540"/>
                </a:lnTo>
                <a:lnTo>
                  <a:pt x="388899" y="216433"/>
                </a:lnTo>
                <a:lnTo>
                  <a:pt x="376643" y="175298"/>
                </a:lnTo>
                <a:lnTo>
                  <a:pt x="362483" y="138493"/>
                </a:lnTo>
                <a:lnTo>
                  <a:pt x="329336" y="77876"/>
                </a:lnTo>
                <a:lnTo>
                  <a:pt x="291147" y="34594"/>
                </a:lnTo>
                <a:lnTo>
                  <a:pt x="249618" y="8636"/>
                </a:lnTo>
                <a:lnTo>
                  <a:pt x="206413" y="0"/>
                </a:lnTo>
                <a:lnTo>
                  <a:pt x="184721" y="2171"/>
                </a:lnTo>
                <a:lnTo>
                  <a:pt x="142176" y="19519"/>
                </a:lnTo>
                <a:lnTo>
                  <a:pt x="102196" y="54165"/>
                </a:lnTo>
                <a:lnTo>
                  <a:pt x="66446" y="106121"/>
                </a:lnTo>
                <a:lnTo>
                  <a:pt x="36626" y="175399"/>
                </a:lnTo>
                <a:lnTo>
                  <a:pt x="24472" y="216522"/>
                </a:lnTo>
                <a:lnTo>
                  <a:pt x="14427" y="261962"/>
                </a:lnTo>
                <a:lnTo>
                  <a:pt x="6705" y="311746"/>
                </a:lnTo>
                <a:lnTo>
                  <a:pt x="1524" y="365836"/>
                </a:lnTo>
                <a:lnTo>
                  <a:pt x="0" y="407746"/>
                </a:lnTo>
                <a:lnTo>
                  <a:pt x="2286" y="469468"/>
                </a:lnTo>
                <a:lnTo>
                  <a:pt x="8458" y="524738"/>
                </a:lnTo>
                <a:lnTo>
                  <a:pt x="9906" y="532587"/>
                </a:lnTo>
                <a:lnTo>
                  <a:pt x="15900" y="565327"/>
                </a:lnTo>
                <a:lnTo>
                  <a:pt x="27025" y="608876"/>
                </a:lnTo>
                <a:lnTo>
                  <a:pt x="41935" y="653237"/>
                </a:lnTo>
                <a:lnTo>
                  <a:pt x="60769" y="696226"/>
                </a:lnTo>
                <a:lnTo>
                  <a:pt x="83693" y="735736"/>
                </a:lnTo>
                <a:lnTo>
                  <a:pt x="110667" y="769416"/>
                </a:lnTo>
                <a:lnTo>
                  <a:pt x="141986" y="795274"/>
                </a:lnTo>
                <a:lnTo>
                  <a:pt x="177698" y="811085"/>
                </a:lnTo>
                <a:lnTo>
                  <a:pt x="217932" y="814654"/>
                </a:lnTo>
                <a:lnTo>
                  <a:pt x="228600" y="813130"/>
                </a:lnTo>
                <a:lnTo>
                  <a:pt x="278904" y="789495"/>
                </a:lnTo>
                <a:lnTo>
                  <a:pt x="312712" y="757961"/>
                </a:lnTo>
                <a:lnTo>
                  <a:pt x="341007" y="717829"/>
                </a:lnTo>
                <a:lnTo>
                  <a:pt x="364109" y="671474"/>
                </a:lnTo>
                <a:lnTo>
                  <a:pt x="382333" y="621220"/>
                </a:lnTo>
                <a:lnTo>
                  <a:pt x="396011" y="569417"/>
                </a:lnTo>
                <a:lnTo>
                  <a:pt x="403098" y="531241"/>
                </a:lnTo>
                <a:lnTo>
                  <a:pt x="411022" y="470623"/>
                </a:lnTo>
                <a:lnTo>
                  <a:pt x="413004" y="428320"/>
                </a:lnTo>
                <a:lnTo>
                  <a:pt x="413004" y="386410"/>
                </a:lnTo>
                <a:close/>
              </a:path>
              <a:path w="1152525" h="1016635">
                <a:moveTo>
                  <a:pt x="1152144" y="481660"/>
                </a:moveTo>
                <a:lnTo>
                  <a:pt x="1149515" y="426377"/>
                </a:lnTo>
                <a:lnTo>
                  <a:pt x="1145044" y="374307"/>
                </a:lnTo>
                <a:lnTo>
                  <a:pt x="1143000" y="358178"/>
                </a:lnTo>
                <a:lnTo>
                  <a:pt x="1143000" y="482422"/>
                </a:lnTo>
                <a:lnTo>
                  <a:pt x="1143000" y="534238"/>
                </a:lnTo>
                <a:lnTo>
                  <a:pt x="1140891" y="593661"/>
                </a:lnTo>
                <a:lnTo>
                  <a:pt x="1136992" y="636358"/>
                </a:lnTo>
                <a:lnTo>
                  <a:pt x="1130325" y="685101"/>
                </a:lnTo>
                <a:lnTo>
                  <a:pt x="1120648" y="737514"/>
                </a:lnTo>
                <a:lnTo>
                  <a:pt x="1107757" y="791222"/>
                </a:lnTo>
                <a:lnTo>
                  <a:pt x="1091450" y="843838"/>
                </a:lnTo>
                <a:lnTo>
                  <a:pt x="1071499" y="893000"/>
                </a:lnTo>
                <a:lnTo>
                  <a:pt x="1047699" y="936320"/>
                </a:lnTo>
                <a:lnTo>
                  <a:pt x="1019810" y="971410"/>
                </a:lnTo>
                <a:lnTo>
                  <a:pt x="987640" y="995921"/>
                </a:lnTo>
                <a:lnTo>
                  <a:pt x="950976" y="1007440"/>
                </a:lnTo>
                <a:lnTo>
                  <a:pt x="941070" y="1007440"/>
                </a:lnTo>
                <a:lnTo>
                  <a:pt x="874255" y="972426"/>
                </a:lnTo>
                <a:lnTo>
                  <a:pt x="847140" y="939444"/>
                </a:lnTo>
                <a:lnTo>
                  <a:pt x="823925" y="898969"/>
                </a:lnTo>
                <a:lnTo>
                  <a:pt x="804379" y="853147"/>
                </a:lnTo>
                <a:lnTo>
                  <a:pt x="788263" y="804075"/>
                </a:lnTo>
                <a:lnTo>
                  <a:pt x="775373" y="753897"/>
                </a:lnTo>
                <a:lnTo>
                  <a:pt x="765454" y="704735"/>
                </a:lnTo>
                <a:lnTo>
                  <a:pt x="758291" y="658698"/>
                </a:lnTo>
                <a:lnTo>
                  <a:pt x="753656" y="617931"/>
                </a:lnTo>
                <a:lnTo>
                  <a:pt x="749147" y="511276"/>
                </a:lnTo>
                <a:lnTo>
                  <a:pt x="749808" y="510616"/>
                </a:lnTo>
                <a:lnTo>
                  <a:pt x="749808" y="482422"/>
                </a:lnTo>
                <a:lnTo>
                  <a:pt x="750570" y="456514"/>
                </a:lnTo>
                <a:lnTo>
                  <a:pt x="752094" y="431368"/>
                </a:lnTo>
                <a:lnTo>
                  <a:pt x="753694" y="399097"/>
                </a:lnTo>
                <a:lnTo>
                  <a:pt x="758088" y="358355"/>
                </a:lnTo>
                <a:lnTo>
                  <a:pt x="765403" y="311569"/>
                </a:lnTo>
                <a:lnTo>
                  <a:pt x="775792" y="261162"/>
                </a:lnTo>
                <a:lnTo>
                  <a:pt x="789393" y="209524"/>
                </a:lnTo>
                <a:lnTo>
                  <a:pt x="806335" y="159080"/>
                </a:lnTo>
                <a:lnTo>
                  <a:pt x="826782" y="112242"/>
                </a:lnTo>
                <a:lnTo>
                  <a:pt x="850874" y="71424"/>
                </a:lnTo>
                <a:lnTo>
                  <a:pt x="878751" y="39039"/>
                </a:lnTo>
                <a:lnTo>
                  <a:pt x="910539" y="17500"/>
                </a:lnTo>
                <a:lnTo>
                  <a:pt x="946404" y="9220"/>
                </a:lnTo>
                <a:lnTo>
                  <a:pt x="956310" y="9220"/>
                </a:lnTo>
                <a:lnTo>
                  <a:pt x="991920" y="22834"/>
                </a:lnTo>
                <a:lnTo>
                  <a:pt x="1023124" y="48501"/>
                </a:lnTo>
                <a:lnTo>
                  <a:pt x="1050163" y="83997"/>
                </a:lnTo>
                <a:lnTo>
                  <a:pt x="1073226" y="127139"/>
                </a:lnTo>
                <a:lnTo>
                  <a:pt x="1092542" y="175679"/>
                </a:lnTo>
                <a:lnTo>
                  <a:pt x="1108354" y="227418"/>
                </a:lnTo>
                <a:lnTo>
                  <a:pt x="1120851" y="280136"/>
                </a:lnTo>
                <a:lnTo>
                  <a:pt x="1130261" y="331622"/>
                </a:lnTo>
                <a:lnTo>
                  <a:pt x="1136827" y="379653"/>
                </a:lnTo>
                <a:lnTo>
                  <a:pt x="1140739" y="422033"/>
                </a:lnTo>
                <a:lnTo>
                  <a:pt x="1143000" y="482422"/>
                </a:lnTo>
                <a:lnTo>
                  <a:pt x="1143000" y="358178"/>
                </a:lnTo>
                <a:lnTo>
                  <a:pt x="1131062" y="279958"/>
                </a:lnTo>
                <a:lnTo>
                  <a:pt x="1121778" y="237744"/>
                </a:lnTo>
                <a:lnTo>
                  <a:pt x="1111123" y="198882"/>
                </a:lnTo>
                <a:lnTo>
                  <a:pt x="1086180" y="131279"/>
                </a:lnTo>
                <a:lnTo>
                  <a:pt x="1057173" y="77393"/>
                </a:lnTo>
                <a:lnTo>
                  <a:pt x="1025055" y="37465"/>
                </a:lnTo>
                <a:lnTo>
                  <a:pt x="990777" y="11709"/>
                </a:lnTo>
                <a:lnTo>
                  <a:pt x="937348" y="190"/>
                </a:lnTo>
                <a:lnTo>
                  <a:pt x="919480" y="3695"/>
                </a:lnTo>
                <a:lnTo>
                  <a:pt x="884364" y="21882"/>
                </a:lnTo>
                <a:lnTo>
                  <a:pt x="850861" y="55194"/>
                </a:lnTo>
                <a:lnTo>
                  <a:pt x="819912" y="103835"/>
                </a:lnTo>
                <a:lnTo>
                  <a:pt x="792480" y="168059"/>
                </a:lnTo>
                <a:lnTo>
                  <a:pt x="780376" y="206082"/>
                </a:lnTo>
                <a:lnTo>
                  <a:pt x="769493" y="248094"/>
                </a:lnTo>
                <a:lnTo>
                  <a:pt x="759968" y="294119"/>
                </a:lnTo>
                <a:lnTo>
                  <a:pt x="751903" y="344170"/>
                </a:lnTo>
                <a:lnTo>
                  <a:pt x="745426" y="398297"/>
                </a:lnTo>
                <a:lnTo>
                  <a:pt x="740664" y="456514"/>
                </a:lnTo>
                <a:lnTo>
                  <a:pt x="739902" y="482422"/>
                </a:lnTo>
                <a:lnTo>
                  <a:pt x="739902" y="506044"/>
                </a:lnTo>
                <a:lnTo>
                  <a:pt x="739902" y="508330"/>
                </a:lnTo>
                <a:lnTo>
                  <a:pt x="739902" y="534238"/>
                </a:lnTo>
                <a:lnTo>
                  <a:pt x="740664" y="560146"/>
                </a:lnTo>
                <a:lnTo>
                  <a:pt x="745451" y="618439"/>
                </a:lnTo>
                <a:lnTo>
                  <a:pt x="751954" y="672604"/>
                </a:lnTo>
                <a:lnTo>
                  <a:pt x="760044" y="722680"/>
                </a:lnTo>
                <a:lnTo>
                  <a:pt x="769594" y="768718"/>
                </a:lnTo>
                <a:lnTo>
                  <a:pt x="780503" y="810717"/>
                </a:lnTo>
                <a:lnTo>
                  <a:pt x="792645" y="848741"/>
                </a:lnTo>
                <a:lnTo>
                  <a:pt x="820140" y="912914"/>
                </a:lnTo>
                <a:lnTo>
                  <a:pt x="851141" y="961466"/>
                </a:lnTo>
                <a:lnTo>
                  <a:pt x="884694" y="994651"/>
                </a:lnTo>
                <a:lnTo>
                  <a:pt x="919861" y="1012723"/>
                </a:lnTo>
                <a:lnTo>
                  <a:pt x="937348" y="1016076"/>
                </a:lnTo>
                <a:lnTo>
                  <a:pt x="950976" y="1015961"/>
                </a:lnTo>
                <a:lnTo>
                  <a:pt x="991209" y="1004417"/>
                </a:lnTo>
                <a:lnTo>
                  <a:pt x="1025512" y="978535"/>
                </a:lnTo>
                <a:lnTo>
                  <a:pt x="1057617" y="938491"/>
                </a:lnTo>
                <a:lnTo>
                  <a:pt x="1086586" y="884529"/>
                </a:lnTo>
                <a:lnTo>
                  <a:pt x="1111465" y="816876"/>
                </a:lnTo>
                <a:lnTo>
                  <a:pt x="1122083" y="778002"/>
                </a:lnTo>
                <a:lnTo>
                  <a:pt x="1131316" y="735787"/>
                </a:lnTo>
                <a:lnTo>
                  <a:pt x="1139063" y="690270"/>
                </a:lnTo>
                <a:lnTo>
                  <a:pt x="1145197" y="641489"/>
                </a:lnTo>
                <a:lnTo>
                  <a:pt x="1149591" y="589470"/>
                </a:lnTo>
                <a:lnTo>
                  <a:pt x="1152144" y="534238"/>
                </a:lnTo>
                <a:lnTo>
                  <a:pt x="1152144" y="481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9781" y="2893568"/>
            <a:ext cx="114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a  b  c  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98114" y="3043427"/>
            <a:ext cx="539115" cy="619125"/>
          </a:xfrm>
          <a:custGeom>
            <a:avLst/>
            <a:gdLst/>
            <a:ahLst/>
            <a:cxnLst/>
            <a:rect l="l" t="t" r="r" b="b"/>
            <a:pathLst>
              <a:path w="539114" h="619125">
                <a:moveTo>
                  <a:pt x="537972" y="610362"/>
                </a:moveTo>
                <a:lnTo>
                  <a:pt x="4572" y="381762"/>
                </a:lnTo>
                <a:lnTo>
                  <a:pt x="762" y="390144"/>
                </a:lnTo>
                <a:lnTo>
                  <a:pt x="534162" y="618744"/>
                </a:lnTo>
                <a:lnTo>
                  <a:pt x="537972" y="610362"/>
                </a:lnTo>
                <a:close/>
              </a:path>
              <a:path w="539114" h="619125">
                <a:moveTo>
                  <a:pt x="538734" y="381762"/>
                </a:moveTo>
                <a:lnTo>
                  <a:pt x="165671" y="115303"/>
                </a:lnTo>
                <a:lnTo>
                  <a:pt x="537210" y="9144"/>
                </a:lnTo>
                <a:lnTo>
                  <a:pt x="534924" y="0"/>
                </a:lnTo>
                <a:lnTo>
                  <a:pt x="155879" y="108305"/>
                </a:lnTo>
                <a:lnTo>
                  <a:pt x="5334" y="762"/>
                </a:lnTo>
                <a:lnTo>
                  <a:pt x="0" y="9144"/>
                </a:lnTo>
                <a:lnTo>
                  <a:pt x="143687" y="111785"/>
                </a:lnTo>
                <a:lnTo>
                  <a:pt x="1524" y="152400"/>
                </a:lnTo>
                <a:lnTo>
                  <a:pt x="3810" y="161544"/>
                </a:lnTo>
                <a:lnTo>
                  <a:pt x="153479" y="118783"/>
                </a:lnTo>
                <a:lnTo>
                  <a:pt x="533400" y="390144"/>
                </a:lnTo>
                <a:lnTo>
                  <a:pt x="538734" y="38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7227" y="4034875"/>
            <a:ext cx="413384" cy="814705"/>
          </a:xfrm>
          <a:custGeom>
            <a:avLst/>
            <a:gdLst/>
            <a:ahLst/>
            <a:cxnLst/>
            <a:rect l="l" t="t" r="r" b="b"/>
            <a:pathLst>
              <a:path w="413385" h="814704">
                <a:moveTo>
                  <a:pt x="413004" y="428158"/>
                </a:moveTo>
                <a:lnTo>
                  <a:pt x="413004" y="386248"/>
                </a:lnTo>
                <a:lnTo>
                  <a:pt x="412242" y="365674"/>
                </a:lnTo>
                <a:lnTo>
                  <a:pt x="406931" y="311554"/>
                </a:lnTo>
                <a:lnTo>
                  <a:pt x="399092" y="261768"/>
                </a:lnTo>
                <a:lnTo>
                  <a:pt x="388936" y="216315"/>
                </a:lnTo>
                <a:lnTo>
                  <a:pt x="376674" y="175195"/>
                </a:lnTo>
                <a:lnTo>
                  <a:pt x="362516" y="138407"/>
                </a:lnTo>
                <a:lnTo>
                  <a:pt x="329361" y="77825"/>
                </a:lnTo>
                <a:lnTo>
                  <a:pt x="291161" y="34566"/>
                </a:lnTo>
                <a:lnTo>
                  <a:pt x="249605" y="8626"/>
                </a:lnTo>
                <a:lnTo>
                  <a:pt x="206382" y="0"/>
                </a:lnTo>
                <a:lnTo>
                  <a:pt x="184675" y="2178"/>
                </a:lnTo>
                <a:lnTo>
                  <a:pt x="142089" y="19539"/>
                </a:lnTo>
                <a:lnTo>
                  <a:pt x="102127" y="54156"/>
                </a:lnTo>
                <a:lnTo>
                  <a:pt x="66380" y="106096"/>
                </a:lnTo>
                <a:lnTo>
                  <a:pt x="36571" y="175332"/>
                </a:lnTo>
                <a:lnTo>
                  <a:pt x="24421" y="216435"/>
                </a:lnTo>
                <a:lnTo>
                  <a:pt x="14389" y="261859"/>
                </a:lnTo>
                <a:lnTo>
                  <a:pt x="6686" y="311606"/>
                </a:lnTo>
                <a:lnTo>
                  <a:pt x="1523" y="365674"/>
                </a:lnTo>
                <a:lnTo>
                  <a:pt x="0" y="407584"/>
                </a:lnTo>
                <a:lnTo>
                  <a:pt x="2286" y="469306"/>
                </a:lnTo>
                <a:lnTo>
                  <a:pt x="8360" y="524507"/>
                </a:lnTo>
                <a:lnTo>
                  <a:pt x="9906" y="532972"/>
                </a:lnTo>
                <a:lnTo>
                  <a:pt x="9905" y="386248"/>
                </a:lnTo>
                <a:lnTo>
                  <a:pt x="10667" y="366436"/>
                </a:lnTo>
                <a:lnTo>
                  <a:pt x="15618" y="307188"/>
                </a:lnTo>
                <a:lnTo>
                  <a:pt x="23144" y="262047"/>
                </a:lnTo>
                <a:lnTo>
                  <a:pt x="34958" y="213344"/>
                </a:lnTo>
                <a:lnTo>
                  <a:pt x="51251" y="163986"/>
                </a:lnTo>
                <a:lnTo>
                  <a:pt x="72211" y="116878"/>
                </a:lnTo>
                <a:lnTo>
                  <a:pt x="98027" y="74926"/>
                </a:lnTo>
                <a:lnTo>
                  <a:pt x="128888" y="41034"/>
                </a:lnTo>
                <a:lnTo>
                  <a:pt x="164983" y="18110"/>
                </a:lnTo>
                <a:lnTo>
                  <a:pt x="206382" y="9084"/>
                </a:lnTo>
                <a:lnTo>
                  <a:pt x="216407" y="9058"/>
                </a:lnTo>
                <a:lnTo>
                  <a:pt x="226313" y="10582"/>
                </a:lnTo>
                <a:lnTo>
                  <a:pt x="265537" y="27615"/>
                </a:lnTo>
                <a:lnTo>
                  <a:pt x="299119" y="55788"/>
                </a:lnTo>
                <a:lnTo>
                  <a:pt x="327372" y="92737"/>
                </a:lnTo>
                <a:lnTo>
                  <a:pt x="350604" y="136100"/>
                </a:lnTo>
                <a:lnTo>
                  <a:pt x="369127" y="183514"/>
                </a:lnTo>
                <a:lnTo>
                  <a:pt x="383252" y="232617"/>
                </a:lnTo>
                <a:lnTo>
                  <a:pt x="393287" y="281047"/>
                </a:lnTo>
                <a:lnTo>
                  <a:pt x="399545" y="326441"/>
                </a:lnTo>
                <a:lnTo>
                  <a:pt x="402336" y="366436"/>
                </a:lnTo>
                <a:lnTo>
                  <a:pt x="403098" y="387010"/>
                </a:lnTo>
                <a:lnTo>
                  <a:pt x="403098" y="531318"/>
                </a:lnTo>
                <a:lnTo>
                  <a:pt x="405426" y="518739"/>
                </a:lnTo>
                <a:lnTo>
                  <a:pt x="410979" y="470827"/>
                </a:lnTo>
                <a:lnTo>
                  <a:pt x="413004" y="428158"/>
                </a:lnTo>
                <a:close/>
              </a:path>
              <a:path w="413385" h="814704">
                <a:moveTo>
                  <a:pt x="403098" y="531318"/>
                </a:moveTo>
                <a:lnTo>
                  <a:pt x="403098" y="428158"/>
                </a:lnTo>
                <a:lnTo>
                  <a:pt x="402336" y="448732"/>
                </a:lnTo>
                <a:lnTo>
                  <a:pt x="399512" y="488598"/>
                </a:lnTo>
                <a:lnTo>
                  <a:pt x="393210" y="533908"/>
                </a:lnTo>
                <a:lnTo>
                  <a:pt x="383127" y="582285"/>
                </a:lnTo>
                <a:lnTo>
                  <a:pt x="368962" y="631352"/>
                </a:lnTo>
                <a:lnTo>
                  <a:pt x="350412" y="678730"/>
                </a:lnTo>
                <a:lnTo>
                  <a:pt x="327174" y="722044"/>
                </a:lnTo>
                <a:lnTo>
                  <a:pt x="298947" y="758916"/>
                </a:lnTo>
                <a:lnTo>
                  <a:pt x="265427" y="786968"/>
                </a:lnTo>
                <a:lnTo>
                  <a:pt x="226314" y="803824"/>
                </a:lnTo>
                <a:lnTo>
                  <a:pt x="206502" y="806110"/>
                </a:lnTo>
                <a:lnTo>
                  <a:pt x="166248" y="797066"/>
                </a:lnTo>
                <a:lnTo>
                  <a:pt x="131210" y="775419"/>
                </a:lnTo>
                <a:lnTo>
                  <a:pt x="101171" y="743756"/>
                </a:lnTo>
                <a:lnTo>
                  <a:pt x="75912" y="704664"/>
                </a:lnTo>
                <a:lnTo>
                  <a:pt x="55217" y="660733"/>
                </a:lnTo>
                <a:lnTo>
                  <a:pt x="38867" y="614549"/>
                </a:lnTo>
                <a:lnTo>
                  <a:pt x="26645" y="568699"/>
                </a:lnTo>
                <a:lnTo>
                  <a:pt x="18334" y="525772"/>
                </a:lnTo>
                <a:lnTo>
                  <a:pt x="10668" y="447970"/>
                </a:lnTo>
                <a:lnTo>
                  <a:pt x="9906" y="428158"/>
                </a:lnTo>
                <a:lnTo>
                  <a:pt x="9906" y="532972"/>
                </a:lnTo>
                <a:lnTo>
                  <a:pt x="26895" y="608646"/>
                </a:lnTo>
                <a:lnTo>
                  <a:pt x="41853" y="653034"/>
                </a:lnTo>
                <a:lnTo>
                  <a:pt x="60745" y="696063"/>
                </a:lnTo>
                <a:lnTo>
                  <a:pt x="83678" y="735550"/>
                </a:lnTo>
                <a:lnTo>
                  <a:pt x="110757" y="769317"/>
                </a:lnTo>
                <a:lnTo>
                  <a:pt x="142122" y="795198"/>
                </a:lnTo>
                <a:lnTo>
                  <a:pt x="177778" y="810968"/>
                </a:lnTo>
                <a:lnTo>
                  <a:pt x="217932" y="814492"/>
                </a:lnTo>
                <a:lnTo>
                  <a:pt x="228600" y="812968"/>
                </a:lnTo>
                <a:lnTo>
                  <a:pt x="279015" y="789480"/>
                </a:lnTo>
                <a:lnTo>
                  <a:pt x="312861" y="757669"/>
                </a:lnTo>
                <a:lnTo>
                  <a:pt x="341144" y="717515"/>
                </a:lnTo>
                <a:lnTo>
                  <a:pt x="364203" y="671280"/>
                </a:lnTo>
                <a:lnTo>
                  <a:pt x="382377" y="621229"/>
                </a:lnTo>
                <a:lnTo>
                  <a:pt x="396005" y="569627"/>
                </a:lnTo>
                <a:lnTo>
                  <a:pt x="403098" y="531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21739" y="2899663"/>
            <a:ext cx="2008505" cy="186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81280" algn="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81280" algn="r">
              <a:lnSpc>
                <a:spcPts val="1470"/>
              </a:lnSpc>
            </a:pPr>
            <a:r>
              <a:rPr sz="1400" spc="-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354965" indent="-342900">
              <a:lnSpc>
                <a:spcPts val="315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many-one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00"/>
              </a:spcBef>
            </a:pP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7129" y="4034912"/>
            <a:ext cx="412750" cy="1016635"/>
          </a:xfrm>
          <a:custGeom>
            <a:avLst/>
            <a:gdLst/>
            <a:ahLst/>
            <a:cxnLst/>
            <a:rect l="l" t="t" r="r" b="b"/>
            <a:pathLst>
              <a:path w="412750" h="1016635">
                <a:moveTo>
                  <a:pt x="412242" y="534039"/>
                </a:moveTo>
                <a:lnTo>
                  <a:pt x="412242" y="481461"/>
                </a:lnTo>
                <a:lnTo>
                  <a:pt x="409604" y="426183"/>
                </a:lnTo>
                <a:lnTo>
                  <a:pt x="405126" y="374129"/>
                </a:lnTo>
                <a:lnTo>
                  <a:pt x="398928" y="325327"/>
                </a:lnTo>
                <a:lnTo>
                  <a:pt x="391125" y="279808"/>
                </a:lnTo>
                <a:lnTo>
                  <a:pt x="381838" y="237599"/>
                </a:lnTo>
                <a:lnTo>
                  <a:pt x="371183" y="198731"/>
                </a:lnTo>
                <a:lnTo>
                  <a:pt x="346242" y="131133"/>
                </a:lnTo>
                <a:lnTo>
                  <a:pt x="317248" y="77247"/>
                </a:lnTo>
                <a:lnTo>
                  <a:pt x="285144" y="37306"/>
                </a:lnTo>
                <a:lnTo>
                  <a:pt x="250875" y="11544"/>
                </a:lnTo>
                <a:lnTo>
                  <a:pt x="197475" y="0"/>
                </a:lnTo>
                <a:lnTo>
                  <a:pt x="179615" y="3494"/>
                </a:lnTo>
                <a:lnTo>
                  <a:pt x="144513" y="21672"/>
                </a:lnTo>
                <a:lnTo>
                  <a:pt x="111021" y="54965"/>
                </a:lnTo>
                <a:lnTo>
                  <a:pt x="80084" y="103605"/>
                </a:lnTo>
                <a:lnTo>
                  <a:pt x="52645" y="167826"/>
                </a:lnTo>
                <a:lnTo>
                  <a:pt x="40533" y="205853"/>
                </a:lnTo>
                <a:lnTo>
                  <a:pt x="29649" y="247862"/>
                </a:lnTo>
                <a:lnTo>
                  <a:pt x="20112" y="293884"/>
                </a:lnTo>
                <a:lnTo>
                  <a:pt x="12040" y="343947"/>
                </a:lnTo>
                <a:lnTo>
                  <a:pt x="5550" y="398081"/>
                </a:lnTo>
                <a:lnTo>
                  <a:pt x="762" y="456315"/>
                </a:lnTo>
                <a:lnTo>
                  <a:pt x="0" y="482223"/>
                </a:lnTo>
                <a:lnTo>
                  <a:pt x="0" y="505845"/>
                </a:lnTo>
                <a:lnTo>
                  <a:pt x="1524" y="504321"/>
                </a:lnTo>
                <a:lnTo>
                  <a:pt x="3048" y="503559"/>
                </a:lnTo>
                <a:lnTo>
                  <a:pt x="5334" y="502797"/>
                </a:lnTo>
                <a:lnTo>
                  <a:pt x="6858" y="503559"/>
                </a:lnTo>
                <a:lnTo>
                  <a:pt x="8382" y="505083"/>
                </a:lnTo>
                <a:lnTo>
                  <a:pt x="8382" y="508339"/>
                </a:lnTo>
                <a:lnTo>
                  <a:pt x="9144" y="508131"/>
                </a:lnTo>
                <a:lnTo>
                  <a:pt x="9231" y="511092"/>
                </a:lnTo>
                <a:lnTo>
                  <a:pt x="9906" y="510417"/>
                </a:lnTo>
                <a:lnTo>
                  <a:pt x="9906" y="482223"/>
                </a:lnTo>
                <a:lnTo>
                  <a:pt x="10668" y="457077"/>
                </a:lnTo>
                <a:lnTo>
                  <a:pt x="12192" y="431931"/>
                </a:lnTo>
                <a:lnTo>
                  <a:pt x="13734" y="399536"/>
                </a:lnTo>
                <a:lnTo>
                  <a:pt x="18085" y="358722"/>
                </a:lnTo>
                <a:lnTo>
                  <a:pt x="25384" y="311891"/>
                </a:lnTo>
                <a:lnTo>
                  <a:pt x="35769" y="261447"/>
                </a:lnTo>
                <a:lnTo>
                  <a:pt x="49378" y="209792"/>
                </a:lnTo>
                <a:lnTo>
                  <a:pt x="66350" y="159330"/>
                </a:lnTo>
                <a:lnTo>
                  <a:pt x="86824" y="112464"/>
                </a:lnTo>
                <a:lnTo>
                  <a:pt x="110938" y="71597"/>
                </a:lnTo>
                <a:lnTo>
                  <a:pt x="138830" y="39132"/>
                </a:lnTo>
                <a:lnTo>
                  <a:pt x="170638" y="17472"/>
                </a:lnTo>
                <a:lnTo>
                  <a:pt x="206502" y="9021"/>
                </a:lnTo>
                <a:lnTo>
                  <a:pt x="211836" y="9021"/>
                </a:lnTo>
                <a:lnTo>
                  <a:pt x="252001" y="22905"/>
                </a:lnTo>
                <a:lnTo>
                  <a:pt x="283205" y="48297"/>
                </a:lnTo>
                <a:lnTo>
                  <a:pt x="310236" y="83701"/>
                </a:lnTo>
                <a:lnTo>
                  <a:pt x="333311" y="126857"/>
                </a:lnTo>
                <a:lnTo>
                  <a:pt x="352648" y="175508"/>
                </a:lnTo>
                <a:lnTo>
                  <a:pt x="368464" y="227394"/>
                </a:lnTo>
                <a:lnTo>
                  <a:pt x="380977" y="280258"/>
                </a:lnTo>
                <a:lnTo>
                  <a:pt x="390403" y="331840"/>
                </a:lnTo>
                <a:lnTo>
                  <a:pt x="396960" y="379883"/>
                </a:lnTo>
                <a:lnTo>
                  <a:pt x="400865" y="422127"/>
                </a:lnTo>
                <a:lnTo>
                  <a:pt x="403098" y="482223"/>
                </a:lnTo>
                <a:lnTo>
                  <a:pt x="403098" y="658785"/>
                </a:lnTo>
                <a:lnTo>
                  <a:pt x="405290" y="641334"/>
                </a:lnTo>
                <a:lnTo>
                  <a:pt x="409691" y="589292"/>
                </a:lnTo>
                <a:lnTo>
                  <a:pt x="412242" y="534039"/>
                </a:lnTo>
                <a:close/>
              </a:path>
              <a:path w="412750" h="1016635">
                <a:moveTo>
                  <a:pt x="8382" y="505083"/>
                </a:moveTo>
                <a:lnTo>
                  <a:pt x="6858" y="503559"/>
                </a:lnTo>
                <a:lnTo>
                  <a:pt x="5334" y="502797"/>
                </a:lnTo>
                <a:lnTo>
                  <a:pt x="3048" y="503559"/>
                </a:lnTo>
                <a:lnTo>
                  <a:pt x="1524" y="504321"/>
                </a:lnTo>
                <a:lnTo>
                  <a:pt x="0" y="505845"/>
                </a:lnTo>
                <a:lnTo>
                  <a:pt x="0" y="508131"/>
                </a:lnTo>
                <a:lnTo>
                  <a:pt x="8382" y="505083"/>
                </a:lnTo>
                <a:close/>
              </a:path>
              <a:path w="412750" h="1016635">
                <a:moveTo>
                  <a:pt x="8382" y="508339"/>
                </a:moveTo>
                <a:lnTo>
                  <a:pt x="8382" y="505083"/>
                </a:lnTo>
                <a:lnTo>
                  <a:pt x="0" y="508131"/>
                </a:lnTo>
                <a:lnTo>
                  <a:pt x="0" y="534039"/>
                </a:lnTo>
                <a:lnTo>
                  <a:pt x="762" y="559947"/>
                </a:lnTo>
                <a:lnTo>
                  <a:pt x="762" y="510417"/>
                </a:lnTo>
                <a:lnTo>
                  <a:pt x="8382" y="508339"/>
                </a:lnTo>
                <a:close/>
              </a:path>
              <a:path w="412750" h="1016635">
                <a:moveTo>
                  <a:pt x="9231" y="511092"/>
                </a:moveTo>
                <a:lnTo>
                  <a:pt x="9144" y="508131"/>
                </a:lnTo>
                <a:lnTo>
                  <a:pt x="762" y="510417"/>
                </a:lnTo>
                <a:lnTo>
                  <a:pt x="762" y="511179"/>
                </a:lnTo>
                <a:lnTo>
                  <a:pt x="2286" y="512703"/>
                </a:lnTo>
                <a:lnTo>
                  <a:pt x="4572" y="513465"/>
                </a:lnTo>
                <a:lnTo>
                  <a:pt x="6096" y="512703"/>
                </a:lnTo>
                <a:lnTo>
                  <a:pt x="8382" y="511941"/>
                </a:lnTo>
                <a:lnTo>
                  <a:pt x="9231" y="511092"/>
                </a:lnTo>
                <a:close/>
              </a:path>
              <a:path w="412750" h="1016635">
                <a:moveTo>
                  <a:pt x="403098" y="658785"/>
                </a:moveTo>
                <a:lnTo>
                  <a:pt x="403098" y="534039"/>
                </a:lnTo>
                <a:lnTo>
                  <a:pt x="401031" y="593449"/>
                </a:lnTo>
                <a:lnTo>
                  <a:pt x="397148" y="636142"/>
                </a:lnTo>
                <a:lnTo>
                  <a:pt x="390474" y="684884"/>
                </a:lnTo>
                <a:lnTo>
                  <a:pt x="380796" y="737299"/>
                </a:lnTo>
                <a:lnTo>
                  <a:pt x="367902" y="791007"/>
                </a:lnTo>
                <a:lnTo>
                  <a:pt x="351579" y="843630"/>
                </a:lnTo>
                <a:lnTo>
                  <a:pt x="331613" y="892791"/>
                </a:lnTo>
                <a:lnTo>
                  <a:pt x="307793" y="936111"/>
                </a:lnTo>
                <a:lnTo>
                  <a:pt x="279904" y="971211"/>
                </a:lnTo>
                <a:lnTo>
                  <a:pt x="247736" y="995714"/>
                </a:lnTo>
                <a:lnTo>
                  <a:pt x="211074" y="1007241"/>
                </a:lnTo>
                <a:lnTo>
                  <a:pt x="201168" y="1007241"/>
                </a:lnTo>
                <a:lnTo>
                  <a:pt x="134360" y="972394"/>
                </a:lnTo>
                <a:lnTo>
                  <a:pt x="107249" y="939422"/>
                </a:lnTo>
                <a:lnTo>
                  <a:pt x="84031" y="898930"/>
                </a:lnTo>
                <a:lnTo>
                  <a:pt x="64479" y="853055"/>
                </a:lnTo>
                <a:lnTo>
                  <a:pt x="48365" y="803932"/>
                </a:lnTo>
                <a:lnTo>
                  <a:pt x="35463" y="753696"/>
                </a:lnTo>
                <a:lnTo>
                  <a:pt x="25546" y="704482"/>
                </a:lnTo>
                <a:lnTo>
                  <a:pt x="18386" y="658427"/>
                </a:lnTo>
                <a:lnTo>
                  <a:pt x="13756" y="617664"/>
                </a:lnTo>
                <a:lnTo>
                  <a:pt x="9231" y="511092"/>
                </a:lnTo>
                <a:lnTo>
                  <a:pt x="8382" y="511941"/>
                </a:lnTo>
                <a:lnTo>
                  <a:pt x="6096" y="512703"/>
                </a:lnTo>
                <a:lnTo>
                  <a:pt x="4572" y="513465"/>
                </a:lnTo>
                <a:lnTo>
                  <a:pt x="2286" y="512703"/>
                </a:lnTo>
                <a:lnTo>
                  <a:pt x="762" y="511179"/>
                </a:lnTo>
                <a:lnTo>
                  <a:pt x="762" y="559947"/>
                </a:lnTo>
                <a:lnTo>
                  <a:pt x="5559" y="618254"/>
                </a:lnTo>
                <a:lnTo>
                  <a:pt x="12061" y="672446"/>
                </a:lnTo>
                <a:lnTo>
                  <a:pt x="20151" y="722553"/>
                </a:lnTo>
                <a:lnTo>
                  <a:pt x="29708" y="768605"/>
                </a:lnTo>
                <a:lnTo>
                  <a:pt x="40615" y="810631"/>
                </a:lnTo>
                <a:lnTo>
                  <a:pt x="52754" y="848662"/>
                </a:lnTo>
                <a:lnTo>
                  <a:pt x="80250" y="912861"/>
                </a:lnTo>
                <a:lnTo>
                  <a:pt x="111249" y="961442"/>
                </a:lnTo>
                <a:lnTo>
                  <a:pt x="144802" y="994646"/>
                </a:lnTo>
                <a:lnTo>
                  <a:pt x="179961" y="1012715"/>
                </a:lnTo>
                <a:lnTo>
                  <a:pt x="197475" y="1016078"/>
                </a:lnTo>
                <a:lnTo>
                  <a:pt x="211074" y="1015958"/>
                </a:lnTo>
                <a:lnTo>
                  <a:pt x="251307" y="1004411"/>
                </a:lnTo>
                <a:lnTo>
                  <a:pt x="285596" y="978521"/>
                </a:lnTo>
                <a:lnTo>
                  <a:pt x="317700" y="938460"/>
                </a:lnTo>
                <a:lnTo>
                  <a:pt x="346669" y="884470"/>
                </a:lnTo>
                <a:lnTo>
                  <a:pt x="371556" y="816791"/>
                </a:lnTo>
                <a:lnTo>
                  <a:pt x="382172" y="777894"/>
                </a:lnTo>
                <a:lnTo>
                  <a:pt x="391412" y="735666"/>
                </a:lnTo>
                <a:lnTo>
                  <a:pt x="399158" y="690136"/>
                </a:lnTo>
                <a:lnTo>
                  <a:pt x="403098" y="658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55981" y="4096765"/>
            <a:ext cx="114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a  b  c  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3427" y="5558875"/>
            <a:ext cx="413384" cy="814705"/>
          </a:xfrm>
          <a:custGeom>
            <a:avLst/>
            <a:gdLst/>
            <a:ahLst/>
            <a:cxnLst/>
            <a:rect l="l" t="t" r="r" b="b"/>
            <a:pathLst>
              <a:path w="413385" h="814704">
                <a:moveTo>
                  <a:pt x="413004" y="428158"/>
                </a:moveTo>
                <a:lnTo>
                  <a:pt x="413004" y="386248"/>
                </a:lnTo>
                <a:lnTo>
                  <a:pt x="412242" y="365674"/>
                </a:lnTo>
                <a:lnTo>
                  <a:pt x="406931" y="311554"/>
                </a:lnTo>
                <a:lnTo>
                  <a:pt x="399092" y="261768"/>
                </a:lnTo>
                <a:lnTo>
                  <a:pt x="388936" y="216315"/>
                </a:lnTo>
                <a:lnTo>
                  <a:pt x="376674" y="175195"/>
                </a:lnTo>
                <a:lnTo>
                  <a:pt x="362516" y="138407"/>
                </a:lnTo>
                <a:lnTo>
                  <a:pt x="329361" y="77825"/>
                </a:lnTo>
                <a:lnTo>
                  <a:pt x="291161" y="34566"/>
                </a:lnTo>
                <a:lnTo>
                  <a:pt x="249605" y="8626"/>
                </a:lnTo>
                <a:lnTo>
                  <a:pt x="206382" y="0"/>
                </a:lnTo>
                <a:lnTo>
                  <a:pt x="184675" y="2178"/>
                </a:lnTo>
                <a:lnTo>
                  <a:pt x="142089" y="19539"/>
                </a:lnTo>
                <a:lnTo>
                  <a:pt x="102127" y="54156"/>
                </a:lnTo>
                <a:lnTo>
                  <a:pt x="66380" y="106096"/>
                </a:lnTo>
                <a:lnTo>
                  <a:pt x="36571" y="175332"/>
                </a:lnTo>
                <a:lnTo>
                  <a:pt x="24421" y="216435"/>
                </a:lnTo>
                <a:lnTo>
                  <a:pt x="14389" y="261859"/>
                </a:lnTo>
                <a:lnTo>
                  <a:pt x="6686" y="311606"/>
                </a:lnTo>
                <a:lnTo>
                  <a:pt x="1523" y="365674"/>
                </a:lnTo>
                <a:lnTo>
                  <a:pt x="0" y="407584"/>
                </a:lnTo>
                <a:lnTo>
                  <a:pt x="2286" y="469306"/>
                </a:lnTo>
                <a:lnTo>
                  <a:pt x="8360" y="524507"/>
                </a:lnTo>
                <a:lnTo>
                  <a:pt x="9906" y="532972"/>
                </a:lnTo>
                <a:lnTo>
                  <a:pt x="9905" y="386248"/>
                </a:lnTo>
                <a:lnTo>
                  <a:pt x="10667" y="366436"/>
                </a:lnTo>
                <a:lnTo>
                  <a:pt x="15618" y="307188"/>
                </a:lnTo>
                <a:lnTo>
                  <a:pt x="23144" y="262047"/>
                </a:lnTo>
                <a:lnTo>
                  <a:pt x="34958" y="213344"/>
                </a:lnTo>
                <a:lnTo>
                  <a:pt x="51251" y="163986"/>
                </a:lnTo>
                <a:lnTo>
                  <a:pt x="72211" y="116878"/>
                </a:lnTo>
                <a:lnTo>
                  <a:pt x="98027" y="74926"/>
                </a:lnTo>
                <a:lnTo>
                  <a:pt x="128888" y="41034"/>
                </a:lnTo>
                <a:lnTo>
                  <a:pt x="164983" y="18110"/>
                </a:lnTo>
                <a:lnTo>
                  <a:pt x="206382" y="9084"/>
                </a:lnTo>
                <a:lnTo>
                  <a:pt x="216407" y="9058"/>
                </a:lnTo>
                <a:lnTo>
                  <a:pt x="226313" y="10582"/>
                </a:lnTo>
                <a:lnTo>
                  <a:pt x="265537" y="27615"/>
                </a:lnTo>
                <a:lnTo>
                  <a:pt x="299119" y="55788"/>
                </a:lnTo>
                <a:lnTo>
                  <a:pt x="327372" y="92737"/>
                </a:lnTo>
                <a:lnTo>
                  <a:pt x="350604" y="136100"/>
                </a:lnTo>
                <a:lnTo>
                  <a:pt x="369127" y="183514"/>
                </a:lnTo>
                <a:lnTo>
                  <a:pt x="383252" y="232617"/>
                </a:lnTo>
                <a:lnTo>
                  <a:pt x="393287" y="281047"/>
                </a:lnTo>
                <a:lnTo>
                  <a:pt x="399545" y="326441"/>
                </a:lnTo>
                <a:lnTo>
                  <a:pt x="402336" y="366436"/>
                </a:lnTo>
                <a:lnTo>
                  <a:pt x="403098" y="387010"/>
                </a:lnTo>
                <a:lnTo>
                  <a:pt x="403098" y="531290"/>
                </a:lnTo>
                <a:lnTo>
                  <a:pt x="405421" y="518739"/>
                </a:lnTo>
                <a:lnTo>
                  <a:pt x="410976" y="470827"/>
                </a:lnTo>
                <a:lnTo>
                  <a:pt x="413004" y="428158"/>
                </a:lnTo>
                <a:close/>
              </a:path>
              <a:path w="413385" h="814704">
                <a:moveTo>
                  <a:pt x="403098" y="531290"/>
                </a:moveTo>
                <a:lnTo>
                  <a:pt x="403098" y="428158"/>
                </a:lnTo>
                <a:lnTo>
                  <a:pt x="402336" y="448732"/>
                </a:lnTo>
                <a:lnTo>
                  <a:pt x="399512" y="488598"/>
                </a:lnTo>
                <a:lnTo>
                  <a:pt x="393210" y="533908"/>
                </a:lnTo>
                <a:lnTo>
                  <a:pt x="383127" y="582285"/>
                </a:lnTo>
                <a:lnTo>
                  <a:pt x="368962" y="631352"/>
                </a:lnTo>
                <a:lnTo>
                  <a:pt x="350412" y="678730"/>
                </a:lnTo>
                <a:lnTo>
                  <a:pt x="327174" y="722044"/>
                </a:lnTo>
                <a:lnTo>
                  <a:pt x="298947" y="758916"/>
                </a:lnTo>
                <a:lnTo>
                  <a:pt x="265427" y="786968"/>
                </a:lnTo>
                <a:lnTo>
                  <a:pt x="226314" y="803824"/>
                </a:lnTo>
                <a:lnTo>
                  <a:pt x="206502" y="806110"/>
                </a:lnTo>
                <a:lnTo>
                  <a:pt x="166248" y="797066"/>
                </a:lnTo>
                <a:lnTo>
                  <a:pt x="131210" y="775419"/>
                </a:lnTo>
                <a:lnTo>
                  <a:pt x="101171" y="743756"/>
                </a:lnTo>
                <a:lnTo>
                  <a:pt x="75912" y="704664"/>
                </a:lnTo>
                <a:lnTo>
                  <a:pt x="55217" y="660733"/>
                </a:lnTo>
                <a:lnTo>
                  <a:pt x="38867" y="614549"/>
                </a:lnTo>
                <a:lnTo>
                  <a:pt x="26645" y="568699"/>
                </a:lnTo>
                <a:lnTo>
                  <a:pt x="18334" y="525772"/>
                </a:lnTo>
                <a:lnTo>
                  <a:pt x="10668" y="447970"/>
                </a:lnTo>
                <a:lnTo>
                  <a:pt x="9906" y="428158"/>
                </a:lnTo>
                <a:lnTo>
                  <a:pt x="9906" y="532972"/>
                </a:lnTo>
                <a:lnTo>
                  <a:pt x="26895" y="608646"/>
                </a:lnTo>
                <a:lnTo>
                  <a:pt x="41853" y="653034"/>
                </a:lnTo>
                <a:lnTo>
                  <a:pt x="60745" y="696063"/>
                </a:lnTo>
                <a:lnTo>
                  <a:pt x="83678" y="735550"/>
                </a:lnTo>
                <a:lnTo>
                  <a:pt x="110757" y="769317"/>
                </a:lnTo>
                <a:lnTo>
                  <a:pt x="142122" y="795198"/>
                </a:lnTo>
                <a:lnTo>
                  <a:pt x="177778" y="810968"/>
                </a:lnTo>
                <a:lnTo>
                  <a:pt x="217932" y="814492"/>
                </a:lnTo>
                <a:lnTo>
                  <a:pt x="228600" y="812968"/>
                </a:lnTo>
                <a:lnTo>
                  <a:pt x="279015" y="789480"/>
                </a:lnTo>
                <a:lnTo>
                  <a:pt x="312860" y="757669"/>
                </a:lnTo>
                <a:lnTo>
                  <a:pt x="341141" y="717515"/>
                </a:lnTo>
                <a:lnTo>
                  <a:pt x="364199" y="671280"/>
                </a:lnTo>
                <a:lnTo>
                  <a:pt x="382372" y="621229"/>
                </a:lnTo>
                <a:lnTo>
                  <a:pt x="396000" y="569627"/>
                </a:lnTo>
                <a:lnTo>
                  <a:pt x="403098" y="531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92272" y="5626861"/>
            <a:ext cx="11430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3329" y="5558912"/>
            <a:ext cx="412750" cy="1016635"/>
          </a:xfrm>
          <a:custGeom>
            <a:avLst/>
            <a:gdLst/>
            <a:ahLst/>
            <a:cxnLst/>
            <a:rect l="l" t="t" r="r" b="b"/>
            <a:pathLst>
              <a:path w="412750" h="1016634">
                <a:moveTo>
                  <a:pt x="412242" y="534039"/>
                </a:moveTo>
                <a:lnTo>
                  <a:pt x="412242" y="481461"/>
                </a:lnTo>
                <a:lnTo>
                  <a:pt x="409604" y="426183"/>
                </a:lnTo>
                <a:lnTo>
                  <a:pt x="405126" y="374129"/>
                </a:lnTo>
                <a:lnTo>
                  <a:pt x="398928" y="325327"/>
                </a:lnTo>
                <a:lnTo>
                  <a:pt x="391125" y="279808"/>
                </a:lnTo>
                <a:lnTo>
                  <a:pt x="381838" y="237599"/>
                </a:lnTo>
                <a:lnTo>
                  <a:pt x="371183" y="198731"/>
                </a:lnTo>
                <a:lnTo>
                  <a:pt x="346242" y="131133"/>
                </a:lnTo>
                <a:lnTo>
                  <a:pt x="317248" y="77247"/>
                </a:lnTo>
                <a:lnTo>
                  <a:pt x="285144" y="37306"/>
                </a:lnTo>
                <a:lnTo>
                  <a:pt x="250875" y="11544"/>
                </a:lnTo>
                <a:lnTo>
                  <a:pt x="197475" y="0"/>
                </a:lnTo>
                <a:lnTo>
                  <a:pt x="179615" y="3494"/>
                </a:lnTo>
                <a:lnTo>
                  <a:pt x="144513" y="21672"/>
                </a:lnTo>
                <a:lnTo>
                  <a:pt x="111021" y="54965"/>
                </a:lnTo>
                <a:lnTo>
                  <a:pt x="80084" y="103605"/>
                </a:lnTo>
                <a:lnTo>
                  <a:pt x="52645" y="167826"/>
                </a:lnTo>
                <a:lnTo>
                  <a:pt x="40533" y="205853"/>
                </a:lnTo>
                <a:lnTo>
                  <a:pt x="29649" y="247862"/>
                </a:lnTo>
                <a:lnTo>
                  <a:pt x="20112" y="293884"/>
                </a:lnTo>
                <a:lnTo>
                  <a:pt x="12040" y="343947"/>
                </a:lnTo>
                <a:lnTo>
                  <a:pt x="5550" y="398081"/>
                </a:lnTo>
                <a:lnTo>
                  <a:pt x="762" y="456315"/>
                </a:lnTo>
                <a:lnTo>
                  <a:pt x="0" y="482223"/>
                </a:lnTo>
                <a:lnTo>
                  <a:pt x="0" y="505845"/>
                </a:lnTo>
                <a:lnTo>
                  <a:pt x="1524" y="504321"/>
                </a:lnTo>
                <a:lnTo>
                  <a:pt x="3048" y="503559"/>
                </a:lnTo>
                <a:lnTo>
                  <a:pt x="5334" y="502797"/>
                </a:lnTo>
                <a:lnTo>
                  <a:pt x="6858" y="503559"/>
                </a:lnTo>
                <a:lnTo>
                  <a:pt x="8382" y="505083"/>
                </a:lnTo>
                <a:lnTo>
                  <a:pt x="8382" y="508339"/>
                </a:lnTo>
                <a:lnTo>
                  <a:pt x="9144" y="508131"/>
                </a:lnTo>
                <a:lnTo>
                  <a:pt x="9231" y="511092"/>
                </a:lnTo>
                <a:lnTo>
                  <a:pt x="9906" y="510417"/>
                </a:lnTo>
                <a:lnTo>
                  <a:pt x="9906" y="482223"/>
                </a:lnTo>
                <a:lnTo>
                  <a:pt x="10668" y="457077"/>
                </a:lnTo>
                <a:lnTo>
                  <a:pt x="12192" y="431931"/>
                </a:lnTo>
                <a:lnTo>
                  <a:pt x="13734" y="399536"/>
                </a:lnTo>
                <a:lnTo>
                  <a:pt x="18085" y="358722"/>
                </a:lnTo>
                <a:lnTo>
                  <a:pt x="25384" y="311891"/>
                </a:lnTo>
                <a:lnTo>
                  <a:pt x="35769" y="261447"/>
                </a:lnTo>
                <a:lnTo>
                  <a:pt x="49378" y="209792"/>
                </a:lnTo>
                <a:lnTo>
                  <a:pt x="66350" y="159330"/>
                </a:lnTo>
                <a:lnTo>
                  <a:pt x="86824" y="112464"/>
                </a:lnTo>
                <a:lnTo>
                  <a:pt x="110938" y="71597"/>
                </a:lnTo>
                <a:lnTo>
                  <a:pt x="138830" y="39132"/>
                </a:lnTo>
                <a:lnTo>
                  <a:pt x="170638" y="17472"/>
                </a:lnTo>
                <a:lnTo>
                  <a:pt x="206502" y="9021"/>
                </a:lnTo>
                <a:lnTo>
                  <a:pt x="211836" y="9021"/>
                </a:lnTo>
                <a:lnTo>
                  <a:pt x="251996" y="22895"/>
                </a:lnTo>
                <a:lnTo>
                  <a:pt x="283197" y="48282"/>
                </a:lnTo>
                <a:lnTo>
                  <a:pt x="310229" y="83685"/>
                </a:lnTo>
                <a:lnTo>
                  <a:pt x="333306" y="126844"/>
                </a:lnTo>
                <a:lnTo>
                  <a:pt x="352646" y="175500"/>
                </a:lnTo>
                <a:lnTo>
                  <a:pt x="368466" y="227392"/>
                </a:lnTo>
                <a:lnTo>
                  <a:pt x="380982" y="280262"/>
                </a:lnTo>
                <a:lnTo>
                  <a:pt x="390410" y="331849"/>
                </a:lnTo>
                <a:lnTo>
                  <a:pt x="396967" y="379893"/>
                </a:lnTo>
                <a:lnTo>
                  <a:pt x="400870" y="422135"/>
                </a:lnTo>
                <a:lnTo>
                  <a:pt x="403098" y="482223"/>
                </a:lnTo>
                <a:lnTo>
                  <a:pt x="403098" y="658785"/>
                </a:lnTo>
                <a:lnTo>
                  <a:pt x="405290" y="641334"/>
                </a:lnTo>
                <a:lnTo>
                  <a:pt x="409691" y="589292"/>
                </a:lnTo>
                <a:lnTo>
                  <a:pt x="412242" y="534039"/>
                </a:lnTo>
                <a:close/>
              </a:path>
              <a:path w="412750" h="1016634">
                <a:moveTo>
                  <a:pt x="8382" y="505083"/>
                </a:moveTo>
                <a:lnTo>
                  <a:pt x="6858" y="503559"/>
                </a:lnTo>
                <a:lnTo>
                  <a:pt x="5334" y="502797"/>
                </a:lnTo>
                <a:lnTo>
                  <a:pt x="3048" y="503559"/>
                </a:lnTo>
                <a:lnTo>
                  <a:pt x="1524" y="504321"/>
                </a:lnTo>
                <a:lnTo>
                  <a:pt x="0" y="505845"/>
                </a:lnTo>
                <a:lnTo>
                  <a:pt x="0" y="508131"/>
                </a:lnTo>
                <a:lnTo>
                  <a:pt x="8382" y="505083"/>
                </a:lnTo>
                <a:close/>
              </a:path>
              <a:path w="412750" h="1016634">
                <a:moveTo>
                  <a:pt x="8382" y="508339"/>
                </a:moveTo>
                <a:lnTo>
                  <a:pt x="8382" y="505083"/>
                </a:lnTo>
                <a:lnTo>
                  <a:pt x="0" y="508131"/>
                </a:lnTo>
                <a:lnTo>
                  <a:pt x="0" y="534039"/>
                </a:lnTo>
                <a:lnTo>
                  <a:pt x="762" y="559947"/>
                </a:lnTo>
                <a:lnTo>
                  <a:pt x="762" y="510417"/>
                </a:lnTo>
                <a:lnTo>
                  <a:pt x="8382" y="508339"/>
                </a:lnTo>
                <a:close/>
              </a:path>
              <a:path w="412750" h="1016634">
                <a:moveTo>
                  <a:pt x="9231" y="511092"/>
                </a:moveTo>
                <a:lnTo>
                  <a:pt x="9144" y="508131"/>
                </a:lnTo>
                <a:lnTo>
                  <a:pt x="762" y="510417"/>
                </a:lnTo>
                <a:lnTo>
                  <a:pt x="762" y="511179"/>
                </a:lnTo>
                <a:lnTo>
                  <a:pt x="2286" y="512703"/>
                </a:lnTo>
                <a:lnTo>
                  <a:pt x="4572" y="513465"/>
                </a:lnTo>
                <a:lnTo>
                  <a:pt x="6096" y="512703"/>
                </a:lnTo>
                <a:lnTo>
                  <a:pt x="8382" y="511941"/>
                </a:lnTo>
                <a:lnTo>
                  <a:pt x="9231" y="511092"/>
                </a:lnTo>
                <a:close/>
              </a:path>
              <a:path w="412750" h="1016634">
                <a:moveTo>
                  <a:pt x="403098" y="658785"/>
                </a:moveTo>
                <a:lnTo>
                  <a:pt x="403098" y="534039"/>
                </a:lnTo>
                <a:lnTo>
                  <a:pt x="401028" y="593449"/>
                </a:lnTo>
                <a:lnTo>
                  <a:pt x="397143" y="636142"/>
                </a:lnTo>
                <a:lnTo>
                  <a:pt x="390469" y="684884"/>
                </a:lnTo>
                <a:lnTo>
                  <a:pt x="380791" y="737299"/>
                </a:lnTo>
                <a:lnTo>
                  <a:pt x="367897" y="791007"/>
                </a:lnTo>
                <a:lnTo>
                  <a:pt x="351575" y="843630"/>
                </a:lnTo>
                <a:lnTo>
                  <a:pt x="331610" y="892791"/>
                </a:lnTo>
                <a:lnTo>
                  <a:pt x="307791" y="936111"/>
                </a:lnTo>
                <a:lnTo>
                  <a:pt x="279903" y="971211"/>
                </a:lnTo>
                <a:lnTo>
                  <a:pt x="247735" y="995714"/>
                </a:lnTo>
                <a:lnTo>
                  <a:pt x="211074" y="1007241"/>
                </a:lnTo>
                <a:lnTo>
                  <a:pt x="201168" y="1007241"/>
                </a:lnTo>
                <a:lnTo>
                  <a:pt x="134360" y="972390"/>
                </a:lnTo>
                <a:lnTo>
                  <a:pt x="107249" y="939416"/>
                </a:lnTo>
                <a:lnTo>
                  <a:pt x="84031" y="898925"/>
                </a:lnTo>
                <a:lnTo>
                  <a:pt x="64479" y="853050"/>
                </a:lnTo>
                <a:lnTo>
                  <a:pt x="48365" y="803928"/>
                </a:lnTo>
                <a:lnTo>
                  <a:pt x="35463" y="753693"/>
                </a:lnTo>
                <a:lnTo>
                  <a:pt x="25546" y="704480"/>
                </a:lnTo>
                <a:lnTo>
                  <a:pt x="18386" y="658426"/>
                </a:lnTo>
                <a:lnTo>
                  <a:pt x="13756" y="617664"/>
                </a:lnTo>
                <a:lnTo>
                  <a:pt x="9231" y="511092"/>
                </a:lnTo>
                <a:lnTo>
                  <a:pt x="8382" y="511941"/>
                </a:lnTo>
                <a:lnTo>
                  <a:pt x="6096" y="512703"/>
                </a:lnTo>
                <a:lnTo>
                  <a:pt x="4572" y="513465"/>
                </a:lnTo>
                <a:lnTo>
                  <a:pt x="2286" y="512703"/>
                </a:lnTo>
                <a:lnTo>
                  <a:pt x="762" y="511179"/>
                </a:lnTo>
                <a:lnTo>
                  <a:pt x="762" y="559947"/>
                </a:lnTo>
                <a:lnTo>
                  <a:pt x="5559" y="618254"/>
                </a:lnTo>
                <a:lnTo>
                  <a:pt x="12061" y="672446"/>
                </a:lnTo>
                <a:lnTo>
                  <a:pt x="20151" y="722553"/>
                </a:lnTo>
                <a:lnTo>
                  <a:pt x="29708" y="768605"/>
                </a:lnTo>
                <a:lnTo>
                  <a:pt x="40615" y="810631"/>
                </a:lnTo>
                <a:lnTo>
                  <a:pt x="52754" y="848662"/>
                </a:lnTo>
                <a:lnTo>
                  <a:pt x="80250" y="912861"/>
                </a:lnTo>
                <a:lnTo>
                  <a:pt x="111249" y="961442"/>
                </a:lnTo>
                <a:lnTo>
                  <a:pt x="144802" y="994646"/>
                </a:lnTo>
                <a:lnTo>
                  <a:pt x="179961" y="1012715"/>
                </a:lnTo>
                <a:lnTo>
                  <a:pt x="197475" y="1016078"/>
                </a:lnTo>
                <a:lnTo>
                  <a:pt x="211074" y="1015958"/>
                </a:lnTo>
                <a:lnTo>
                  <a:pt x="251307" y="1004411"/>
                </a:lnTo>
                <a:lnTo>
                  <a:pt x="285596" y="978521"/>
                </a:lnTo>
                <a:lnTo>
                  <a:pt x="317700" y="938460"/>
                </a:lnTo>
                <a:lnTo>
                  <a:pt x="346669" y="884470"/>
                </a:lnTo>
                <a:lnTo>
                  <a:pt x="371556" y="816791"/>
                </a:lnTo>
                <a:lnTo>
                  <a:pt x="382172" y="777894"/>
                </a:lnTo>
                <a:lnTo>
                  <a:pt x="391412" y="735666"/>
                </a:lnTo>
                <a:lnTo>
                  <a:pt x="399158" y="690136"/>
                </a:lnTo>
                <a:lnTo>
                  <a:pt x="403098" y="658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37508" y="5620765"/>
            <a:ext cx="104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2181" y="5834122"/>
            <a:ext cx="11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b  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32181" y="626083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75076" y="4262627"/>
            <a:ext cx="537210" cy="619125"/>
          </a:xfrm>
          <a:custGeom>
            <a:avLst/>
            <a:gdLst/>
            <a:ahLst/>
            <a:cxnLst/>
            <a:rect l="l" t="t" r="r" b="b"/>
            <a:pathLst>
              <a:path w="537210" h="619125">
                <a:moveTo>
                  <a:pt x="536448" y="152400"/>
                </a:moveTo>
                <a:lnTo>
                  <a:pt x="3048" y="0"/>
                </a:lnTo>
                <a:lnTo>
                  <a:pt x="762" y="9144"/>
                </a:lnTo>
                <a:lnTo>
                  <a:pt x="502158" y="152400"/>
                </a:lnTo>
                <a:lnTo>
                  <a:pt x="1524" y="152400"/>
                </a:lnTo>
                <a:lnTo>
                  <a:pt x="1524" y="162306"/>
                </a:lnTo>
                <a:lnTo>
                  <a:pt x="534924" y="162306"/>
                </a:lnTo>
                <a:lnTo>
                  <a:pt x="534924" y="158496"/>
                </a:lnTo>
                <a:lnTo>
                  <a:pt x="536448" y="152400"/>
                </a:lnTo>
                <a:close/>
              </a:path>
              <a:path w="537210" h="619125">
                <a:moveTo>
                  <a:pt x="537210" y="610362"/>
                </a:moveTo>
                <a:lnTo>
                  <a:pt x="3810" y="381762"/>
                </a:lnTo>
                <a:lnTo>
                  <a:pt x="0" y="390144"/>
                </a:lnTo>
                <a:lnTo>
                  <a:pt x="533400" y="618744"/>
                </a:lnTo>
                <a:lnTo>
                  <a:pt x="53721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0514" y="5710427"/>
            <a:ext cx="615315" cy="694690"/>
          </a:xfrm>
          <a:custGeom>
            <a:avLst/>
            <a:gdLst/>
            <a:ahLst/>
            <a:cxnLst/>
            <a:rect l="l" t="t" r="r" b="b"/>
            <a:pathLst>
              <a:path w="615314" h="694689">
                <a:moveTo>
                  <a:pt x="614934" y="686562"/>
                </a:moveTo>
                <a:lnTo>
                  <a:pt x="322300" y="467106"/>
                </a:lnTo>
                <a:lnTo>
                  <a:pt x="611886" y="467106"/>
                </a:lnTo>
                <a:lnTo>
                  <a:pt x="611886" y="457200"/>
                </a:lnTo>
                <a:lnTo>
                  <a:pt x="309092" y="457200"/>
                </a:lnTo>
                <a:lnTo>
                  <a:pt x="293611" y="445592"/>
                </a:lnTo>
                <a:lnTo>
                  <a:pt x="293611" y="457200"/>
                </a:lnTo>
                <a:lnTo>
                  <a:pt x="25895" y="457200"/>
                </a:lnTo>
                <a:lnTo>
                  <a:pt x="196265" y="384187"/>
                </a:lnTo>
                <a:lnTo>
                  <a:pt x="293611" y="457200"/>
                </a:lnTo>
                <a:lnTo>
                  <a:pt x="293611" y="445592"/>
                </a:lnTo>
                <a:lnTo>
                  <a:pt x="206121" y="379971"/>
                </a:lnTo>
                <a:lnTo>
                  <a:pt x="537972" y="237744"/>
                </a:lnTo>
                <a:lnTo>
                  <a:pt x="534162" y="229362"/>
                </a:lnTo>
                <a:lnTo>
                  <a:pt x="197612" y="373595"/>
                </a:lnTo>
                <a:lnTo>
                  <a:pt x="12522" y="234772"/>
                </a:lnTo>
                <a:lnTo>
                  <a:pt x="307454" y="124167"/>
                </a:lnTo>
                <a:lnTo>
                  <a:pt x="610362" y="237744"/>
                </a:lnTo>
                <a:lnTo>
                  <a:pt x="614172" y="229362"/>
                </a:lnTo>
                <a:lnTo>
                  <a:pt x="320535" y="119265"/>
                </a:lnTo>
                <a:lnTo>
                  <a:pt x="614172" y="9144"/>
                </a:lnTo>
                <a:lnTo>
                  <a:pt x="611886" y="4114"/>
                </a:lnTo>
                <a:lnTo>
                  <a:pt x="611886" y="0"/>
                </a:lnTo>
                <a:lnTo>
                  <a:pt x="585939" y="0"/>
                </a:lnTo>
                <a:lnTo>
                  <a:pt x="585939" y="9918"/>
                </a:lnTo>
                <a:lnTo>
                  <a:pt x="307454" y="114350"/>
                </a:lnTo>
                <a:lnTo>
                  <a:pt x="28981" y="9918"/>
                </a:lnTo>
                <a:lnTo>
                  <a:pt x="585939" y="9918"/>
                </a:lnTo>
                <a:lnTo>
                  <a:pt x="585939" y="0"/>
                </a:lnTo>
                <a:lnTo>
                  <a:pt x="2286" y="0"/>
                </a:lnTo>
                <a:lnTo>
                  <a:pt x="2286" y="5791"/>
                </a:lnTo>
                <a:lnTo>
                  <a:pt x="762" y="9144"/>
                </a:lnTo>
                <a:lnTo>
                  <a:pt x="2286" y="9715"/>
                </a:lnTo>
                <a:lnTo>
                  <a:pt x="2286" y="9918"/>
                </a:lnTo>
                <a:lnTo>
                  <a:pt x="2819" y="9918"/>
                </a:lnTo>
                <a:lnTo>
                  <a:pt x="294373" y="119265"/>
                </a:lnTo>
                <a:lnTo>
                  <a:pt x="762" y="229362"/>
                </a:lnTo>
                <a:lnTo>
                  <a:pt x="2552" y="233324"/>
                </a:lnTo>
                <a:lnTo>
                  <a:pt x="0" y="236982"/>
                </a:lnTo>
                <a:lnTo>
                  <a:pt x="187769" y="377825"/>
                </a:lnTo>
                <a:lnTo>
                  <a:pt x="2540" y="457200"/>
                </a:lnTo>
                <a:lnTo>
                  <a:pt x="2286" y="457200"/>
                </a:lnTo>
                <a:lnTo>
                  <a:pt x="762" y="457962"/>
                </a:lnTo>
                <a:lnTo>
                  <a:pt x="2286" y="461314"/>
                </a:lnTo>
                <a:lnTo>
                  <a:pt x="2286" y="467106"/>
                </a:lnTo>
                <a:lnTo>
                  <a:pt x="306819" y="467106"/>
                </a:lnTo>
                <a:lnTo>
                  <a:pt x="609600" y="694182"/>
                </a:lnTo>
                <a:lnTo>
                  <a:pt x="614934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2236</Words>
  <Application>Microsoft Macintosh PowerPoint</Application>
  <PresentationFormat>Custom</PresentationFormat>
  <Paragraphs>620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AoyagiKouzanFontT</vt:lpstr>
      <vt:lpstr>Arial</vt:lpstr>
      <vt:lpstr>Calibri</vt:lpstr>
      <vt:lpstr>DejaVu Serif</vt:lpstr>
      <vt:lpstr>Noto Sans CJK JP Medium</vt:lpstr>
      <vt:lpstr>Times New Roman</vt:lpstr>
      <vt:lpstr>Wingdings</vt:lpstr>
      <vt:lpstr>Office Theme</vt:lpstr>
      <vt:lpstr>Introduction to Database Systems</vt:lpstr>
      <vt:lpstr>Database Design</vt:lpstr>
      <vt:lpstr>Database Design</vt:lpstr>
      <vt:lpstr>Database Design Process</vt:lpstr>
      <vt:lpstr>Entity / Relationship Diagrams</vt:lpstr>
      <vt:lpstr>name</vt:lpstr>
      <vt:lpstr>Keys in E/R Diagrams</vt:lpstr>
      <vt:lpstr>What is a Relation(ship)?</vt:lpstr>
      <vt:lpstr>Multiplicity of E/R Relations</vt:lpstr>
      <vt:lpstr>name</vt:lpstr>
      <vt:lpstr>Multi-way Relationships</vt:lpstr>
      <vt:lpstr>Arrows in Multiway Relationships</vt:lpstr>
      <vt:lpstr>Arrows in Multiway Relationships</vt:lpstr>
      <vt:lpstr>Converting Multi-way  Relationships to Binary</vt:lpstr>
      <vt:lpstr>Converting Multi-way  Relationships to Binary</vt:lpstr>
      <vt:lpstr>3. Design Principles</vt:lpstr>
      <vt:lpstr>Design Principles:  What’s Wrong?</vt:lpstr>
      <vt:lpstr>Design Principles:  What’s Wrong?</vt:lpstr>
      <vt:lpstr>From E/R Diagrams  to Relational Schema</vt:lpstr>
      <vt:lpstr>Entity Set to Relation</vt:lpstr>
      <vt:lpstr>N-N Relationships to Relations</vt:lpstr>
      <vt:lpstr>N-N Relationships to Relations</vt:lpstr>
      <vt:lpstr>N-1 Relationships to Relations</vt:lpstr>
      <vt:lpstr>N-1 Relationships to Relations</vt:lpstr>
      <vt:lpstr>Ex: NFL Game DB</vt:lpstr>
      <vt:lpstr>Multi-way Relationships to  Relations</vt:lpstr>
      <vt:lpstr>Modeling Subclasses</vt:lpstr>
      <vt:lpstr>Subclasses</vt:lpstr>
      <vt:lpstr>Subclasses to  Relations (one option)</vt:lpstr>
      <vt:lpstr>Modeling Union Types with  Subclasses</vt:lpstr>
      <vt:lpstr>Modeling Union Types with  Subclasses</vt:lpstr>
      <vt:lpstr>Modeling Union Types with  Subclasses</vt:lpstr>
      <vt:lpstr>Weak Entity Sets</vt:lpstr>
      <vt:lpstr>Integrity Constraints Motivation</vt:lpstr>
      <vt:lpstr>Constraints in E/R Diagrams</vt:lpstr>
      <vt:lpstr>Keys in E/R Diagrams</vt:lpstr>
      <vt:lpstr>Single Value Constraints</vt:lpstr>
      <vt:lpstr>Referential Integrity Constraints</vt:lpstr>
      <vt:lpstr>Other Constraints</vt:lpstr>
      <vt:lpstr>Constraints in SQL</vt:lpstr>
      <vt:lpstr>Key Constraints</vt:lpstr>
      <vt:lpstr>Keys with Multiple Attributes</vt:lpstr>
      <vt:lpstr>Other Keys</vt:lpstr>
      <vt:lpstr>Foreign Key Constraints</vt:lpstr>
      <vt:lpstr>Foreign Key Constraints</vt:lpstr>
      <vt:lpstr>What happens when data  changes?</vt:lpstr>
      <vt:lpstr>What happens when data  changes?</vt:lpstr>
      <vt:lpstr>Maintaining Referential Integrity</vt:lpstr>
      <vt:lpstr>Constraints on  Attributes and Tuples</vt:lpstr>
      <vt:lpstr>Constraints on  Attributes and Tuples</vt:lpstr>
      <vt:lpstr>Constraints on  Attributes and Tuples</vt:lpstr>
      <vt:lpstr>Constraints on  Attributes and Tuples</vt:lpstr>
      <vt:lpstr>Constraints on  Attributes and Tuples</vt:lpstr>
      <vt:lpstr>Constraints on  Attributes and Tuples</vt:lpstr>
      <vt:lpstr>General 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lec22-conceptual-design</dc:title>
  <dc:creator>gangluo</dc:creator>
  <cp:lastModifiedBy>Tran Quang Huy</cp:lastModifiedBy>
  <cp:revision>3</cp:revision>
  <dcterms:created xsi:type="dcterms:W3CDTF">2021-11-04T16:56:01Z</dcterms:created>
  <dcterms:modified xsi:type="dcterms:W3CDTF">2021-11-12T01:52:07Z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2021-11-04T00:00:00Z</vt:filetime>
  </property>
</Properties>
</file>