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4" autoAdjust="0"/>
    <p:restoredTop sz="94660"/>
  </p:normalViewPr>
  <p:slideViewPr>
    <p:cSldViewPr>
      <p:cViewPr varScale="1">
        <p:scale>
          <a:sx n="96" d="100"/>
          <a:sy n="96" d="100"/>
        </p:scale>
        <p:origin x="17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8545" y="2740405"/>
            <a:ext cx="386130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94279" y="4662464"/>
            <a:ext cx="506984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6916" y="1306322"/>
            <a:ext cx="2004567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7312" y="2728912"/>
            <a:ext cx="6672580" cy="2314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0" y="6750866"/>
            <a:ext cx="16243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5896" y="6750866"/>
            <a:ext cx="27495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95400" y="2740405"/>
            <a:ext cx="7565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5365" marR="5080" indent="-1003300" algn="ctr">
              <a:lnSpc>
                <a:spcPct val="100000"/>
              </a:lnSpc>
              <a:spcBef>
                <a:spcPts val="100"/>
              </a:spcBef>
            </a:pPr>
            <a:r>
              <a:rPr lang="en-GB" spc="-5" dirty="0"/>
              <a:t>Introduction to </a:t>
            </a:r>
            <a:r>
              <a:rPr spc="-5" dirty="0"/>
              <a:t>Database</a:t>
            </a:r>
            <a:r>
              <a:rPr spc="-114" dirty="0"/>
              <a:t> </a:t>
            </a:r>
            <a:r>
              <a:rPr dirty="0"/>
              <a:t>Systems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494279" y="4662464"/>
            <a:ext cx="5069840" cy="101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0475" marR="5080" indent="-1248410" algn="ctr">
              <a:lnSpc>
                <a:spcPct val="12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75" dirty="0"/>
              <a:t> </a:t>
            </a:r>
            <a:r>
              <a:rPr dirty="0"/>
              <a:t>Theory  </a:t>
            </a:r>
            <a:endParaRPr lang="en-US" dirty="0"/>
          </a:p>
          <a:p>
            <a:pPr marL="1260475" marR="5080" indent="-1248410" algn="ctr">
              <a:lnSpc>
                <a:spcPct val="120000"/>
              </a:lnSpc>
              <a:spcBef>
                <a:spcPts val="100"/>
              </a:spcBef>
            </a:pPr>
            <a:r>
              <a:rPr dirty="0"/>
              <a:t>(Ch. 3.1,</a:t>
            </a:r>
            <a:r>
              <a:rPr spc="-15" dirty="0"/>
              <a:t> </a:t>
            </a:r>
            <a:r>
              <a:rPr dirty="0"/>
              <a:t>3.3-4)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1600" y="2743200"/>
            <a:ext cx="6629400" cy="457200"/>
            <a:chOff x="1371600" y="2743200"/>
            <a:chExt cx="6629400" cy="457200"/>
          </a:xfrm>
        </p:grpSpPr>
        <p:sp>
          <p:nvSpPr>
            <p:cNvPr id="4" name="object 4"/>
            <p:cNvSpPr/>
            <p:nvPr/>
          </p:nvSpPr>
          <p:spPr>
            <a:xfrm>
              <a:off x="4967478" y="2776727"/>
              <a:ext cx="1365885" cy="1905"/>
            </a:xfrm>
            <a:custGeom>
              <a:avLst/>
              <a:gdLst/>
              <a:ahLst/>
              <a:cxnLst/>
              <a:rect l="l" t="t" r="r" b="b"/>
              <a:pathLst>
                <a:path w="1365885" h="1905">
                  <a:moveTo>
                    <a:pt x="8369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8369" y="1524"/>
                  </a:lnTo>
                  <a:lnTo>
                    <a:pt x="8369" y="0"/>
                  </a:lnTo>
                  <a:close/>
                </a:path>
                <a:path w="1365885" h="1905">
                  <a:moveTo>
                    <a:pt x="1365504" y="0"/>
                  </a:moveTo>
                  <a:lnTo>
                    <a:pt x="1357122" y="0"/>
                  </a:lnTo>
                  <a:lnTo>
                    <a:pt x="1357122" y="1524"/>
                  </a:lnTo>
                  <a:lnTo>
                    <a:pt x="1365504" y="1524"/>
                  </a:lnTo>
                  <a:lnTo>
                    <a:pt x="1365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600" y="2743200"/>
              <a:ext cx="66294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7312" y="2728912"/>
          <a:ext cx="6629400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EmpID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Position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E0045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Clerk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E3542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10744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9876	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Salesrep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50" dirty="0">
                          <a:latin typeface="Arial"/>
                          <a:cs typeface="Arial"/>
                        </a:rPr>
                        <a:t>E1111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10744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9876	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Salesrep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E9999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Mary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Lawyer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355340" y="5663438"/>
            <a:ext cx="262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6825" algn="l"/>
                <a:tab pos="173355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Positio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n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Phone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1600" y="2743200"/>
            <a:ext cx="6629400" cy="457200"/>
            <a:chOff x="1371600" y="2743200"/>
            <a:chExt cx="6629400" cy="457200"/>
          </a:xfrm>
        </p:grpSpPr>
        <p:sp>
          <p:nvSpPr>
            <p:cNvPr id="4" name="object 4"/>
            <p:cNvSpPr/>
            <p:nvPr/>
          </p:nvSpPr>
          <p:spPr>
            <a:xfrm>
              <a:off x="6324600" y="2776728"/>
              <a:ext cx="8890" cy="1905"/>
            </a:xfrm>
            <a:custGeom>
              <a:avLst/>
              <a:gdLst/>
              <a:ahLst/>
              <a:cxnLst/>
              <a:rect l="l" t="t" r="r" b="b"/>
              <a:pathLst>
                <a:path w="8889" h="1905">
                  <a:moveTo>
                    <a:pt x="8382" y="1523"/>
                  </a:moveTo>
                  <a:lnTo>
                    <a:pt x="8382" y="0"/>
                  </a:lnTo>
                  <a:lnTo>
                    <a:pt x="0" y="0"/>
                  </a:lnTo>
                  <a:lnTo>
                    <a:pt x="0" y="1523"/>
                  </a:lnTo>
                  <a:lnTo>
                    <a:pt x="838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600" y="2743200"/>
              <a:ext cx="66294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7312" y="2728912"/>
          <a:ext cx="6629400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EmpID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Position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E0045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10744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1234	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Clerk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E3542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9876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Salesrep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50" dirty="0">
                          <a:latin typeface="Arial"/>
                          <a:cs typeface="Arial"/>
                        </a:rPr>
                        <a:t>E1111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9876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Salesrep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E9999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Mary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10744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1234	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Lawyer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067304" y="5658866"/>
            <a:ext cx="367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3280" algn="l"/>
                <a:tab pos="258000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no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Phon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Position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3" y="719581"/>
            <a:ext cx="2004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5027" y="5862828"/>
            <a:ext cx="5207000" cy="471805"/>
            <a:chOff x="605027" y="5862828"/>
            <a:chExt cx="5207000" cy="471805"/>
          </a:xfrm>
        </p:grpSpPr>
        <p:sp>
          <p:nvSpPr>
            <p:cNvPr id="4" name="object 4"/>
            <p:cNvSpPr/>
            <p:nvPr/>
          </p:nvSpPr>
          <p:spPr>
            <a:xfrm>
              <a:off x="609599" y="5867400"/>
              <a:ext cx="5197602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027" y="5862828"/>
              <a:ext cx="5206746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027" y="5862828"/>
              <a:ext cx="5207000" cy="471805"/>
            </a:xfrm>
            <a:custGeom>
              <a:avLst/>
              <a:gdLst/>
              <a:ahLst/>
              <a:cxnLst/>
              <a:rect l="l" t="t" r="r" b="b"/>
              <a:pathLst>
                <a:path w="5207000" h="471804">
                  <a:moveTo>
                    <a:pt x="5206746" y="469391"/>
                  </a:moveTo>
                  <a:lnTo>
                    <a:pt x="5206746" y="2285"/>
                  </a:lnTo>
                  <a:lnTo>
                    <a:pt x="520522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5197602" y="9905"/>
                  </a:lnTo>
                  <a:lnTo>
                    <a:pt x="5197602" y="4571"/>
                  </a:lnTo>
                  <a:lnTo>
                    <a:pt x="5202174" y="9905"/>
                  </a:lnTo>
                  <a:lnTo>
                    <a:pt x="5202174" y="471677"/>
                  </a:lnTo>
                  <a:lnTo>
                    <a:pt x="5205222" y="471677"/>
                  </a:lnTo>
                  <a:lnTo>
                    <a:pt x="5206746" y="469391"/>
                  </a:lnTo>
                  <a:close/>
                </a:path>
                <a:path w="5207000" h="47180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5207000" h="471804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5207000" h="471804">
                  <a:moveTo>
                    <a:pt x="5202174" y="461771"/>
                  </a:moveTo>
                  <a:lnTo>
                    <a:pt x="4572" y="461772"/>
                  </a:lnTo>
                  <a:lnTo>
                    <a:pt x="9905" y="466343"/>
                  </a:lnTo>
                  <a:lnTo>
                    <a:pt x="9905" y="471678"/>
                  </a:lnTo>
                  <a:lnTo>
                    <a:pt x="5197602" y="471677"/>
                  </a:lnTo>
                  <a:lnTo>
                    <a:pt x="5197602" y="466343"/>
                  </a:lnTo>
                  <a:lnTo>
                    <a:pt x="5202174" y="461771"/>
                  </a:lnTo>
                  <a:close/>
                </a:path>
                <a:path w="5207000" h="471804">
                  <a:moveTo>
                    <a:pt x="9905" y="471678"/>
                  </a:moveTo>
                  <a:lnTo>
                    <a:pt x="9905" y="466343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5" y="471678"/>
                  </a:lnTo>
                  <a:close/>
                </a:path>
                <a:path w="5207000" h="471804">
                  <a:moveTo>
                    <a:pt x="5202174" y="9905"/>
                  </a:moveTo>
                  <a:lnTo>
                    <a:pt x="5197602" y="4571"/>
                  </a:lnTo>
                  <a:lnTo>
                    <a:pt x="5197602" y="9905"/>
                  </a:lnTo>
                  <a:lnTo>
                    <a:pt x="5202174" y="9905"/>
                  </a:lnTo>
                  <a:close/>
                </a:path>
                <a:path w="5207000" h="471804">
                  <a:moveTo>
                    <a:pt x="5202174" y="461771"/>
                  </a:moveTo>
                  <a:lnTo>
                    <a:pt x="5202174" y="9905"/>
                  </a:lnTo>
                  <a:lnTo>
                    <a:pt x="5197602" y="9905"/>
                  </a:lnTo>
                  <a:lnTo>
                    <a:pt x="5197602" y="461771"/>
                  </a:lnTo>
                  <a:lnTo>
                    <a:pt x="5202174" y="461771"/>
                  </a:lnTo>
                  <a:close/>
                </a:path>
                <a:path w="5207000" h="471804">
                  <a:moveTo>
                    <a:pt x="5202174" y="471677"/>
                  </a:moveTo>
                  <a:lnTo>
                    <a:pt x="5202174" y="461771"/>
                  </a:lnTo>
                  <a:lnTo>
                    <a:pt x="5197602" y="466343"/>
                  </a:lnTo>
                  <a:lnTo>
                    <a:pt x="5197602" y="471677"/>
                  </a:lnTo>
                  <a:lnTo>
                    <a:pt x="5202174" y="471677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8340" y="5892038"/>
            <a:ext cx="498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Do all </a:t>
            </a:r>
            <a:r>
              <a:rPr sz="2400" dirty="0">
                <a:latin typeface="Arial"/>
                <a:cs typeface="Arial"/>
              </a:rPr>
              <a:t>the FDs </a:t>
            </a:r>
            <a:r>
              <a:rPr sz="2400" spc="-5" dirty="0">
                <a:latin typeface="Arial"/>
                <a:cs typeface="Arial"/>
              </a:rPr>
              <a:t>hold on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instance?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1428" y="1655826"/>
            <a:ext cx="3413125" cy="1210310"/>
          </a:xfrm>
          <a:custGeom>
            <a:avLst/>
            <a:gdLst/>
            <a:ahLst/>
            <a:cxnLst/>
            <a:rect l="l" t="t" r="r" b="b"/>
            <a:pathLst>
              <a:path w="3413125" h="1210310">
                <a:moveTo>
                  <a:pt x="3412998" y="1210056"/>
                </a:moveTo>
                <a:lnTo>
                  <a:pt x="341299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3403854" y="9906"/>
                </a:lnTo>
                <a:lnTo>
                  <a:pt x="3403854" y="5334"/>
                </a:lnTo>
                <a:lnTo>
                  <a:pt x="3408426" y="9906"/>
                </a:lnTo>
                <a:lnTo>
                  <a:pt x="3408426" y="1210056"/>
                </a:lnTo>
                <a:lnTo>
                  <a:pt x="3412998" y="1210056"/>
                </a:lnTo>
                <a:close/>
              </a:path>
              <a:path w="3413125" h="1210310">
                <a:moveTo>
                  <a:pt x="9906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3413125" h="1210310">
                <a:moveTo>
                  <a:pt x="9906" y="120091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0912"/>
                </a:lnTo>
                <a:lnTo>
                  <a:pt x="9906" y="1200912"/>
                </a:lnTo>
                <a:close/>
              </a:path>
              <a:path w="3413125" h="1210310">
                <a:moveTo>
                  <a:pt x="3408426" y="1200912"/>
                </a:moveTo>
                <a:lnTo>
                  <a:pt x="4572" y="1200912"/>
                </a:lnTo>
                <a:lnTo>
                  <a:pt x="9906" y="1205484"/>
                </a:lnTo>
                <a:lnTo>
                  <a:pt x="9906" y="1210056"/>
                </a:lnTo>
                <a:lnTo>
                  <a:pt x="3403854" y="1210056"/>
                </a:lnTo>
                <a:lnTo>
                  <a:pt x="3403854" y="1205484"/>
                </a:lnTo>
                <a:lnTo>
                  <a:pt x="3408426" y="1200912"/>
                </a:lnTo>
                <a:close/>
              </a:path>
              <a:path w="3413125" h="1210310">
                <a:moveTo>
                  <a:pt x="9906" y="1210056"/>
                </a:moveTo>
                <a:lnTo>
                  <a:pt x="9906" y="1205484"/>
                </a:lnTo>
                <a:lnTo>
                  <a:pt x="4572" y="1200912"/>
                </a:lnTo>
                <a:lnTo>
                  <a:pt x="4572" y="1210056"/>
                </a:lnTo>
                <a:lnTo>
                  <a:pt x="9906" y="1210056"/>
                </a:lnTo>
                <a:close/>
              </a:path>
              <a:path w="3413125" h="1210310">
                <a:moveTo>
                  <a:pt x="3408426" y="9906"/>
                </a:moveTo>
                <a:lnTo>
                  <a:pt x="3403854" y="5334"/>
                </a:lnTo>
                <a:lnTo>
                  <a:pt x="3403854" y="9906"/>
                </a:lnTo>
                <a:lnTo>
                  <a:pt x="3408426" y="9906"/>
                </a:lnTo>
                <a:close/>
              </a:path>
              <a:path w="3413125" h="1210310">
                <a:moveTo>
                  <a:pt x="3408426" y="1200912"/>
                </a:moveTo>
                <a:lnTo>
                  <a:pt x="3408426" y="9906"/>
                </a:lnTo>
                <a:lnTo>
                  <a:pt x="3403854" y="9906"/>
                </a:lnTo>
                <a:lnTo>
                  <a:pt x="3403854" y="1200912"/>
                </a:lnTo>
                <a:lnTo>
                  <a:pt x="3408426" y="1200912"/>
                </a:lnTo>
                <a:close/>
              </a:path>
              <a:path w="3413125" h="1210310">
                <a:moveTo>
                  <a:pt x="3408426" y="1210056"/>
                </a:moveTo>
                <a:lnTo>
                  <a:pt x="3408426" y="1200912"/>
                </a:lnTo>
                <a:lnTo>
                  <a:pt x="3403854" y="1205484"/>
                </a:lnTo>
                <a:lnTo>
                  <a:pt x="3403854" y="1210056"/>
                </a:lnTo>
                <a:lnTo>
                  <a:pt x="3408426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3459" y="1658492"/>
            <a:ext cx="3408679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endParaRPr sz="2400">
              <a:latin typeface="Arial"/>
              <a:cs typeface="Arial"/>
            </a:endParaRPr>
          </a:p>
          <a:p>
            <a:pPr marL="93980" marR="13081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department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color,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5350" y="3166110"/>
          <a:ext cx="8229600" cy="241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3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color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Gizmo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Gadget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Green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800" spc="-80" dirty="0">
                          <a:latin typeface="Arial"/>
                          <a:cs typeface="Arial"/>
                        </a:rPr>
                        <a:t>Toys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spc="-25" dirty="0">
                          <a:latin typeface="Arial"/>
                          <a:cs typeface="Arial"/>
                        </a:rPr>
                        <a:t>Tweaker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Gadget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Green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spc="-80" dirty="0">
                          <a:latin typeface="Arial"/>
                          <a:cs typeface="Arial"/>
                        </a:rPr>
                        <a:t>Toys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99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328" y="620522"/>
            <a:ext cx="2004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5350" y="2800350"/>
          <a:ext cx="8229600" cy="3216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3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color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Gizmo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Gadget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Green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spc="-80" dirty="0">
                          <a:latin typeface="Arial"/>
                          <a:cs typeface="Arial"/>
                        </a:rPr>
                        <a:t>Toys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spc="-25" dirty="0">
                          <a:latin typeface="Arial"/>
                          <a:cs typeface="Arial"/>
                        </a:rPr>
                        <a:t>Tweaker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Gadget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Green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spc="-80" dirty="0">
                          <a:latin typeface="Arial"/>
                          <a:cs typeface="Arial"/>
                        </a:rPr>
                        <a:t>Toys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Gizmo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Stationary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Green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Office-supp.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78763" y="6243828"/>
            <a:ext cx="3188970" cy="471805"/>
            <a:chOff x="778763" y="6243828"/>
            <a:chExt cx="3188970" cy="471805"/>
          </a:xfrm>
        </p:grpSpPr>
        <p:sp>
          <p:nvSpPr>
            <p:cNvPr id="5" name="object 5"/>
            <p:cNvSpPr/>
            <p:nvPr/>
          </p:nvSpPr>
          <p:spPr>
            <a:xfrm>
              <a:off x="784097" y="6248400"/>
              <a:ext cx="3178302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8763" y="6243828"/>
              <a:ext cx="3188970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763" y="6243828"/>
              <a:ext cx="3188970" cy="471805"/>
            </a:xfrm>
            <a:custGeom>
              <a:avLst/>
              <a:gdLst/>
              <a:ahLst/>
              <a:cxnLst/>
              <a:rect l="l" t="t" r="r" b="b"/>
              <a:pathLst>
                <a:path w="3188970" h="471804">
                  <a:moveTo>
                    <a:pt x="3188970" y="469392"/>
                  </a:moveTo>
                  <a:lnTo>
                    <a:pt x="3188970" y="2285"/>
                  </a:lnTo>
                  <a:lnTo>
                    <a:pt x="318668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5334" y="471678"/>
                  </a:lnTo>
                  <a:lnTo>
                    <a:pt x="5334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3179064" y="9905"/>
                  </a:lnTo>
                  <a:lnTo>
                    <a:pt x="3179064" y="4571"/>
                  </a:lnTo>
                  <a:lnTo>
                    <a:pt x="3183636" y="9905"/>
                  </a:lnTo>
                  <a:lnTo>
                    <a:pt x="3183636" y="471678"/>
                  </a:lnTo>
                  <a:lnTo>
                    <a:pt x="3186684" y="471678"/>
                  </a:lnTo>
                  <a:lnTo>
                    <a:pt x="3188970" y="469392"/>
                  </a:lnTo>
                  <a:close/>
                </a:path>
                <a:path w="3188970" h="471804">
                  <a:moveTo>
                    <a:pt x="9906" y="9906"/>
                  </a:moveTo>
                  <a:lnTo>
                    <a:pt x="9906" y="4572"/>
                  </a:lnTo>
                  <a:lnTo>
                    <a:pt x="5334" y="9906"/>
                  </a:lnTo>
                  <a:lnTo>
                    <a:pt x="9906" y="9906"/>
                  </a:lnTo>
                  <a:close/>
                </a:path>
                <a:path w="3188970" h="471804">
                  <a:moveTo>
                    <a:pt x="9906" y="461772"/>
                  </a:moveTo>
                  <a:lnTo>
                    <a:pt x="9906" y="9906"/>
                  </a:lnTo>
                  <a:lnTo>
                    <a:pt x="5334" y="9906"/>
                  </a:lnTo>
                  <a:lnTo>
                    <a:pt x="5334" y="461772"/>
                  </a:lnTo>
                  <a:lnTo>
                    <a:pt x="9906" y="461772"/>
                  </a:lnTo>
                  <a:close/>
                </a:path>
                <a:path w="3188970" h="471804">
                  <a:moveTo>
                    <a:pt x="3183636" y="461772"/>
                  </a:moveTo>
                  <a:lnTo>
                    <a:pt x="5334" y="461772"/>
                  </a:lnTo>
                  <a:lnTo>
                    <a:pt x="9906" y="466344"/>
                  </a:lnTo>
                  <a:lnTo>
                    <a:pt x="9906" y="471678"/>
                  </a:lnTo>
                  <a:lnTo>
                    <a:pt x="3179064" y="471678"/>
                  </a:lnTo>
                  <a:lnTo>
                    <a:pt x="3179064" y="466344"/>
                  </a:lnTo>
                  <a:lnTo>
                    <a:pt x="3183636" y="461772"/>
                  </a:lnTo>
                  <a:close/>
                </a:path>
                <a:path w="3188970" h="471804">
                  <a:moveTo>
                    <a:pt x="9906" y="471678"/>
                  </a:moveTo>
                  <a:lnTo>
                    <a:pt x="9906" y="466344"/>
                  </a:lnTo>
                  <a:lnTo>
                    <a:pt x="5334" y="461772"/>
                  </a:lnTo>
                  <a:lnTo>
                    <a:pt x="5334" y="471678"/>
                  </a:lnTo>
                  <a:lnTo>
                    <a:pt x="9906" y="471678"/>
                  </a:lnTo>
                  <a:close/>
                </a:path>
                <a:path w="3188970" h="471804">
                  <a:moveTo>
                    <a:pt x="3183636" y="9905"/>
                  </a:moveTo>
                  <a:lnTo>
                    <a:pt x="3179064" y="4571"/>
                  </a:lnTo>
                  <a:lnTo>
                    <a:pt x="3179064" y="9905"/>
                  </a:lnTo>
                  <a:lnTo>
                    <a:pt x="3183636" y="9905"/>
                  </a:lnTo>
                  <a:close/>
                </a:path>
                <a:path w="3188970" h="471804">
                  <a:moveTo>
                    <a:pt x="3183636" y="461772"/>
                  </a:moveTo>
                  <a:lnTo>
                    <a:pt x="3183636" y="9905"/>
                  </a:lnTo>
                  <a:lnTo>
                    <a:pt x="3179064" y="9905"/>
                  </a:lnTo>
                  <a:lnTo>
                    <a:pt x="3179064" y="461772"/>
                  </a:lnTo>
                  <a:lnTo>
                    <a:pt x="3183636" y="461772"/>
                  </a:lnTo>
                  <a:close/>
                </a:path>
                <a:path w="3188970" h="471804">
                  <a:moveTo>
                    <a:pt x="3183636" y="471678"/>
                  </a:moveTo>
                  <a:lnTo>
                    <a:pt x="3183636" y="461772"/>
                  </a:lnTo>
                  <a:lnTo>
                    <a:pt x="3179064" y="466344"/>
                  </a:lnTo>
                  <a:lnTo>
                    <a:pt x="3179064" y="471678"/>
                  </a:lnTo>
                  <a:lnTo>
                    <a:pt x="3183636" y="47167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075" y="6273038"/>
            <a:ext cx="299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What about this one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1428" y="1290827"/>
            <a:ext cx="3413125" cy="1210310"/>
          </a:xfrm>
          <a:custGeom>
            <a:avLst/>
            <a:gdLst/>
            <a:ahLst/>
            <a:cxnLst/>
            <a:rect l="l" t="t" r="r" b="b"/>
            <a:pathLst>
              <a:path w="3413125" h="1210310">
                <a:moveTo>
                  <a:pt x="3412998" y="1210056"/>
                </a:moveTo>
                <a:lnTo>
                  <a:pt x="341299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403854" y="9906"/>
                </a:lnTo>
                <a:lnTo>
                  <a:pt x="3403854" y="4572"/>
                </a:lnTo>
                <a:lnTo>
                  <a:pt x="3408426" y="9906"/>
                </a:lnTo>
                <a:lnTo>
                  <a:pt x="3408426" y="1210056"/>
                </a:lnTo>
                <a:lnTo>
                  <a:pt x="3412998" y="1210056"/>
                </a:lnTo>
                <a:close/>
              </a:path>
              <a:path w="3413125" h="121031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3413125" h="1210310">
                <a:moveTo>
                  <a:pt x="9906" y="120015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3413125" h="1210310">
                <a:moveTo>
                  <a:pt x="3408426" y="1200150"/>
                </a:moveTo>
                <a:lnTo>
                  <a:pt x="4572" y="1200150"/>
                </a:lnTo>
                <a:lnTo>
                  <a:pt x="9906" y="1205484"/>
                </a:lnTo>
                <a:lnTo>
                  <a:pt x="9906" y="1210056"/>
                </a:lnTo>
                <a:lnTo>
                  <a:pt x="3403854" y="1210056"/>
                </a:lnTo>
                <a:lnTo>
                  <a:pt x="3403854" y="1205484"/>
                </a:lnTo>
                <a:lnTo>
                  <a:pt x="3408426" y="1200150"/>
                </a:lnTo>
                <a:close/>
              </a:path>
              <a:path w="3413125" h="1210310">
                <a:moveTo>
                  <a:pt x="9906" y="1210056"/>
                </a:moveTo>
                <a:lnTo>
                  <a:pt x="9906" y="1205484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6" y="1210056"/>
                </a:lnTo>
                <a:close/>
              </a:path>
              <a:path w="3413125" h="1210310">
                <a:moveTo>
                  <a:pt x="3408426" y="9906"/>
                </a:moveTo>
                <a:lnTo>
                  <a:pt x="3403854" y="4572"/>
                </a:lnTo>
                <a:lnTo>
                  <a:pt x="3403854" y="9906"/>
                </a:lnTo>
                <a:lnTo>
                  <a:pt x="3408426" y="9906"/>
                </a:lnTo>
                <a:close/>
              </a:path>
              <a:path w="3413125" h="1210310">
                <a:moveTo>
                  <a:pt x="3408426" y="1200150"/>
                </a:moveTo>
                <a:lnTo>
                  <a:pt x="3408426" y="9906"/>
                </a:lnTo>
                <a:lnTo>
                  <a:pt x="3403854" y="9906"/>
                </a:lnTo>
                <a:lnTo>
                  <a:pt x="3403854" y="1200150"/>
                </a:lnTo>
                <a:lnTo>
                  <a:pt x="3408426" y="1200150"/>
                </a:lnTo>
                <a:close/>
              </a:path>
              <a:path w="3413125" h="1210310">
                <a:moveTo>
                  <a:pt x="3408426" y="1210056"/>
                </a:moveTo>
                <a:lnTo>
                  <a:pt x="3408426" y="1200150"/>
                </a:lnTo>
                <a:lnTo>
                  <a:pt x="3403854" y="1205484"/>
                </a:lnTo>
                <a:lnTo>
                  <a:pt x="3403854" y="1210056"/>
                </a:lnTo>
                <a:lnTo>
                  <a:pt x="3408426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3459" y="1293113"/>
            <a:ext cx="3408679" cy="12058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endParaRPr sz="2400">
              <a:latin typeface="Arial"/>
              <a:cs typeface="Arial"/>
            </a:endParaRPr>
          </a:p>
          <a:p>
            <a:pPr marL="93980" marR="13081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department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color,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229" y="1306322"/>
            <a:ext cx="28232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04" y="2461513"/>
            <a:ext cx="7511415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FD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holds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does not hold </a:t>
            </a:r>
            <a:r>
              <a:rPr sz="2800" dirty="0">
                <a:latin typeface="Arial"/>
                <a:cs typeface="Arial"/>
              </a:rPr>
              <a:t>on an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instance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be sure that </a:t>
            </a:r>
            <a:r>
              <a:rPr sz="2800" i="1" dirty="0">
                <a:latin typeface="Arial"/>
                <a:cs typeface="Arial"/>
              </a:rPr>
              <a:t>every instance of R</a:t>
            </a:r>
            <a:r>
              <a:rPr sz="2800" i="1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will  </a:t>
            </a:r>
            <a:r>
              <a:rPr sz="2800" dirty="0">
                <a:latin typeface="Arial"/>
                <a:cs typeface="Arial"/>
              </a:rPr>
              <a:t>be one </a:t>
            </a:r>
            <a:r>
              <a:rPr sz="2800" spc="-5" dirty="0">
                <a:latin typeface="Arial"/>
                <a:cs typeface="Arial"/>
              </a:rPr>
              <a:t>in which </a:t>
            </a:r>
            <a:r>
              <a:rPr sz="2800" dirty="0">
                <a:latin typeface="Arial"/>
                <a:cs typeface="Arial"/>
              </a:rPr>
              <a:t>a given FD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then </a:t>
            </a:r>
            <a:r>
              <a:rPr sz="2800" spc="-5" dirty="0">
                <a:latin typeface="Arial"/>
                <a:cs typeface="Arial"/>
              </a:rPr>
              <a:t>we  </a:t>
            </a:r>
            <a:r>
              <a:rPr sz="2800" dirty="0">
                <a:latin typeface="Arial"/>
                <a:cs typeface="Arial"/>
              </a:rPr>
              <a:t>say that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 satisfies the</a:t>
            </a:r>
            <a:r>
              <a:rPr sz="2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say that R satisfies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FD F, </a:t>
            </a:r>
            <a:r>
              <a:rPr sz="2800" spc="-5" dirty="0">
                <a:latin typeface="Arial"/>
                <a:cs typeface="Arial"/>
              </a:rPr>
              <a:t>we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stating a constraint on R </a:t>
            </a:r>
            <a:r>
              <a:rPr sz="2800" dirty="0">
                <a:latin typeface="Arial"/>
                <a:cs typeface="Arial"/>
              </a:rPr>
              <a:t>(part of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schema)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361" y="1306322"/>
            <a:ext cx="60464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 Interesting</a:t>
            </a:r>
            <a:r>
              <a:rPr spc="-75" dirty="0"/>
              <a:t> </a:t>
            </a:r>
            <a:r>
              <a:rPr dirty="0"/>
              <a:t>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8939" y="3068065"/>
            <a:ext cx="327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If all these FDs 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true: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7028" y="2657855"/>
            <a:ext cx="3413125" cy="1210310"/>
          </a:xfrm>
          <a:custGeom>
            <a:avLst/>
            <a:gdLst/>
            <a:ahLst/>
            <a:cxnLst/>
            <a:rect l="l" t="t" r="r" b="b"/>
            <a:pathLst>
              <a:path w="3413125" h="1210310">
                <a:moveTo>
                  <a:pt x="3412998" y="1210055"/>
                </a:moveTo>
                <a:lnTo>
                  <a:pt x="341299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9906"/>
                </a:lnTo>
                <a:lnTo>
                  <a:pt x="9906" y="5333"/>
                </a:lnTo>
                <a:lnTo>
                  <a:pt x="9906" y="9906"/>
                </a:lnTo>
                <a:lnTo>
                  <a:pt x="3403854" y="9906"/>
                </a:lnTo>
                <a:lnTo>
                  <a:pt x="3403854" y="5333"/>
                </a:lnTo>
                <a:lnTo>
                  <a:pt x="3408426" y="9906"/>
                </a:lnTo>
                <a:lnTo>
                  <a:pt x="3408426" y="1210055"/>
                </a:lnTo>
                <a:lnTo>
                  <a:pt x="3412998" y="1210055"/>
                </a:lnTo>
                <a:close/>
              </a:path>
              <a:path w="3413125" h="1210310">
                <a:moveTo>
                  <a:pt x="9906" y="9906"/>
                </a:moveTo>
                <a:lnTo>
                  <a:pt x="9906" y="5333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3413125" h="1210310">
                <a:moveTo>
                  <a:pt x="9906" y="120091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0912"/>
                </a:lnTo>
                <a:lnTo>
                  <a:pt x="9906" y="1200912"/>
                </a:lnTo>
                <a:close/>
              </a:path>
              <a:path w="3413125" h="1210310">
                <a:moveTo>
                  <a:pt x="3408426" y="1200911"/>
                </a:moveTo>
                <a:lnTo>
                  <a:pt x="4572" y="1200912"/>
                </a:lnTo>
                <a:lnTo>
                  <a:pt x="9906" y="1205484"/>
                </a:lnTo>
                <a:lnTo>
                  <a:pt x="9906" y="1210056"/>
                </a:lnTo>
                <a:lnTo>
                  <a:pt x="3403854" y="1210055"/>
                </a:lnTo>
                <a:lnTo>
                  <a:pt x="3403854" y="1205483"/>
                </a:lnTo>
                <a:lnTo>
                  <a:pt x="3408426" y="1200911"/>
                </a:lnTo>
                <a:close/>
              </a:path>
              <a:path w="3413125" h="1210310">
                <a:moveTo>
                  <a:pt x="9906" y="1210056"/>
                </a:moveTo>
                <a:lnTo>
                  <a:pt x="9906" y="1205484"/>
                </a:lnTo>
                <a:lnTo>
                  <a:pt x="4572" y="1200912"/>
                </a:lnTo>
                <a:lnTo>
                  <a:pt x="4572" y="1210056"/>
                </a:lnTo>
                <a:lnTo>
                  <a:pt x="9906" y="1210056"/>
                </a:lnTo>
                <a:close/>
              </a:path>
              <a:path w="3413125" h="1210310">
                <a:moveTo>
                  <a:pt x="3408426" y="9906"/>
                </a:moveTo>
                <a:lnTo>
                  <a:pt x="3403854" y="5333"/>
                </a:lnTo>
                <a:lnTo>
                  <a:pt x="3403854" y="9906"/>
                </a:lnTo>
                <a:lnTo>
                  <a:pt x="3408426" y="9906"/>
                </a:lnTo>
                <a:close/>
              </a:path>
              <a:path w="3413125" h="1210310">
                <a:moveTo>
                  <a:pt x="3408426" y="1200911"/>
                </a:moveTo>
                <a:lnTo>
                  <a:pt x="3408426" y="9906"/>
                </a:lnTo>
                <a:lnTo>
                  <a:pt x="3403854" y="9906"/>
                </a:lnTo>
                <a:lnTo>
                  <a:pt x="3403854" y="1200911"/>
                </a:lnTo>
                <a:lnTo>
                  <a:pt x="3408426" y="1200911"/>
                </a:lnTo>
                <a:close/>
              </a:path>
              <a:path w="3413125" h="1210310">
                <a:moveTo>
                  <a:pt x="3408426" y="1210055"/>
                </a:moveTo>
                <a:lnTo>
                  <a:pt x="3408426" y="1200911"/>
                </a:lnTo>
                <a:lnTo>
                  <a:pt x="3403854" y="1205483"/>
                </a:lnTo>
                <a:lnTo>
                  <a:pt x="3403854" y="1210055"/>
                </a:lnTo>
                <a:lnTo>
                  <a:pt x="340842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9059" y="2660523"/>
            <a:ext cx="3408679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endParaRPr sz="2400">
              <a:latin typeface="Arial"/>
              <a:cs typeface="Arial"/>
            </a:endParaRPr>
          </a:p>
          <a:p>
            <a:pPr marL="93980" marR="13081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department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color,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939" y="4614164"/>
            <a:ext cx="331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Then this FD also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holds: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028" y="4569714"/>
            <a:ext cx="3455670" cy="471170"/>
          </a:xfrm>
          <a:custGeom>
            <a:avLst/>
            <a:gdLst/>
            <a:ahLst/>
            <a:cxnLst/>
            <a:rect l="l" t="t" r="r" b="b"/>
            <a:pathLst>
              <a:path w="3455670" h="471170">
                <a:moveTo>
                  <a:pt x="3455670" y="470915"/>
                </a:moveTo>
                <a:lnTo>
                  <a:pt x="3455670" y="0"/>
                </a:lnTo>
                <a:lnTo>
                  <a:pt x="0" y="0"/>
                </a:lnTo>
                <a:lnTo>
                  <a:pt x="0" y="470916"/>
                </a:lnTo>
                <a:lnTo>
                  <a:pt x="4572" y="470916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3445764" y="9144"/>
                </a:lnTo>
                <a:lnTo>
                  <a:pt x="3445764" y="4572"/>
                </a:lnTo>
                <a:lnTo>
                  <a:pt x="3450336" y="9144"/>
                </a:lnTo>
                <a:lnTo>
                  <a:pt x="3450336" y="470915"/>
                </a:lnTo>
                <a:lnTo>
                  <a:pt x="3455670" y="470915"/>
                </a:lnTo>
                <a:close/>
              </a:path>
              <a:path w="3455670" h="471170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3455670" h="471170">
                <a:moveTo>
                  <a:pt x="9906" y="461772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461772"/>
                </a:lnTo>
                <a:lnTo>
                  <a:pt x="9906" y="461772"/>
                </a:lnTo>
                <a:close/>
              </a:path>
              <a:path w="3455670" h="471170">
                <a:moveTo>
                  <a:pt x="3450336" y="461772"/>
                </a:moveTo>
                <a:lnTo>
                  <a:pt x="4572" y="461772"/>
                </a:lnTo>
                <a:lnTo>
                  <a:pt x="9906" y="466344"/>
                </a:lnTo>
                <a:lnTo>
                  <a:pt x="9906" y="470916"/>
                </a:lnTo>
                <a:lnTo>
                  <a:pt x="3445764" y="470915"/>
                </a:lnTo>
                <a:lnTo>
                  <a:pt x="3445764" y="466344"/>
                </a:lnTo>
                <a:lnTo>
                  <a:pt x="3450336" y="461772"/>
                </a:lnTo>
                <a:close/>
              </a:path>
              <a:path w="3455670" h="471170">
                <a:moveTo>
                  <a:pt x="9906" y="470916"/>
                </a:moveTo>
                <a:lnTo>
                  <a:pt x="9906" y="466344"/>
                </a:lnTo>
                <a:lnTo>
                  <a:pt x="4572" y="461772"/>
                </a:lnTo>
                <a:lnTo>
                  <a:pt x="4572" y="470916"/>
                </a:lnTo>
                <a:lnTo>
                  <a:pt x="9906" y="470916"/>
                </a:lnTo>
                <a:close/>
              </a:path>
              <a:path w="3455670" h="471170">
                <a:moveTo>
                  <a:pt x="3450336" y="9144"/>
                </a:moveTo>
                <a:lnTo>
                  <a:pt x="3445764" y="4572"/>
                </a:lnTo>
                <a:lnTo>
                  <a:pt x="3445764" y="9144"/>
                </a:lnTo>
                <a:lnTo>
                  <a:pt x="3450336" y="9144"/>
                </a:lnTo>
                <a:close/>
              </a:path>
              <a:path w="3455670" h="471170">
                <a:moveTo>
                  <a:pt x="3450336" y="461772"/>
                </a:moveTo>
                <a:lnTo>
                  <a:pt x="3450336" y="9144"/>
                </a:lnTo>
                <a:lnTo>
                  <a:pt x="3445764" y="9144"/>
                </a:lnTo>
                <a:lnTo>
                  <a:pt x="3445764" y="461772"/>
                </a:lnTo>
                <a:lnTo>
                  <a:pt x="3450336" y="461772"/>
                </a:lnTo>
                <a:close/>
              </a:path>
              <a:path w="3455670" h="471170">
                <a:moveTo>
                  <a:pt x="3450336" y="470915"/>
                </a:moveTo>
                <a:lnTo>
                  <a:pt x="3450336" y="461772"/>
                </a:lnTo>
                <a:lnTo>
                  <a:pt x="3445764" y="466344"/>
                </a:lnTo>
                <a:lnTo>
                  <a:pt x="3445764" y="470915"/>
                </a:lnTo>
                <a:lnTo>
                  <a:pt x="3450336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79059" y="4572000"/>
            <a:ext cx="3451225" cy="46672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2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name, 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7427" y="5481828"/>
            <a:ext cx="8544560" cy="1026160"/>
            <a:chOff x="757427" y="5481828"/>
            <a:chExt cx="8544560" cy="1026160"/>
          </a:xfrm>
        </p:grpSpPr>
        <p:sp>
          <p:nvSpPr>
            <p:cNvPr id="10" name="object 10"/>
            <p:cNvSpPr/>
            <p:nvPr/>
          </p:nvSpPr>
          <p:spPr>
            <a:xfrm>
              <a:off x="761999" y="5486400"/>
              <a:ext cx="8534400" cy="10157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427" y="5481828"/>
              <a:ext cx="8544306" cy="10203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427" y="5481828"/>
              <a:ext cx="8544560" cy="1026160"/>
            </a:xfrm>
            <a:custGeom>
              <a:avLst/>
              <a:gdLst/>
              <a:ahLst/>
              <a:cxnLst/>
              <a:rect l="l" t="t" r="r" b="b"/>
              <a:pathLst>
                <a:path w="8544560" h="1026159">
                  <a:moveTo>
                    <a:pt x="8544306" y="1023365"/>
                  </a:moveTo>
                  <a:lnTo>
                    <a:pt x="8544306" y="2285"/>
                  </a:lnTo>
                  <a:lnTo>
                    <a:pt x="85420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023366"/>
                  </a:lnTo>
                  <a:lnTo>
                    <a:pt x="2286" y="1025652"/>
                  </a:lnTo>
                  <a:lnTo>
                    <a:pt x="4572" y="1025652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8534400" y="9905"/>
                  </a:lnTo>
                  <a:lnTo>
                    <a:pt x="8534400" y="4571"/>
                  </a:lnTo>
                  <a:lnTo>
                    <a:pt x="8538972" y="9905"/>
                  </a:lnTo>
                  <a:lnTo>
                    <a:pt x="8538972" y="1025651"/>
                  </a:lnTo>
                  <a:lnTo>
                    <a:pt x="8542020" y="1025651"/>
                  </a:lnTo>
                  <a:lnTo>
                    <a:pt x="8544306" y="1023365"/>
                  </a:lnTo>
                  <a:close/>
                </a:path>
                <a:path w="8544560" h="1026159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8544560" h="1026159">
                  <a:moveTo>
                    <a:pt x="9905" y="1015746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1015746"/>
                  </a:lnTo>
                  <a:lnTo>
                    <a:pt x="9905" y="1015746"/>
                  </a:lnTo>
                  <a:close/>
                </a:path>
                <a:path w="8544560" h="1026159">
                  <a:moveTo>
                    <a:pt x="8538972" y="1015745"/>
                  </a:moveTo>
                  <a:lnTo>
                    <a:pt x="4572" y="1015746"/>
                  </a:lnTo>
                  <a:lnTo>
                    <a:pt x="9905" y="1020317"/>
                  </a:lnTo>
                  <a:lnTo>
                    <a:pt x="9905" y="1025652"/>
                  </a:lnTo>
                  <a:lnTo>
                    <a:pt x="8534400" y="1025651"/>
                  </a:lnTo>
                  <a:lnTo>
                    <a:pt x="8534400" y="1020317"/>
                  </a:lnTo>
                  <a:lnTo>
                    <a:pt x="8538972" y="1015745"/>
                  </a:lnTo>
                  <a:close/>
                </a:path>
                <a:path w="8544560" h="1026159">
                  <a:moveTo>
                    <a:pt x="9905" y="1025652"/>
                  </a:moveTo>
                  <a:lnTo>
                    <a:pt x="9905" y="1020317"/>
                  </a:lnTo>
                  <a:lnTo>
                    <a:pt x="4572" y="1015746"/>
                  </a:lnTo>
                  <a:lnTo>
                    <a:pt x="4572" y="1025652"/>
                  </a:lnTo>
                  <a:lnTo>
                    <a:pt x="9905" y="1025652"/>
                  </a:lnTo>
                  <a:close/>
                </a:path>
                <a:path w="8544560" h="1026159">
                  <a:moveTo>
                    <a:pt x="8538972" y="9905"/>
                  </a:moveTo>
                  <a:lnTo>
                    <a:pt x="8534400" y="4571"/>
                  </a:lnTo>
                  <a:lnTo>
                    <a:pt x="8534400" y="9905"/>
                  </a:lnTo>
                  <a:lnTo>
                    <a:pt x="8538972" y="9905"/>
                  </a:lnTo>
                  <a:close/>
                </a:path>
                <a:path w="8544560" h="1026159">
                  <a:moveTo>
                    <a:pt x="8538972" y="1015745"/>
                  </a:moveTo>
                  <a:lnTo>
                    <a:pt x="8538972" y="9905"/>
                  </a:lnTo>
                  <a:lnTo>
                    <a:pt x="8534400" y="9905"/>
                  </a:lnTo>
                  <a:lnTo>
                    <a:pt x="8534400" y="1015745"/>
                  </a:lnTo>
                  <a:lnTo>
                    <a:pt x="8538972" y="1015745"/>
                  </a:lnTo>
                  <a:close/>
                </a:path>
                <a:path w="8544560" h="1026159">
                  <a:moveTo>
                    <a:pt x="8538972" y="1025651"/>
                  </a:moveTo>
                  <a:lnTo>
                    <a:pt x="8538972" y="1015745"/>
                  </a:lnTo>
                  <a:lnTo>
                    <a:pt x="8534400" y="1020317"/>
                  </a:lnTo>
                  <a:lnTo>
                    <a:pt x="8534400" y="1025651"/>
                  </a:lnTo>
                  <a:lnTo>
                    <a:pt x="8538972" y="1025651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0739" y="5512561"/>
            <a:ext cx="811910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If we find out from </a:t>
            </a:r>
            <a:r>
              <a:rPr sz="2000" spc="-10" dirty="0">
                <a:latin typeface="Arial"/>
                <a:cs typeface="Arial"/>
              </a:rPr>
              <a:t>application domain </a:t>
            </a:r>
            <a:r>
              <a:rPr sz="2000" spc="-5" dirty="0">
                <a:latin typeface="Arial"/>
                <a:cs typeface="Arial"/>
              </a:rPr>
              <a:t>that a relation satisfies some FDs,  it </a:t>
            </a:r>
            <a:r>
              <a:rPr sz="2000" spc="-10" dirty="0">
                <a:latin typeface="Arial"/>
                <a:cs typeface="Arial"/>
              </a:rPr>
              <a:t>doesn’t </a:t>
            </a:r>
            <a:r>
              <a:rPr sz="2000" spc="-5" dirty="0">
                <a:latin typeface="Arial"/>
                <a:cs typeface="Arial"/>
              </a:rPr>
              <a:t>mean that we found all the FDs that it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satisfies!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There could be more FDs </a:t>
            </a:r>
            <a:r>
              <a:rPr sz="2000" spc="-10" dirty="0">
                <a:latin typeface="Arial"/>
                <a:cs typeface="Arial"/>
              </a:rPr>
              <a:t>implied </a:t>
            </a:r>
            <a:r>
              <a:rPr sz="2000" spc="-5" dirty="0">
                <a:latin typeface="Arial"/>
                <a:cs typeface="Arial"/>
              </a:rPr>
              <a:t>by the ones we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have.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004" y="1306322"/>
            <a:ext cx="6435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Closure of </a:t>
            </a:r>
            <a:r>
              <a:rPr dirty="0"/>
              <a:t>a </a:t>
            </a:r>
            <a:r>
              <a:rPr spc="-5" dirty="0"/>
              <a:t>set of</a:t>
            </a:r>
            <a:r>
              <a:rPr spc="-65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909320" y="2218181"/>
            <a:ext cx="8155940" cy="1826260"/>
          </a:xfrm>
          <a:custGeom>
            <a:avLst/>
            <a:gdLst/>
            <a:ahLst/>
            <a:cxnLst/>
            <a:rect l="l" t="t" r="r" b="b"/>
            <a:pathLst>
              <a:path w="8155940" h="1826260">
                <a:moveTo>
                  <a:pt x="8155940" y="0"/>
                </a:moveTo>
                <a:lnTo>
                  <a:pt x="8155432" y="0"/>
                </a:lnTo>
                <a:lnTo>
                  <a:pt x="8146288" y="0"/>
                </a:lnTo>
                <a:lnTo>
                  <a:pt x="8146288" y="9906"/>
                </a:lnTo>
                <a:lnTo>
                  <a:pt x="8146288" y="1815846"/>
                </a:lnTo>
                <a:lnTo>
                  <a:pt x="10401" y="1815846"/>
                </a:lnTo>
                <a:lnTo>
                  <a:pt x="10401" y="9906"/>
                </a:lnTo>
                <a:lnTo>
                  <a:pt x="8146288" y="9906"/>
                </a:lnTo>
                <a:lnTo>
                  <a:pt x="814628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825752"/>
                </a:lnTo>
                <a:lnTo>
                  <a:pt x="8155432" y="1825752"/>
                </a:lnTo>
                <a:lnTo>
                  <a:pt x="8155432" y="1820418"/>
                </a:lnTo>
                <a:lnTo>
                  <a:pt x="8155432" y="4572"/>
                </a:lnTo>
                <a:lnTo>
                  <a:pt x="8155940" y="4572"/>
                </a:lnTo>
                <a:lnTo>
                  <a:pt x="8155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2352" y="2245867"/>
            <a:ext cx="791210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  <a:tabLst>
                <a:tab pos="4056379" algn="l"/>
              </a:tabLst>
            </a:pPr>
            <a:r>
              <a:rPr sz="2800" b="1" dirty="0">
                <a:latin typeface="Arial"/>
                <a:cs typeface="Arial"/>
              </a:rPr>
              <a:t>Given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set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attributes	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775" spc="7" baseline="-21021" dirty="0">
                <a:latin typeface="Arial"/>
                <a:cs typeface="Arial"/>
              </a:rPr>
              <a:t>1</a:t>
            </a:r>
            <a:r>
              <a:rPr sz="2800" spc="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…,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tabLst>
                <a:tab pos="4117340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closure </a:t>
            </a:r>
            <a:r>
              <a:rPr sz="2800" dirty="0">
                <a:latin typeface="Arial"/>
                <a:cs typeface="Arial"/>
              </a:rPr>
              <a:t>{A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…,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}</a:t>
            </a:r>
            <a:r>
              <a:rPr sz="2775" baseline="25525" dirty="0">
                <a:latin typeface="Arial"/>
                <a:cs typeface="Arial"/>
              </a:rPr>
              <a:t>+	</a:t>
            </a:r>
            <a:r>
              <a:rPr sz="2800" dirty="0">
                <a:latin typeface="Arial"/>
                <a:cs typeface="Arial"/>
              </a:rPr>
              <a:t>= the </a:t>
            </a:r>
            <a:r>
              <a:rPr sz="2800" spc="-5" dirty="0">
                <a:latin typeface="Arial"/>
                <a:cs typeface="Arial"/>
              </a:rPr>
              <a:t>set of attributes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R="119380" algn="r">
              <a:lnSpc>
                <a:spcPct val="100000"/>
              </a:lnSpc>
              <a:tabLst>
                <a:tab pos="2215515" algn="l"/>
              </a:tabLst>
            </a:pPr>
            <a:r>
              <a:rPr sz="2800" dirty="0">
                <a:latin typeface="Arial"/>
                <a:cs typeface="Arial"/>
              </a:rPr>
              <a:t>s.t. A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…,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n	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4291838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840" y="5282438"/>
            <a:ext cx="3870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523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Closures:</a:t>
            </a:r>
            <a:endParaRPr sz="2400">
              <a:latin typeface="Arial"/>
              <a:cs typeface="Arial"/>
            </a:endParaRPr>
          </a:p>
          <a:p>
            <a:pPr marL="601345" algn="ctr">
              <a:lnSpc>
                <a:spcPct val="100000"/>
              </a:lnSpc>
              <a:tabLst>
                <a:tab pos="1652270" algn="l"/>
                <a:tab pos="199898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sz="2400" spc="-7" baseline="24305" dirty="0">
                <a:latin typeface="Arial"/>
                <a:cs typeface="Arial"/>
              </a:rPr>
              <a:t>+	</a:t>
            </a:r>
            <a:r>
              <a:rPr sz="2400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sz="2400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566" y="6013958"/>
            <a:ext cx="8482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sz="2400" spc="-5" dirty="0">
                <a:latin typeface="Arial"/>
                <a:cs typeface="Arial"/>
              </a:rPr>
              <a:t>}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sz="2400" spc="-25" dirty="0">
                <a:latin typeface="Arial"/>
                <a:cs typeface="Arial"/>
              </a:rPr>
              <a:t>,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sz="2400" spc="-30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r>
              <a:rPr sz="2400" spc="-5" dirty="0">
                <a:latin typeface="Arial"/>
                <a:cs typeface="Arial"/>
              </a:rPr>
              <a:t>}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sz="2400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6227" y="4262628"/>
            <a:ext cx="3747135" cy="1210310"/>
          </a:xfrm>
          <a:custGeom>
            <a:avLst/>
            <a:gdLst/>
            <a:ahLst/>
            <a:cxnLst/>
            <a:rect l="l" t="t" r="r" b="b"/>
            <a:pathLst>
              <a:path w="3747135" h="1210310">
                <a:moveTo>
                  <a:pt x="3746754" y="1210056"/>
                </a:moveTo>
                <a:lnTo>
                  <a:pt x="3746754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3736848" y="9906"/>
                </a:lnTo>
                <a:lnTo>
                  <a:pt x="3736848" y="4572"/>
                </a:lnTo>
                <a:lnTo>
                  <a:pt x="3742181" y="9906"/>
                </a:lnTo>
                <a:lnTo>
                  <a:pt x="3742181" y="1210056"/>
                </a:lnTo>
                <a:lnTo>
                  <a:pt x="3746754" y="1210056"/>
                </a:lnTo>
                <a:close/>
              </a:path>
              <a:path w="3747135" h="121031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3747135" h="1210310">
                <a:moveTo>
                  <a:pt x="9906" y="120015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3747135" h="1210310">
                <a:moveTo>
                  <a:pt x="3742181" y="1200150"/>
                </a:moveTo>
                <a:lnTo>
                  <a:pt x="4572" y="1200150"/>
                </a:lnTo>
                <a:lnTo>
                  <a:pt x="9906" y="1205484"/>
                </a:lnTo>
                <a:lnTo>
                  <a:pt x="9905" y="1210056"/>
                </a:lnTo>
                <a:lnTo>
                  <a:pt x="3736848" y="1210056"/>
                </a:lnTo>
                <a:lnTo>
                  <a:pt x="3736848" y="1205484"/>
                </a:lnTo>
                <a:lnTo>
                  <a:pt x="3742181" y="1200150"/>
                </a:lnTo>
                <a:close/>
              </a:path>
              <a:path w="3747135" h="1210310">
                <a:moveTo>
                  <a:pt x="9905" y="1210056"/>
                </a:moveTo>
                <a:lnTo>
                  <a:pt x="9906" y="1205484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3747135" h="1210310">
                <a:moveTo>
                  <a:pt x="3742181" y="9906"/>
                </a:moveTo>
                <a:lnTo>
                  <a:pt x="3736848" y="4572"/>
                </a:lnTo>
                <a:lnTo>
                  <a:pt x="3736848" y="9906"/>
                </a:lnTo>
                <a:lnTo>
                  <a:pt x="3742181" y="9906"/>
                </a:lnTo>
                <a:close/>
              </a:path>
              <a:path w="3747135" h="1210310">
                <a:moveTo>
                  <a:pt x="3742181" y="1200150"/>
                </a:moveTo>
                <a:lnTo>
                  <a:pt x="3742181" y="9906"/>
                </a:lnTo>
                <a:lnTo>
                  <a:pt x="3736848" y="9906"/>
                </a:lnTo>
                <a:lnTo>
                  <a:pt x="3736848" y="1200150"/>
                </a:lnTo>
                <a:lnTo>
                  <a:pt x="3742181" y="1200150"/>
                </a:lnTo>
                <a:close/>
              </a:path>
              <a:path w="3747135" h="1210310">
                <a:moveTo>
                  <a:pt x="3742181" y="1210056"/>
                </a:moveTo>
                <a:lnTo>
                  <a:pt x="3742181" y="1200150"/>
                </a:lnTo>
                <a:lnTo>
                  <a:pt x="3736848" y="1205484"/>
                </a:lnTo>
                <a:lnTo>
                  <a:pt x="3736848" y="1210056"/>
                </a:lnTo>
                <a:lnTo>
                  <a:pt x="3742181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88260" y="4264914"/>
            <a:ext cx="3742690" cy="12058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1800" indent="-33909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43243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endParaRPr sz="2400">
              <a:latin typeface="Arial"/>
              <a:cs typeface="Arial"/>
            </a:endParaRPr>
          </a:p>
          <a:p>
            <a:pPr marL="431800" indent="-338455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  <a:endParaRPr sz="2400">
              <a:latin typeface="Arial"/>
              <a:cs typeface="Arial"/>
            </a:endParaRPr>
          </a:p>
          <a:p>
            <a:pPr marL="431800" indent="-338455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color,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1306322"/>
            <a:ext cx="40627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Closure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28320" y="2357627"/>
            <a:ext cx="5085715" cy="2318385"/>
          </a:xfrm>
          <a:custGeom>
            <a:avLst/>
            <a:gdLst/>
            <a:ahLst/>
            <a:cxnLst/>
            <a:rect l="l" t="t" r="r" b="b"/>
            <a:pathLst>
              <a:path w="5085715" h="2318385">
                <a:moveTo>
                  <a:pt x="5085334" y="0"/>
                </a:moveTo>
                <a:lnTo>
                  <a:pt x="5085080" y="0"/>
                </a:lnTo>
                <a:lnTo>
                  <a:pt x="5075428" y="0"/>
                </a:lnTo>
                <a:lnTo>
                  <a:pt x="5075428" y="9906"/>
                </a:lnTo>
                <a:lnTo>
                  <a:pt x="5075428" y="2308860"/>
                </a:lnTo>
                <a:lnTo>
                  <a:pt x="10401" y="2308860"/>
                </a:lnTo>
                <a:lnTo>
                  <a:pt x="10401" y="9906"/>
                </a:lnTo>
                <a:lnTo>
                  <a:pt x="5075428" y="9906"/>
                </a:lnTo>
                <a:lnTo>
                  <a:pt x="507542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2318004"/>
                </a:lnTo>
                <a:lnTo>
                  <a:pt x="5085334" y="2318004"/>
                </a:lnTo>
                <a:lnTo>
                  <a:pt x="5085334" y="2313444"/>
                </a:lnTo>
                <a:lnTo>
                  <a:pt x="5085334" y="4572"/>
                </a:lnTo>
                <a:lnTo>
                  <a:pt x="508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840" y="2386838"/>
            <a:ext cx="2053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X={A1, …,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An}.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18358"/>
            <a:ext cx="4906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43180" indent="-337185">
              <a:lnSpc>
                <a:spcPct val="100000"/>
              </a:lnSpc>
              <a:spcBef>
                <a:spcPts val="100"/>
              </a:spcBef>
              <a:tabLst>
                <a:tab pos="1052830" algn="l"/>
                <a:tab pos="3265170" algn="l"/>
                <a:tab pos="4378325" algn="l"/>
              </a:tabLst>
            </a:pPr>
            <a:r>
              <a:rPr sz="2400" b="1" spc="-5" dirty="0">
                <a:latin typeface="Arial"/>
                <a:cs typeface="Arial"/>
              </a:rPr>
              <a:t>Repeat until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doesn’t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	</a:t>
            </a:r>
            <a:r>
              <a:rPr sz="2400" b="1" spc="-5" dirty="0">
                <a:latin typeface="Arial"/>
                <a:cs typeface="Arial"/>
              </a:rPr>
              <a:t>do</a:t>
            </a:r>
            <a:r>
              <a:rPr sz="2400" spc="-5" dirty="0">
                <a:latin typeface="Arial"/>
                <a:cs typeface="Arial"/>
              </a:rPr>
              <a:t>:  </a:t>
            </a:r>
            <a:r>
              <a:rPr sz="2400" b="1" spc="-5" dirty="0">
                <a:latin typeface="Arial"/>
                <a:cs typeface="Arial"/>
              </a:rPr>
              <a:t>if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 …,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292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	is a </a:t>
            </a:r>
            <a:r>
              <a:rPr sz="2400" spc="-5" dirty="0">
                <a:latin typeface="Arial"/>
                <a:cs typeface="Arial"/>
              </a:rPr>
              <a:t>FD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910" y="3849878"/>
            <a:ext cx="2947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67485" algn="l"/>
              </a:tabLst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…,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baseline="-20833" dirty="0">
                <a:latin typeface="Arial"/>
                <a:cs typeface="Arial"/>
              </a:rPr>
              <a:t>n	</a:t>
            </a:r>
            <a:r>
              <a:rPr sz="2400" dirty="0">
                <a:latin typeface="Arial"/>
                <a:cs typeface="Arial"/>
              </a:rPr>
              <a:t>are all 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644" y="4215638"/>
            <a:ext cx="2348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10260" algn="l"/>
              </a:tabLst>
            </a:pPr>
            <a:r>
              <a:rPr sz="2400" b="1" spc="-5" dirty="0">
                <a:latin typeface="Arial"/>
                <a:cs typeface="Arial"/>
              </a:rPr>
              <a:t>then	</a:t>
            </a:r>
            <a:r>
              <a:rPr sz="2400" spc="-5" dirty="0">
                <a:latin typeface="Arial"/>
                <a:cs typeface="Arial"/>
              </a:rPr>
              <a:t>add 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411" y="2463038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2427" y="6015228"/>
            <a:ext cx="6004560" cy="471805"/>
          </a:xfrm>
          <a:custGeom>
            <a:avLst/>
            <a:gdLst/>
            <a:ahLst/>
            <a:cxnLst/>
            <a:rect l="l" t="t" r="r" b="b"/>
            <a:pathLst>
              <a:path w="6004559" h="471804">
                <a:moveTo>
                  <a:pt x="6004560" y="471677"/>
                </a:moveTo>
                <a:lnTo>
                  <a:pt x="6004560" y="0"/>
                </a:lnTo>
                <a:lnTo>
                  <a:pt x="0" y="0"/>
                </a:lnTo>
                <a:lnTo>
                  <a:pt x="0" y="471678"/>
                </a:lnTo>
                <a:lnTo>
                  <a:pt x="4572" y="471678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994654" y="9906"/>
                </a:lnTo>
                <a:lnTo>
                  <a:pt x="5994654" y="4572"/>
                </a:lnTo>
                <a:lnTo>
                  <a:pt x="5999988" y="9906"/>
                </a:lnTo>
                <a:lnTo>
                  <a:pt x="5999988" y="471677"/>
                </a:lnTo>
                <a:lnTo>
                  <a:pt x="6004560" y="471677"/>
                </a:lnTo>
                <a:close/>
              </a:path>
              <a:path w="6004559" h="471804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004559" h="471804">
                <a:moveTo>
                  <a:pt x="9905" y="461772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61772"/>
                </a:lnTo>
                <a:lnTo>
                  <a:pt x="9905" y="461772"/>
                </a:lnTo>
                <a:close/>
              </a:path>
              <a:path w="6004559" h="471804">
                <a:moveTo>
                  <a:pt x="5999988" y="461772"/>
                </a:moveTo>
                <a:lnTo>
                  <a:pt x="4572" y="461772"/>
                </a:lnTo>
                <a:lnTo>
                  <a:pt x="9905" y="466343"/>
                </a:lnTo>
                <a:lnTo>
                  <a:pt x="9905" y="471678"/>
                </a:lnTo>
                <a:lnTo>
                  <a:pt x="5994654" y="471677"/>
                </a:lnTo>
                <a:lnTo>
                  <a:pt x="5994654" y="466344"/>
                </a:lnTo>
                <a:lnTo>
                  <a:pt x="5999988" y="461772"/>
                </a:lnTo>
                <a:close/>
              </a:path>
              <a:path w="6004559" h="471804">
                <a:moveTo>
                  <a:pt x="9905" y="471678"/>
                </a:moveTo>
                <a:lnTo>
                  <a:pt x="9905" y="466343"/>
                </a:lnTo>
                <a:lnTo>
                  <a:pt x="4572" y="461772"/>
                </a:lnTo>
                <a:lnTo>
                  <a:pt x="4572" y="471678"/>
                </a:lnTo>
                <a:lnTo>
                  <a:pt x="9905" y="471678"/>
                </a:lnTo>
                <a:close/>
              </a:path>
              <a:path w="6004559" h="471804">
                <a:moveTo>
                  <a:pt x="5999988" y="9906"/>
                </a:moveTo>
                <a:lnTo>
                  <a:pt x="5994654" y="4572"/>
                </a:lnTo>
                <a:lnTo>
                  <a:pt x="5994654" y="9906"/>
                </a:lnTo>
                <a:lnTo>
                  <a:pt x="5999988" y="9906"/>
                </a:lnTo>
                <a:close/>
              </a:path>
              <a:path w="6004559" h="471804">
                <a:moveTo>
                  <a:pt x="5999988" y="461772"/>
                </a:moveTo>
                <a:lnTo>
                  <a:pt x="5999988" y="9906"/>
                </a:lnTo>
                <a:lnTo>
                  <a:pt x="5994654" y="9906"/>
                </a:lnTo>
                <a:lnTo>
                  <a:pt x="5994654" y="461772"/>
                </a:lnTo>
                <a:lnTo>
                  <a:pt x="5999988" y="461772"/>
                </a:lnTo>
                <a:close/>
              </a:path>
              <a:path w="6004559" h="471804">
                <a:moveTo>
                  <a:pt x="5999988" y="471677"/>
                </a:moveTo>
                <a:lnTo>
                  <a:pt x="5999988" y="461772"/>
                </a:lnTo>
                <a:lnTo>
                  <a:pt x="5994654" y="466344"/>
                </a:lnTo>
                <a:lnTo>
                  <a:pt x="5994654" y="471677"/>
                </a:lnTo>
                <a:lnTo>
                  <a:pt x="5999988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8439" y="5130038"/>
            <a:ext cx="7189470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sz="2400" spc="-5" dirty="0">
                <a:latin typeface="Arial"/>
                <a:cs typeface="Arial"/>
              </a:rPr>
              <a:t>}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359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55562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sz="2400" spc="-25" dirty="0">
                <a:latin typeface="Arial"/>
                <a:cs typeface="Arial"/>
              </a:rPr>
              <a:t>,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sz="2400" spc="-30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r>
              <a:rPr sz="2400" spc="3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1485"/>
              </a:spcBef>
              <a:tabLst>
                <a:tab pos="1269365" algn="l"/>
              </a:tabLst>
            </a:pPr>
            <a:r>
              <a:rPr sz="2400" spc="-5" dirty="0">
                <a:latin typeface="Arial"/>
                <a:cs typeface="Arial"/>
              </a:rPr>
              <a:t>Hence:	</a:t>
            </a:r>
            <a:r>
              <a:rPr sz="3600" spc="-7" baseline="1157" dirty="0">
                <a:solidFill>
                  <a:srgbClr val="0000FF"/>
                </a:solidFill>
                <a:latin typeface="Arial"/>
                <a:cs typeface="Arial"/>
              </a:rPr>
              <a:t>name, category </a:t>
            </a:r>
            <a:r>
              <a:rPr sz="3600" baseline="1157" dirty="0">
                <a:latin typeface="Wingdings"/>
                <a:cs typeface="Wingdings"/>
              </a:rPr>
              <a:t></a:t>
            </a:r>
            <a:r>
              <a:rPr sz="3600" baseline="1157" dirty="0">
                <a:latin typeface="Times New Roman"/>
                <a:cs typeface="Times New Roman"/>
              </a:rPr>
              <a:t> </a:t>
            </a:r>
            <a:r>
              <a:rPr sz="3600" spc="-44" baseline="1157" dirty="0">
                <a:solidFill>
                  <a:srgbClr val="0000FF"/>
                </a:solidFill>
                <a:latin typeface="Arial"/>
                <a:cs typeface="Arial"/>
              </a:rPr>
              <a:t>color, </a:t>
            </a:r>
            <a:r>
              <a:rPr sz="3600" spc="-7" baseline="1157" dirty="0">
                <a:solidFill>
                  <a:srgbClr val="0000FF"/>
                </a:solidFill>
                <a:latin typeface="Arial"/>
                <a:cs typeface="Arial"/>
              </a:rPr>
              <a:t>department,</a:t>
            </a:r>
            <a:r>
              <a:rPr sz="3600" spc="142" baseline="115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spc="-7" baseline="1157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0428" y="3272028"/>
            <a:ext cx="3747135" cy="1210310"/>
          </a:xfrm>
          <a:custGeom>
            <a:avLst/>
            <a:gdLst/>
            <a:ahLst/>
            <a:cxnLst/>
            <a:rect l="l" t="t" r="r" b="b"/>
            <a:pathLst>
              <a:path w="3747134" h="1210310">
                <a:moveTo>
                  <a:pt x="3746754" y="1210056"/>
                </a:moveTo>
                <a:lnTo>
                  <a:pt x="3746754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736847" y="9906"/>
                </a:lnTo>
                <a:lnTo>
                  <a:pt x="3736847" y="4571"/>
                </a:lnTo>
                <a:lnTo>
                  <a:pt x="3742181" y="9906"/>
                </a:lnTo>
                <a:lnTo>
                  <a:pt x="3742181" y="1210056"/>
                </a:lnTo>
                <a:lnTo>
                  <a:pt x="3746754" y="1210056"/>
                </a:lnTo>
                <a:close/>
              </a:path>
              <a:path w="3747134" h="121031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3747134" h="1210310">
                <a:moveTo>
                  <a:pt x="9906" y="120015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3747134" h="1210310">
                <a:moveTo>
                  <a:pt x="3742181" y="1200150"/>
                </a:moveTo>
                <a:lnTo>
                  <a:pt x="4572" y="1200150"/>
                </a:lnTo>
                <a:lnTo>
                  <a:pt x="9906" y="1205484"/>
                </a:lnTo>
                <a:lnTo>
                  <a:pt x="9905" y="1210056"/>
                </a:lnTo>
                <a:lnTo>
                  <a:pt x="3736847" y="1210056"/>
                </a:lnTo>
                <a:lnTo>
                  <a:pt x="3736847" y="1205484"/>
                </a:lnTo>
                <a:lnTo>
                  <a:pt x="3742181" y="1200150"/>
                </a:lnTo>
                <a:close/>
              </a:path>
              <a:path w="3747134" h="1210310">
                <a:moveTo>
                  <a:pt x="9905" y="1210056"/>
                </a:moveTo>
                <a:lnTo>
                  <a:pt x="9906" y="1205484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3747134" h="1210310">
                <a:moveTo>
                  <a:pt x="3742181" y="9906"/>
                </a:moveTo>
                <a:lnTo>
                  <a:pt x="3736847" y="4571"/>
                </a:lnTo>
                <a:lnTo>
                  <a:pt x="3736847" y="9906"/>
                </a:lnTo>
                <a:lnTo>
                  <a:pt x="3742181" y="9906"/>
                </a:lnTo>
                <a:close/>
              </a:path>
              <a:path w="3747134" h="1210310">
                <a:moveTo>
                  <a:pt x="3742181" y="1200150"/>
                </a:moveTo>
                <a:lnTo>
                  <a:pt x="3742181" y="9906"/>
                </a:lnTo>
                <a:lnTo>
                  <a:pt x="3736847" y="9906"/>
                </a:lnTo>
                <a:lnTo>
                  <a:pt x="3736847" y="1200150"/>
                </a:lnTo>
                <a:lnTo>
                  <a:pt x="3742181" y="1200150"/>
                </a:lnTo>
                <a:close/>
              </a:path>
              <a:path w="3747134" h="1210310">
                <a:moveTo>
                  <a:pt x="3742181" y="1210056"/>
                </a:moveTo>
                <a:lnTo>
                  <a:pt x="3742181" y="1200150"/>
                </a:lnTo>
                <a:lnTo>
                  <a:pt x="3736847" y="1205484"/>
                </a:lnTo>
                <a:lnTo>
                  <a:pt x="3736847" y="1210056"/>
                </a:lnTo>
                <a:lnTo>
                  <a:pt x="3742181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2459" y="3274314"/>
            <a:ext cx="3742690" cy="12058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31800" indent="-33909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3243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endParaRPr sz="2400">
              <a:latin typeface="Arial"/>
              <a:cs typeface="Arial"/>
            </a:endParaRPr>
          </a:p>
          <a:p>
            <a:pPr marL="431800" indent="-339090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  <a:endParaRPr sz="2400">
              <a:latin typeface="Arial"/>
              <a:cs typeface="Arial"/>
            </a:endParaRPr>
          </a:p>
          <a:p>
            <a:pPr marL="431800" indent="-339090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color,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739" y="5053838"/>
            <a:ext cx="229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}</a:t>
            </a:r>
            <a:r>
              <a:rPr sz="2400" baseline="24305" dirty="0">
                <a:latin typeface="Arial"/>
                <a:cs typeface="Arial"/>
              </a:rPr>
              <a:t>+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4470" y="5053838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 =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4394" y="5053838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739" y="5785357"/>
            <a:ext cx="227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}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6944" y="5785357"/>
            <a:ext cx="1284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 = {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135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5905" y="5785357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139" y="2844038"/>
            <a:ext cx="252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R(A, B, C, D, E,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7939" y="2082038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0828" y="2891027"/>
            <a:ext cx="1706245" cy="1579880"/>
          </a:xfrm>
          <a:custGeom>
            <a:avLst/>
            <a:gdLst/>
            <a:ahLst/>
            <a:cxnLst/>
            <a:rect l="l" t="t" r="r" b="b"/>
            <a:pathLst>
              <a:path w="1706245" h="1579879">
                <a:moveTo>
                  <a:pt x="1706118" y="1579625"/>
                </a:moveTo>
                <a:lnTo>
                  <a:pt x="1706118" y="0"/>
                </a:lnTo>
                <a:lnTo>
                  <a:pt x="0" y="0"/>
                </a:lnTo>
                <a:lnTo>
                  <a:pt x="0" y="1579626"/>
                </a:lnTo>
                <a:lnTo>
                  <a:pt x="4572" y="1579626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696212" y="9905"/>
                </a:lnTo>
                <a:lnTo>
                  <a:pt x="1696212" y="4571"/>
                </a:lnTo>
                <a:lnTo>
                  <a:pt x="1700783" y="9905"/>
                </a:lnTo>
                <a:lnTo>
                  <a:pt x="1700783" y="1579625"/>
                </a:lnTo>
                <a:lnTo>
                  <a:pt x="1706118" y="1579625"/>
                </a:lnTo>
                <a:close/>
              </a:path>
              <a:path w="1706245" h="1579879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706245" h="1579879">
                <a:moveTo>
                  <a:pt x="9905" y="156972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569720"/>
                </a:lnTo>
                <a:lnTo>
                  <a:pt x="9905" y="1569720"/>
                </a:lnTo>
                <a:close/>
              </a:path>
              <a:path w="1706245" h="1579879">
                <a:moveTo>
                  <a:pt x="1700783" y="1569719"/>
                </a:moveTo>
                <a:lnTo>
                  <a:pt x="4572" y="1569720"/>
                </a:lnTo>
                <a:lnTo>
                  <a:pt x="9905" y="1574291"/>
                </a:lnTo>
                <a:lnTo>
                  <a:pt x="9905" y="1579626"/>
                </a:lnTo>
                <a:lnTo>
                  <a:pt x="1696212" y="1579625"/>
                </a:lnTo>
                <a:lnTo>
                  <a:pt x="1696212" y="1574291"/>
                </a:lnTo>
                <a:lnTo>
                  <a:pt x="1700783" y="1569719"/>
                </a:lnTo>
                <a:close/>
              </a:path>
              <a:path w="1706245" h="1579879">
                <a:moveTo>
                  <a:pt x="9905" y="1579626"/>
                </a:moveTo>
                <a:lnTo>
                  <a:pt x="9905" y="1574291"/>
                </a:lnTo>
                <a:lnTo>
                  <a:pt x="4572" y="1569720"/>
                </a:lnTo>
                <a:lnTo>
                  <a:pt x="4572" y="1579626"/>
                </a:lnTo>
                <a:lnTo>
                  <a:pt x="9905" y="1579626"/>
                </a:lnTo>
                <a:close/>
              </a:path>
              <a:path w="1706245" h="1579879">
                <a:moveTo>
                  <a:pt x="1700783" y="9905"/>
                </a:moveTo>
                <a:lnTo>
                  <a:pt x="1696212" y="4571"/>
                </a:lnTo>
                <a:lnTo>
                  <a:pt x="1696212" y="9905"/>
                </a:lnTo>
                <a:lnTo>
                  <a:pt x="1700783" y="9905"/>
                </a:lnTo>
                <a:close/>
              </a:path>
              <a:path w="1706245" h="1579879">
                <a:moveTo>
                  <a:pt x="1700783" y="1569719"/>
                </a:moveTo>
                <a:lnTo>
                  <a:pt x="1700783" y="9905"/>
                </a:lnTo>
                <a:lnTo>
                  <a:pt x="1696212" y="9905"/>
                </a:lnTo>
                <a:lnTo>
                  <a:pt x="1696212" y="1569719"/>
                </a:lnTo>
                <a:lnTo>
                  <a:pt x="1700783" y="1569719"/>
                </a:lnTo>
                <a:close/>
              </a:path>
              <a:path w="1706245" h="1579879">
                <a:moveTo>
                  <a:pt x="1700783" y="1579625"/>
                </a:moveTo>
                <a:lnTo>
                  <a:pt x="1700783" y="1569719"/>
                </a:lnTo>
                <a:lnTo>
                  <a:pt x="1696212" y="1574291"/>
                </a:lnTo>
                <a:lnTo>
                  <a:pt x="1696212" y="1579625"/>
                </a:lnTo>
                <a:lnTo>
                  <a:pt x="1700783" y="1579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02859" y="2893314"/>
            <a:ext cx="1701800" cy="157480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68910">
              <a:lnSpc>
                <a:spcPct val="100000"/>
              </a:lnSpc>
              <a:spcBef>
                <a:spcPts val="370"/>
              </a:spcBef>
              <a:tabLst>
                <a:tab pos="837565" algn="l"/>
                <a:tab pos="130365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	</a:t>
            </a:r>
            <a:r>
              <a:rPr sz="2400" spc="-5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93345" marR="119380">
              <a:lnSpc>
                <a:spcPct val="100000"/>
              </a:lnSpc>
              <a:tabLst>
                <a:tab pos="549910" algn="l"/>
                <a:tab pos="885825" algn="l"/>
                <a:tab pos="135318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	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,	F	</a:t>
            </a:r>
            <a:r>
              <a:rPr sz="2400" spc="-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739" y="5053838"/>
            <a:ext cx="229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}</a:t>
            </a:r>
            <a:r>
              <a:rPr sz="2400" baseline="24305" dirty="0">
                <a:latin typeface="Arial"/>
                <a:cs typeface="Arial"/>
              </a:rPr>
              <a:t>+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4470" y="5053838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 =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8739" y="5785357"/>
            <a:ext cx="227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}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944" y="5785357"/>
            <a:ext cx="1284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 = {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135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5905" y="5785357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139" y="2844038"/>
            <a:ext cx="252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R(A, B, C, D, E,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39" y="2082038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0320" y="2891027"/>
            <a:ext cx="1706880" cy="1579880"/>
          </a:xfrm>
          <a:custGeom>
            <a:avLst/>
            <a:gdLst/>
            <a:ahLst/>
            <a:cxnLst/>
            <a:rect l="l" t="t" r="r" b="b"/>
            <a:pathLst>
              <a:path w="1706879" h="1579879">
                <a:moveTo>
                  <a:pt x="1706880" y="0"/>
                </a:moveTo>
                <a:lnTo>
                  <a:pt x="1706626" y="0"/>
                </a:lnTo>
                <a:lnTo>
                  <a:pt x="1696720" y="0"/>
                </a:lnTo>
                <a:lnTo>
                  <a:pt x="1696720" y="9906"/>
                </a:lnTo>
                <a:lnTo>
                  <a:pt x="1696720" y="1569720"/>
                </a:lnTo>
                <a:lnTo>
                  <a:pt x="10401" y="1569720"/>
                </a:lnTo>
                <a:lnTo>
                  <a:pt x="10401" y="9906"/>
                </a:lnTo>
                <a:lnTo>
                  <a:pt x="1696720" y="9906"/>
                </a:lnTo>
                <a:lnTo>
                  <a:pt x="1696720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579626"/>
                </a:lnTo>
                <a:lnTo>
                  <a:pt x="1706626" y="1579626"/>
                </a:lnTo>
                <a:lnTo>
                  <a:pt x="1706626" y="1574292"/>
                </a:lnTo>
                <a:lnTo>
                  <a:pt x="1706626" y="4572"/>
                </a:lnTo>
                <a:lnTo>
                  <a:pt x="1706880" y="4572"/>
                </a:lnTo>
                <a:lnTo>
                  <a:pt x="1706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84140" y="2927858"/>
            <a:ext cx="1456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56285" algn="l"/>
                <a:tab pos="122237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	</a:t>
            </a:r>
            <a:r>
              <a:rPr sz="2400" spc="-5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5184140" y="3659378"/>
            <a:ext cx="1506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8630" algn="l"/>
                <a:tab pos="804545" algn="l"/>
                <a:tab pos="127190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	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,	F	</a:t>
            </a:r>
            <a:r>
              <a:rPr sz="2400" spc="-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6314" y="5329428"/>
            <a:ext cx="5410200" cy="1196340"/>
            <a:chOff x="4036314" y="5329428"/>
            <a:chExt cx="5410200" cy="1196340"/>
          </a:xfrm>
        </p:grpSpPr>
        <p:sp>
          <p:nvSpPr>
            <p:cNvPr id="3" name="object 3"/>
            <p:cNvSpPr/>
            <p:nvPr/>
          </p:nvSpPr>
          <p:spPr>
            <a:xfrm>
              <a:off x="4036314" y="5329428"/>
              <a:ext cx="5410200" cy="1196340"/>
            </a:xfrm>
            <a:custGeom>
              <a:avLst/>
              <a:gdLst/>
              <a:ahLst/>
              <a:cxnLst/>
              <a:rect l="l" t="t" r="r" b="b"/>
              <a:pathLst>
                <a:path w="5410200" h="1196340">
                  <a:moveTo>
                    <a:pt x="12700" y="85343"/>
                  </a:moveTo>
                  <a:lnTo>
                    <a:pt x="12700" y="74675"/>
                  </a:lnTo>
                  <a:lnTo>
                    <a:pt x="0" y="76961"/>
                  </a:lnTo>
                  <a:lnTo>
                    <a:pt x="0" y="87629"/>
                  </a:lnTo>
                  <a:lnTo>
                    <a:pt x="12700" y="85343"/>
                  </a:lnTo>
                  <a:close/>
                </a:path>
                <a:path w="5410200" h="1196340">
                  <a:moveTo>
                    <a:pt x="12700" y="100583"/>
                  </a:moveTo>
                  <a:lnTo>
                    <a:pt x="12700" y="89915"/>
                  </a:lnTo>
                  <a:lnTo>
                    <a:pt x="0" y="87629"/>
                  </a:lnTo>
                  <a:lnTo>
                    <a:pt x="0" y="98297"/>
                  </a:lnTo>
                  <a:lnTo>
                    <a:pt x="12700" y="100583"/>
                  </a:lnTo>
                  <a:close/>
                </a:path>
                <a:path w="5410200" h="1196340">
                  <a:moveTo>
                    <a:pt x="12700" y="1122426"/>
                  </a:moveTo>
                  <a:lnTo>
                    <a:pt x="12700" y="1110996"/>
                  </a:lnTo>
                  <a:lnTo>
                    <a:pt x="0" y="1108710"/>
                  </a:lnTo>
                  <a:lnTo>
                    <a:pt x="0" y="1120140"/>
                  </a:lnTo>
                  <a:lnTo>
                    <a:pt x="12700" y="1122426"/>
                  </a:lnTo>
                  <a:close/>
                </a:path>
                <a:path w="5410200" h="1196340">
                  <a:moveTo>
                    <a:pt x="5397500" y="83819"/>
                  </a:moveTo>
                  <a:lnTo>
                    <a:pt x="5397500" y="74675"/>
                  </a:lnTo>
                  <a:lnTo>
                    <a:pt x="5384800" y="72389"/>
                  </a:lnTo>
                  <a:lnTo>
                    <a:pt x="5334000" y="65319"/>
                  </a:lnTo>
                  <a:lnTo>
                    <a:pt x="5283200" y="59315"/>
                  </a:lnTo>
                  <a:lnTo>
                    <a:pt x="5245100" y="54256"/>
                  </a:lnTo>
                  <a:lnTo>
                    <a:pt x="5194300" y="50020"/>
                  </a:lnTo>
                  <a:lnTo>
                    <a:pt x="5143500" y="46487"/>
                  </a:lnTo>
                  <a:lnTo>
                    <a:pt x="5092700" y="43534"/>
                  </a:lnTo>
                  <a:lnTo>
                    <a:pt x="5041900" y="41042"/>
                  </a:lnTo>
                  <a:lnTo>
                    <a:pt x="4991100" y="38888"/>
                  </a:lnTo>
                  <a:lnTo>
                    <a:pt x="4940300" y="36951"/>
                  </a:lnTo>
                  <a:lnTo>
                    <a:pt x="4889500" y="35111"/>
                  </a:lnTo>
                  <a:lnTo>
                    <a:pt x="4851400" y="33246"/>
                  </a:lnTo>
                  <a:lnTo>
                    <a:pt x="4800600" y="31234"/>
                  </a:lnTo>
                  <a:lnTo>
                    <a:pt x="4749800" y="28955"/>
                  </a:lnTo>
                  <a:lnTo>
                    <a:pt x="4699000" y="27431"/>
                  </a:lnTo>
                  <a:lnTo>
                    <a:pt x="4660900" y="25907"/>
                  </a:lnTo>
                  <a:lnTo>
                    <a:pt x="4610100" y="24342"/>
                  </a:lnTo>
                  <a:lnTo>
                    <a:pt x="4559300" y="22842"/>
                  </a:lnTo>
                  <a:lnTo>
                    <a:pt x="4508500" y="21404"/>
                  </a:lnTo>
                  <a:lnTo>
                    <a:pt x="4457700" y="20028"/>
                  </a:lnTo>
                  <a:lnTo>
                    <a:pt x="4406900" y="18713"/>
                  </a:lnTo>
                  <a:lnTo>
                    <a:pt x="4356100" y="17457"/>
                  </a:lnTo>
                  <a:lnTo>
                    <a:pt x="4305300" y="16258"/>
                  </a:lnTo>
                  <a:lnTo>
                    <a:pt x="4254500" y="15115"/>
                  </a:lnTo>
                  <a:lnTo>
                    <a:pt x="4203700" y="14028"/>
                  </a:lnTo>
                  <a:lnTo>
                    <a:pt x="4152900" y="12993"/>
                  </a:lnTo>
                  <a:lnTo>
                    <a:pt x="4102100" y="12011"/>
                  </a:lnTo>
                  <a:lnTo>
                    <a:pt x="4051300" y="11079"/>
                  </a:lnTo>
                  <a:lnTo>
                    <a:pt x="4000500" y="10197"/>
                  </a:lnTo>
                  <a:lnTo>
                    <a:pt x="3949700" y="9362"/>
                  </a:lnTo>
                  <a:lnTo>
                    <a:pt x="3898900" y="8574"/>
                  </a:lnTo>
                  <a:lnTo>
                    <a:pt x="3848100" y="7832"/>
                  </a:lnTo>
                  <a:lnTo>
                    <a:pt x="3797300" y="7132"/>
                  </a:lnTo>
                  <a:lnTo>
                    <a:pt x="3746500" y="6476"/>
                  </a:lnTo>
                  <a:lnTo>
                    <a:pt x="3695700" y="5860"/>
                  </a:lnTo>
                  <a:lnTo>
                    <a:pt x="3644900" y="5284"/>
                  </a:lnTo>
                  <a:lnTo>
                    <a:pt x="3594100" y="4745"/>
                  </a:lnTo>
                  <a:lnTo>
                    <a:pt x="3543300" y="4244"/>
                  </a:lnTo>
                  <a:lnTo>
                    <a:pt x="3492500" y="3778"/>
                  </a:lnTo>
                  <a:lnTo>
                    <a:pt x="3441700" y="3346"/>
                  </a:lnTo>
                  <a:lnTo>
                    <a:pt x="3390900" y="2947"/>
                  </a:lnTo>
                  <a:lnTo>
                    <a:pt x="3340100" y="2579"/>
                  </a:lnTo>
                  <a:lnTo>
                    <a:pt x="3289300" y="2241"/>
                  </a:lnTo>
                  <a:lnTo>
                    <a:pt x="3238500" y="1931"/>
                  </a:lnTo>
                  <a:lnTo>
                    <a:pt x="3187700" y="1649"/>
                  </a:lnTo>
                  <a:lnTo>
                    <a:pt x="3086100" y="1159"/>
                  </a:lnTo>
                  <a:lnTo>
                    <a:pt x="2984500" y="761"/>
                  </a:lnTo>
                  <a:lnTo>
                    <a:pt x="2844800" y="0"/>
                  </a:lnTo>
                  <a:lnTo>
                    <a:pt x="2565400" y="0"/>
                  </a:lnTo>
                  <a:lnTo>
                    <a:pt x="2425700" y="761"/>
                  </a:lnTo>
                  <a:lnTo>
                    <a:pt x="2324100" y="1181"/>
                  </a:lnTo>
                  <a:lnTo>
                    <a:pt x="2222500" y="1681"/>
                  </a:lnTo>
                  <a:lnTo>
                    <a:pt x="2120900" y="2274"/>
                  </a:lnTo>
                  <a:lnTo>
                    <a:pt x="2070100" y="2610"/>
                  </a:lnTo>
                  <a:lnTo>
                    <a:pt x="2019300" y="2973"/>
                  </a:lnTo>
                  <a:lnTo>
                    <a:pt x="1968500" y="3366"/>
                  </a:lnTo>
                  <a:lnTo>
                    <a:pt x="1917700" y="3791"/>
                  </a:lnTo>
                  <a:lnTo>
                    <a:pt x="1866900" y="4248"/>
                  </a:lnTo>
                  <a:lnTo>
                    <a:pt x="1816100" y="4739"/>
                  </a:lnTo>
                  <a:lnTo>
                    <a:pt x="1765300" y="5267"/>
                  </a:lnTo>
                  <a:lnTo>
                    <a:pt x="1714500" y="5832"/>
                  </a:lnTo>
                  <a:lnTo>
                    <a:pt x="1663700" y="6436"/>
                  </a:lnTo>
                  <a:lnTo>
                    <a:pt x="1612900" y="7080"/>
                  </a:lnTo>
                  <a:lnTo>
                    <a:pt x="1562100" y="7767"/>
                  </a:lnTo>
                  <a:lnTo>
                    <a:pt x="1511300" y="8498"/>
                  </a:lnTo>
                  <a:lnTo>
                    <a:pt x="1460500" y="9274"/>
                  </a:lnTo>
                  <a:lnTo>
                    <a:pt x="1409700" y="10097"/>
                  </a:lnTo>
                  <a:lnTo>
                    <a:pt x="1358900" y="10968"/>
                  </a:lnTo>
                  <a:lnTo>
                    <a:pt x="1308100" y="11890"/>
                  </a:lnTo>
                  <a:lnTo>
                    <a:pt x="1257300" y="12863"/>
                  </a:lnTo>
                  <a:lnTo>
                    <a:pt x="1206500" y="13890"/>
                  </a:lnTo>
                  <a:lnTo>
                    <a:pt x="1155700" y="14971"/>
                  </a:lnTo>
                  <a:lnTo>
                    <a:pt x="1104900" y="16109"/>
                  </a:lnTo>
                  <a:lnTo>
                    <a:pt x="1054100" y="17305"/>
                  </a:lnTo>
                  <a:lnTo>
                    <a:pt x="1003300" y="18560"/>
                  </a:lnTo>
                  <a:lnTo>
                    <a:pt x="952500" y="19877"/>
                  </a:lnTo>
                  <a:lnTo>
                    <a:pt x="901700" y="21256"/>
                  </a:lnTo>
                  <a:lnTo>
                    <a:pt x="850900" y="22699"/>
                  </a:lnTo>
                  <a:lnTo>
                    <a:pt x="800100" y="24209"/>
                  </a:lnTo>
                  <a:lnTo>
                    <a:pt x="749300" y="25786"/>
                  </a:lnTo>
                  <a:lnTo>
                    <a:pt x="698500" y="27431"/>
                  </a:lnTo>
                  <a:lnTo>
                    <a:pt x="660400" y="28955"/>
                  </a:lnTo>
                  <a:lnTo>
                    <a:pt x="609600" y="30479"/>
                  </a:lnTo>
                  <a:lnTo>
                    <a:pt x="571500" y="32837"/>
                  </a:lnTo>
                  <a:lnTo>
                    <a:pt x="520700" y="34931"/>
                  </a:lnTo>
                  <a:lnTo>
                    <a:pt x="419100" y="38890"/>
                  </a:lnTo>
                  <a:lnTo>
                    <a:pt x="368300" y="41038"/>
                  </a:lnTo>
                  <a:lnTo>
                    <a:pt x="317500" y="43486"/>
                  </a:lnTo>
                  <a:lnTo>
                    <a:pt x="266700" y="46376"/>
                  </a:lnTo>
                  <a:lnTo>
                    <a:pt x="215900" y="49848"/>
                  </a:lnTo>
                  <a:lnTo>
                    <a:pt x="165100" y="54045"/>
                  </a:lnTo>
                  <a:lnTo>
                    <a:pt x="114300" y="59107"/>
                  </a:lnTo>
                  <a:lnTo>
                    <a:pt x="63500" y="65174"/>
                  </a:lnTo>
                  <a:lnTo>
                    <a:pt x="12700" y="72389"/>
                  </a:lnTo>
                  <a:lnTo>
                    <a:pt x="12700" y="83819"/>
                  </a:lnTo>
                  <a:lnTo>
                    <a:pt x="63500" y="74636"/>
                  </a:lnTo>
                  <a:lnTo>
                    <a:pt x="114300" y="68755"/>
                  </a:lnTo>
                  <a:lnTo>
                    <a:pt x="165100" y="63776"/>
                  </a:lnTo>
                  <a:lnTo>
                    <a:pt x="215900" y="59581"/>
                  </a:lnTo>
                  <a:lnTo>
                    <a:pt x="266700" y="56057"/>
                  </a:lnTo>
                  <a:lnTo>
                    <a:pt x="317500" y="53086"/>
                  </a:lnTo>
                  <a:lnTo>
                    <a:pt x="368300" y="50554"/>
                  </a:lnTo>
                  <a:lnTo>
                    <a:pt x="406400" y="48345"/>
                  </a:lnTo>
                  <a:lnTo>
                    <a:pt x="457200" y="46344"/>
                  </a:lnTo>
                  <a:lnTo>
                    <a:pt x="558800" y="42501"/>
                  </a:lnTo>
                  <a:lnTo>
                    <a:pt x="609600" y="40428"/>
                  </a:lnTo>
                  <a:lnTo>
                    <a:pt x="660400" y="38099"/>
                  </a:lnTo>
                  <a:lnTo>
                    <a:pt x="698500" y="36575"/>
                  </a:lnTo>
                  <a:lnTo>
                    <a:pt x="749300" y="35051"/>
                  </a:lnTo>
                  <a:lnTo>
                    <a:pt x="800100" y="33562"/>
                  </a:lnTo>
                  <a:lnTo>
                    <a:pt x="850900" y="32128"/>
                  </a:lnTo>
                  <a:lnTo>
                    <a:pt x="901700" y="30750"/>
                  </a:lnTo>
                  <a:lnTo>
                    <a:pt x="952500" y="29426"/>
                  </a:lnTo>
                  <a:lnTo>
                    <a:pt x="1003300" y="28155"/>
                  </a:lnTo>
                  <a:lnTo>
                    <a:pt x="1054100" y="26936"/>
                  </a:lnTo>
                  <a:lnTo>
                    <a:pt x="1104900" y="25768"/>
                  </a:lnTo>
                  <a:lnTo>
                    <a:pt x="1155700" y="24650"/>
                  </a:lnTo>
                  <a:lnTo>
                    <a:pt x="1206500" y="23582"/>
                  </a:lnTo>
                  <a:lnTo>
                    <a:pt x="1257300" y="22561"/>
                  </a:lnTo>
                  <a:lnTo>
                    <a:pt x="1308100" y="21587"/>
                  </a:lnTo>
                  <a:lnTo>
                    <a:pt x="1358900" y="20658"/>
                  </a:lnTo>
                  <a:lnTo>
                    <a:pt x="1409700" y="19775"/>
                  </a:lnTo>
                  <a:lnTo>
                    <a:pt x="1460500" y="18935"/>
                  </a:lnTo>
                  <a:lnTo>
                    <a:pt x="1511300" y="18138"/>
                  </a:lnTo>
                  <a:lnTo>
                    <a:pt x="1562100" y="17383"/>
                  </a:lnTo>
                  <a:lnTo>
                    <a:pt x="1612900" y="16668"/>
                  </a:lnTo>
                  <a:lnTo>
                    <a:pt x="1663700" y="15993"/>
                  </a:lnTo>
                  <a:lnTo>
                    <a:pt x="1714500" y="15357"/>
                  </a:lnTo>
                  <a:lnTo>
                    <a:pt x="1765300" y="14757"/>
                  </a:lnTo>
                  <a:lnTo>
                    <a:pt x="1816100" y="14195"/>
                  </a:lnTo>
                  <a:lnTo>
                    <a:pt x="1866900" y="13668"/>
                  </a:lnTo>
                  <a:lnTo>
                    <a:pt x="1917700" y="13175"/>
                  </a:lnTo>
                  <a:lnTo>
                    <a:pt x="1968500" y="12715"/>
                  </a:lnTo>
                  <a:lnTo>
                    <a:pt x="2019300" y="12288"/>
                  </a:lnTo>
                  <a:lnTo>
                    <a:pt x="2070100" y="11892"/>
                  </a:lnTo>
                  <a:lnTo>
                    <a:pt x="2120900" y="11526"/>
                  </a:lnTo>
                  <a:lnTo>
                    <a:pt x="2171700" y="11189"/>
                  </a:lnTo>
                  <a:lnTo>
                    <a:pt x="2222500" y="10880"/>
                  </a:lnTo>
                  <a:lnTo>
                    <a:pt x="2273300" y="10599"/>
                  </a:lnTo>
                  <a:lnTo>
                    <a:pt x="2324100" y="10343"/>
                  </a:lnTo>
                  <a:lnTo>
                    <a:pt x="2425700" y="9905"/>
                  </a:lnTo>
                  <a:lnTo>
                    <a:pt x="2984500" y="9905"/>
                  </a:lnTo>
                  <a:lnTo>
                    <a:pt x="3035300" y="10122"/>
                  </a:lnTo>
                  <a:lnTo>
                    <a:pt x="3136900" y="10620"/>
                  </a:lnTo>
                  <a:lnTo>
                    <a:pt x="3238500" y="11213"/>
                  </a:lnTo>
                  <a:lnTo>
                    <a:pt x="3289300" y="11548"/>
                  </a:lnTo>
                  <a:lnTo>
                    <a:pt x="3340100" y="11910"/>
                  </a:lnTo>
                  <a:lnTo>
                    <a:pt x="3390900" y="12301"/>
                  </a:lnTo>
                  <a:lnTo>
                    <a:pt x="3441700" y="12723"/>
                  </a:lnTo>
                  <a:lnTo>
                    <a:pt x="3492500" y="13175"/>
                  </a:lnTo>
                  <a:lnTo>
                    <a:pt x="3543300" y="13659"/>
                  </a:lnTo>
                  <a:lnTo>
                    <a:pt x="3594100" y="14178"/>
                  </a:lnTo>
                  <a:lnTo>
                    <a:pt x="3644900" y="14731"/>
                  </a:lnTo>
                  <a:lnTo>
                    <a:pt x="3695700" y="15320"/>
                  </a:lnTo>
                  <a:lnTo>
                    <a:pt x="3733800" y="15946"/>
                  </a:lnTo>
                  <a:lnTo>
                    <a:pt x="3784600" y="16611"/>
                  </a:lnTo>
                  <a:lnTo>
                    <a:pt x="3835400" y="17316"/>
                  </a:lnTo>
                  <a:lnTo>
                    <a:pt x="3886200" y="18062"/>
                  </a:lnTo>
                  <a:lnTo>
                    <a:pt x="3937000" y="18850"/>
                  </a:lnTo>
                  <a:lnTo>
                    <a:pt x="3987800" y="19681"/>
                  </a:lnTo>
                  <a:lnTo>
                    <a:pt x="4038600" y="20557"/>
                  </a:lnTo>
                  <a:lnTo>
                    <a:pt x="4089400" y="21479"/>
                  </a:lnTo>
                  <a:lnTo>
                    <a:pt x="4140200" y="22448"/>
                  </a:lnTo>
                  <a:lnTo>
                    <a:pt x="4191000" y="23466"/>
                  </a:lnTo>
                  <a:lnTo>
                    <a:pt x="4241800" y="24533"/>
                  </a:lnTo>
                  <a:lnTo>
                    <a:pt x="4292600" y="25651"/>
                  </a:lnTo>
                  <a:lnTo>
                    <a:pt x="4343400" y="26822"/>
                  </a:lnTo>
                  <a:lnTo>
                    <a:pt x="4394200" y="28045"/>
                  </a:lnTo>
                  <a:lnTo>
                    <a:pt x="4445000" y="29323"/>
                  </a:lnTo>
                  <a:lnTo>
                    <a:pt x="4495800" y="30657"/>
                  </a:lnTo>
                  <a:lnTo>
                    <a:pt x="4546600" y="32048"/>
                  </a:lnTo>
                  <a:lnTo>
                    <a:pt x="4597400" y="33497"/>
                  </a:lnTo>
                  <a:lnTo>
                    <a:pt x="4648200" y="35006"/>
                  </a:lnTo>
                  <a:lnTo>
                    <a:pt x="4699000" y="36575"/>
                  </a:lnTo>
                  <a:lnTo>
                    <a:pt x="4749800" y="38099"/>
                  </a:lnTo>
                  <a:lnTo>
                    <a:pt x="4787900" y="39623"/>
                  </a:lnTo>
                  <a:lnTo>
                    <a:pt x="4838700" y="41995"/>
                  </a:lnTo>
                  <a:lnTo>
                    <a:pt x="4889500" y="44144"/>
                  </a:lnTo>
                  <a:lnTo>
                    <a:pt x="4991100" y="48291"/>
                  </a:lnTo>
                  <a:lnTo>
                    <a:pt x="5041900" y="50542"/>
                  </a:lnTo>
                  <a:lnTo>
                    <a:pt x="5092700" y="53082"/>
                  </a:lnTo>
                  <a:lnTo>
                    <a:pt x="5143500" y="56039"/>
                  </a:lnTo>
                  <a:lnTo>
                    <a:pt x="5194300" y="59540"/>
                  </a:lnTo>
                  <a:lnTo>
                    <a:pt x="5232400" y="63712"/>
                  </a:lnTo>
                  <a:lnTo>
                    <a:pt x="5283200" y="68684"/>
                  </a:lnTo>
                  <a:lnTo>
                    <a:pt x="5334000" y="74581"/>
                  </a:lnTo>
                  <a:lnTo>
                    <a:pt x="5384800" y="81533"/>
                  </a:lnTo>
                  <a:lnTo>
                    <a:pt x="5397500" y="83819"/>
                  </a:lnTo>
                  <a:close/>
                </a:path>
                <a:path w="5410200" h="1196340">
                  <a:moveTo>
                    <a:pt x="5397500" y="100583"/>
                  </a:moveTo>
                  <a:lnTo>
                    <a:pt x="5397500" y="89915"/>
                  </a:lnTo>
                  <a:lnTo>
                    <a:pt x="5384800" y="91439"/>
                  </a:lnTo>
                  <a:lnTo>
                    <a:pt x="5384800" y="93725"/>
                  </a:lnTo>
                  <a:lnTo>
                    <a:pt x="5372100" y="96011"/>
                  </a:lnTo>
                  <a:lnTo>
                    <a:pt x="5334000" y="102712"/>
                  </a:lnTo>
                  <a:lnTo>
                    <a:pt x="5283200" y="107761"/>
                  </a:lnTo>
                  <a:lnTo>
                    <a:pt x="5232400" y="111697"/>
                  </a:lnTo>
                  <a:lnTo>
                    <a:pt x="5194300" y="115061"/>
                  </a:lnTo>
                  <a:lnTo>
                    <a:pt x="5143500" y="118871"/>
                  </a:lnTo>
                  <a:lnTo>
                    <a:pt x="5092700" y="121816"/>
                  </a:lnTo>
                  <a:lnTo>
                    <a:pt x="5041900" y="124574"/>
                  </a:lnTo>
                  <a:lnTo>
                    <a:pt x="4991100" y="127149"/>
                  </a:lnTo>
                  <a:lnTo>
                    <a:pt x="4940300" y="129541"/>
                  </a:lnTo>
                  <a:lnTo>
                    <a:pt x="4889500" y="131752"/>
                  </a:lnTo>
                  <a:lnTo>
                    <a:pt x="4838700" y="133783"/>
                  </a:lnTo>
                  <a:lnTo>
                    <a:pt x="4787900" y="135635"/>
                  </a:lnTo>
                  <a:lnTo>
                    <a:pt x="4749800" y="137159"/>
                  </a:lnTo>
                  <a:lnTo>
                    <a:pt x="4699000" y="138683"/>
                  </a:lnTo>
                  <a:lnTo>
                    <a:pt x="4660900" y="140207"/>
                  </a:lnTo>
                  <a:lnTo>
                    <a:pt x="4610100" y="141744"/>
                  </a:lnTo>
                  <a:lnTo>
                    <a:pt x="4559300" y="143218"/>
                  </a:lnTo>
                  <a:lnTo>
                    <a:pt x="4508500" y="144631"/>
                  </a:lnTo>
                  <a:lnTo>
                    <a:pt x="4457700" y="145985"/>
                  </a:lnTo>
                  <a:lnTo>
                    <a:pt x="4406900" y="147281"/>
                  </a:lnTo>
                  <a:lnTo>
                    <a:pt x="4356100" y="148519"/>
                  </a:lnTo>
                  <a:lnTo>
                    <a:pt x="4305300" y="149702"/>
                  </a:lnTo>
                  <a:lnTo>
                    <a:pt x="4254500" y="150831"/>
                  </a:lnTo>
                  <a:lnTo>
                    <a:pt x="4203700" y="151907"/>
                  </a:lnTo>
                  <a:lnTo>
                    <a:pt x="4152900" y="152932"/>
                  </a:lnTo>
                  <a:lnTo>
                    <a:pt x="4102100" y="153907"/>
                  </a:lnTo>
                  <a:lnTo>
                    <a:pt x="4051300" y="154832"/>
                  </a:lnTo>
                  <a:lnTo>
                    <a:pt x="4000500" y="155710"/>
                  </a:lnTo>
                  <a:lnTo>
                    <a:pt x="3949700" y="156542"/>
                  </a:lnTo>
                  <a:lnTo>
                    <a:pt x="3898900" y="157329"/>
                  </a:lnTo>
                  <a:lnTo>
                    <a:pt x="3848100" y="158073"/>
                  </a:lnTo>
                  <a:lnTo>
                    <a:pt x="3797300" y="158774"/>
                  </a:lnTo>
                  <a:lnTo>
                    <a:pt x="3746500" y="159435"/>
                  </a:lnTo>
                  <a:lnTo>
                    <a:pt x="3695700" y="160056"/>
                  </a:lnTo>
                  <a:lnTo>
                    <a:pt x="3644900" y="160639"/>
                  </a:lnTo>
                  <a:lnTo>
                    <a:pt x="3594100" y="161185"/>
                  </a:lnTo>
                  <a:lnTo>
                    <a:pt x="3543300" y="161696"/>
                  </a:lnTo>
                  <a:lnTo>
                    <a:pt x="3492500" y="162172"/>
                  </a:lnTo>
                  <a:lnTo>
                    <a:pt x="3441700" y="162616"/>
                  </a:lnTo>
                  <a:lnTo>
                    <a:pt x="3390900" y="163028"/>
                  </a:lnTo>
                  <a:lnTo>
                    <a:pt x="3340100" y="163410"/>
                  </a:lnTo>
                  <a:lnTo>
                    <a:pt x="3289300" y="163764"/>
                  </a:lnTo>
                  <a:lnTo>
                    <a:pt x="3238500" y="164090"/>
                  </a:lnTo>
                  <a:lnTo>
                    <a:pt x="3187700" y="164389"/>
                  </a:lnTo>
                  <a:lnTo>
                    <a:pt x="3086100" y="164916"/>
                  </a:lnTo>
                  <a:lnTo>
                    <a:pt x="2984500" y="165353"/>
                  </a:lnTo>
                  <a:lnTo>
                    <a:pt x="2844800" y="165353"/>
                  </a:lnTo>
                  <a:lnTo>
                    <a:pt x="2705100" y="166115"/>
                  </a:lnTo>
                  <a:lnTo>
                    <a:pt x="2565400" y="165353"/>
                  </a:lnTo>
                  <a:lnTo>
                    <a:pt x="2425700" y="165353"/>
                  </a:lnTo>
                  <a:lnTo>
                    <a:pt x="2324100" y="164899"/>
                  </a:lnTo>
                  <a:lnTo>
                    <a:pt x="2222500" y="164365"/>
                  </a:lnTo>
                  <a:lnTo>
                    <a:pt x="2120900" y="163740"/>
                  </a:lnTo>
                  <a:lnTo>
                    <a:pt x="2070100" y="163389"/>
                  </a:lnTo>
                  <a:lnTo>
                    <a:pt x="2019300" y="163011"/>
                  </a:lnTo>
                  <a:lnTo>
                    <a:pt x="1968500" y="162604"/>
                  </a:lnTo>
                  <a:lnTo>
                    <a:pt x="1917700" y="162167"/>
                  </a:lnTo>
                  <a:lnTo>
                    <a:pt x="1866900" y="161699"/>
                  </a:lnTo>
                  <a:lnTo>
                    <a:pt x="1816100" y="161196"/>
                  </a:lnTo>
                  <a:lnTo>
                    <a:pt x="1765300" y="160660"/>
                  </a:lnTo>
                  <a:lnTo>
                    <a:pt x="1714500" y="160086"/>
                  </a:lnTo>
                  <a:lnTo>
                    <a:pt x="1663700" y="159475"/>
                  </a:lnTo>
                  <a:lnTo>
                    <a:pt x="1612900" y="158825"/>
                  </a:lnTo>
                  <a:lnTo>
                    <a:pt x="1562100" y="158134"/>
                  </a:lnTo>
                  <a:lnTo>
                    <a:pt x="1511300" y="157400"/>
                  </a:lnTo>
                  <a:lnTo>
                    <a:pt x="1460500" y="156623"/>
                  </a:lnTo>
                  <a:lnTo>
                    <a:pt x="1409700" y="155800"/>
                  </a:lnTo>
                  <a:lnTo>
                    <a:pt x="1358900" y="154930"/>
                  </a:lnTo>
                  <a:lnTo>
                    <a:pt x="1308100" y="154013"/>
                  </a:lnTo>
                  <a:lnTo>
                    <a:pt x="1257300" y="153045"/>
                  </a:lnTo>
                  <a:lnTo>
                    <a:pt x="1206500" y="152026"/>
                  </a:lnTo>
                  <a:lnTo>
                    <a:pt x="1155700" y="150954"/>
                  </a:lnTo>
                  <a:lnTo>
                    <a:pt x="1104900" y="149828"/>
                  </a:lnTo>
                  <a:lnTo>
                    <a:pt x="1054100" y="148646"/>
                  </a:lnTo>
                  <a:lnTo>
                    <a:pt x="1003300" y="147407"/>
                  </a:lnTo>
                  <a:lnTo>
                    <a:pt x="952500" y="146109"/>
                  </a:lnTo>
                  <a:lnTo>
                    <a:pt x="901700" y="144750"/>
                  </a:lnTo>
                  <a:lnTo>
                    <a:pt x="850900" y="143330"/>
                  </a:lnTo>
                  <a:lnTo>
                    <a:pt x="800100" y="141847"/>
                  </a:lnTo>
                  <a:lnTo>
                    <a:pt x="749300" y="140298"/>
                  </a:lnTo>
                  <a:lnTo>
                    <a:pt x="698500" y="138683"/>
                  </a:lnTo>
                  <a:lnTo>
                    <a:pt x="622300" y="135635"/>
                  </a:lnTo>
                  <a:lnTo>
                    <a:pt x="571500" y="133178"/>
                  </a:lnTo>
                  <a:lnTo>
                    <a:pt x="520700" y="131032"/>
                  </a:lnTo>
                  <a:lnTo>
                    <a:pt x="419100" y="127076"/>
                  </a:lnTo>
                  <a:lnTo>
                    <a:pt x="368300" y="124966"/>
                  </a:lnTo>
                  <a:lnTo>
                    <a:pt x="317500" y="122567"/>
                  </a:lnTo>
                  <a:lnTo>
                    <a:pt x="266700" y="119731"/>
                  </a:lnTo>
                  <a:lnTo>
                    <a:pt x="215900" y="116306"/>
                  </a:lnTo>
                  <a:lnTo>
                    <a:pt x="165100" y="112143"/>
                  </a:lnTo>
                  <a:lnTo>
                    <a:pt x="114300" y="107092"/>
                  </a:lnTo>
                  <a:lnTo>
                    <a:pt x="76200" y="101003"/>
                  </a:lnTo>
                  <a:lnTo>
                    <a:pt x="25400" y="93725"/>
                  </a:lnTo>
                  <a:lnTo>
                    <a:pt x="12700" y="91439"/>
                  </a:lnTo>
                  <a:lnTo>
                    <a:pt x="12700" y="102869"/>
                  </a:lnTo>
                  <a:lnTo>
                    <a:pt x="63500" y="110131"/>
                  </a:lnTo>
                  <a:lnTo>
                    <a:pt x="114300" y="116237"/>
                  </a:lnTo>
                  <a:lnTo>
                    <a:pt x="165100" y="121326"/>
                  </a:lnTo>
                  <a:lnTo>
                    <a:pt x="215900" y="125538"/>
                  </a:lnTo>
                  <a:lnTo>
                    <a:pt x="266700" y="129013"/>
                  </a:lnTo>
                  <a:lnTo>
                    <a:pt x="317500" y="131891"/>
                  </a:lnTo>
                  <a:lnTo>
                    <a:pt x="355600" y="134311"/>
                  </a:lnTo>
                  <a:lnTo>
                    <a:pt x="406400" y="136415"/>
                  </a:lnTo>
                  <a:lnTo>
                    <a:pt x="457200" y="138341"/>
                  </a:lnTo>
                  <a:lnTo>
                    <a:pt x="508000" y="140229"/>
                  </a:lnTo>
                  <a:lnTo>
                    <a:pt x="558800" y="142219"/>
                  </a:lnTo>
                  <a:lnTo>
                    <a:pt x="609600" y="144451"/>
                  </a:lnTo>
                  <a:lnTo>
                    <a:pt x="660400" y="147065"/>
                  </a:lnTo>
                  <a:lnTo>
                    <a:pt x="698500" y="147827"/>
                  </a:lnTo>
                  <a:lnTo>
                    <a:pt x="749300" y="149351"/>
                  </a:lnTo>
                  <a:lnTo>
                    <a:pt x="800100" y="150976"/>
                  </a:lnTo>
                  <a:lnTo>
                    <a:pt x="850900" y="152526"/>
                  </a:lnTo>
                  <a:lnTo>
                    <a:pt x="901700" y="154003"/>
                  </a:lnTo>
                  <a:lnTo>
                    <a:pt x="952500" y="155410"/>
                  </a:lnTo>
                  <a:lnTo>
                    <a:pt x="1003300" y="156749"/>
                  </a:lnTo>
                  <a:lnTo>
                    <a:pt x="1054100" y="158022"/>
                  </a:lnTo>
                  <a:lnTo>
                    <a:pt x="1104900" y="159231"/>
                  </a:lnTo>
                  <a:lnTo>
                    <a:pt x="1155700" y="160378"/>
                  </a:lnTo>
                  <a:lnTo>
                    <a:pt x="1206500" y="161466"/>
                  </a:lnTo>
                  <a:lnTo>
                    <a:pt x="1257300" y="162496"/>
                  </a:lnTo>
                  <a:lnTo>
                    <a:pt x="1308100" y="163471"/>
                  </a:lnTo>
                  <a:lnTo>
                    <a:pt x="1358900" y="164393"/>
                  </a:lnTo>
                  <a:lnTo>
                    <a:pt x="1409700" y="165263"/>
                  </a:lnTo>
                  <a:lnTo>
                    <a:pt x="1460500" y="166085"/>
                  </a:lnTo>
                  <a:lnTo>
                    <a:pt x="1511300" y="166860"/>
                  </a:lnTo>
                  <a:lnTo>
                    <a:pt x="1562100" y="167590"/>
                  </a:lnTo>
                  <a:lnTo>
                    <a:pt x="1612900" y="168278"/>
                  </a:lnTo>
                  <a:lnTo>
                    <a:pt x="1663700" y="168926"/>
                  </a:lnTo>
                  <a:lnTo>
                    <a:pt x="1714500" y="169535"/>
                  </a:lnTo>
                  <a:lnTo>
                    <a:pt x="1765300" y="170109"/>
                  </a:lnTo>
                  <a:lnTo>
                    <a:pt x="1816100" y="170648"/>
                  </a:lnTo>
                  <a:lnTo>
                    <a:pt x="1866900" y="171156"/>
                  </a:lnTo>
                  <a:lnTo>
                    <a:pt x="1917700" y="171634"/>
                  </a:lnTo>
                  <a:lnTo>
                    <a:pt x="1968500" y="172085"/>
                  </a:lnTo>
                  <a:lnTo>
                    <a:pt x="2070100" y="172912"/>
                  </a:lnTo>
                  <a:lnTo>
                    <a:pt x="2171700" y="173656"/>
                  </a:lnTo>
                  <a:lnTo>
                    <a:pt x="2273300" y="174333"/>
                  </a:lnTo>
                  <a:lnTo>
                    <a:pt x="2425700" y="175259"/>
                  </a:lnTo>
                  <a:lnTo>
                    <a:pt x="2984500" y="175259"/>
                  </a:lnTo>
                  <a:lnTo>
                    <a:pt x="3187700" y="173988"/>
                  </a:lnTo>
                  <a:lnTo>
                    <a:pt x="3289300" y="173281"/>
                  </a:lnTo>
                  <a:lnTo>
                    <a:pt x="3390900" y="172501"/>
                  </a:lnTo>
                  <a:lnTo>
                    <a:pt x="3492500" y="171633"/>
                  </a:lnTo>
                  <a:lnTo>
                    <a:pt x="3543300" y="171159"/>
                  </a:lnTo>
                  <a:lnTo>
                    <a:pt x="3594100" y="170657"/>
                  </a:lnTo>
                  <a:lnTo>
                    <a:pt x="3644900" y="170124"/>
                  </a:lnTo>
                  <a:lnTo>
                    <a:pt x="3695700" y="169557"/>
                  </a:lnTo>
                  <a:lnTo>
                    <a:pt x="3746500" y="168955"/>
                  </a:lnTo>
                  <a:lnTo>
                    <a:pt x="3797300" y="168315"/>
                  </a:lnTo>
                  <a:lnTo>
                    <a:pt x="3848100" y="167635"/>
                  </a:lnTo>
                  <a:lnTo>
                    <a:pt x="3898900" y="166913"/>
                  </a:lnTo>
                  <a:lnTo>
                    <a:pt x="3949700" y="166146"/>
                  </a:lnTo>
                  <a:lnTo>
                    <a:pt x="3987800" y="165333"/>
                  </a:lnTo>
                  <a:lnTo>
                    <a:pt x="4038600" y="164471"/>
                  </a:lnTo>
                  <a:lnTo>
                    <a:pt x="4089400" y="163559"/>
                  </a:lnTo>
                  <a:lnTo>
                    <a:pt x="4140200" y="162593"/>
                  </a:lnTo>
                  <a:lnTo>
                    <a:pt x="4191000" y="161571"/>
                  </a:lnTo>
                  <a:lnTo>
                    <a:pt x="4241800" y="160493"/>
                  </a:lnTo>
                  <a:lnTo>
                    <a:pt x="4292600" y="159354"/>
                  </a:lnTo>
                  <a:lnTo>
                    <a:pt x="4343400" y="158153"/>
                  </a:lnTo>
                  <a:lnTo>
                    <a:pt x="4394200" y="156888"/>
                  </a:lnTo>
                  <a:lnTo>
                    <a:pt x="4445000" y="155557"/>
                  </a:lnTo>
                  <a:lnTo>
                    <a:pt x="4495800" y="154157"/>
                  </a:lnTo>
                  <a:lnTo>
                    <a:pt x="4546600" y="152686"/>
                  </a:lnTo>
                  <a:lnTo>
                    <a:pt x="4597400" y="151143"/>
                  </a:lnTo>
                  <a:lnTo>
                    <a:pt x="4648200" y="149524"/>
                  </a:lnTo>
                  <a:lnTo>
                    <a:pt x="4699000" y="147827"/>
                  </a:lnTo>
                  <a:lnTo>
                    <a:pt x="4749800" y="147065"/>
                  </a:lnTo>
                  <a:lnTo>
                    <a:pt x="4787900" y="145541"/>
                  </a:lnTo>
                  <a:lnTo>
                    <a:pt x="4838700" y="142906"/>
                  </a:lnTo>
                  <a:lnTo>
                    <a:pt x="4889500" y="140625"/>
                  </a:lnTo>
                  <a:lnTo>
                    <a:pt x="4940300" y="138540"/>
                  </a:lnTo>
                  <a:lnTo>
                    <a:pt x="4991100" y="136496"/>
                  </a:lnTo>
                  <a:lnTo>
                    <a:pt x="5041900" y="134337"/>
                  </a:lnTo>
                  <a:lnTo>
                    <a:pt x="5092700" y="131906"/>
                  </a:lnTo>
                  <a:lnTo>
                    <a:pt x="5143500" y="129048"/>
                  </a:lnTo>
                  <a:lnTo>
                    <a:pt x="5194300" y="125605"/>
                  </a:lnTo>
                  <a:lnTo>
                    <a:pt x="5245100" y="121422"/>
                  </a:lnTo>
                  <a:lnTo>
                    <a:pt x="5283200" y="116343"/>
                  </a:lnTo>
                  <a:lnTo>
                    <a:pt x="5334000" y="110211"/>
                  </a:lnTo>
                  <a:lnTo>
                    <a:pt x="5384800" y="102869"/>
                  </a:lnTo>
                  <a:lnTo>
                    <a:pt x="5397500" y="100583"/>
                  </a:lnTo>
                  <a:close/>
                </a:path>
                <a:path w="5410200" h="1196340">
                  <a:moveTo>
                    <a:pt x="5410200" y="1117853"/>
                  </a:moveTo>
                  <a:lnTo>
                    <a:pt x="5410200" y="96011"/>
                  </a:lnTo>
                  <a:lnTo>
                    <a:pt x="5397500" y="98297"/>
                  </a:lnTo>
                  <a:lnTo>
                    <a:pt x="5397500" y="1110995"/>
                  </a:lnTo>
                  <a:lnTo>
                    <a:pt x="5384800" y="1113281"/>
                  </a:lnTo>
                  <a:lnTo>
                    <a:pt x="5384800" y="1114805"/>
                  </a:lnTo>
                  <a:lnTo>
                    <a:pt x="5372100" y="1117091"/>
                  </a:lnTo>
                  <a:lnTo>
                    <a:pt x="5334000" y="1123792"/>
                  </a:lnTo>
                  <a:lnTo>
                    <a:pt x="5283200" y="1128841"/>
                  </a:lnTo>
                  <a:lnTo>
                    <a:pt x="5232400" y="1132777"/>
                  </a:lnTo>
                  <a:lnTo>
                    <a:pt x="5194300" y="1136141"/>
                  </a:lnTo>
                  <a:lnTo>
                    <a:pt x="5168900" y="1138427"/>
                  </a:lnTo>
                  <a:lnTo>
                    <a:pt x="5143500" y="1139951"/>
                  </a:lnTo>
                  <a:lnTo>
                    <a:pt x="5092700" y="1143090"/>
                  </a:lnTo>
                  <a:lnTo>
                    <a:pt x="5041900" y="1145906"/>
                  </a:lnTo>
                  <a:lnTo>
                    <a:pt x="4991100" y="1148445"/>
                  </a:lnTo>
                  <a:lnTo>
                    <a:pt x="4940300" y="1150751"/>
                  </a:lnTo>
                  <a:lnTo>
                    <a:pt x="4889500" y="1152868"/>
                  </a:lnTo>
                  <a:lnTo>
                    <a:pt x="4838700" y="1154841"/>
                  </a:lnTo>
                  <a:lnTo>
                    <a:pt x="4787900" y="1156715"/>
                  </a:lnTo>
                  <a:lnTo>
                    <a:pt x="4749800" y="1158239"/>
                  </a:lnTo>
                  <a:lnTo>
                    <a:pt x="4699000" y="1159763"/>
                  </a:lnTo>
                  <a:lnTo>
                    <a:pt x="4660900" y="1161287"/>
                  </a:lnTo>
                  <a:lnTo>
                    <a:pt x="4610100" y="1162855"/>
                  </a:lnTo>
                  <a:lnTo>
                    <a:pt x="4559300" y="1164357"/>
                  </a:lnTo>
                  <a:lnTo>
                    <a:pt x="4508500" y="1165796"/>
                  </a:lnTo>
                  <a:lnTo>
                    <a:pt x="4457700" y="1167173"/>
                  </a:lnTo>
                  <a:lnTo>
                    <a:pt x="4406900" y="1168489"/>
                  </a:lnTo>
                  <a:lnTo>
                    <a:pt x="4356100" y="1169746"/>
                  </a:lnTo>
                  <a:lnTo>
                    <a:pt x="4305300" y="1170944"/>
                  </a:lnTo>
                  <a:lnTo>
                    <a:pt x="4254500" y="1172087"/>
                  </a:lnTo>
                  <a:lnTo>
                    <a:pt x="4203700" y="1173174"/>
                  </a:lnTo>
                  <a:lnTo>
                    <a:pt x="4152900" y="1174208"/>
                  </a:lnTo>
                  <a:lnTo>
                    <a:pt x="4102100" y="1175190"/>
                  </a:lnTo>
                  <a:lnTo>
                    <a:pt x="4051300" y="1176121"/>
                  </a:lnTo>
                  <a:lnTo>
                    <a:pt x="4000500" y="1177002"/>
                  </a:lnTo>
                  <a:lnTo>
                    <a:pt x="3949700" y="1177835"/>
                  </a:lnTo>
                  <a:lnTo>
                    <a:pt x="3898900" y="1178622"/>
                  </a:lnTo>
                  <a:lnTo>
                    <a:pt x="3848100" y="1179364"/>
                  </a:lnTo>
                  <a:lnTo>
                    <a:pt x="3797300" y="1180062"/>
                  </a:lnTo>
                  <a:lnTo>
                    <a:pt x="3746500" y="1180718"/>
                  </a:lnTo>
                  <a:lnTo>
                    <a:pt x="3695700" y="1181332"/>
                  </a:lnTo>
                  <a:lnTo>
                    <a:pt x="3644900" y="1181908"/>
                  </a:lnTo>
                  <a:lnTo>
                    <a:pt x="3594100" y="1182445"/>
                  </a:lnTo>
                  <a:lnTo>
                    <a:pt x="3543300" y="1182945"/>
                  </a:lnTo>
                  <a:lnTo>
                    <a:pt x="3492500" y="1183410"/>
                  </a:lnTo>
                  <a:lnTo>
                    <a:pt x="3441700" y="1183842"/>
                  </a:lnTo>
                  <a:lnTo>
                    <a:pt x="3390900" y="1184241"/>
                  </a:lnTo>
                  <a:lnTo>
                    <a:pt x="3340100" y="1184609"/>
                  </a:lnTo>
                  <a:lnTo>
                    <a:pt x="3289300" y="1184947"/>
                  </a:lnTo>
                  <a:lnTo>
                    <a:pt x="3238500" y="1185257"/>
                  </a:lnTo>
                  <a:lnTo>
                    <a:pt x="3187700" y="1185540"/>
                  </a:lnTo>
                  <a:lnTo>
                    <a:pt x="3086100" y="1186032"/>
                  </a:lnTo>
                  <a:lnTo>
                    <a:pt x="2984500" y="1186433"/>
                  </a:lnTo>
                  <a:lnTo>
                    <a:pt x="2844800" y="1187195"/>
                  </a:lnTo>
                  <a:lnTo>
                    <a:pt x="2565400" y="1187195"/>
                  </a:lnTo>
                  <a:lnTo>
                    <a:pt x="2425700" y="1186433"/>
                  </a:lnTo>
                  <a:lnTo>
                    <a:pt x="2324100" y="1186016"/>
                  </a:lnTo>
                  <a:lnTo>
                    <a:pt x="2222500" y="1185517"/>
                  </a:lnTo>
                  <a:lnTo>
                    <a:pt x="2120900" y="1184924"/>
                  </a:lnTo>
                  <a:lnTo>
                    <a:pt x="2070100" y="1184588"/>
                  </a:lnTo>
                  <a:lnTo>
                    <a:pt x="2019300" y="1184224"/>
                  </a:lnTo>
                  <a:lnTo>
                    <a:pt x="1968500" y="1183830"/>
                  </a:lnTo>
                  <a:lnTo>
                    <a:pt x="1917700" y="1183405"/>
                  </a:lnTo>
                  <a:lnTo>
                    <a:pt x="1866900" y="1182947"/>
                  </a:lnTo>
                  <a:lnTo>
                    <a:pt x="1816100" y="1182455"/>
                  </a:lnTo>
                  <a:lnTo>
                    <a:pt x="1765300" y="1181927"/>
                  </a:lnTo>
                  <a:lnTo>
                    <a:pt x="1714500" y="1181361"/>
                  </a:lnTo>
                  <a:lnTo>
                    <a:pt x="1663700" y="1180756"/>
                  </a:lnTo>
                  <a:lnTo>
                    <a:pt x="1612900" y="1180111"/>
                  </a:lnTo>
                  <a:lnTo>
                    <a:pt x="1562100" y="1179423"/>
                  </a:lnTo>
                  <a:lnTo>
                    <a:pt x="1511300" y="1178692"/>
                  </a:lnTo>
                  <a:lnTo>
                    <a:pt x="1460500" y="1177915"/>
                  </a:lnTo>
                  <a:lnTo>
                    <a:pt x="1409700" y="1177091"/>
                  </a:lnTo>
                  <a:lnTo>
                    <a:pt x="1358900" y="1176219"/>
                  </a:lnTo>
                  <a:lnTo>
                    <a:pt x="1308100" y="1175297"/>
                  </a:lnTo>
                  <a:lnTo>
                    <a:pt x="1257300" y="1174323"/>
                  </a:lnTo>
                  <a:lnTo>
                    <a:pt x="1206500" y="1173296"/>
                  </a:lnTo>
                  <a:lnTo>
                    <a:pt x="1155700" y="1172215"/>
                  </a:lnTo>
                  <a:lnTo>
                    <a:pt x="1104900" y="1171077"/>
                  </a:lnTo>
                  <a:lnTo>
                    <a:pt x="1054100" y="1169882"/>
                  </a:lnTo>
                  <a:lnTo>
                    <a:pt x="1003300" y="1168627"/>
                  </a:lnTo>
                  <a:lnTo>
                    <a:pt x="952500" y="1167311"/>
                  </a:lnTo>
                  <a:lnTo>
                    <a:pt x="901700" y="1165933"/>
                  </a:lnTo>
                  <a:lnTo>
                    <a:pt x="850900" y="1164490"/>
                  </a:lnTo>
                  <a:lnTo>
                    <a:pt x="800100" y="1162982"/>
                  </a:lnTo>
                  <a:lnTo>
                    <a:pt x="749300" y="1161407"/>
                  </a:lnTo>
                  <a:lnTo>
                    <a:pt x="698500" y="1159764"/>
                  </a:lnTo>
                  <a:lnTo>
                    <a:pt x="622300" y="1156716"/>
                  </a:lnTo>
                  <a:lnTo>
                    <a:pt x="571500" y="1154345"/>
                  </a:lnTo>
                  <a:lnTo>
                    <a:pt x="520700" y="1152254"/>
                  </a:lnTo>
                  <a:lnTo>
                    <a:pt x="419100" y="1148331"/>
                  </a:lnTo>
                  <a:lnTo>
                    <a:pt x="368300" y="1146208"/>
                  </a:lnTo>
                  <a:lnTo>
                    <a:pt x="317500" y="1143785"/>
                  </a:lnTo>
                  <a:lnTo>
                    <a:pt x="266700" y="1140916"/>
                  </a:lnTo>
                  <a:lnTo>
                    <a:pt x="215900" y="1137457"/>
                  </a:lnTo>
                  <a:lnTo>
                    <a:pt x="165100" y="1133261"/>
                  </a:lnTo>
                  <a:lnTo>
                    <a:pt x="114300" y="1128184"/>
                  </a:lnTo>
                  <a:lnTo>
                    <a:pt x="76200" y="1122080"/>
                  </a:lnTo>
                  <a:lnTo>
                    <a:pt x="25400" y="1114806"/>
                  </a:lnTo>
                  <a:lnTo>
                    <a:pt x="12700" y="1112520"/>
                  </a:lnTo>
                  <a:lnTo>
                    <a:pt x="12700" y="1123950"/>
                  </a:lnTo>
                  <a:lnTo>
                    <a:pt x="76200" y="1133273"/>
                  </a:lnTo>
                  <a:lnTo>
                    <a:pt x="114300" y="1138261"/>
                  </a:lnTo>
                  <a:lnTo>
                    <a:pt x="165100" y="1142189"/>
                  </a:lnTo>
                  <a:lnTo>
                    <a:pt x="215900" y="1146048"/>
                  </a:lnTo>
                  <a:lnTo>
                    <a:pt x="241300" y="1147572"/>
                  </a:lnTo>
                  <a:lnTo>
                    <a:pt x="266700" y="1149858"/>
                  </a:lnTo>
                  <a:lnTo>
                    <a:pt x="317500" y="1152627"/>
                  </a:lnTo>
                  <a:lnTo>
                    <a:pt x="368300" y="1155320"/>
                  </a:lnTo>
                  <a:lnTo>
                    <a:pt x="419100" y="1157908"/>
                  </a:lnTo>
                  <a:lnTo>
                    <a:pt x="469900" y="1160362"/>
                  </a:lnTo>
                  <a:lnTo>
                    <a:pt x="520700" y="1162652"/>
                  </a:lnTo>
                  <a:lnTo>
                    <a:pt x="571500" y="1164748"/>
                  </a:lnTo>
                  <a:lnTo>
                    <a:pt x="609600" y="1166622"/>
                  </a:lnTo>
                  <a:lnTo>
                    <a:pt x="660400" y="1168146"/>
                  </a:lnTo>
                  <a:lnTo>
                    <a:pt x="698500" y="1169670"/>
                  </a:lnTo>
                  <a:lnTo>
                    <a:pt x="749300" y="1171194"/>
                  </a:lnTo>
                  <a:lnTo>
                    <a:pt x="800100" y="1172685"/>
                  </a:lnTo>
                  <a:lnTo>
                    <a:pt x="850900" y="1174121"/>
                  </a:lnTo>
                  <a:lnTo>
                    <a:pt x="901700" y="1175500"/>
                  </a:lnTo>
                  <a:lnTo>
                    <a:pt x="952500" y="1176826"/>
                  </a:lnTo>
                  <a:lnTo>
                    <a:pt x="1003300" y="1178098"/>
                  </a:lnTo>
                  <a:lnTo>
                    <a:pt x="1054100" y="1179317"/>
                  </a:lnTo>
                  <a:lnTo>
                    <a:pt x="1104900" y="1180485"/>
                  </a:lnTo>
                  <a:lnTo>
                    <a:pt x="1155700" y="1181603"/>
                  </a:lnTo>
                  <a:lnTo>
                    <a:pt x="1206500" y="1182672"/>
                  </a:lnTo>
                  <a:lnTo>
                    <a:pt x="1257300" y="1183693"/>
                  </a:lnTo>
                  <a:lnTo>
                    <a:pt x="1308100" y="1184667"/>
                  </a:lnTo>
                  <a:lnTo>
                    <a:pt x="1358900" y="1185595"/>
                  </a:lnTo>
                  <a:lnTo>
                    <a:pt x="1409700" y="1186477"/>
                  </a:lnTo>
                  <a:lnTo>
                    <a:pt x="1460500" y="1187316"/>
                  </a:lnTo>
                  <a:lnTo>
                    <a:pt x="1511300" y="1188113"/>
                  </a:lnTo>
                  <a:lnTo>
                    <a:pt x="1562100" y="1188867"/>
                  </a:lnTo>
                  <a:lnTo>
                    <a:pt x="1612900" y="1189581"/>
                  </a:lnTo>
                  <a:lnTo>
                    <a:pt x="1663700" y="1190255"/>
                  </a:lnTo>
                  <a:lnTo>
                    <a:pt x="1714500" y="1190891"/>
                  </a:lnTo>
                  <a:lnTo>
                    <a:pt x="1765300" y="1191489"/>
                  </a:lnTo>
                  <a:lnTo>
                    <a:pt x="1816100" y="1192051"/>
                  </a:lnTo>
                  <a:lnTo>
                    <a:pt x="1866900" y="1192577"/>
                  </a:lnTo>
                  <a:lnTo>
                    <a:pt x="1917700" y="1193070"/>
                  </a:lnTo>
                  <a:lnTo>
                    <a:pt x="1968500" y="1193529"/>
                  </a:lnTo>
                  <a:lnTo>
                    <a:pt x="2019300" y="1193955"/>
                  </a:lnTo>
                  <a:lnTo>
                    <a:pt x="2070100" y="1194351"/>
                  </a:lnTo>
                  <a:lnTo>
                    <a:pt x="2120900" y="1194717"/>
                  </a:lnTo>
                  <a:lnTo>
                    <a:pt x="2171700" y="1195053"/>
                  </a:lnTo>
                  <a:lnTo>
                    <a:pt x="2222500" y="1195362"/>
                  </a:lnTo>
                  <a:lnTo>
                    <a:pt x="2273300" y="1195644"/>
                  </a:lnTo>
                  <a:lnTo>
                    <a:pt x="2324100" y="1195900"/>
                  </a:lnTo>
                  <a:lnTo>
                    <a:pt x="2425700" y="1196339"/>
                  </a:lnTo>
                  <a:lnTo>
                    <a:pt x="2984500" y="1196339"/>
                  </a:lnTo>
                  <a:lnTo>
                    <a:pt x="3035300" y="1196124"/>
                  </a:lnTo>
                  <a:lnTo>
                    <a:pt x="3136900" y="1195627"/>
                  </a:lnTo>
                  <a:lnTo>
                    <a:pt x="3238500" y="1195035"/>
                  </a:lnTo>
                  <a:lnTo>
                    <a:pt x="3289300" y="1194700"/>
                  </a:lnTo>
                  <a:lnTo>
                    <a:pt x="3340100" y="1194337"/>
                  </a:lnTo>
                  <a:lnTo>
                    <a:pt x="3390900" y="1193946"/>
                  </a:lnTo>
                  <a:lnTo>
                    <a:pt x="3441700" y="1193524"/>
                  </a:lnTo>
                  <a:lnTo>
                    <a:pt x="3492500" y="1193071"/>
                  </a:lnTo>
                  <a:lnTo>
                    <a:pt x="3543300" y="1192586"/>
                  </a:lnTo>
                  <a:lnTo>
                    <a:pt x="3594100" y="1192067"/>
                  </a:lnTo>
                  <a:lnTo>
                    <a:pt x="3644900" y="1191513"/>
                  </a:lnTo>
                  <a:lnTo>
                    <a:pt x="3695700" y="1190923"/>
                  </a:lnTo>
                  <a:lnTo>
                    <a:pt x="3746500" y="1190296"/>
                  </a:lnTo>
                  <a:lnTo>
                    <a:pt x="3797300" y="1189630"/>
                  </a:lnTo>
                  <a:lnTo>
                    <a:pt x="3848100" y="1188924"/>
                  </a:lnTo>
                  <a:lnTo>
                    <a:pt x="3898900" y="1188178"/>
                  </a:lnTo>
                  <a:lnTo>
                    <a:pt x="3937000" y="1187389"/>
                  </a:lnTo>
                  <a:lnTo>
                    <a:pt x="3987800" y="1186557"/>
                  </a:lnTo>
                  <a:lnTo>
                    <a:pt x="4038600" y="1185680"/>
                  </a:lnTo>
                  <a:lnTo>
                    <a:pt x="4089400" y="1184758"/>
                  </a:lnTo>
                  <a:lnTo>
                    <a:pt x="4140200" y="1183788"/>
                  </a:lnTo>
                  <a:lnTo>
                    <a:pt x="4191000" y="1182770"/>
                  </a:lnTo>
                  <a:lnTo>
                    <a:pt x="4241800" y="1181703"/>
                  </a:lnTo>
                  <a:lnTo>
                    <a:pt x="4292600" y="1180585"/>
                  </a:lnTo>
                  <a:lnTo>
                    <a:pt x="4343400" y="1179415"/>
                  </a:lnTo>
                  <a:lnTo>
                    <a:pt x="4394200" y="1178192"/>
                  </a:lnTo>
                  <a:lnTo>
                    <a:pt x="4445000" y="1176914"/>
                  </a:lnTo>
                  <a:lnTo>
                    <a:pt x="4495800" y="1175581"/>
                  </a:lnTo>
                  <a:lnTo>
                    <a:pt x="4546600" y="1174192"/>
                  </a:lnTo>
                  <a:lnTo>
                    <a:pt x="4597400" y="1172744"/>
                  </a:lnTo>
                  <a:lnTo>
                    <a:pt x="4648200" y="1171237"/>
                  </a:lnTo>
                  <a:lnTo>
                    <a:pt x="4699000" y="1169669"/>
                  </a:lnTo>
                  <a:lnTo>
                    <a:pt x="4749800" y="1168145"/>
                  </a:lnTo>
                  <a:lnTo>
                    <a:pt x="4787900" y="1166621"/>
                  </a:lnTo>
                  <a:lnTo>
                    <a:pt x="4838700" y="1164088"/>
                  </a:lnTo>
                  <a:lnTo>
                    <a:pt x="4889500" y="1161882"/>
                  </a:lnTo>
                  <a:lnTo>
                    <a:pt x="4991100" y="1157839"/>
                  </a:lnTo>
                  <a:lnTo>
                    <a:pt x="5041900" y="1155693"/>
                  </a:lnTo>
                  <a:lnTo>
                    <a:pt x="5092700" y="1153258"/>
                  </a:lnTo>
                  <a:lnTo>
                    <a:pt x="5143500" y="1150380"/>
                  </a:lnTo>
                  <a:lnTo>
                    <a:pt x="5194300" y="1146905"/>
                  </a:lnTo>
                  <a:lnTo>
                    <a:pt x="5232400" y="1142679"/>
                  </a:lnTo>
                  <a:lnTo>
                    <a:pt x="5283200" y="1137547"/>
                  </a:lnTo>
                  <a:lnTo>
                    <a:pt x="5334000" y="1131355"/>
                  </a:lnTo>
                  <a:lnTo>
                    <a:pt x="5384800" y="1123949"/>
                  </a:lnTo>
                  <a:lnTo>
                    <a:pt x="5397500" y="1121663"/>
                  </a:lnTo>
                  <a:lnTo>
                    <a:pt x="5410200" y="1117853"/>
                  </a:lnTo>
                  <a:close/>
                </a:path>
                <a:path w="5410200" h="1196340">
                  <a:moveTo>
                    <a:pt x="5410200" y="87629"/>
                  </a:moveTo>
                  <a:lnTo>
                    <a:pt x="5410200" y="79247"/>
                  </a:lnTo>
                  <a:lnTo>
                    <a:pt x="5397500" y="76961"/>
                  </a:lnTo>
                  <a:lnTo>
                    <a:pt x="5397500" y="87629"/>
                  </a:lnTo>
                  <a:lnTo>
                    <a:pt x="5410200" y="87629"/>
                  </a:lnTo>
                  <a:close/>
                </a:path>
                <a:path w="5410200" h="1196340">
                  <a:moveTo>
                    <a:pt x="5410200" y="96011"/>
                  </a:moveTo>
                  <a:lnTo>
                    <a:pt x="5410200" y="87629"/>
                  </a:lnTo>
                  <a:lnTo>
                    <a:pt x="5397500" y="87629"/>
                  </a:lnTo>
                  <a:lnTo>
                    <a:pt x="5397500" y="98297"/>
                  </a:lnTo>
                  <a:lnTo>
                    <a:pt x="5410200" y="96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45067" y="5634228"/>
              <a:ext cx="833119" cy="745490"/>
            </a:xfrm>
            <a:custGeom>
              <a:avLst/>
              <a:gdLst/>
              <a:ahLst/>
              <a:cxnLst/>
              <a:rect l="l" t="t" r="r" b="b"/>
              <a:pathLst>
                <a:path w="833120" h="745489">
                  <a:moveTo>
                    <a:pt x="832866" y="374904"/>
                  </a:moveTo>
                  <a:lnTo>
                    <a:pt x="832866" y="371094"/>
                  </a:lnTo>
                  <a:lnTo>
                    <a:pt x="831341" y="368808"/>
                  </a:lnTo>
                  <a:lnTo>
                    <a:pt x="829818" y="368046"/>
                  </a:lnTo>
                  <a:lnTo>
                    <a:pt x="6858" y="762"/>
                  </a:lnTo>
                  <a:lnTo>
                    <a:pt x="5334" y="0"/>
                  </a:lnTo>
                  <a:lnTo>
                    <a:pt x="3810" y="0"/>
                  </a:lnTo>
                  <a:lnTo>
                    <a:pt x="761" y="1524"/>
                  </a:lnTo>
                  <a:lnTo>
                    <a:pt x="0" y="3048"/>
                  </a:lnTo>
                  <a:lnTo>
                    <a:pt x="0" y="742188"/>
                  </a:lnTo>
                  <a:lnTo>
                    <a:pt x="762" y="743712"/>
                  </a:lnTo>
                  <a:lnTo>
                    <a:pt x="3048" y="744855"/>
                  </a:lnTo>
                  <a:lnTo>
                    <a:pt x="3048" y="9144"/>
                  </a:lnTo>
                  <a:lnTo>
                    <a:pt x="9905" y="4572"/>
                  </a:lnTo>
                  <a:lnTo>
                    <a:pt x="9906" y="12211"/>
                  </a:lnTo>
                  <a:lnTo>
                    <a:pt x="815784" y="372618"/>
                  </a:lnTo>
                  <a:lnTo>
                    <a:pt x="826008" y="368046"/>
                  </a:lnTo>
                  <a:lnTo>
                    <a:pt x="826008" y="378890"/>
                  </a:lnTo>
                  <a:lnTo>
                    <a:pt x="829818" y="377190"/>
                  </a:lnTo>
                  <a:lnTo>
                    <a:pt x="831341" y="376428"/>
                  </a:lnTo>
                  <a:lnTo>
                    <a:pt x="832866" y="374904"/>
                  </a:lnTo>
                  <a:close/>
                </a:path>
                <a:path w="833120" h="745489">
                  <a:moveTo>
                    <a:pt x="9905" y="12211"/>
                  </a:moveTo>
                  <a:lnTo>
                    <a:pt x="9905" y="4572"/>
                  </a:lnTo>
                  <a:lnTo>
                    <a:pt x="3048" y="9144"/>
                  </a:lnTo>
                  <a:lnTo>
                    <a:pt x="9905" y="12211"/>
                  </a:lnTo>
                  <a:close/>
                </a:path>
                <a:path w="833120" h="745489">
                  <a:moveTo>
                    <a:pt x="9906" y="733024"/>
                  </a:moveTo>
                  <a:lnTo>
                    <a:pt x="9905" y="12211"/>
                  </a:lnTo>
                  <a:lnTo>
                    <a:pt x="3048" y="9144"/>
                  </a:lnTo>
                  <a:lnTo>
                    <a:pt x="3048" y="736092"/>
                  </a:lnTo>
                  <a:lnTo>
                    <a:pt x="9906" y="733024"/>
                  </a:lnTo>
                  <a:close/>
                </a:path>
                <a:path w="833120" h="745489">
                  <a:moveTo>
                    <a:pt x="826008" y="378890"/>
                  </a:moveTo>
                  <a:lnTo>
                    <a:pt x="826008" y="377190"/>
                  </a:lnTo>
                  <a:lnTo>
                    <a:pt x="815784" y="372618"/>
                  </a:lnTo>
                  <a:lnTo>
                    <a:pt x="3048" y="736092"/>
                  </a:lnTo>
                  <a:lnTo>
                    <a:pt x="9906" y="740664"/>
                  </a:lnTo>
                  <a:lnTo>
                    <a:pt x="9906" y="743113"/>
                  </a:lnTo>
                  <a:lnTo>
                    <a:pt x="826008" y="378890"/>
                  </a:lnTo>
                  <a:close/>
                </a:path>
                <a:path w="833120" h="745489">
                  <a:moveTo>
                    <a:pt x="9906" y="743113"/>
                  </a:moveTo>
                  <a:lnTo>
                    <a:pt x="9906" y="740664"/>
                  </a:lnTo>
                  <a:lnTo>
                    <a:pt x="3048" y="736092"/>
                  </a:lnTo>
                  <a:lnTo>
                    <a:pt x="3048" y="744855"/>
                  </a:lnTo>
                  <a:lnTo>
                    <a:pt x="3810" y="745236"/>
                  </a:lnTo>
                  <a:lnTo>
                    <a:pt x="5334" y="745236"/>
                  </a:lnTo>
                  <a:lnTo>
                    <a:pt x="6858" y="744474"/>
                  </a:lnTo>
                  <a:lnTo>
                    <a:pt x="9906" y="743113"/>
                  </a:lnTo>
                  <a:close/>
                </a:path>
                <a:path w="833120" h="745489">
                  <a:moveTo>
                    <a:pt x="826008" y="377190"/>
                  </a:moveTo>
                  <a:lnTo>
                    <a:pt x="826008" y="368046"/>
                  </a:lnTo>
                  <a:lnTo>
                    <a:pt x="815784" y="372618"/>
                  </a:lnTo>
                  <a:lnTo>
                    <a:pt x="826008" y="377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8227" y="673862"/>
            <a:ext cx="58985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 Design</a:t>
            </a:r>
            <a:r>
              <a:rPr spc="-70" dirty="0"/>
              <a:t> </a:t>
            </a:r>
            <a:r>
              <a:rPr spc="-5" dirty="0"/>
              <a:t>Process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859523" y="1652016"/>
            <a:ext cx="994410" cy="307975"/>
            <a:chOff x="6859523" y="1652016"/>
            <a:chExt cx="994410" cy="307975"/>
          </a:xfrm>
        </p:grpSpPr>
        <p:sp>
          <p:nvSpPr>
            <p:cNvPr id="7" name="object 7"/>
            <p:cNvSpPr/>
            <p:nvPr/>
          </p:nvSpPr>
          <p:spPr>
            <a:xfrm>
              <a:off x="6864095" y="1657350"/>
              <a:ext cx="984503" cy="297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9523" y="1652016"/>
              <a:ext cx="994409" cy="303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9523" y="1652016"/>
              <a:ext cx="994410" cy="307975"/>
            </a:xfrm>
            <a:custGeom>
              <a:avLst/>
              <a:gdLst/>
              <a:ahLst/>
              <a:cxnLst/>
              <a:rect l="l" t="t" r="r" b="b"/>
              <a:pathLst>
                <a:path w="994409" h="307975">
                  <a:moveTo>
                    <a:pt x="994410" y="306324"/>
                  </a:moveTo>
                  <a:lnTo>
                    <a:pt x="994410" y="2286"/>
                  </a:lnTo>
                  <a:lnTo>
                    <a:pt x="99212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306324"/>
                  </a:lnTo>
                  <a:lnTo>
                    <a:pt x="2286" y="307848"/>
                  </a:lnTo>
                  <a:lnTo>
                    <a:pt x="4572" y="307848"/>
                  </a:lnTo>
                  <a:lnTo>
                    <a:pt x="4572" y="9906"/>
                  </a:lnTo>
                  <a:lnTo>
                    <a:pt x="9143" y="5334"/>
                  </a:lnTo>
                  <a:lnTo>
                    <a:pt x="9143" y="9906"/>
                  </a:lnTo>
                  <a:lnTo>
                    <a:pt x="984504" y="9906"/>
                  </a:lnTo>
                  <a:lnTo>
                    <a:pt x="984504" y="5334"/>
                  </a:lnTo>
                  <a:lnTo>
                    <a:pt x="989076" y="9906"/>
                  </a:lnTo>
                  <a:lnTo>
                    <a:pt x="989076" y="307848"/>
                  </a:lnTo>
                  <a:lnTo>
                    <a:pt x="992124" y="307848"/>
                  </a:lnTo>
                  <a:lnTo>
                    <a:pt x="994410" y="306324"/>
                  </a:lnTo>
                  <a:close/>
                </a:path>
                <a:path w="994409" h="307975">
                  <a:moveTo>
                    <a:pt x="9143" y="9906"/>
                  </a:moveTo>
                  <a:lnTo>
                    <a:pt x="9143" y="5334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994409" h="307975">
                  <a:moveTo>
                    <a:pt x="9143" y="298704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298704"/>
                  </a:lnTo>
                  <a:lnTo>
                    <a:pt x="9143" y="298704"/>
                  </a:lnTo>
                  <a:close/>
                </a:path>
                <a:path w="994409" h="307975">
                  <a:moveTo>
                    <a:pt x="989076" y="298704"/>
                  </a:moveTo>
                  <a:lnTo>
                    <a:pt x="4572" y="298704"/>
                  </a:lnTo>
                  <a:lnTo>
                    <a:pt x="9143" y="303276"/>
                  </a:lnTo>
                  <a:lnTo>
                    <a:pt x="9143" y="307848"/>
                  </a:lnTo>
                  <a:lnTo>
                    <a:pt x="984504" y="307848"/>
                  </a:lnTo>
                  <a:lnTo>
                    <a:pt x="984504" y="303276"/>
                  </a:lnTo>
                  <a:lnTo>
                    <a:pt x="989076" y="298704"/>
                  </a:lnTo>
                  <a:close/>
                </a:path>
                <a:path w="994409" h="307975">
                  <a:moveTo>
                    <a:pt x="9143" y="307848"/>
                  </a:moveTo>
                  <a:lnTo>
                    <a:pt x="9143" y="303276"/>
                  </a:lnTo>
                  <a:lnTo>
                    <a:pt x="4572" y="298704"/>
                  </a:lnTo>
                  <a:lnTo>
                    <a:pt x="4572" y="307848"/>
                  </a:lnTo>
                  <a:lnTo>
                    <a:pt x="9143" y="307848"/>
                  </a:lnTo>
                  <a:close/>
                </a:path>
                <a:path w="994409" h="307975">
                  <a:moveTo>
                    <a:pt x="989076" y="9906"/>
                  </a:moveTo>
                  <a:lnTo>
                    <a:pt x="984504" y="5334"/>
                  </a:lnTo>
                  <a:lnTo>
                    <a:pt x="984504" y="9906"/>
                  </a:lnTo>
                  <a:lnTo>
                    <a:pt x="989076" y="9906"/>
                  </a:lnTo>
                  <a:close/>
                </a:path>
                <a:path w="994409" h="307975">
                  <a:moveTo>
                    <a:pt x="989076" y="298704"/>
                  </a:moveTo>
                  <a:lnTo>
                    <a:pt x="989076" y="9906"/>
                  </a:lnTo>
                  <a:lnTo>
                    <a:pt x="984504" y="9906"/>
                  </a:lnTo>
                  <a:lnTo>
                    <a:pt x="984504" y="298704"/>
                  </a:lnTo>
                  <a:lnTo>
                    <a:pt x="989076" y="298704"/>
                  </a:lnTo>
                  <a:close/>
                </a:path>
                <a:path w="994409" h="307975">
                  <a:moveTo>
                    <a:pt x="989076" y="307848"/>
                  </a:moveTo>
                  <a:lnTo>
                    <a:pt x="989076" y="298704"/>
                  </a:lnTo>
                  <a:lnTo>
                    <a:pt x="984504" y="303276"/>
                  </a:lnTo>
                  <a:lnTo>
                    <a:pt x="984504" y="307848"/>
                  </a:lnTo>
                  <a:lnTo>
                    <a:pt x="989076" y="3078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86092" y="1713230"/>
            <a:ext cx="5410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co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any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55385" y="1562100"/>
            <a:ext cx="605790" cy="548005"/>
            <a:chOff x="5755385" y="1562100"/>
            <a:chExt cx="605790" cy="548005"/>
          </a:xfrm>
        </p:grpSpPr>
        <p:sp>
          <p:nvSpPr>
            <p:cNvPr id="12" name="object 12"/>
            <p:cNvSpPr/>
            <p:nvPr/>
          </p:nvSpPr>
          <p:spPr>
            <a:xfrm>
              <a:off x="5893322" y="1956061"/>
              <a:ext cx="164978" cy="1485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5385" y="1562100"/>
              <a:ext cx="605789" cy="542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55385" y="1562100"/>
              <a:ext cx="605790" cy="548005"/>
            </a:xfrm>
            <a:custGeom>
              <a:avLst/>
              <a:gdLst/>
              <a:ahLst/>
              <a:cxnLst/>
              <a:rect l="l" t="t" r="r" b="b"/>
              <a:pathLst>
                <a:path w="605789" h="548005">
                  <a:moveTo>
                    <a:pt x="605790" y="276605"/>
                  </a:moveTo>
                  <a:lnTo>
                    <a:pt x="605790" y="271271"/>
                  </a:lnTo>
                  <a:lnTo>
                    <a:pt x="604266" y="270509"/>
                  </a:lnTo>
                  <a:lnTo>
                    <a:pt x="306324" y="1523"/>
                  </a:lnTo>
                  <a:lnTo>
                    <a:pt x="304038" y="0"/>
                  </a:lnTo>
                  <a:lnTo>
                    <a:pt x="301752" y="0"/>
                  </a:lnTo>
                  <a:lnTo>
                    <a:pt x="299466" y="1523"/>
                  </a:lnTo>
                  <a:lnTo>
                    <a:pt x="1524" y="270509"/>
                  </a:lnTo>
                  <a:lnTo>
                    <a:pt x="0" y="271271"/>
                  </a:lnTo>
                  <a:lnTo>
                    <a:pt x="0" y="276605"/>
                  </a:lnTo>
                  <a:lnTo>
                    <a:pt x="1524" y="277367"/>
                  </a:lnTo>
                  <a:lnTo>
                    <a:pt x="7620" y="282855"/>
                  </a:lnTo>
                  <a:lnTo>
                    <a:pt x="7620" y="270509"/>
                  </a:lnTo>
                  <a:lnTo>
                    <a:pt x="11438" y="273938"/>
                  </a:lnTo>
                  <a:lnTo>
                    <a:pt x="299466" y="15302"/>
                  </a:lnTo>
                  <a:lnTo>
                    <a:pt x="299466" y="9143"/>
                  </a:lnTo>
                  <a:lnTo>
                    <a:pt x="306324" y="9143"/>
                  </a:lnTo>
                  <a:lnTo>
                    <a:pt x="306324" y="15302"/>
                  </a:lnTo>
                  <a:lnTo>
                    <a:pt x="594351" y="273938"/>
                  </a:lnTo>
                  <a:lnTo>
                    <a:pt x="598170" y="270509"/>
                  </a:lnTo>
                  <a:lnTo>
                    <a:pt x="598170" y="282855"/>
                  </a:lnTo>
                  <a:lnTo>
                    <a:pt x="604266" y="277367"/>
                  </a:lnTo>
                  <a:lnTo>
                    <a:pt x="605790" y="276605"/>
                  </a:lnTo>
                  <a:close/>
                </a:path>
                <a:path w="605789" h="548005">
                  <a:moveTo>
                    <a:pt x="11438" y="273938"/>
                  </a:moveTo>
                  <a:lnTo>
                    <a:pt x="7620" y="270509"/>
                  </a:lnTo>
                  <a:lnTo>
                    <a:pt x="7620" y="277367"/>
                  </a:lnTo>
                  <a:lnTo>
                    <a:pt x="11438" y="273938"/>
                  </a:lnTo>
                  <a:close/>
                </a:path>
                <a:path w="605789" h="548005">
                  <a:moveTo>
                    <a:pt x="302895" y="535654"/>
                  </a:moveTo>
                  <a:lnTo>
                    <a:pt x="11438" y="273938"/>
                  </a:lnTo>
                  <a:lnTo>
                    <a:pt x="7620" y="277367"/>
                  </a:lnTo>
                  <a:lnTo>
                    <a:pt x="7620" y="282855"/>
                  </a:lnTo>
                  <a:lnTo>
                    <a:pt x="299466" y="545591"/>
                  </a:lnTo>
                  <a:lnTo>
                    <a:pt x="299466" y="538733"/>
                  </a:lnTo>
                  <a:lnTo>
                    <a:pt x="302895" y="535654"/>
                  </a:lnTo>
                  <a:close/>
                </a:path>
                <a:path w="605789" h="548005">
                  <a:moveTo>
                    <a:pt x="306324" y="9143"/>
                  </a:moveTo>
                  <a:lnTo>
                    <a:pt x="299466" y="9143"/>
                  </a:lnTo>
                  <a:lnTo>
                    <a:pt x="302895" y="12223"/>
                  </a:lnTo>
                  <a:lnTo>
                    <a:pt x="306324" y="9143"/>
                  </a:lnTo>
                  <a:close/>
                </a:path>
                <a:path w="605789" h="548005">
                  <a:moveTo>
                    <a:pt x="302895" y="12223"/>
                  </a:moveTo>
                  <a:lnTo>
                    <a:pt x="299466" y="9143"/>
                  </a:lnTo>
                  <a:lnTo>
                    <a:pt x="299466" y="15302"/>
                  </a:lnTo>
                  <a:lnTo>
                    <a:pt x="302895" y="12223"/>
                  </a:lnTo>
                  <a:close/>
                </a:path>
                <a:path w="605789" h="548005">
                  <a:moveTo>
                    <a:pt x="306324" y="538733"/>
                  </a:moveTo>
                  <a:lnTo>
                    <a:pt x="302895" y="535654"/>
                  </a:lnTo>
                  <a:lnTo>
                    <a:pt x="299466" y="538733"/>
                  </a:lnTo>
                  <a:lnTo>
                    <a:pt x="306324" y="538733"/>
                  </a:lnTo>
                  <a:close/>
                </a:path>
                <a:path w="605789" h="548005">
                  <a:moveTo>
                    <a:pt x="306324" y="545591"/>
                  </a:moveTo>
                  <a:lnTo>
                    <a:pt x="306324" y="538733"/>
                  </a:lnTo>
                  <a:lnTo>
                    <a:pt x="299466" y="538733"/>
                  </a:lnTo>
                  <a:lnTo>
                    <a:pt x="299466" y="545591"/>
                  </a:lnTo>
                  <a:lnTo>
                    <a:pt x="301752" y="547877"/>
                  </a:lnTo>
                  <a:lnTo>
                    <a:pt x="304038" y="547877"/>
                  </a:lnTo>
                  <a:lnTo>
                    <a:pt x="306324" y="545591"/>
                  </a:lnTo>
                  <a:close/>
                </a:path>
                <a:path w="605789" h="548005">
                  <a:moveTo>
                    <a:pt x="306324" y="15302"/>
                  </a:moveTo>
                  <a:lnTo>
                    <a:pt x="306324" y="9143"/>
                  </a:lnTo>
                  <a:lnTo>
                    <a:pt x="302895" y="12223"/>
                  </a:lnTo>
                  <a:lnTo>
                    <a:pt x="306324" y="15302"/>
                  </a:lnTo>
                  <a:close/>
                </a:path>
                <a:path w="605789" h="548005">
                  <a:moveTo>
                    <a:pt x="598170" y="282855"/>
                  </a:moveTo>
                  <a:lnTo>
                    <a:pt x="598170" y="277367"/>
                  </a:lnTo>
                  <a:lnTo>
                    <a:pt x="594351" y="273938"/>
                  </a:lnTo>
                  <a:lnTo>
                    <a:pt x="302895" y="535654"/>
                  </a:lnTo>
                  <a:lnTo>
                    <a:pt x="306324" y="538733"/>
                  </a:lnTo>
                  <a:lnTo>
                    <a:pt x="306324" y="545591"/>
                  </a:lnTo>
                  <a:lnTo>
                    <a:pt x="598170" y="282855"/>
                  </a:lnTo>
                  <a:close/>
                </a:path>
                <a:path w="605789" h="548005">
                  <a:moveTo>
                    <a:pt x="598170" y="277367"/>
                  </a:moveTo>
                  <a:lnTo>
                    <a:pt x="598170" y="270509"/>
                  </a:lnTo>
                  <a:lnTo>
                    <a:pt x="594351" y="273938"/>
                  </a:lnTo>
                  <a:lnTo>
                    <a:pt x="598170" y="277367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57747" y="1742948"/>
            <a:ext cx="4013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makes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10684" y="1712214"/>
            <a:ext cx="845185" cy="307975"/>
            <a:chOff x="4710684" y="1712214"/>
            <a:chExt cx="845185" cy="307975"/>
          </a:xfrm>
        </p:grpSpPr>
        <p:sp>
          <p:nvSpPr>
            <p:cNvPr id="17" name="object 17"/>
            <p:cNvSpPr/>
            <p:nvPr/>
          </p:nvSpPr>
          <p:spPr>
            <a:xfrm>
              <a:off x="4715256" y="1716786"/>
              <a:ext cx="835913" cy="2979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10684" y="1712214"/>
              <a:ext cx="845058" cy="3025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10684" y="1712214"/>
              <a:ext cx="845185" cy="307975"/>
            </a:xfrm>
            <a:custGeom>
              <a:avLst/>
              <a:gdLst/>
              <a:ahLst/>
              <a:cxnLst/>
              <a:rect l="l" t="t" r="r" b="b"/>
              <a:pathLst>
                <a:path w="845185" h="307975">
                  <a:moveTo>
                    <a:pt x="845058" y="305562"/>
                  </a:moveTo>
                  <a:lnTo>
                    <a:pt x="845058" y="1524"/>
                  </a:lnTo>
                  <a:lnTo>
                    <a:pt x="842772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305562"/>
                  </a:lnTo>
                  <a:lnTo>
                    <a:pt x="2286" y="307848"/>
                  </a:lnTo>
                  <a:lnTo>
                    <a:pt x="4572" y="307848"/>
                  </a:lnTo>
                  <a:lnTo>
                    <a:pt x="4572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835152" y="9144"/>
                  </a:lnTo>
                  <a:lnTo>
                    <a:pt x="835152" y="4572"/>
                  </a:lnTo>
                  <a:lnTo>
                    <a:pt x="840486" y="9144"/>
                  </a:lnTo>
                  <a:lnTo>
                    <a:pt x="840486" y="307848"/>
                  </a:lnTo>
                  <a:lnTo>
                    <a:pt x="842772" y="307848"/>
                  </a:lnTo>
                  <a:lnTo>
                    <a:pt x="845058" y="305562"/>
                  </a:lnTo>
                  <a:close/>
                </a:path>
                <a:path w="845185" h="307975">
                  <a:moveTo>
                    <a:pt x="9143" y="9144"/>
                  </a:moveTo>
                  <a:lnTo>
                    <a:pt x="9143" y="4572"/>
                  </a:lnTo>
                  <a:lnTo>
                    <a:pt x="4572" y="9144"/>
                  </a:lnTo>
                  <a:lnTo>
                    <a:pt x="9143" y="9144"/>
                  </a:lnTo>
                  <a:close/>
                </a:path>
                <a:path w="845185" h="307975">
                  <a:moveTo>
                    <a:pt x="9144" y="297942"/>
                  </a:moveTo>
                  <a:lnTo>
                    <a:pt x="9143" y="9144"/>
                  </a:lnTo>
                  <a:lnTo>
                    <a:pt x="4572" y="9144"/>
                  </a:lnTo>
                  <a:lnTo>
                    <a:pt x="4572" y="297942"/>
                  </a:lnTo>
                  <a:lnTo>
                    <a:pt x="9144" y="297942"/>
                  </a:lnTo>
                  <a:close/>
                </a:path>
                <a:path w="845185" h="307975">
                  <a:moveTo>
                    <a:pt x="840486" y="297942"/>
                  </a:moveTo>
                  <a:lnTo>
                    <a:pt x="4572" y="297942"/>
                  </a:lnTo>
                  <a:lnTo>
                    <a:pt x="9144" y="302514"/>
                  </a:lnTo>
                  <a:lnTo>
                    <a:pt x="9144" y="307848"/>
                  </a:lnTo>
                  <a:lnTo>
                    <a:pt x="835152" y="307848"/>
                  </a:lnTo>
                  <a:lnTo>
                    <a:pt x="835152" y="302514"/>
                  </a:lnTo>
                  <a:lnTo>
                    <a:pt x="840486" y="297942"/>
                  </a:lnTo>
                  <a:close/>
                </a:path>
                <a:path w="845185" h="307975">
                  <a:moveTo>
                    <a:pt x="9144" y="307848"/>
                  </a:moveTo>
                  <a:lnTo>
                    <a:pt x="9144" y="302514"/>
                  </a:lnTo>
                  <a:lnTo>
                    <a:pt x="4572" y="297942"/>
                  </a:lnTo>
                  <a:lnTo>
                    <a:pt x="4572" y="307848"/>
                  </a:lnTo>
                  <a:lnTo>
                    <a:pt x="9144" y="307848"/>
                  </a:lnTo>
                  <a:close/>
                </a:path>
                <a:path w="845185" h="307975">
                  <a:moveTo>
                    <a:pt x="840486" y="9144"/>
                  </a:moveTo>
                  <a:lnTo>
                    <a:pt x="835152" y="4572"/>
                  </a:lnTo>
                  <a:lnTo>
                    <a:pt x="835152" y="9144"/>
                  </a:lnTo>
                  <a:lnTo>
                    <a:pt x="840486" y="9144"/>
                  </a:lnTo>
                  <a:close/>
                </a:path>
                <a:path w="845185" h="307975">
                  <a:moveTo>
                    <a:pt x="840486" y="297942"/>
                  </a:moveTo>
                  <a:lnTo>
                    <a:pt x="840486" y="9144"/>
                  </a:lnTo>
                  <a:lnTo>
                    <a:pt x="835152" y="9144"/>
                  </a:lnTo>
                  <a:lnTo>
                    <a:pt x="835152" y="297942"/>
                  </a:lnTo>
                  <a:lnTo>
                    <a:pt x="840486" y="297942"/>
                  </a:lnTo>
                  <a:close/>
                </a:path>
                <a:path w="845185" h="307975">
                  <a:moveTo>
                    <a:pt x="840486" y="307848"/>
                  </a:moveTo>
                  <a:lnTo>
                    <a:pt x="840486" y="297942"/>
                  </a:lnTo>
                  <a:lnTo>
                    <a:pt x="835152" y="302514"/>
                  </a:lnTo>
                  <a:lnTo>
                    <a:pt x="835152" y="307848"/>
                  </a:lnTo>
                  <a:lnTo>
                    <a:pt x="840486" y="3078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08296" y="1772666"/>
            <a:ext cx="4489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pro</a:t>
            </a:r>
            <a:r>
              <a:rPr sz="1000" spc="-10" dirty="0">
                <a:latin typeface="Arial"/>
                <a:cs typeface="Arial"/>
              </a:rPr>
              <a:t>du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62628" y="1443756"/>
            <a:ext cx="577215" cy="278130"/>
            <a:chOff x="4262628" y="1443756"/>
            <a:chExt cx="577215" cy="278130"/>
          </a:xfrm>
        </p:grpSpPr>
        <p:sp>
          <p:nvSpPr>
            <p:cNvPr id="22" name="object 22"/>
            <p:cNvSpPr/>
            <p:nvPr/>
          </p:nvSpPr>
          <p:spPr>
            <a:xfrm>
              <a:off x="4291172" y="1635099"/>
              <a:ext cx="230785" cy="800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2628" y="1443756"/>
              <a:ext cx="576834" cy="2730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62628" y="1443756"/>
              <a:ext cx="577215" cy="278130"/>
            </a:xfrm>
            <a:custGeom>
              <a:avLst/>
              <a:gdLst/>
              <a:ahLst/>
              <a:cxnLst/>
              <a:rect l="l" t="t" r="r" b="b"/>
              <a:pathLst>
                <a:path w="577214" h="278130">
                  <a:moveTo>
                    <a:pt x="576834" y="138155"/>
                  </a:moveTo>
                  <a:lnTo>
                    <a:pt x="576072" y="131297"/>
                  </a:lnTo>
                  <a:lnTo>
                    <a:pt x="575310" y="123677"/>
                  </a:lnTo>
                  <a:lnTo>
                    <a:pt x="561558" y="94675"/>
                  </a:lnTo>
                  <a:lnTo>
                    <a:pt x="508705" y="48271"/>
                  </a:lnTo>
                  <a:lnTo>
                    <a:pt x="472143" y="30872"/>
                  </a:lnTo>
                  <a:lnTo>
                    <a:pt x="430517" y="17344"/>
                  </a:lnTo>
                  <a:lnTo>
                    <a:pt x="385096" y="7688"/>
                  </a:lnTo>
                  <a:lnTo>
                    <a:pt x="337150" y="1906"/>
                  </a:lnTo>
                  <a:lnTo>
                    <a:pt x="287950" y="0"/>
                  </a:lnTo>
                  <a:lnTo>
                    <a:pt x="238764" y="1970"/>
                  </a:lnTo>
                  <a:lnTo>
                    <a:pt x="190862" y="7818"/>
                  </a:lnTo>
                  <a:lnTo>
                    <a:pt x="145514" y="17547"/>
                  </a:lnTo>
                  <a:lnTo>
                    <a:pt x="103990" y="31156"/>
                  </a:lnTo>
                  <a:lnTo>
                    <a:pt x="67559" y="48649"/>
                  </a:lnTo>
                  <a:lnTo>
                    <a:pt x="15056" y="95289"/>
                  </a:lnTo>
                  <a:lnTo>
                    <a:pt x="761" y="131297"/>
                  </a:lnTo>
                  <a:lnTo>
                    <a:pt x="0" y="138917"/>
                  </a:lnTo>
                  <a:lnTo>
                    <a:pt x="762" y="146537"/>
                  </a:lnTo>
                  <a:lnTo>
                    <a:pt x="1524" y="153395"/>
                  </a:lnTo>
                  <a:lnTo>
                    <a:pt x="3810" y="161015"/>
                  </a:lnTo>
                  <a:lnTo>
                    <a:pt x="6096" y="167873"/>
                  </a:lnTo>
                  <a:lnTo>
                    <a:pt x="9906" y="172979"/>
                  </a:lnTo>
                  <a:lnTo>
                    <a:pt x="9906" y="132059"/>
                  </a:lnTo>
                  <a:lnTo>
                    <a:pt x="11429" y="125963"/>
                  </a:lnTo>
                  <a:lnTo>
                    <a:pt x="46507" y="74683"/>
                  </a:lnTo>
                  <a:lnTo>
                    <a:pt x="112065" y="38163"/>
                  </a:lnTo>
                  <a:lnTo>
                    <a:pt x="153046" y="25458"/>
                  </a:lnTo>
                  <a:lnTo>
                    <a:pt x="197773" y="16469"/>
                  </a:lnTo>
                  <a:lnTo>
                    <a:pt x="244954" y="11204"/>
                  </a:lnTo>
                  <a:lnTo>
                    <a:pt x="293298" y="9672"/>
                  </a:lnTo>
                  <a:lnTo>
                    <a:pt x="341513" y="11881"/>
                  </a:lnTo>
                  <a:lnTo>
                    <a:pt x="388308" y="17840"/>
                  </a:lnTo>
                  <a:lnTo>
                    <a:pt x="432391" y="27557"/>
                  </a:lnTo>
                  <a:lnTo>
                    <a:pt x="472471" y="41042"/>
                  </a:lnTo>
                  <a:lnTo>
                    <a:pt x="507256" y="58301"/>
                  </a:lnTo>
                  <a:lnTo>
                    <a:pt x="555776" y="104183"/>
                  </a:lnTo>
                  <a:lnTo>
                    <a:pt x="566928" y="132821"/>
                  </a:lnTo>
                  <a:lnTo>
                    <a:pt x="566928" y="167765"/>
                  </a:lnTo>
                  <a:lnTo>
                    <a:pt x="576072" y="145775"/>
                  </a:lnTo>
                  <a:lnTo>
                    <a:pt x="576834" y="138155"/>
                  </a:lnTo>
                  <a:close/>
                </a:path>
                <a:path w="577214" h="278130">
                  <a:moveTo>
                    <a:pt x="566928" y="167765"/>
                  </a:moveTo>
                  <a:lnTo>
                    <a:pt x="566928" y="145013"/>
                  </a:lnTo>
                  <a:lnTo>
                    <a:pt x="566166" y="151871"/>
                  </a:lnTo>
                  <a:lnTo>
                    <a:pt x="544621" y="189397"/>
                  </a:lnTo>
                  <a:lnTo>
                    <a:pt x="507342" y="218639"/>
                  </a:lnTo>
                  <a:lnTo>
                    <a:pt x="460133" y="240344"/>
                  </a:lnTo>
                  <a:lnTo>
                    <a:pt x="408801" y="255257"/>
                  </a:lnTo>
                  <a:lnTo>
                    <a:pt x="359152" y="264126"/>
                  </a:lnTo>
                  <a:lnTo>
                    <a:pt x="316992" y="267695"/>
                  </a:lnTo>
                  <a:lnTo>
                    <a:pt x="302514" y="267695"/>
                  </a:lnTo>
                  <a:lnTo>
                    <a:pt x="288798" y="268457"/>
                  </a:lnTo>
                  <a:lnTo>
                    <a:pt x="243527" y="266615"/>
                  </a:lnTo>
                  <a:lnTo>
                    <a:pt x="190862" y="259776"/>
                  </a:lnTo>
                  <a:lnTo>
                    <a:pt x="136521" y="247045"/>
                  </a:lnTo>
                  <a:lnTo>
                    <a:pt x="85504" y="227360"/>
                  </a:lnTo>
                  <a:lnTo>
                    <a:pt x="43291" y="199771"/>
                  </a:lnTo>
                  <a:lnTo>
                    <a:pt x="15240" y="163301"/>
                  </a:lnTo>
                  <a:lnTo>
                    <a:pt x="9906" y="145013"/>
                  </a:lnTo>
                  <a:lnTo>
                    <a:pt x="9906" y="172979"/>
                  </a:lnTo>
                  <a:lnTo>
                    <a:pt x="68785" y="229164"/>
                  </a:lnTo>
                  <a:lnTo>
                    <a:pt x="113856" y="249514"/>
                  </a:lnTo>
                  <a:lnTo>
                    <a:pt x="163371" y="263877"/>
                  </a:lnTo>
                  <a:lnTo>
                    <a:pt x="213799" y="272908"/>
                  </a:lnTo>
                  <a:lnTo>
                    <a:pt x="261611" y="277264"/>
                  </a:lnTo>
                  <a:lnTo>
                    <a:pt x="303276" y="277601"/>
                  </a:lnTo>
                  <a:lnTo>
                    <a:pt x="332232" y="276077"/>
                  </a:lnTo>
                  <a:lnTo>
                    <a:pt x="375304" y="271456"/>
                  </a:lnTo>
                  <a:lnTo>
                    <a:pt x="425833" y="260953"/>
                  </a:lnTo>
                  <a:lnTo>
                    <a:pt x="477497" y="243849"/>
                  </a:lnTo>
                  <a:lnTo>
                    <a:pt x="523973" y="219429"/>
                  </a:lnTo>
                  <a:lnTo>
                    <a:pt x="558939" y="186977"/>
                  </a:lnTo>
                  <a:lnTo>
                    <a:pt x="566928" y="167765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78705" y="1489201"/>
            <a:ext cx="3441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62628" y="2040478"/>
            <a:ext cx="577215" cy="278130"/>
            <a:chOff x="4262628" y="2040478"/>
            <a:chExt cx="577215" cy="278130"/>
          </a:xfrm>
        </p:grpSpPr>
        <p:sp>
          <p:nvSpPr>
            <p:cNvPr id="27" name="object 27"/>
            <p:cNvSpPr/>
            <p:nvPr/>
          </p:nvSpPr>
          <p:spPr>
            <a:xfrm>
              <a:off x="4291197" y="2231777"/>
              <a:ext cx="226086" cy="797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62628" y="2040478"/>
              <a:ext cx="576834" cy="27295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62628" y="2040478"/>
              <a:ext cx="577215" cy="278130"/>
            </a:xfrm>
            <a:custGeom>
              <a:avLst/>
              <a:gdLst/>
              <a:ahLst/>
              <a:cxnLst/>
              <a:rect l="l" t="t" r="r" b="b"/>
              <a:pathLst>
                <a:path w="577214" h="278130">
                  <a:moveTo>
                    <a:pt x="576834" y="138079"/>
                  </a:moveTo>
                  <a:lnTo>
                    <a:pt x="576072" y="131221"/>
                  </a:lnTo>
                  <a:lnTo>
                    <a:pt x="575310" y="123601"/>
                  </a:lnTo>
                  <a:lnTo>
                    <a:pt x="561588" y="94618"/>
                  </a:lnTo>
                  <a:lnTo>
                    <a:pt x="508780" y="48245"/>
                  </a:lnTo>
                  <a:lnTo>
                    <a:pt x="472232" y="30856"/>
                  </a:lnTo>
                  <a:lnTo>
                    <a:pt x="430616" y="17336"/>
                  </a:lnTo>
                  <a:lnTo>
                    <a:pt x="385201" y="7686"/>
                  </a:lnTo>
                  <a:lnTo>
                    <a:pt x="337257" y="1906"/>
                  </a:lnTo>
                  <a:lnTo>
                    <a:pt x="288055" y="0"/>
                  </a:lnTo>
                  <a:lnTo>
                    <a:pt x="238863" y="1967"/>
                  </a:lnTo>
                  <a:lnTo>
                    <a:pt x="190886" y="7826"/>
                  </a:lnTo>
                  <a:lnTo>
                    <a:pt x="145595" y="17533"/>
                  </a:lnTo>
                  <a:lnTo>
                    <a:pt x="104058" y="31134"/>
                  </a:lnTo>
                  <a:lnTo>
                    <a:pt x="67612" y="48616"/>
                  </a:lnTo>
                  <a:lnTo>
                    <a:pt x="15075" y="95228"/>
                  </a:lnTo>
                  <a:lnTo>
                    <a:pt x="761" y="131221"/>
                  </a:lnTo>
                  <a:lnTo>
                    <a:pt x="0" y="138841"/>
                  </a:lnTo>
                  <a:lnTo>
                    <a:pt x="762" y="146461"/>
                  </a:lnTo>
                  <a:lnTo>
                    <a:pt x="1524" y="153319"/>
                  </a:lnTo>
                  <a:lnTo>
                    <a:pt x="3810" y="160939"/>
                  </a:lnTo>
                  <a:lnTo>
                    <a:pt x="6096" y="167797"/>
                  </a:lnTo>
                  <a:lnTo>
                    <a:pt x="9906" y="172912"/>
                  </a:lnTo>
                  <a:lnTo>
                    <a:pt x="9906" y="131983"/>
                  </a:lnTo>
                  <a:lnTo>
                    <a:pt x="11429" y="125887"/>
                  </a:lnTo>
                  <a:lnTo>
                    <a:pt x="46581" y="74658"/>
                  </a:lnTo>
                  <a:lnTo>
                    <a:pt x="112171" y="38160"/>
                  </a:lnTo>
                  <a:lnTo>
                    <a:pt x="153154" y="25458"/>
                  </a:lnTo>
                  <a:lnTo>
                    <a:pt x="197877" y="16468"/>
                  </a:lnTo>
                  <a:lnTo>
                    <a:pt x="245049" y="11198"/>
                  </a:lnTo>
                  <a:lnTo>
                    <a:pt x="293379" y="9658"/>
                  </a:lnTo>
                  <a:lnTo>
                    <a:pt x="341578" y="11857"/>
                  </a:lnTo>
                  <a:lnTo>
                    <a:pt x="388356" y="17805"/>
                  </a:lnTo>
                  <a:lnTo>
                    <a:pt x="432422" y="27511"/>
                  </a:lnTo>
                  <a:lnTo>
                    <a:pt x="472487" y="40985"/>
                  </a:lnTo>
                  <a:lnTo>
                    <a:pt x="507260" y="58236"/>
                  </a:lnTo>
                  <a:lnTo>
                    <a:pt x="555770" y="104106"/>
                  </a:lnTo>
                  <a:lnTo>
                    <a:pt x="566928" y="132745"/>
                  </a:lnTo>
                  <a:lnTo>
                    <a:pt x="566928" y="167865"/>
                  </a:lnTo>
                  <a:lnTo>
                    <a:pt x="576072" y="145699"/>
                  </a:lnTo>
                  <a:lnTo>
                    <a:pt x="576834" y="138079"/>
                  </a:lnTo>
                  <a:close/>
                </a:path>
                <a:path w="577214" h="278130">
                  <a:moveTo>
                    <a:pt x="566928" y="167865"/>
                  </a:moveTo>
                  <a:lnTo>
                    <a:pt x="566928" y="144937"/>
                  </a:lnTo>
                  <a:lnTo>
                    <a:pt x="566166" y="151795"/>
                  </a:lnTo>
                  <a:lnTo>
                    <a:pt x="544621" y="189321"/>
                  </a:lnTo>
                  <a:lnTo>
                    <a:pt x="507342" y="218563"/>
                  </a:lnTo>
                  <a:lnTo>
                    <a:pt x="460133" y="240268"/>
                  </a:lnTo>
                  <a:lnTo>
                    <a:pt x="408801" y="255181"/>
                  </a:lnTo>
                  <a:lnTo>
                    <a:pt x="359152" y="264049"/>
                  </a:lnTo>
                  <a:lnTo>
                    <a:pt x="316992" y="267619"/>
                  </a:lnTo>
                  <a:lnTo>
                    <a:pt x="302514" y="267619"/>
                  </a:lnTo>
                  <a:lnTo>
                    <a:pt x="288798" y="268381"/>
                  </a:lnTo>
                  <a:lnTo>
                    <a:pt x="243418" y="266491"/>
                  </a:lnTo>
                  <a:lnTo>
                    <a:pt x="190886" y="259716"/>
                  </a:lnTo>
                  <a:lnTo>
                    <a:pt x="136502" y="247030"/>
                  </a:lnTo>
                  <a:lnTo>
                    <a:pt x="85566" y="227405"/>
                  </a:lnTo>
                  <a:lnTo>
                    <a:pt x="43379" y="199812"/>
                  </a:lnTo>
                  <a:lnTo>
                    <a:pt x="15240" y="163225"/>
                  </a:lnTo>
                  <a:lnTo>
                    <a:pt x="9906" y="144937"/>
                  </a:lnTo>
                  <a:lnTo>
                    <a:pt x="9906" y="172912"/>
                  </a:lnTo>
                  <a:lnTo>
                    <a:pt x="68771" y="229185"/>
                  </a:lnTo>
                  <a:lnTo>
                    <a:pt x="113816" y="249530"/>
                  </a:lnTo>
                  <a:lnTo>
                    <a:pt x="163308" y="263867"/>
                  </a:lnTo>
                  <a:lnTo>
                    <a:pt x="213728" y="272866"/>
                  </a:lnTo>
                  <a:lnTo>
                    <a:pt x="261557" y="277195"/>
                  </a:lnTo>
                  <a:lnTo>
                    <a:pt x="303276" y="277525"/>
                  </a:lnTo>
                  <a:lnTo>
                    <a:pt x="332232" y="276001"/>
                  </a:lnTo>
                  <a:lnTo>
                    <a:pt x="375051" y="271598"/>
                  </a:lnTo>
                  <a:lnTo>
                    <a:pt x="425624" y="261040"/>
                  </a:lnTo>
                  <a:lnTo>
                    <a:pt x="477483" y="243749"/>
                  </a:lnTo>
                  <a:lnTo>
                    <a:pt x="524157" y="219147"/>
                  </a:lnTo>
                  <a:lnTo>
                    <a:pt x="559176" y="186656"/>
                  </a:lnTo>
                  <a:lnTo>
                    <a:pt x="566928" y="167865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99279" y="2085848"/>
            <a:ext cx="3022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price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31102" y="2040497"/>
            <a:ext cx="577215" cy="278130"/>
            <a:chOff x="6531102" y="2040497"/>
            <a:chExt cx="577215" cy="278130"/>
          </a:xfrm>
        </p:grpSpPr>
        <p:sp>
          <p:nvSpPr>
            <p:cNvPr id="32" name="object 32"/>
            <p:cNvSpPr/>
            <p:nvPr/>
          </p:nvSpPr>
          <p:spPr>
            <a:xfrm>
              <a:off x="6562351" y="2235334"/>
              <a:ext cx="226181" cy="764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13331" y="2260129"/>
              <a:ext cx="131161" cy="44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31102" y="2040497"/>
              <a:ext cx="576833" cy="2729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31102" y="2040501"/>
              <a:ext cx="577215" cy="278130"/>
            </a:xfrm>
            <a:custGeom>
              <a:avLst/>
              <a:gdLst/>
              <a:ahLst/>
              <a:cxnLst/>
              <a:rect l="l" t="t" r="r" b="b"/>
              <a:pathLst>
                <a:path w="577215" h="278130">
                  <a:moveTo>
                    <a:pt x="576834" y="138056"/>
                  </a:moveTo>
                  <a:lnTo>
                    <a:pt x="561173" y="94651"/>
                  </a:lnTo>
                  <a:lnTo>
                    <a:pt x="508796" y="48327"/>
                  </a:lnTo>
                  <a:lnTo>
                    <a:pt x="472356" y="30941"/>
                  </a:lnTo>
                  <a:lnTo>
                    <a:pt x="430788" y="17409"/>
                  </a:lnTo>
                  <a:lnTo>
                    <a:pt x="385375" y="7738"/>
                  </a:lnTo>
                  <a:lnTo>
                    <a:pt x="337397" y="1932"/>
                  </a:lnTo>
                  <a:lnTo>
                    <a:pt x="288036" y="0"/>
                  </a:lnTo>
                  <a:lnTo>
                    <a:pt x="238870" y="1933"/>
                  </a:lnTo>
                  <a:lnTo>
                    <a:pt x="190883" y="7748"/>
                  </a:lnTo>
                  <a:lnTo>
                    <a:pt x="145454" y="17446"/>
                  </a:lnTo>
                  <a:lnTo>
                    <a:pt x="103865" y="31032"/>
                  </a:lnTo>
                  <a:lnTo>
                    <a:pt x="67397" y="48510"/>
                  </a:lnTo>
                  <a:lnTo>
                    <a:pt x="14945" y="95159"/>
                  </a:lnTo>
                  <a:lnTo>
                    <a:pt x="0" y="131198"/>
                  </a:lnTo>
                  <a:lnTo>
                    <a:pt x="0" y="146438"/>
                  </a:lnTo>
                  <a:lnTo>
                    <a:pt x="1524" y="153296"/>
                  </a:lnTo>
                  <a:lnTo>
                    <a:pt x="3810" y="160916"/>
                  </a:lnTo>
                  <a:lnTo>
                    <a:pt x="6096" y="167774"/>
                  </a:lnTo>
                  <a:lnTo>
                    <a:pt x="9144" y="171925"/>
                  </a:lnTo>
                  <a:lnTo>
                    <a:pt x="9144" y="138056"/>
                  </a:lnTo>
                  <a:lnTo>
                    <a:pt x="10667" y="125864"/>
                  </a:lnTo>
                  <a:lnTo>
                    <a:pt x="46299" y="74546"/>
                  </a:lnTo>
                  <a:lnTo>
                    <a:pt x="112146" y="38040"/>
                  </a:lnTo>
                  <a:lnTo>
                    <a:pt x="153192" y="25356"/>
                  </a:lnTo>
                  <a:lnTo>
                    <a:pt x="197943" y="16394"/>
                  </a:lnTo>
                  <a:lnTo>
                    <a:pt x="245116" y="11157"/>
                  </a:lnTo>
                  <a:lnTo>
                    <a:pt x="293427" y="9654"/>
                  </a:lnTo>
                  <a:lnTo>
                    <a:pt x="341593" y="11889"/>
                  </a:lnTo>
                  <a:lnTo>
                    <a:pt x="388332" y="17869"/>
                  </a:lnTo>
                  <a:lnTo>
                    <a:pt x="432359" y="27600"/>
                  </a:lnTo>
                  <a:lnTo>
                    <a:pt x="472393" y="41087"/>
                  </a:lnTo>
                  <a:lnTo>
                    <a:pt x="507150" y="58337"/>
                  </a:lnTo>
                  <a:lnTo>
                    <a:pt x="555700" y="104148"/>
                  </a:lnTo>
                  <a:lnTo>
                    <a:pt x="566928" y="132722"/>
                  </a:lnTo>
                  <a:lnTo>
                    <a:pt x="566928" y="167613"/>
                  </a:lnTo>
                  <a:lnTo>
                    <a:pt x="576072" y="145676"/>
                  </a:lnTo>
                  <a:lnTo>
                    <a:pt x="576834" y="138056"/>
                  </a:lnTo>
                  <a:close/>
                </a:path>
                <a:path w="577215" h="278130">
                  <a:moveTo>
                    <a:pt x="566928" y="167613"/>
                  </a:moveTo>
                  <a:lnTo>
                    <a:pt x="566928" y="144914"/>
                  </a:lnTo>
                  <a:lnTo>
                    <a:pt x="565404" y="151772"/>
                  </a:lnTo>
                  <a:lnTo>
                    <a:pt x="544542" y="189147"/>
                  </a:lnTo>
                  <a:lnTo>
                    <a:pt x="507410" y="218387"/>
                  </a:lnTo>
                  <a:lnTo>
                    <a:pt x="460047" y="240173"/>
                  </a:lnTo>
                  <a:lnTo>
                    <a:pt x="408496" y="255184"/>
                  </a:lnTo>
                  <a:lnTo>
                    <a:pt x="358797" y="264098"/>
                  </a:lnTo>
                  <a:lnTo>
                    <a:pt x="317754" y="267532"/>
                  </a:lnTo>
                  <a:lnTo>
                    <a:pt x="302514" y="267596"/>
                  </a:lnTo>
                  <a:lnTo>
                    <a:pt x="288036" y="268358"/>
                  </a:lnTo>
                  <a:lnTo>
                    <a:pt x="242421" y="266418"/>
                  </a:lnTo>
                  <a:lnTo>
                    <a:pt x="190042" y="259620"/>
                  </a:lnTo>
                  <a:lnTo>
                    <a:pt x="135978" y="246931"/>
                  </a:lnTo>
                  <a:lnTo>
                    <a:pt x="85310" y="227320"/>
                  </a:lnTo>
                  <a:lnTo>
                    <a:pt x="43116" y="199754"/>
                  </a:lnTo>
                  <a:lnTo>
                    <a:pt x="14478" y="163202"/>
                  </a:lnTo>
                  <a:lnTo>
                    <a:pt x="9144" y="138056"/>
                  </a:lnTo>
                  <a:lnTo>
                    <a:pt x="9144" y="171925"/>
                  </a:lnTo>
                  <a:lnTo>
                    <a:pt x="68255" y="229005"/>
                  </a:lnTo>
                  <a:lnTo>
                    <a:pt x="113523" y="249429"/>
                  </a:lnTo>
                  <a:lnTo>
                    <a:pt x="163340" y="263876"/>
                  </a:lnTo>
                  <a:lnTo>
                    <a:pt x="214026" y="272962"/>
                  </a:lnTo>
                  <a:lnTo>
                    <a:pt x="261898" y="277299"/>
                  </a:lnTo>
                  <a:lnTo>
                    <a:pt x="303276" y="277502"/>
                  </a:lnTo>
                  <a:lnTo>
                    <a:pt x="317754" y="276740"/>
                  </a:lnTo>
                  <a:lnTo>
                    <a:pt x="374399" y="271602"/>
                  </a:lnTo>
                  <a:lnTo>
                    <a:pt x="425071" y="261062"/>
                  </a:lnTo>
                  <a:lnTo>
                    <a:pt x="477031" y="243778"/>
                  </a:lnTo>
                  <a:lnTo>
                    <a:pt x="523821" y="219172"/>
                  </a:lnTo>
                  <a:lnTo>
                    <a:pt x="558986" y="186664"/>
                  </a:lnTo>
                  <a:lnTo>
                    <a:pt x="566928" y="167613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47180" y="2085848"/>
            <a:ext cx="3441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277100" y="2040483"/>
            <a:ext cx="577215" cy="278130"/>
            <a:chOff x="7277100" y="2040483"/>
            <a:chExt cx="577215" cy="278130"/>
          </a:xfrm>
        </p:grpSpPr>
        <p:sp>
          <p:nvSpPr>
            <p:cNvPr id="38" name="object 38"/>
            <p:cNvSpPr/>
            <p:nvPr/>
          </p:nvSpPr>
          <p:spPr>
            <a:xfrm>
              <a:off x="7661767" y="2260491"/>
              <a:ext cx="128237" cy="4405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77100" y="2040483"/>
              <a:ext cx="576833" cy="2729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77100" y="2040483"/>
              <a:ext cx="577215" cy="278130"/>
            </a:xfrm>
            <a:custGeom>
              <a:avLst/>
              <a:gdLst/>
              <a:ahLst/>
              <a:cxnLst/>
              <a:rect l="l" t="t" r="r" b="b"/>
              <a:pathLst>
                <a:path w="577215" h="278130">
                  <a:moveTo>
                    <a:pt x="576834" y="138074"/>
                  </a:moveTo>
                  <a:lnTo>
                    <a:pt x="576072" y="131216"/>
                  </a:lnTo>
                  <a:lnTo>
                    <a:pt x="575310" y="123596"/>
                  </a:lnTo>
                  <a:lnTo>
                    <a:pt x="561521" y="94594"/>
                  </a:lnTo>
                  <a:lnTo>
                    <a:pt x="508593" y="48205"/>
                  </a:lnTo>
                  <a:lnTo>
                    <a:pt x="471995" y="30818"/>
                  </a:lnTo>
                  <a:lnTo>
                    <a:pt x="430335" y="17303"/>
                  </a:lnTo>
                  <a:lnTo>
                    <a:pt x="384885" y="7662"/>
                  </a:lnTo>
                  <a:lnTo>
                    <a:pt x="336915" y="1894"/>
                  </a:lnTo>
                  <a:lnTo>
                    <a:pt x="287697" y="0"/>
                  </a:lnTo>
                  <a:lnTo>
                    <a:pt x="238502" y="1980"/>
                  </a:lnTo>
                  <a:lnTo>
                    <a:pt x="190600" y="7834"/>
                  </a:lnTo>
                  <a:lnTo>
                    <a:pt x="145262" y="17564"/>
                  </a:lnTo>
                  <a:lnTo>
                    <a:pt x="103759" y="31170"/>
                  </a:lnTo>
                  <a:lnTo>
                    <a:pt x="67364" y="48652"/>
                  </a:lnTo>
                  <a:lnTo>
                    <a:pt x="14975" y="95245"/>
                  </a:lnTo>
                  <a:lnTo>
                    <a:pt x="761" y="131216"/>
                  </a:lnTo>
                  <a:lnTo>
                    <a:pt x="0" y="138836"/>
                  </a:lnTo>
                  <a:lnTo>
                    <a:pt x="762" y="146456"/>
                  </a:lnTo>
                  <a:lnTo>
                    <a:pt x="1524" y="153314"/>
                  </a:lnTo>
                  <a:lnTo>
                    <a:pt x="3810" y="160934"/>
                  </a:lnTo>
                  <a:lnTo>
                    <a:pt x="6096" y="167792"/>
                  </a:lnTo>
                  <a:lnTo>
                    <a:pt x="9906" y="172977"/>
                  </a:lnTo>
                  <a:lnTo>
                    <a:pt x="9906" y="131978"/>
                  </a:lnTo>
                  <a:lnTo>
                    <a:pt x="10667" y="125882"/>
                  </a:lnTo>
                  <a:lnTo>
                    <a:pt x="46691" y="74407"/>
                  </a:lnTo>
                  <a:lnTo>
                    <a:pt x="112824" y="37883"/>
                  </a:lnTo>
                  <a:lnTo>
                    <a:pt x="153974" y="25228"/>
                  </a:lnTo>
                  <a:lnTo>
                    <a:pt x="198800" y="16311"/>
                  </a:lnTo>
                  <a:lnTo>
                    <a:pt x="246020" y="11132"/>
                  </a:lnTo>
                  <a:lnTo>
                    <a:pt x="294351" y="9691"/>
                  </a:lnTo>
                  <a:lnTo>
                    <a:pt x="342507" y="11988"/>
                  </a:lnTo>
                  <a:lnTo>
                    <a:pt x="389207" y="18024"/>
                  </a:lnTo>
                  <a:lnTo>
                    <a:pt x="433166" y="27797"/>
                  </a:lnTo>
                  <a:lnTo>
                    <a:pt x="473100" y="41309"/>
                  </a:lnTo>
                  <a:lnTo>
                    <a:pt x="507727" y="58559"/>
                  </a:lnTo>
                  <a:lnTo>
                    <a:pt x="555925" y="104274"/>
                  </a:lnTo>
                  <a:lnTo>
                    <a:pt x="566928" y="132740"/>
                  </a:lnTo>
                  <a:lnTo>
                    <a:pt x="566928" y="167721"/>
                  </a:lnTo>
                  <a:lnTo>
                    <a:pt x="576072" y="145694"/>
                  </a:lnTo>
                  <a:lnTo>
                    <a:pt x="576834" y="138074"/>
                  </a:lnTo>
                  <a:close/>
                </a:path>
                <a:path w="577215" h="278130">
                  <a:moveTo>
                    <a:pt x="566928" y="167721"/>
                  </a:moveTo>
                  <a:lnTo>
                    <a:pt x="566928" y="144932"/>
                  </a:lnTo>
                  <a:lnTo>
                    <a:pt x="555281" y="173373"/>
                  </a:lnTo>
                  <a:lnTo>
                    <a:pt x="534874" y="198033"/>
                  </a:lnTo>
                  <a:lnTo>
                    <a:pt x="472658" y="236091"/>
                  </a:lnTo>
                  <a:lnTo>
                    <a:pt x="433287" y="249526"/>
                  </a:lnTo>
                  <a:lnTo>
                    <a:pt x="390034" y="259259"/>
                  </a:lnTo>
                  <a:lnTo>
                    <a:pt x="344117" y="265307"/>
                  </a:lnTo>
                  <a:lnTo>
                    <a:pt x="296756" y="267690"/>
                  </a:lnTo>
                  <a:lnTo>
                    <a:pt x="249170" y="266428"/>
                  </a:lnTo>
                  <a:lnTo>
                    <a:pt x="202578" y="261539"/>
                  </a:lnTo>
                  <a:lnTo>
                    <a:pt x="158200" y="253043"/>
                  </a:lnTo>
                  <a:lnTo>
                    <a:pt x="117255" y="240958"/>
                  </a:lnTo>
                  <a:lnTo>
                    <a:pt x="80963" y="225305"/>
                  </a:lnTo>
                  <a:lnTo>
                    <a:pt x="27211" y="183369"/>
                  </a:lnTo>
                  <a:lnTo>
                    <a:pt x="9906" y="144932"/>
                  </a:lnTo>
                  <a:lnTo>
                    <a:pt x="9906" y="172977"/>
                  </a:lnTo>
                  <a:lnTo>
                    <a:pt x="68264" y="228976"/>
                  </a:lnTo>
                  <a:lnTo>
                    <a:pt x="113557" y="249400"/>
                  </a:lnTo>
                  <a:lnTo>
                    <a:pt x="163399" y="263857"/>
                  </a:lnTo>
                  <a:lnTo>
                    <a:pt x="214095" y="272957"/>
                  </a:lnTo>
                  <a:lnTo>
                    <a:pt x="261952" y="277308"/>
                  </a:lnTo>
                  <a:lnTo>
                    <a:pt x="303276" y="277520"/>
                  </a:lnTo>
                  <a:lnTo>
                    <a:pt x="332232" y="275996"/>
                  </a:lnTo>
                  <a:lnTo>
                    <a:pt x="375090" y="271523"/>
                  </a:lnTo>
                  <a:lnTo>
                    <a:pt x="425624" y="260962"/>
                  </a:lnTo>
                  <a:lnTo>
                    <a:pt x="477412" y="243706"/>
                  </a:lnTo>
                  <a:lnTo>
                    <a:pt x="524030" y="219148"/>
                  </a:lnTo>
                  <a:lnTo>
                    <a:pt x="559057" y="186680"/>
                  </a:lnTo>
                  <a:lnTo>
                    <a:pt x="566928" y="167721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326121" y="2085848"/>
            <a:ext cx="476884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ad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7200" y="1653539"/>
            <a:ext cx="9144000" cy="1242060"/>
            <a:chOff x="457200" y="1653539"/>
            <a:chExt cx="9144000" cy="1242060"/>
          </a:xfrm>
        </p:grpSpPr>
        <p:sp>
          <p:nvSpPr>
            <p:cNvPr id="43" name="object 43"/>
            <p:cNvSpPr/>
            <p:nvPr/>
          </p:nvSpPr>
          <p:spPr>
            <a:xfrm>
              <a:off x="4771644" y="1653539"/>
              <a:ext cx="2092960" cy="485140"/>
            </a:xfrm>
            <a:custGeom>
              <a:avLst/>
              <a:gdLst/>
              <a:ahLst/>
              <a:cxnLst/>
              <a:rect l="l" t="t" r="r" b="b"/>
              <a:pathLst>
                <a:path w="2092959" h="485139">
                  <a:moveTo>
                    <a:pt x="66294" y="59436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59436" y="66294"/>
                  </a:lnTo>
                  <a:lnTo>
                    <a:pt x="66294" y="59436"/>
                  </a:lnTo>
                  <a:close/>
                </a:path>
                <a:path w="2092959" h="485139">
                  <a:moveTo>
                    <a:pt x="244602" y="365760"/>
                  </a:moveTo>
                  <a:lnTo>
                    <a:pt x="240030" y="357378"/>
                  </a:lnTo>
                  <a:lnTo>
                    <a:pt x="30480" y="477012"/>
                  </a:lnTo>
                  <a:lnTo>
                    <a:pt x="35814" y="484632"/>
                  </a:lnTo>
                  <a:lnTo>
                    <a:pt x="244602" y="365760"/>
                  </a:lnTo>
                  <a:close/>
                </a:path>
                <a:path w="2092959" h="485139">
                  <a:moveTo>
                    <a:pt x="988314" y="177546"/>
                  </a:moveTo>
                  <a:lnTo>
                    <a:pt x="779526" y="177546"/>
                  </a:lnTo>
                  <a:lnTo>
                    <a:pt x="779526" y="187452"/>
                  </a:lnTo>
                  <a:lnTo>
                    <a:pt x="988314" y="187452"/>
                  </a:lnTo>
                  <a:lnTo>
                    <a:pt x="988314" y="177546"/>
                  </a:lnTo>
                  <a:close/>
                </a:path>
                <a:path w="2092959" h="485139">
                  <a:moveTo>
                    <a:pt x="2092452" y="177546"/>
                  </a:moveTo>
                  <a:lnTo>
                    <a:pt x="1584960" y="177546"/>
                  </a:lnTo>
                  <a:lnTo>
                    <a:pt x="1584960" y="187452"/>
                  </a:lnTo>
                  <a:lnTo>
                    <a:pt x="2092452" y="187452"/>
                  </a:lnTo>
                  <a:lnTo>
                    <a:pt x="2092452" y="177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40118" y="1950719"/>
              <a:ext cx="452627" cy="15773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200" y="2362199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9144000" y="224028"/>
                  </a:moveTo>
                  <a:lnTo>
                    <a:pt x="5720334" y="224028"/>
                  </a:lnTo>
                  <a:lnTo>
                    <a:pt x="5720334" y="0"/>
                  </a:lnTo>
                  <a:lnTo>
                    <a:pt x="5710428" y="0"/>
                  </a:lnTo>
                  <a:lnTo>
                    <a:pt x="5710428" y="224028"/>
                  </a:lnTo>
                  <a:lnTo>
                    <a:pt x="0" y="224028"/>
                  </a:lnTo>
                  <a:lnTo>
                    <a:pt x="0" y="233934"/>
                  </a:lnTo>
                  <a:lnTo>
                    <a:pt x="5710428" y="233934"/>
                  </a:lnTo>
                  <a:lnTo>
                    <a:pt x="5710428" y="457200"/>
                  </a:lnTo>
                  <a:lnTo>
                    <a:pt x="5676900" y="457200"/>
                  </a:lnTo>
                  <a:lnTo>
                    <a:pt x="5710428" y="524268"/>
                  </a:lnTo>
                  <a:lnTo>
                    <a:pt x="5715000" y="533400"/>
                  </a:lnTo>
                  <a:lnTo>
                    <a:pt x="5720334" y="522732"/>
                  </a:lnTo>
                  <a:lnTo>
                    <a:pt x="5753100" y="457200"/>
                  </a:lnTo>
                  <a:lnTo>
                    <a:pt x="5720334" y="457200"/>
                  </a:lnTo>
                  <a:lnTo>
                    <a:pt x="5720334" y="233934"/>
                  </a:lnTo>
                  <a:lnTo>
                    <a:pt x="9144000" y="233934"/>
                  </a:lnTo>
                  <a:lnTo>
                    <a:pt x="9144000" y="224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88340" y="1585214"/>
            <a:ext cx="256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Conceptual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405312" y="2805112"/>
          <a:ext cx="1524000" cy="700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6462712" y="2805112"/>
          <a:ext cx="1905000" cy="502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472112" y="4176712"/>
          <a:ext cx="1143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919912" y="4176712"/>
          <a:ext cx="381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681912" y="4176712"/>
          <a:ext cx="762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4252912" y="4176712"/>
          <a:ext cx="762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object 53"/>
          <p:cNvGrpSpPr/>
          <p:nvPr/>
        </p:nvGrpSpPr>
        <p:grpSpPr>
          <a:xfrm>
            <a:off x="457200" y="3502914"/>
            <a:ext cx="9144000" cy="1760220"/>
            <a:chOff x="457200" y="3502914"/>
            <a:chExt cx="9144000" cy="1760220"/>
          </a:xfrm>
        </p:grpSpPr>
        <p:sp>
          <p:nvSpPr>
            <p:cNvPr id="54" name="object 54"/>
            <p:cNvSpPr/>
            <p:nvPr/>
          </p:nvSpPr>
          <p:spPr>
            <a:xfrm>
              <a:off x="457200" y="3502913"/>
              <a:ext cx="9144000" cy="535940"/>
            </a:xfrm>
            <a:custGeom>
              <a:avLst/>
              <a:gdLst/>
              <a:ahLst/>
              <a:cxnLst/>
              <a:rect l="l" t="t" r="r" b="b"/>
              <a:pathLst>
                <a:path w="9144000" h="535939">
                  <a:moveTo>
                    <a:pt x="9144000" y="302514"/>
                  </a:moveTo>
                  <a:lnTo>
                    <a:pt x="7459434" y="302514"/>
                  </a:lnTo>
                  <a:lnTo>
                    <a:pt x="7243572" y="0"/>
                  </a:lnTo>
                  <a:lnTo>
                    <a:pt x="7235190" y="5334"/>
                  </a:lnTo>
                  <a:lnTo>
                    <a:pt x="7447724" y="302514"/>
                  </a:lnTo>
                  <a:lnTo>
                    <a:pt x="6844805" y="302514"/>
                  </a:lnTo>
                  <a:lnTo>
                    <a:pt x="7014972" y="5334"/>
                  </a:lnTo>
                  <a:lnTo>
                    <a:pt x="7006590" y="0"/>
                  </a:lnTo>
                  <a:lnTo>
                    <a:pt x="6833641" y="302514"/>
                  </a:lnTo>
                  <a:lnTo>
                    <a:pt x="5091862" y="302514"/>
                  </a:lnTo>
                  <a:lnTo>
                    <a:pt x="4879848" y="150876"/>
                  </a:lnTo>
                  <a:lnTo>
                    <a:pt x="4874514" y="159258"/>
                  </a:lnTo>
                  <a:lnTo>
                    <a:pt x="5075250" y="302514"/>
                  </a:lnTo>
                  <a:lnTo>
                    <a:pt x="4478553" y="302514"/>
                  </a:lnTo>
                  <a:lnTo>
                    <a:pt x="4651248" y="158496"/>
                  </a:lnTo>
                  <a:lnTo>
                    <a:pt x="4645152" y="151638"/>
                  </a:lnTo>
                  <a:lnTo>
                    <a:pt x="4463821" y="302514"/>
                  </a:lnTo>
                  <a:lnTo>
                    <a:pt x="0" y="302514"/>
                  </a:lnTo>
                  <a:lnTo>
                    <a:pt x="0" y="312420"/>
                  </a:lnTo>
                  <a:lnTo>
                    <a:pt x="4451921" y="312420"/>
                  </a:lnTo>
                  <a:lnTo>
                    <a:pt x="4246435" y="483412"/>
                  </a:lnTo>
                  <a:lnTo>
                    <a:pt x="4225290" y="457962"/>
                  </a:lnTo>
                  <a:lnTo>
                    <a:pt x="4191000" y="535686"/>
                  </a:lnTo>
                  <a:lnTo>
                    <a:pt x="4236720" y="525208"/>
                  </a:lnTo>
                  <a:lnTo>
                    <a:pt x="4274058" y="516636"/>
                  </a:lnTo>
                  <a:lnTo>
                    <a:pt x="4252658" y="490905"/>
                  </a:lnTo>
                  <a:lnTo>
                    <a:pt x="4466679" y="312420"/>
                  </a:lnTo>
                  <a:lnTo>
                    <a:pt x="5089131" y="312420"/>
                  </a:lnTo>
                  <a:lnTo>
                    <a:pt x="5345811" y="495592"/>
                  </a:lnTo>
                  <a:lnTo>
                    <a:pt x="5326380" y="522732"/>
                  </a:lnTo>
                  <a:lnTo>
                    <a:pt x="5361432" y="528154"/>
                  </a:lnTo>
                  <a:lnTo>
                    <a:pt x="5410200" y="535686"/>
                  </a:lnTo>
                  <a:lnTo>
                    <a:pt x="5370576" y="461010"/>
                  </a:lnTo>
                  <a:lnTo>
                    <a:pt x="5351234" y="488022"/>
                  </a:lnTo>
                  <a:lnTo>
                    <a:pt x="5105705" y="312420"/>
                  </a:lnTo>
                  <a:lnTo>
                    <a:pt x="6827977" y="312420"/>
                  </a:lnTo>
                  <a:lnTo>
                    <a:pt x="6739420" y="467347"/>
                  </a:lnTo>
                  <a:lnTo>
                    <a:pt x="6710934" y="451104"/>
                  </a:lnTo>
                  <a:lnTo>
                    <a:pt x="6705600" y="535686"/>
                  </a:lnTo>
                  <a:lnTo>
                    <a:pt x="6733032" y="517398"/>
                  </a:lnTo>
                  <a:lnTo>
                    <a:pt x="6776466" y="488442"/>
                  </a:lnTo>
                  <a:lnTo>
                    <a:pt x="6747726" y="472071"/>
                  </a:lnTo>
                  <a:lnTo>
                    <a:pt x="6839128" y="312420"/>
                  </a:lnTo>
                  <a:lnTo>
                    <a:pt x="7454811" y="312420"/>
                  </a:lnTo>
                  <a:lnTo>
                    <a:pt x="7572324" y="476732"/>
                  </a:lnTo>
                  <a:lnTo>
                    <a:pt x="7545324" y="496062"/>
                  </a:lnTo>
                  <a:lnTo>
                    <a:pt x="7587234" y="518312"/>
                  </a:lnTo>
                  <a:lnTo>
                    <a:pt x="7620000" y="535686"/>
                  </a:lnTo>
                  <a:lnTo>
                    <a:pt x="7607046" y="451866"/>
                  </a:lnTo>
                  <a:lnTo>
                    <a:pt x="7579893" y="471309"/>
                  </a:lnTo>
                  <a:lnTo>
                    <a:pt x="7466508" y="312420"/>
                  </a:lnTo>
                  <a:lnTo>
                    <a:pt x="9144000" y="312420"/>
                  </a:lnTo>
                  <a:lnTo>
                    <a:pt x="9144000" y="302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600" y="4724400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124199" y="533400"/>
                  </a:moveTo>
                  <a:lnTo>
                    <a:pt x="31241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3124199" y="5334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200" y="4719827"/>
              <a:ext cx="9144000" cy="543560"/>
            </a:xfrm>
            <a:custGeom>
              <a:avLst/>
              <a:gdLst/>
              <a:ahLst/>
              <a:cxnLst/>
              <a:rect l="l" t="t" r="r" b="b"/>
              <a:pathLst>
                <a:path w="9144000" h="543560">
                  <a:moveTo>
                    <a:pt x="9144000" y="533400"/>
                  </a:moveTo>
                  <a:lnTo>
                    <a:pt x="3281934" y="533400"/>
                  </a:lnTo>
                  <a:lnTo>
                    <a:pt x="3281934" y="0"/>
                  </a:lnTo>
                  <a:lnTo>
                    <a:pt x="3272028" y="0"/>
                  </a:lnTo>
                  <a:lnTo>
                    <a:pt x="3272028" y="9906"/>
                  </a:lnTo>
                  <a:lnTo>
                    <a:pt x="3272028" y="533400"/>
                  </a:lnTo>
                  <a:lnTo>
                    <a:pt x="157734" y="533400"/>
                  </a:lnTo>
                  <a:lnTo>
                    <a:pt x="157734" y="9906"/>
                  </a:lnTo>
                  <a:lnTo>
                    <a:pt x="3272028" y="9906"/>
                  </a:lnTo>
                  <a:lnTo>
                    <a:pt x="3272028" y="0"/>
                  </a:lnTo>
                  <a:lnTo>
                    <a:pt x="147828" y="0"/>
                  </a:lnTo>
                  <a:lnTo>
                    <a:pt x="147828" y="533400"/>
                  </a:lnTo>
                  <a:lnTo>
                    <a:pt x="0" y="533400"/>
                  </a:lnTo>
                  <a:lnTo>
                    <a:pt x="0" y="543306"/>
                  </a:lnTo>
                  <a:lnTo>
                    <a:pt x="147828" y="543306"/>
                  </a:lnTo>
                  <a:lnTo>
                    <a:pt x="152400" y="543306"/>
                  </a:lnTo>
                  <a:lnTo>
                    <a:pt x="9144000" y="543306"/>
                  </a:lnTo>
                  <a:lnTo>
                    <a:pt x="91440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09600" y="2615438"/>
            <a:ext cx="3328035" cy="32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Relational Model:  </a:t>
            </a:r>
            <a:r>
              <a:rPr sz="2400" spc="-50" dirty="0">
                <a:latin typeface="Arial"/>
                <a:cs typeface="Arial"/>
              </a:rPr>
              <a:t>Tables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constraints  And also functional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dep.</a:t>
            </a:r>
            <a:endParaRPr sz="2400">
              <a:latin typeface="Arial"/>
              <a:cs typeface="Arial"/>
            </a:endParaRPr>
          </a:p>
          <a:p>
            <a:pPr marL="15240" marR="425450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latin typeface="Arial"/>
                <a:cs typeface="Arial"/>
              </a:rPr>
              <a:t>Normalization:  Eliminates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anomalies</a:t>
            </a:r>
            <a:endParaRPr sz="24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latin typeface="Arial"/>
                <a:cs typeface="Arial"/>
              </a:rPr>
              <a:t>Conceptual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Schema</a:t>
            </a:r>
            <a:endParaRPr sz="24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2180"/>
              </a:spcBef>
            </a:pPr>
            <a:r>
              <a:rPr sz="2400" spc="-5" dirty="0">
                <a:latin typeface="Arial"/>
                <a:cs typeface="Arial"/>
              </a:rPr>
              <a:t>Physical storage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details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05027" y="5862828"/>
            <a:ext cx="3134360" cy="543560"/>
            <a:chOff x="605027" y="5862828"/>
            <a:chExt cx="3134360" cy="543560"/>
          </a:xfrm>
        </p:grpSpPr>
        <p:sp>
          <p:nvSpPr>
            <p:cNvPr id="59" name="object 59"/>
            <p:cNvSpPr/>
            <p:nvPr/>
          </p:nvSpPr>
          <p:spPr>
            <a:xfrm>
              <a:off x="609599" y="5867400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124200" y="533400"/>
                  </a:moveTo>
                  <a:lnTo>
                    <a:pt x="31241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3124200" y="533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5027" y="5862828"/>
              <a:ext cx="3134360" cy="543560"/>
            </a:xfrm>
            <a:custGeom>
              <a:avLst/>
              <a:gdLst/>
              <a:ahLst/>
              <a:cxnLst/>
              <a:rect l="l" t="t" r="r" b="b"/>
              <a:pathLst>
                <a:path w="3134360" h="543560">
                  <a:moveTo>
                    <a:pt x="3134106" y="543306"/>
                  </a:moveTo>
                  <a:lnTo>
                    <a:pt x="3134106" y="0"/>
                  </a:lnTo>
                  <a:lnTo>
                    <a:pt x="0" y="0"/>
                  </a:lnTo>
                  <a:lnTo>
                    <a:pt x="0" y="543306"/>
                  </a:lnTo>
                  <a:lnTo>
                    <a:pt x="4572" y="5433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3124199" y="9906"/>
                  </a:lnTo>
                  <a:lnTo>
                    <a:pt x="3124199" y="4572"/>
                  </a:lnTo>
                  <a:lnTo>
                    <a:pt x="3128772" y="9906"/>
                  </a:lnTo>
                  <a:lnTo>
                    <a:pt x="3128772" y="543306"/>
                  </a:lnTo>
                  <a:lnTo>
                    <a:pt x="3134106" y="543306"/>
                  </a:lnTo>
                  <a:close/>
                </a:path>
                <a:path w="3134360" h="5435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3134360" h="543560">
                  <a:moveTo>
                    <a:pt x="9906" y="5334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33400"/>
                  </a:lnTo>
                  <a:lnTo>
                    <a:pt x="9906" y="533400"/>
                  </a:lnTo>
                  <a:close/>
                </a:path>
                <a:path w="3134360" h="543560">
                  <a:moveTo>
                    <a:pt x="3128772" y="533400"/>
                  </a:moveTo>
                  <a:lnTo>
                    <a:pt x="4572" y="533400"/>
                  </a:lnTo>
                  <a:lnTo>
                    <a:pt x="9906" y="537972"/>
                  </a:lnTo>
                  <a:lnTo>
                    <a:pt x="9906" y="543306"/>
                  </a:lnTo>
                  <a:lnTo>
                    <a:pt x="3124200" y="543306"/>
                  </a:lnTo>
                  <a:lnTo>
                    <a:pt x="3124200" y="537972"/>
                  </a:lnTo>
                  <a:lnTo>
                    <a:pt x="3128772" y="533400"/>
                  </a:lnTo>
                  <a:close/>
                </a:path>
                <a:path w="3134360" h="543560">
                  <a:moveTo>
                    <a:pt x="9906" y="543306"/>
                  </a:moveTo>
                  <a:lnTo>
                    <a:pt x="9906" y="537972"/>
                  </a:lnTo>
                  <a:lnTo>
                    <a:pt x="4572" y="533400"/>
                  </a:lnTo>
                  <a:lnTo>
                    <a:pt x="4572" y="543306"/>
                  </a:lnTo>
                  <a:lnTo>
                    <a:pt x="9906" y="543306"/>
                  </a:lnTo>
                  <a:close/>
                </a:path>
                <a:path w="3134360" h="543560">
                  <a:moveTo>
                    <a:pt x="3128772" y="9906"/>
                  </a:moveTo>
                  <a:lnTo>
                    <a:pt x="3124199" y="4572"/>
                  </a:lnTo>
                  <a:lnTo>
                    <a:pt x="3124199" y="9906"/>
                  </a:lnTo>
                  <a:lnTo>
                    <a:pt x="3128772" y="9906"/>
                  </a:lnTo>
                  <a:close/>
                </a:path>
                <a:path w="3134360" h="543560">
                  <a:moveTo>
                    <a:pt x="3128772" y="533400"/>
                  </a:moveTo>
                  <a:lnTo>
                    <a:pt x="3128772" y="9906"/>
                  </a:lnTo>
                  <a:lnTo>
                    <a:pt x="3124199" y="9906"/>
                  </a:lnTo>
                  <a:lnTo>
                    <a:pt x="3124200" y="533400"/>
                  </a:lnTo>
                  <a:lnTo>
                    <a:pt x="3128772" y="533400"/>
                  </a:lnTo>
                  <a:close/>
                </a:path>
                <a:path w="3134360" h="543560">
                  <a:moveTo>
                    <a:pt x="3128772" y="543306"/>
                  </a:moveTo>
                  <a:lnTo>
                    <a:pt x="3128772" y="533400"/>
                  </a:lnTo>
                  <a:lnTo>
                    <a:pt x="3124200" y="537972"/>
                  </a:lnTo>
                  <a:lnTo>
                    <a:pt x="3124200" y="543306"/>
                  </a:lnTo>
                  <a:lnTo>
                    <a:pt x="3128772" y="543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09600" y="5867400"/>
            <a:ext cx="3124200" cy="5334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Physical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Schema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472112" y="5624512"/>
          <a:ext cx="1143000" cy="335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6919912" y="5624512"/>
          <a:ext cx="381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7681912" y="5624512"/>
          <a:ext cx="762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4252912" y="5624512"/>
          <a:ext cx="762000" cy="70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5472112" y="6051232"/>
          <a:ext cx="1143000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511301" y="3864102"/>
            <a:ext cx="8960485" cy="1416685"/>
          </a:xfrm>
          <a:custGeom>
            <a:avLst/>
            <a:gdLst/>
            <a:ahLst/>
            <a:cxnLst/>
            <a:rect l="l" t="t" r="r" b="b"/>
            <a:pathLst>
              <a:path w="8960485" h="1416685">
                <a:moveTo>
                  <a:pt x="8960358" y="1393698"/>
                </a:moveTo>
                <a:lnTo>
                  <a:pt x="8960358" y="22098"/>
                </a:lnTo>
                <a:lnTo>
                  <a:pt x="8958607" y="13501"/>
                </a:lnTo>
                <a:lnTo>
                  <a:pt x="8953785" y="6477"/>
                </a:lnTo>
                <a:lnTo>
                  <a:pt x="8946534" y="1738"/>
                </a:lnTo>
                <a:lnTo>
                  <a:pt x="8937498" y="0"/>
                </a:lnTo>
                <a:lnTo>
                  <a:pt x="22098" y="0"/>
                </a:lnTo>
                <a:lnTo>
                  <a:pt x="13501" y="1738"/>
                </a:lnTo>
                <a:lnTo>
                  <a:pt x="6476" y="6477"/>
                </a:lnTo>
                <a:lnTo>
                  <a:pt x="1738" y="13501"/>
                </a:lnTo>
                <a:lnTo>
                  <a:pt x="0" y="22098"/>
                </a:lnTo>
                <a:lnTo>
                  <a:pt x="0" y="1393698"/>
                </a:lnTo>
                <a:lnTo>
                  <a:pt x="1738" y="1402734"/>
                </a:lnTo>
                <a:lnTo>
                  <a:pt x="6477" y="1409985"/>
                </a:lnTo>
                <a:lnTo>
                  <a:pt x="13501" y="1414807"/>
                </a:lnTo>
                <a:lnTo>
                  <a:pt x="22098" y="1416558"/>
                </a:lnTo>
                <a:lnTo>
                  <a:pt x="22098" y="44958"/>
                </a:lnTo>
                <a:lnTo>
                  <a:pt x="44957" y="22098"/>
                </a:lnTo>
                <a:lnTo>
                  <a:pt x="44957" y="44958"/>
                </a:lnTo>
                <a:lnTo>
                  <a:pt x="8915400" y="44958"/>
                </a:lnTo>
                <a:lnTo>
                  <a:pt x="8915400" y="22098"/>
                </a:lnTo>
                <a:lnTo>
                  <a:pt x="8937498" y="44958"/>
                </a:lnTo>
                <a:lnTo>
                  <a:pt x="8937498" y="1416558"/>
                </a:lnTo>
                <a:lnTo>
                  <a:pt x="8946534" y="1414807"/>
                </a:lnTo>
                <a:lnTo>
                  <a:pt x="8953785" y="1409985"/>
                </a:lnTo>
                <a:lnTo>
                  <a:pt x="8958607" y="1402734"/>
                </a:lnTo>
                <a:lnTo>
                  <a:pt x="8960358" y="1393698"/>
                </a:lnTo>
                <a:close/>
              </a:path>
              <a:path w="8960485" h="1416685">
                <a:moveTo>
                  <a:pt x="44957" y="44958"/>
                </a:moveTo>
                <a:lnTo>
                  <a:pt x="44957" y="22098"/>
                </a:lnTo>
                <a:lnTo>
                  <a:pt x="22098" y="44958"/>
                </a:lnTo>
                <a:lnTo>
                  <a:pt x="44957" y="44958"/>
                </a:lnTo>
                <a:close/>
              </a:path>
              <a:path w="8960485" h="1416685">
                <a:moveTo>
                  <a:pt x="44957" y="1371600"/>
                </a:moveTo>
                <a:lnTo>
                  <a:pt x="44957" y="44958"/>
                </a:lnTo>
                <a:lnTo>
                  <a:pt x="22098" y="44958"/>
                </a:lnTo>
                <a:lnTo>
                  <a:pt x="22098" y="1371600"/>
                </a:lnTo>
                <a:lnTo>
                  <a:pt x="44957" y="1371600"/>
                </a:lnTo>
                <a:close/>
              </a:path>
              <a:path w="8960485" h="1416685">
                <a:moveTo>
                  <a:pt x="8937498" y="1371600"/>
                </a:moveTo>
                <a:lnTo>
                  <a:pt x="22098" y="1371600"/>
                </a:lnTo>
                <a:lnTo>
                  <a:pt x="44957" y="1393698"/>
                </a:lnTo>
                <a:lnTo>
                  <a:pt x="44957" y="1416558"/>
                </a:lnTo>
                <a:lnTo>
                  <a:pt x="8915400" y="1416558"/>
                </a:lnTo>
                <a:lnTo>
                  <a:pt x="8915400" y="1393698"/>
                </a:lnTo>
                <a:lnTo>
                  <a:pt x="8937498" y="1371600"/>
                </a:lnTo>
                <a:close/>
              </a:path>
              <a:path w="8960485" h="1416685">
                <a:moveTo>
                  <a:pt x="44957" y="1416558"/>
                </a:moveTo>
                <a:lnTo>
                  <a:pt x="44957" y="1393698"/>
                </a:lnTo>
                <a:lnTo>
                  <a:pt x="22098" y="1371600"/>
                </a:lnTo>
                <a:lnTo>
                  <a:pt x="22098" y="1416558"/>
                </a:lnTo>
                <a:lnTo>
                  <a:pt x="44957" y="1416558"/>
                </a:lnTo>
                <a:close/>
              </a:path>
              <a:path w="8960485" h="1416685">
                <a:moveTo>
                  <a:pt x="8937498" y="44958"/>
                </a:moveTo>
                <a:lnTo>
                  <a:pt x="8915400" y="22098"/>
                </a:lnTo>
                <a:lnTo>
                  <a:pt x="8915400" y="44958"/>
                </a:lnTo>
                <a:lnTo>
                  <a:pt x="8937498" y="44958"/>
                </a:lnTo>
                <a:close/>
              </a:path>
              <a:path w="8960485" h="1416685">
                <a:moveTo>
                  <a:pt x="8937498" y="1371600"/>
                </a:moveTo>
                <a:lnTo>
                  <a:pt x="8937498" y="44958"/>
                </a:lnTo>
                <a:lnTo>
                  <a:pt x="8915400" y="44958"/>
                </a:lnTo>
                <a:lnTo>
                  <a:pt x="8915400" y="1371600"/>
                </a:lnTo>
                <a:lnTo>
                  <a:pt x="8937498" y="1371600"/>
                </a:lnTo>
                <a:close/>
              </a:path>
              <a:path w="8960485" h="1416685">
                <a:moveTo>
                  <a:pt x="8937498" y="1416558"/>
                </a:moveTo>
                <a:lnTo>
                  <a:pt x="8937498" y="1371600"/>
                </a:lnTo>
                <a:lnTo>
                  <a:pt x="8915400" y="1393698"/>
                </a:lnTo>
                <a:lnTo>
                  <a:pt x="8915400" y="1416558"/>
                </a:lnTo>
                <a:lnTo>
                  <a:pt x="8937498" y="14165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039" y="5053838"/>
            <a:ext cx="23215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}</a:t>
            </a:r>
            <a:r>
              <a:rPr sz="2400" baseline="24305" dirty="0">
                <a:latin typeface="Arial"/>
                <a:cs typeface="Arial"/>
              </a:rPr>
              <a:t>+</a:t>
            </a:r>
            <a:endParaRPr sz="2400" baseline="2430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}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4470" y="5053838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 =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939" y="2082038"/>
            <a:ext cx="260286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R(A, B, C, D, E,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0828" y="2891027"/>
            <a:ext cx="1706245" cy="1579880"/>
          </a:xfrm>
          <a:custGeom>
            <a:avLst/>
            <a:gdLst/>
            <a:ahLst/>
            <a:cxnLst/>
            <a:rect l="l" t="t" r="r" b="b"/>
            <a:pathLst>
              <a:path w="1706245" h="1579879">
                <a:moveTo>
                  <a:pt x="1706118" y="1579625"/>
                </a:moveTo>
                <a:lnTo>
                  <a:pt x="1706118" y="0"/>
                </a:lnTo>
                <a:lnTo>
                  <a:pt x="0" y="0"/>
                </a:lnTo>
                <a:lnTo>
                  <a:pt x="0" y="1579626"/>
                </a:lnTo>
                <a:lnTo>
                  <a:pt x="4572" y="1579626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696212" y="9905"/>
                </a:lnTo>
                <a:lnTo>
                  <a:pt x="1696212" y="4571"/>
                </a:lnTo>
                <a:lnTo>
                  <a:pt x="1700783" y="9905"/>
                </a:lnTo>
                <a:lnTo>
                  <a:pt x="1700783" y="1579625"/>
                </a:lnTo>
                <a:lnTo>
                  <a:pt x="1706118" y="1579625"/>
                </a:lnTo>
                <a:close/>
              </a:path>
              <a:path w="1706245" h="1579879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706245" h="1579879">
                <a:moveTo>
                  <a:pt x="9905" y="156972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569720"/>
                </a:lnTo>
                <a:lnTo>
                  <a:pt x="9905" y="1569720"/>
                </a:lnTo>
                <a:close/>
              </a:path>
              <a:path w="1706245" h="1579879">
                <a:moveTo>
                  <a:pt x="1700783" y="1569719"/>
                </a:moveTo>
                <a:lnTo>
                  <a:pt x="4572" y="1569720"/>
                </a:lnTo>
                <a:lnTo>
                  <a:pt x="9905" y="1574291"/>
                </a:lnTo>
                <a:lnTo>
                  <a:pt x="9905" y="1579626"/>
                </a:lnTo>
                <a:lnTo>
                  <a:pt x="1696212" y="1579625"/>
                </a:lnTo>
                <a:lnTo>
                  <a:pt x="1696212" y="1574291"/>
                </a:lnTo>
                <a:lnTo>
                  <a:pt x="1700783" y="1569719"/>
                </a:lnTo>
                <a:close/>
              </a:path>
              <a:path w="1706245" h="1579879">
                <a:moveTo>
                  <a:pt x="9905" y="1579626"/>
                </a:moveTo>
                <a:lnTo>
                  <a:pt x="9905" y="1574291"/>
                </a:lnTo>
                <a:lnTo>
                  <a:pt x="4572" y="1569720"/>
                </a:lnTo>
                <a:lnTo>
                  <a:pt x="4572" y="1579626"/>
                </a:lnTo>
                <a:lnTo>
                  <a:pt x="9905" y="1579626"/>
                </a:lnTo>
                <a:close/>
              </a:path>
              <a:path w="1706245" h="1579879">
                <a:moveTo>
                  <a:pt x="1700783" y="9905"/>
                </a:moveTo>
                <a:lnTo>
                  <a:pt x="1696212" y="4571"/>
                </a:lnTo>
                <a:lnTo>
                  <a:pt x="1696212" y="9905"/>
                </a:lnTo>
                <a:lnTo>
                  <a:pt x="1700783" y="9905"/>
                </a:lnTo>
                <a:close/>
              </a:path>
              <a:path w="1706245" h="1579879">
                <a:moveTo>
                  <a:pt x="1700783" y="1569719"/>
                </a:moveTo>
                <a:lnTo>
                  <a:pt x="1700783" y="9905"/>
                </a:lnTo>
                <a:lnTo>
                  <a:pt x="1696212" y="9905"/>
                </a:lnTo>
                <a:lnTo>
                  <a:pt x="1696212" y="1569719"/>
                </a:lnTo>
                <a:lnTo>
                  <a:pt x="1700783" y="1569719"/>
                </a:lnTo>
                <a:close/>
              </a:path>
              <a:path w="1706245" h="1579879">
                <a:moveTo>
                  <a:pt x="1700783" y="1579625"/>
                </a:moveTo>
                <a:lnTo>
                  <a:pt x="1700783" y="1569719"/>
                </a:lnTo>
                <a:lnTo>
                  <a:pt x="1696212" y="1574291"/>
                </a:lnTo>
                <a:lnTo>
                  <a:pt x="1696212" y="1579625"/>
                </a:lnTo>
                <a:lnTo>
                  <a:pt x="1700783" y="1579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2859" y="2893314"/>
            <a:ext cx="1701800" cy="157480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68910">
              <a:lnSpc>
                <a:spcPct val="100000"/>
              </a:lnSpc>
              <a:spcBef>
                <a:spcPts val="370"/>
              </a:spcBef>
              <a:tabLst>
                <a:tab pos="837565" algn="l"/>
                <a:tab pos="130365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	</a:t>
            </a:r>
            <a:r>
              <a:rPr sz="2400" spc="-5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93345" marR="119380">
              <a:lnSpc>
                <a:spcPct val="100000"/>
              </a:lnSpc>
              <a:tabLst>
                <a:tab pos="549910" algn="l"/>
                <a:tab pos="885825" algn="l"/>
                <a:tab pos="135318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	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,	F	</a:t>
            </a:r>
            <a:r>
              <a:rPr sz="2400" spc="-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20028" y="6224778"/>
            <a:ext cx="2862580" cy="471805"/>
            <a:chOff x="6320028" y="6224778"/>
            <a:chExt cx="2862580" cy="471805"/>
          </a:xfrm>
        </p:grpSpPr>
        <p:sp>
          <p:nvSpPr>
            <p:cNvPr id="9" name="object 9"/>
            <p:cNvSpPr/>
            <p:nvPr/>
          </p:nvSpPr>
          <p:spPr>
            <a:xfrm>
              <a:off x="6324600" y="6230112"/>
              <a:ext cx="2852166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0028" y="6224778"/>
              <a:ext cx="2862071" cy="4671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0028" y="6224778"/>
              <a:ext cx="2862580" cy="471805"/>
            </a:xfrm>
            <a:custGeom>
              <a:avLst/>
              <a:gdLst/>
              <a:ahLst/>
              <a:cxnLst/>
              <a:rect l="l" t="t" r="r" b="b"/>
              <a:pathLst>
                <a:path w="2862579" h="471804">
                  <a:moveTo>
                    <a:pt x="2862072" y="469392"/>
                  </a:moveTo>
                  <a:lnTo>
                    <a:pt x="2862072" y="2286"/>
                  </a:lnTo>
                  <a:lnTo>
                    <a:pt x="285978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6" y="5334"/>
                  </a:lnTo>
                  <a:lnTo>
                    <a:pt x="9906" y="9906"/>
                  </a:lnTo>
                  <a:lnTo>
                    <a:pt x="2852166" y="9906"/>
                  </a:lnTo>
                  <a:lnTo>
                    <a:pt x="2852166" y="5334"/>
                  </a:lnTo>
                  <a:lnTo>
                    <a:pt x="2856738" y="9906"/>
                  </a:lnTo>
                  <a:lnTo>
                    <a:pt x="2856738" y="471678"/>
                  </a:lnTo>
                  <a:lnTo>
                    <a:pt x="2859786" y="471678"/>
                  </a:lnTo>
                  <a:lnTo>
                    <a:pt x="2862072" y="469392"/>
                  </a:lnTo>
                  <a:close/>
                </a:path>
                <a:path w="2862579" h="471804">
                  <a:moveTo>
                    <a:pt x="9906" y="9906"/>
                  </a:moveTo>
                  <a:lnTo>
                    <a:pt x="9906" y="5334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862579" h="471804">
                  <a:moveTo>
                    <a:pt x="9906" y="46177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6" y="461772"/>
                  </a:lnTo>
                  <a:close/>
                </a:path>
                <a:path w="2862579" h="471804">
                  <a:moveTo>
                    <a:pt x="2856738" y="461772"/>
                  </a:moveTo>
                  <a:lnTo>
                    <a:pt x="4572" y="461772"/>
                  </a:lnTo>
                  <a:lnTo>
                    <a:pt x="9906" y="467106"/>
                  </a:lnTo>
                  <a:lnTo>
                    <a:pt x="9906" y="471678"/>
                  </a:lnTo>
                  <a:lnTo>
                    <a:pt x="2852166" y="471678"/>
                  </a:lnTo>
                  <a:lnTo>
                    <a:pt x="2852166" y="467106"/>
                  </a:lnTo>
                  <a:lnTo>
                    <a:pt x="2856738" y="461772"/>
                  </a:lnTo>
                  <a:close/>
                </a:path>
                <a:path w="2862579" h="471804">
                  <a:moveTo>
                    <a:pt x="9906" y="471678"/>
                  </a:moveTo>
                  <a:lnTo>
                    <a:pt x="9906" y="467106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6" y="471678"/>
                  </a:lnTo>
                  <a:close/>
                </a:path>
                <a:path w="2862579" h="471804">
                  <a:moveTo>
                    <a:pt x="2856738" y="9906"/>
                  </a:moveTo>
                  <a:lnTo>
                    <a:pt x="2852166" y="5334"/>
                  </a:lnTo>
                  <a:lnTo>
                    <a:pt x="2852166" y="9906"/>
                  </a:lnTo>
                  <a:lnTo>
                    <a:pt x="2856738" y="9906"/>
                  </a:lnTo>
                  <a:close/>
                </a:path>
                <a:path w="2862579" h="471804">
                  <a:moveTo>
                    <a:pt x="2856738" y="461772"/>
                  </a:moveTo>
                  <a:lnTo>
                    <a:pt x="2856738" y="9906"/>
                  </a:lnTo>
                  <a:lnTo>
                    <a:pt x="2852166" y="9906"/>
                  </a:lnTo>
                  <a:lnTo>
                    <a:pt x="2852166" y="461772"/>
                  </a:lnTo>
                  <a:lnTo>
                    <a:pt x="2856738" y="461772"/>
                  </a:lnTo>
                  <a:close/>
                </a:path>
                <a:path w="2862579" h="471804">
                  <a:moveTo>
                    <a:pt x="2856738" y="471678"/>
                  </a:moveTo>
                  <a:lnTo>
                    <a:pt x="2856738" y="461772"/>
                  </a:lnTo>
                  <a:lnTo>
                    <a:pt x="2852166" y="467106"/>
                  </a:lnTo>
                  <a:lnTo>
                    <a:pt x="2852166" y="471678"/>
                  </a:lnTo>
                  <a:lnTo>
                    <a:pt x="2856738" y="47167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96944" y="5682487"/>
            <a:ext cx="5072380" cy="96266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400" dirty="0">
                <a:latin typeface="Arial"/>
                <a:cs typeface="Arial"/>
              </a:rPr>
              <a:t>X = {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135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2418715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latin typeface="Arial"/>
                <a:cs typeface="Arial"/>
              </a:rPr>
              <a:t>What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key of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164208"/>
            <a:ext cx="6573520" cy="123317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272665">
              <a:lnSpc>
                <a:spcPct val="100000"/>
              </a:lnSpc>
              <a:spcBef>
                <a:spcPts val="969"/>
              </a:spcBef>
            </a:pPr>
            <a:r>
              <a:rPr sz="4400" spc="-5" dirty="0">
                <a:solidFill>
                  <a:srgbClr val="000000"/>
                </a:solidFill>
              </a:rPr>
              <a:t>Practice at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Home</a:t>
            </a:r>
            <a:endParaRPr sz="4400"/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000000"/>
                </a:solidFill>
              </a:rPr>
              <a:t>Find all </a:t>
            </a:r>
            <a:r>
              <a:rPr sz="2400" spc="-15" dirty="0">
                <a:solidFill>
                  <a:srgbClr val="000000"/>
                </a:solidFill>
              </a:rPr>
              <a:t>FD’s </a:t>
            </a:r>
            <a:r>
              <a:rPr sz="2400" spc="-5" dirty="0">
                <a:solidFill>
                  <a:srgbClr val="000000"/>
                </a:solidFill>
              </a:rPr>
              <a:t>implied</a:t>
            </a:r>
            <a:r>
              <a:rPr sz="2400" spc="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by: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52827" y="2425445"/>
            <a:ext cx="1706245" cy="1283970"/>
          </a:xfrm>
          <a:custGeom>
            <a:avLst/>
            <a:gdLst/>
            <a:ahLst/>
            <a:cxnLst/>
            <a:rect l="l" t="t" r="r" b="b"/>
            <a:pathLst>
              <a:path w="1706245" h="1283970">
                <a:moveTo>
                  <a:pt x="1706118" y="1283970"/>
                </a:moveTo>
                <a:lnTo>
                  <a:pt x="1706118" y="0"/>
                </a:lnTo>
                <a:lnTo>
                  <a:pt x="0" y="0"/>
                </a:lnTo>
                <a:lnTo>
                  <a:pt x="0" y="1283970"/>
                </a:lnTo>
                <a:lnTo>
                  <a:pt x="4572" y="1283970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696212" y="9906"/>
                </a:lnTo>
                <a:lnTo>
                  <a:pt x="1696212" y="4572"/>
                </a:lnTo>
                <a:lnTo>
                  <a:pt x="1700784" y="9906"/>
                </a:lnTo>
                <a:lnTo>
                  <a:pt x="1700784" y="1283970"/>
                </a:lnTo>
                <a:lnTo>
                  <a:pt x="1706118" y="1283970"/>
                </a:lnTo>
                <a:close/>
              </a:path>
              <a:path w="1706245" h="128397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706245" h="1283970">
                <a:moveTo>
                  <a:pt x="9906" y="1274064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74064"/>
                </a:lnTo>
                <a:lnTo>
                  <a:pt x="9906" y="1274064"/>
                </a:lnTo>
                <a:close/>
              </a:path>
              <a:path w="1706245" h="1283970">
                <a:moveTo>
                  <a:pt x="1700784" y="1274064"/>
                </a:moveTo>
                <a:lnTo>
                  <a:pt x="4572" y="1274064"/>
                </a:lnTo>
                <a:lnTo>
                  <a:pt x="9906" y="1279398"/>
                </a:lnTo>
                <a:lnTo>
                  <a:pt x="9906" y="1283970"/>
                </a:lnTo>
                <a:lnTo>
                  <a:pt x="1696212" y="1283970"/>
                </a:lnTo>
                <a:lnTo>
                  <a:pt x="1696212" y="1279398"/>
                </a:lnTo>
                <a:lnTo>
                  <a:pt x="1700784" y="1274064"/>
                </a:lnTo>
                <a:close/>
              </a:path>
              <a:path w="1706245" h="1283970">
                <a:moveTo>
                  <a:pt x="9906" y="1283970"/>
                </a:moveTo>
                <a:lnTo>
                  <a:pt x="9906" y="1279398"/>
                </a:lnTo>
                <a:lnTo>
                  <a:pt x="4572" y="1274064"/>
                </a:lnTo>
                <a:lnTo>
                  <a:pt x="4572" y="1283970"/>
                </a:lnTo>
                <a:lnTo>
                  <a:pt x="9906" y="1283970"/>
                </a:lnTo>
                <a:close/>
              </a:path>
              <a:path w="1706245" h="1283970">
                <a:moveTo>
                  <a:pt x="1700784" y="9906"/>
                </a:moveTo>
                <a:lnTo>
                  <a:pt x="1696212" y="4572"/>
                </a:lnTo>
                <a:lnTo>
                  <a:pt x="1696212" y="9906"/>
                </a:lnTo>
                <a:lnTo>
                  <a:pt x="1700784" y="9906"/>
                </a:lnTo>
                <a:close/>
              </a:path>
              <a:path w="1706245" h="1283970">
                <a:moveTo>
                  <a:pt x="1700784" y="1274064"/>
                </a:moveTo>
                <a:lnTo>
                  <a:pt x="1700784" y="9906"/>
                </a:lnTo>
                <a:lnTo>
                  <a:pt x="1696212" y="9906"/>
                </a:lnTo>
                <a:lnTo>
                  <a:pt x="1696212" y="1274064"/>
                </a:lnTo>
                <a:lnTo>
                  <a:pt x="1700784" y="1274064"/>
                </a:lnTo>
                <a:close/>
              </a:path>
              <a:path w="1706245" h="1283970">
                <a:moveTo>
                  <a:pt x="1700784" y="1283970"/>
                </a:moveTo>
                <a:lnTo>
                  <a:pt x="1700784" y="1274064"/>
                </a:lnTo>
                <a:lnTo>
                  <a:pt x="1696212" y="1279398"/>
                </a:lnTo>
                <a:lnTo>
                  <a:pt x="1696212" y="1283970"/>
                </a:lnTo>
                <a:lnTo>
                  <a:pt x="1700784" y="128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2320" y="2427732"/>
          <a:ext cx="1701800" cy="1279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73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A,</a:t>
                      </a:r>
                      <a:r>
                        <a:rPr sz="2400" spc="-5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93980">
                        <a:lnSpc>
                          <a:spcPts val="2750"/>
                        </a:lnSpc>
                      </a:pPr>
                      <a:r>
                        <a:rPr sz="24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A,</a:t>
                      </a:r>
                      <a:r>
                        <a:rPr sz="2400" spc="-5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50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2032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167"/>
            <a:ext cx="6573520" cy="11791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272665">
              <a:lnSpc>
                <a:spcPct val="100000"/>
              </a:lnSpc>
              <a:spcBef>
                <a:spcPts val="695"/>
              </a:spcBef>
            </a:pPr>
            <a:r>
              <a:rPr sz="4400" spc="-5" dirty="0">
                <a:solidFill>
                  <a:srgbClr val="000000"/>
                </a:solidFill>
              </a:rPr>
              <a:t>Practice at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Home</a:t>
            </a:r>
            <a:endParaRPr sz="4400"/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400" spc="-5" dirty="0">
                <a:solidFill>
                  <a:srgbClr val="000000"/>
                </a:solidFill>
              </a:rPr>
              <a:t>Find all </a:t>
            </a:r>
            <a:r>
              <a:rPr sz="2400" spc="-15" dirty="0">
                <a:solidFill>
                  <a:srgbClr val="000000"/>
                </a:solidFill>
              </a:rPr>
              <a:t>FD’s </a:t>
            </a:r>
            <a:r>
              <a:rPr sz="2400" spc="-5" dirty="0">
                <a:solidFill>
                  <a:srgbClr val="000000"/>
                </a:solidFill>
              </a:rPr>
              <a:t>implied</a:t>
            </a:r>
            <a:r>
              <a:rPr sz="2400" spc="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by: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52827" y="1663445"/>
            <a:ext cx="1706245" cy="1283970"/>
          </a:xfrm>
          <a:custGeom>
            <a:avLst/>
            <a:gdLst/>
            <a:ahLst/>
            <a:cxnLst/>
            <a:rect l="l" t="t" r="r" b="b"/>
            <a:pathLst>
              <a:path w="1706245" h="1283970">
                <a:moveTo>
                  <a:pt x="1706118" y="1283969"/>
                </a:moveTo>
                <a:lnTo>
                  <a:pt x="1706118" y="0"/>
                </a:lnTo>
                <a:lnTo>
                  <a:pt x="0" y="0"/>
                </a:lnTo>
                <a:lnTo>
                  <a:pt x="0" y="1283970"/>
                </a:lnTo>
                <a:lnTo>
                  <a:pt x="4572" y="1283970"/>
                </a:lnTo>
                <a:lnTo>
                  <a:pt x="4572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1696212" y="9905"/>
                </a:lnTo>
                <a:lnTo>
                  <a:pt x="1696212" y="4571"/>
                </a:lnTo>
                <a:lnTo>
                  <a:pt x="1700784" y="9905"/>
                </a:lnTo>
                <a:lnTo>
                  <a:pt x="1700784" y="1283969"/>
                </a:lnTo>
                <a:lnTo>
                  <a:pt x="1706118" y="1283969"/>
                </a:lnTo>
                <a:close/>
              </a:path>
              <a:path w="1706245" h="1283970">
                <a:moveTo>
                  <a:pt x="9906" y="9905"/>
                </a:moveTo>
                <a:lnTo>
                  <a:pt x="9906" y="4571"/>
                </a:lnTo>
                <a:lnTo>
                  <a:pt x="4572" y="9905"/>
                </a:lnTo>
                <a:lnTo>
                  <a:pt x="9906" y="9905"/>
                </a:lnTo>
                <a:close/>
              </a:path>
              <a:path w="1706245" h="1283970">
                <a:moveTo>
                  <a:pt x="9906" y="1274064"/>
                </a:moveTo>
                <a:lnTo>
                  <a:pt x="9906" y="9905"/>
                </a:lnTo>
                <a:lnTo>
                  <a:pt x="4572" y="9905"/>
                </a:lnTo>
                <a:lnTo>
                  <a:pt x="4572" y="1274064"/>
                </a:lnTo>
                <a:lnTo>
                  <a:pt x="9906" y="1274064"/>
                </a:lnTo>
                <a:close/>
              </a:path>
              <a:path w="1706245" h="1283970">
                <a:moveTo>
                  <a:pt x="1700784" y="1274063"/>
                </a:moveTo>
                <a:lnTo>
                  <a:pt x="4572" y="1274064"/>
                </a:lnTo>
                <a:lnTo>
                  <a:pt x="9906" y="1279397"/>
                </a:lnTo>
                <a:lnTo>
                  <a:pt x="9906" y="1283970"/>
                </a:lnTo>
                <a:lnTo>
                  <a:pt x="1696212" y="1283969"/>
                </a:lnTo>
                <a:lnTo>
                  <a:pt x="1696212" y="1279397"/>
                </a:lnTo>
                <a:lnTo>
                  <a:pt x="1700784" y="1274063"/>
                </a:lnTo>
                <a:close/>
              </a:path>
              <a:path w="1706245" h="1283970">
                <a:moveTo>
                  <a:pt x="9906" y="1283970"/>
                </a:moveTo>
                <a:lnTo>
                  <a:pt x="9906" y="1279397"/>
                </a:lnTo>
                <a:lnTo>
                  <a:pt x="4572" y="1274064"/>
                </a:lnTo>
                <a:lnTo>
                  <a:pt x="4572" y="1283970"/>
                </a:lnTo>
                <a:lnTo>
                  <a:pt x="9906" y="1283970"/>
                </a:lnTo>
                <a:close/>
              </a:path>
              <a:path w="1706245" h="1283970">
                <a:moveTo>
                  <a:pt x="1700784" y="9905"/>
                </a:moveTo>
                <a:lnTo>
                  <a:pt x="1696212" y="4571"/>
                </a:lnTo>
                <a:lnTo>
                  <a:pt x="1696212" y="9905"/>
                </a:lnTo>
                <a:lnTo>
                  <a:pt x="1700784" y="9905"/>
                </a:lnTo>
                <a:close/>
              </a:path>
              <a:path w="1706245" h="1283970">
                <a:moveTo>
                  <a:pt x="1700784" y="1274063"/>
                </a:moveTo>
                <a:lnTo>
                  <a:pt x="1700784" y="9905"/>
                </a:lnTo>
                <a:lnTo>
                  <a:pt x="1696212" y="9905"/>
                </a:lnTo>
                <a:lnTo>
                  <a:pt x="1696212" y="1274063"/>
                </a:lnTo>
                <a:lnTo>
                  <a:pt x="1700784" y="1274063"/>
                </a:lnTo>
                <a:close/>
              </a:path>
              <a:path w="1706245" h="1283970">
                <a:moveTo>
                  <a:pt x="1700784" y="1283969"/>
                </a:moveTo>
                <a:lnTo>
                  <a:pt x="1700784" y="1274063"/>
                </a:lnTo>
                <a:lnTo>
                  <a:pt x="1696212" y="1279397"/>
                </a:lnTo>
                <a:lnTo>
                  <a:pt x="1696212" y="1283969"/>
                </a:lnTo>
                <a:lnTo>
                  <a:pt x="1700784" y="128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2320" y="1665732"/>
          <a:ext cx="1701800" cy="1279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73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A,</a:t>
                      </a:r>
                      <a:r>
                        <a:rPr sz="2400" spc="-5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93980">
                        <a:lnSpc>
                          <a:spcPts val="2750"/>
                        </a:lnSpc>
                      </a:pPr>
                      <a:r>
                        <a:rPr sz="24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A,</a:t>
                      </a:r>
                      <a:r>
                        <a:rPr sz="2400" spc="-5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50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2032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5339" y="2996438"/>
            <a:ext cx="449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Step 1: Compute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baseline="24305" dirty="0">
                <a:latin typeface="Arial"/>
                <a:cs typeface="Arial"/>
              </a:rPr>
              <a:t>+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for every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5904" y="3354323"/>
            <a:ext cx="8502015" cy="2169795"/>
            <a:chOff x="755904" y="3354323"/>
            <a:chExt cx="8502015" cy="2169795"/>
          </a:xfrm>
        </p:grpSpPr>
        <p:sp>
          <p:nvSpPr>
            <p:cNvPr id="7" name="object 7"/>
            <p:cNvSpPr/>
            <p:nvPr/>
          </p:nvSpPr>
          <p:spPr>
            <a:xfrm>
              <a:off x="760476" y="3358895"/>
              <a:ext cx="8492490" cy="2160270"/>
            </a:xfrm>
            <a:custGeom>
              <a:avLst/>
              <a:gdLst/>
              <a:ahLst/>
              <a:cxnLst/>
              <a:rect l="l" t="t" r="r" b="b"/>
              <a:pathLst>
                <a:path w="8492490" h="2160270">
                  <a:moveTo>
                    <a:pt x="8492490" y="2160270"/>
                  </a:moveTo>
                  <a:lnTo>
                    <a:pt x="8492490" y="0"/>
                  </a:lnTo>
                  <a:lnTo>
                    <a:pt x="0" y="0"/>
                  </a:lnTo>
                  <a:lnTo>
                    <a:pt x="0" y="2160270"/>
                  </a:lnTo>
                  <a:lnTo>
                    <a:pt x="8492490" y="2160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904" y="3354323"/>
              <a:ext cx="8502015" cy="2169795"/>
            </a:xfrm>
            <a:custGeom>
              <a:avLst/>
              <a:gdLst/>
              <a:ahLst/>
              <a:cxnLst/>
              <a:rect l="l" t="t" r="r" b="b"/>
              <a:pathLst>
                <a:path w="8502015" h="2169795">
                  <a:moveTo>
                    <a:pt x="8501634" y="2169414"/>
                  </a:moveTo>
                  <a:lnTo>
                    <a:pt x="8501634" y="0"/>
                  </a:lnTo>
                  <a:lnTo>
                    <a:pt x="0" y="0"/>
                  </a:lnTo>
                  <a:lnTo>
                    <a:pt x="0" y="2169414"/>
                  </a:lnTo>
                  <a:lnTo>
                    <a:pt x="4572" y="2169414"/>
                  </a:lnTo>
                  <a:lnTo>
                    <a:pt x="4572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8492490" y="9143"/>
                  </a:lnTo>
                  <a:lnTo>
                    <a:pt x="8492490" y="4572"/>
                  </a:lnTo>
                  <a:lnTo>
                    <a:pt x="8497062" y="9143"/>
                  </a:lnTo>
                  <a:lnTo>
                    <a:pt x="8497062" y="2169414"/>
                  </a:lnTo>
                  <a:lnTo>
                    <a:pt x="8501634" y="2169414"/>
                  </a:lnTo>
                  <a:close/>
                </a:path>
                <a:path w="8502015" h="2169795">
                  <a:moveTo>
                    <a:pt x="9905" y="9144"/>
                  </a:moveTo>
                  <a:lnTo>
                    <a:pt x="9905" y="4572"/>
                  </a:lnTo>
                  <a:lnTo>
                    <a:pt x="4572" y="9144"/>
                  </a:lnTo>
                  <a:lnTo>
                    <a:pt x="9905" y="9144"/>
                  </a:lnTo>
                  <a:close/>
                </a:path>
                <a:path w="8502015" h="2169795">
                  <a:moveTo>
                    <a:pt x="9905" y="2160270"/>
                  </a:moveTo>
                  <a:lnTo>
                    <a:pt x="9905" y="9144"/>
                  </a:lnTo>
                  <a:lnTo>
                    <a:pt x="4572" y="9144"/>
                  </a:lnTo>
                  <a:lnTo>
                    <a:pt x="4572" y="2160270"/>
                  </a:lnTo>
                  <a:lnTo>
                    <a:pt x="9905" y="2160270"/>
                  </a:lnTo>
                  <a:close/>
                </a:path>
                <a:path w="8502015" h="2169795">
                  <a:moveTo>
                    <a:pt x="8497062" y="2160270"/>
                  </a:moveTo>
                  <a:lnTo>
                    <a:pt x="4572" y="2160270"/>
                  </a:lnTo>
                  <a:lnTo>
                    <a:pt x="9905" y="2164841"/>
                  </a:lnTo>
                  <a:lnTo>
                    <a:pt x="9905" y="2169414"/>
                  </a:lnTo>
                  <a:lnTo>
                    <a:pt x="8492490" y="2169414"/>
                  </a:lnTo>
                  <a:lnTo>
                    <a:pt x="8492490" y="2164841"/>
                  </a:lnTo>
                  <a:lnTo>
                    <a:pt x="8497062" y="2160270"/>
                  </a:lnTo>
                  <a:close/>
                </a:path>
                <a:path w="8502015" h="2169795">
                  <a:moveTo>
                    <a:pt x="9905" y="2169414"/>
                  </a:moveTo>
                  <a:lnTo>
                    <a:pt x="9905" y="2164841"/>
                  </a:lnTo>
                  <a:lnTo>
                    <a:pt x="4572" y="2160270"/>
                  </a:lnTo>
                  <a:lnTo>
                    <a:pt x="4572" y="2169414"/>
                  </a:lnTo>
                  <a:lnTo>
                    <a:pt x="9905" y="2169414"/>
                  </a:lnTo>
                  <a:close/>
                </a:path>
                <a:path w="8502015" h="2169795">
                  <a:moveTo>
                    <a:pt x="8497062" y="9143"/>
                  </a:moveTo>
                  <a:lnTo>
                    <a:pt x="8492490" y="4572"/>
                  </a:lnTo>
                  <a:lnTo>
                    <a:pt x="8492490" y="9143"/>
                  </a:lnTo>
                  <a:lnTo>
                    <a:pt x="8497062" y="9143"/>
                  </a:lnTo>
                  <a:close/>
                </a:path>
                <a:path w="8502015" h="2169795">
                  <a:moveTo>
                    <a:pt x="8497062" y="2160270"/>
                  </a:moveTo>
                  <a:lnTo>
                    <a:pt x="8497062" y="9143"/>
                  </a:lnTo>
                  <a:lnTo>
                    <a:pt x="8492490" y="9143"/>
                  </a:lnTo>
                  <a:lnTo>
                    <a:pt x="8492490" y="2160270"/>
                  </a:lnTo>
                  <a:lnTo>
                    <a:pt x="8497062" y="2160270"/>
                  </a:lnTo>
                  <a:close/>
                </a:path>
                <a:path w="8502015" h="2169795">
                  <a:moveTo>
                    <a:pt x="8497062" y="2169414"/>
                  </a:moveTo>
                  <a:lnTo>
                    <a:pt x="8497062" y="2160270"/>
                  </a:lnTo>
                  <a:lnTo>
                    <a:pt x="8492490" y="2164841"/>
                  </a:lnTo>
                  <a:lnTo>
                    <a:pt x="8492490" y="2169414"/>
                  </a:lnTo>
                  <a:lnTo>
                    <a:pt x="8497062" y="2169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8062" y="3356609"/>
            <a:ext cx="8497570" cy="2165350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3373120">
              <a:lnSpc>
                <a:spcPts val="3460"/>
              </a:lnSpc>
              <a:spcBef>
                <a:spcPts val="20"/>
              </a:spcBef>
              <a:tabLst>
                <a:tab pos="1202055" algn="l"/>
                <a:tab pos="2545715" algn="l"/>
                <a:tab pos="370459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baseline="24305" dirty="0">
                <a:latin typeface="Arial"/>
                <a:cs typeface="Arial"/>
              </a:rPr>
              <a:t>+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A,	B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315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BD,	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24305" dirty="0">
                <a:latin typeface="Arial"/>
                <a:cs typeface="Arial"/>
              </a:rPr>
              <a:t>+</a:t>
            </a:r>
            <a:r>
              <a:rPr sz="2400" spc="337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C,	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D  AB</a:t>
            </a:r>
            <a:r>
              <a:rPr sz="2400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ABCD, </a:t>
            </a:r>
            <a:r>
              <a:rPr sz="2400" spc="-5" dirty="0">
                <a:latin typeface="Arial"/>
                <a:cs typeface="Arial"/>
              </a:rPr>
              <a:t>AC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= </a:t>
            </a:r>
            <a:r>
              <a:rPr sz="2400" dirty="0">
                <a:latin typeface="Arial"/>
                <a:cs typeface="Arial"/>
              </a:rPr>
              <a:t>AC, 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ABCD,</a:t>
            </a:r>
            <a:endParaRPr sz="2400">
              <a:latin typeface="Arial"/>
              <a:cs typeface="Arial"/>
            </a:endParaRPr>
          </a:p>
          <a:p>
            <a:pPr marL="1860550">
              <a:lnSpc>
                <a:spcPts val="2665"/>
              </a:lnSpc>
              <a:tabLst>
                <a:tab pos="3647440" algn="l"/>
                <a:tab pos="5212080" algn="l"/>
              </a:tabLst>
            </a:pPr>
            <a:r>
              <a:rPr sz="2400" dirty="0">
                <a:latin typeface="Arial"/>
                <a:cs typeface="Arial"/>
              </a:rPr>
              <a:t>BC</a:t>
            </a:r>
            <a:r>
              <a:rPr sz="2400" baseline="24305" dirty="0">
                <a:latin typeface="Arial"/>
                <a:cs typeface="Arial"/>
              </a:rPr>
              <a:t>+</a:t>
            </a:r>
            <a:r>
              <a:rPr sz="2400" spc="330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BCD,	BD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330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BD,	CD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CD</a:t>
            </a:r>
            <a:endParaRPr sz="2400">
              <a:latin typeface="Arial"/>
              <a:cs typeface="Arial"/>
            </a:endParaRPr>
          </a:p>
          <a:p>
            <a:pPr marL="93345" marR="299720">
              <a:lnSpc>
                <a:spcPct val="120000"/>
              </a:lnSpc>
              <a:tabLst>
                <a:tab pos="2056764" algn="l"/>
              </a:tabLst>
            </a:pPr>
            <a:r>
              <a:rPr sz="2400" dirty="0">
                <a:latin typeface="Arial"/>
                <a:cs typeface="Arial"/>
              </a:rPr>
              <a:t>ABC</a:t>
            </a:r>
            <a:r>
              <a:rPr sz="2400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ABD</a:t>
            </a:r>
            <a:r>
              <a:rPr sz="2400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ACD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ABCD (no need to compute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why?)  </a:t>
            </a:r>
            <a:r>
              <a:rPr sz="2400" dirty="0">
                <a:latin typeface="Arial"/>
                <a:cs typeface="Arial"/>
              </a:rPr>
              <a:t>BCD</a:t>
            </a:r>
            <a:r>
              <a:rPr sz="2400" baseline="24305" dirty="0">
                <a:latin typeface="Arial"/>
                <a:cs typeface="Arial"/>
              </a:rPr>
              <a:t>+</a:t>
            </a:r>
            <a:r>
              <a:rPr sz="2400" spc="15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BCD,	ABCD</a:t>
            </a:r>
            <a:r>
              <a:rPr sz="2400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ABCD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863" y="5578094"/>
            <a:ext cx="8127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Step 2: Enumerate all </a:t>
            </a:r>
            <a:r>
              <a:rPr sz="2400" spc="-15" dirty="0">
                <a:latin typeface="Arial"/>
                <a:cs typeface="Arial"/>
              </a:rPr>
              <a:t>FD’s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s.t.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baseline="24305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and X</a:t>
            </a:r>
            <a:r>
              <a:rPr sz="2400" spc="-5" dirty="0">
                <a:latin typeface="Symbol"/>
                <a:cs typeface="Symbol"/>
              </a:rPr>
              <a:t></a:t>
            </a:r>
            <a:r>
              <a:rPr sz="2400" spc="-5" dirty="0"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5" dirty="0">
                <a:latin typeface="Symbol"/>
                <a:cs typeface="Symbol"/>
              </a:rPr>
              <a:t>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5904" y="6062471"/>
            <a:ext cx="7375525" cy="471805"/>
          </a:xfrm>
          <a:custGeom>
            <a:avLst/>
            <a:gdLst/>
            <a:ahLst/>
            <a:cxnLst/>
            <a:rect l="l" t="t" r="r" b="b"/>
            <a:pathLst>
              <a:path w="7375525" h="471804">
                <a:moveTo>
                  <a:pt x="7375398" y="471678"/>
                </a:moveTo>
                <a:lnTo>
                  <a:pt x="7375398" y="0"/>
                </a:lnTo>
                <a:lnTo>
                  <a:pt x="0" y="0"/>
                </a:lnTo>
                <a:lnTo>
                  <a:pt x="0" y="471678"/>
                </a:lnTo>
                <a:lnTo>
                  <a:pt x="4572" y="471678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7366254" y="9905"/>
                </a:lnTo>
                <a:lnTo>
                  <a:pt x="7366254" y="5333"/>
                </a:lnTo>
                <a:lnTo>
                  <a:pt x="7370826" y="9905"/>
                </a:lnTo>
                <a:lnTo>
                  <a:pt x="7370826" y="471678"/>
                </a:lnTo>
                <a:lnTo>
                  <a:pt x="7375398" y="471678"/>
                </a:lnTo>
                <a:close/>
              </a:path>
              <a:path w="7375525" h="471804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7375525" h="471804">
                <a:moveTo>
                  <a:pt x="9905" y="461772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61772"/>
                </a:lnTo>
                <a:lnTo>
                  <a:pt x="9905" y="461772"/>
                </a:lnTo>
                <a:close/>
              </a:path>
              <a:path w="7375525" h="471804">
                <a:moveTo>
                  <a:pt x="7370826" y="461772"/>
                </a:moveTo>
                <a:lnTo>
                  <a:pt x="4572" y="461772"/>
                </a:lnTo>
                <a:lnTo>
                  <a:pt x="9905" y="466344"/>
                </a:lnTo>
                <a:lnTo>
                  <a:pt x="9905" y="471678"/>
                </a:lnTo>
                <a:lnTo>
                  <a:pt x="7366254" y="471678"/>
                </a:lnTo>
                <a:lnTo>
                  <a:pt x="7366254" y="466344"/>
                </a:lnTo>
                <a:lnTo>
                  <a:pt x="7370826" y="461772"/>
                </a:lnTo>
                <a:close/>
              </a:path>
              <a:path w="7375525" h="471804">
                <a:moveTo>
                  <a:pt x="9905" y="471678"/>
                </a:moveTo>
                <a:lnTo>
                  <a:pt x="9905" y="466344"/>
                </a:lnTo>
                <a:lnTo>
                  <a:pt x="4572" y="461772"/>
                </a:lnTo>
                <a:lnTo>
                  <a:pt x="4572" y="471678"/>
                </a:lnTo>
                <a:lnTo>
                  <a:pt x="9905" y="471678"/>
                </a:lnTo>
                <a:close/>
              </a:path>
              <a:path w="7375525" h="471804">
                <a:moveTo>
                  <a:pt x="7370826" y="9905"/>
                </a:moveTo>
                <a:lnTo>
                  <a:pt x="7366254" y="5333"/>
                </a:lnTo>
                <a:lnTo>
                  <a:pt x="7366254" y="9905"/>
                </a:lnTo>
                <a:lnTo>
                  <a:pt x="7370826" y="9905"/>
                </a:lnTo>
                <a:close/>
              </a:path>
              <a:path w="7375525" h="471804">
                <a:moveTo>
                  <a:pt x="7370826" y="461772"/>
                </a:moveTo>
                <a:lnTo>
                  <a:pt x="7370826" y="9905"/>
                </a:lnTo>
                <a:lnTo>
                  <a:pt x="7366254" y="9905"/>
                </a:lnTo>
                <a:lnTo>
                  <a:pt x="7366254" y="461772"/>
                </a:lnTo>
                <a:lnTo>
                  <a:pt x="7370826" y="461772"/>
                </a:lnTo>
                <a:close/>
              </a:path>
              <a:path w="7375525" h="471804">
                <a:moveTo>
                  <a:pt x="7370826" y="471678"/>
                </a:moveTo>
                <a:lnTo>
                  <a:pt x="7370826" y="461772"/>
                </a:lnTo>
                <a:lnTo>
                  <a:pt x="7366254" y="466344"/>
                </a:lnTo>
                <a:lnTo>
                  <a:pt x="7366254" y="471678"/>
                </a:lnTo>
                <a:lnTo>
                  <a:pt x="7370826" y="471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8190" y="6065139"/>
            <a:ext cx="7371080" cy="46672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25"/>
              </a:spcBef>
              <a:tabLst>
                <a:tab pos="2942590" algn="l"/>
              </a:tabLst>
            </a:pPr>
            <a:r>
              <a:rPr sz="2400" dirty="0">
                <a:latin typeface="Arial"/>
                <a:cs typeface="Arial"/>
              </a:rPr>
              <a:t>AB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CD,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Arial"/>
                <a:cs typeface="Arial"/>
              </a:rPr>
              <a:t>BC,	ABC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D, </a:t>
            </a:r>
            <a:r>
              <a:rPr sz="2400" dirty="0">
                <a:latin typeface="Arial"/>
                <a:cs typeface="Arial"/>
              </a:rPr>
              <a:t>ABD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C, ACD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096" y="1306322"/>
            <a:ext cx="11563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85313"/>
            <a:ext cx="8140065" cy="234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431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superkey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set of attributes 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775" spc="15" baseline="-21021" dirty="0">
                <a:latin typeface="Arial"/>
                <a:cs typeface="Arial"/>
              </a:rPr>
              <a:t>1</a:t>
            </a:r>
            <a:r>
              <a:rPr sz="2800" spc="1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...,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s.t. for  any other attribute B,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775" spc="7" baseline="-21021" dirty="0">
                <a:latin typeface="Arial"/>
                <a:cs typeface="Arial"/>
              </a:rPr>
              <a:t>1</a:t>
            </a:r>
            <a:r>
              <a:rPr sz="2800" spc="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..., A</a:t>
            </a:r>
            <a:r>
              <a:rPr sz="2775" baseline="-21021" dirty="0">
                <a:latin typeface="Arial"/>
                <a:cs typeface="Arial"/>
              </a:rPr>
              <a:t>n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93065" indent="-343535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key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i="1" dirty="0">
                <a:latin typeface="Arial"/>
                <a:cs typeface="Arial"/>
              </a:rPr>
              <a:t>minimal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superkey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superkey and for which no subset </a:t>
            </a:r>
            <a:r>
              <a:rPr sz="2400" dirty="0">
                <a:latin typeface="Arial"/>
                <a:cs typeface="Arial"/>
              </a:rPr>
              <a:t>is a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superkey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542" y="1306322"/>
            <a:ext cx="5448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</a:t>
            </a:r>
            <a:r>
              <a:rPr spc="-75" dirty="0"/>
              <a:t> </a:t>
            </a:r>
            <a:r>
              <a:rPr dirty="0"/>
              <a:t>(Super)Keys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939" y="2461513"/>
            <a:ext cx="7084059" cy="250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sets X, compute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+</a:t>
            </a:r>
            <a:endParaRPr sz="2775" baseline="2552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405765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[all attributes], then X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superkey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405765" indent="-343535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Try </a:t>
            </a:r>
            <a:r>
              <a:rPr sz="2800" dirty="0">
                <a:latin typeface="Arial"/>
                <a:cs typeface="Arial"/>
              </a:rPr>
              <a:t>only the minimal X’s to get the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18842"/>
            <a:ext cx="5885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Product(name, price, category,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color)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320" y="4733797"/>
            <a:ext cx="7598409" cy="17018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5" dirty="0">
                <a:latin typeface="Arial"/>
                <a:cs typeface="Arial"/>
              </a:rPr>
              <a:t>What is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key?</a:t>
            </a:r>
            <a:endParaRPr sz="2400">
              <a:latin typeface="Arial"/>
              <a:cs typeface="Arial"/>
            </a:endParaRPr>
          </a:p>
          <a:p>
            <a:pPr marL="476884">
              <a:lnSpc>
                <a:spcPct val="100000"/>
              </a:lnSpc>
              <a:spcBef>
                <a:spcPts val="1320"/>
              </a:spcBef>
              <a:tabLst>
                <a:tab pos="3212465" algn="l"/>
              </a:tabLst>
            </a:pPr>
            <a:r>
              <a:rPr sz="2400" spc="-5" dirty="0">
                <a:latin typeface="Arial"/>
                <a:cs typeface="Arial"/>
              </a:rPr>
              <a:t>{name, category}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	= { </a:t>
            </a:r>
            <a:r>
              <a:rPr sz="2400" spc="-5" dirty="0">
                <a:latin typeface="Arial"/>
                <a:cs typeface="Arial"/>
              </a:rPr>
              <a:t>name, </a:t>
            </a:r>
            <a:r>
              <a:rPr sz="2400" spc="-25" dirty="0">
                <a:latin typeface="Arial"/>
                <a:cs typeface="Arial"/>
              </a:rPr>
              <a:t>category, </a:t>
            </a:r>
            <a:r>
              <a:rPr sz="2400" spc="-5" dirty="0">
                <a:latin typeface="Arial"/>
                <a:cs typeface="Arial"/>
              </a:rPr>
              <a:t>price, color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76884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Arial"/>
                <a:cs typeface="Arial"/>
              </a:rPr>
              <a:t>Hence {name, category} </a:t>
            </a:r>
            <a:r>
              <a:rPr sz="2400" dirty="0">
                <a:latin typeface="Arial"/>
                <a:cs typeface="Arial"/>
              </a:rPr>
              <a:t>is 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(super)key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3427" y="3424428"/>
            <a:ext cx="3999229" cy="970915"/>
          </a:xfrm>
          <a:custGeom>
            <a:avLst/>
            <a:gdLst/>
            <a:ahLst/>
            <a:cxnLst/>
            <a:rect l="l" t="t" r="r" b="b"/>
            <a:pathLst>
              <a:path w="3999229" h="970914">
                <a:moveTo>
                  <a:pt x="3998976" y="970788"/>
                </a:moveTo>
                <a:lnTo>
                  <a:pt x="3998976" y="0"/>
                </a:lnTo>
                <a:lnTo>
                  <a:pt x="0" y="0"/>
                </a:lnTo>
                <a:lnTo>
                  <a:pt x="0" y="970788"/>
                </a:lnTo>
                <a:lnTo>
                  <a:pt x="4572" y="970788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989070" y="9906"/>
                </a:lnTo>
                <a:lnTo>
                  <a:pt x="3989070" y="4572"/>
                </a:lnTo>
                <a:lnTo>
                  <a:pt x="3994404" y="9906"/>
                </a:lnTo>
                <a:lnTo>
                  <a:pt x="3994404" y="970788"/>
                </a:lnTo>
                <a:lnTo>
                  <a:pt x="3998976" y="970788"/>
                </a:lnTo>
                <a:close/>
              </a:path>
              <a:path w="3999229" h="970914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999229" h="970914">
                <a:moveTo>
                  <a:pt x="9905" y="961644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961644"/>
                </a:lnTo>
                <a:lnTo>
                  <a:pt x="9905" y="961644"/>
                </a:lnTo>
                <a:close/>
              </a:path>
              <a:path w="3999229" h="970914">
                <a:moveTo>
                  <a:pt x="3994404" y="961644"/>
                </a:moveTo>
                <a:lnTo>
                  <a:pt x="4572" y="961644"/>
                </a:lnTo>
                <a:lnTo>
                  <a:pt x="9905" y="966216"/>
                </a:lnTo>
                <a:lnTo>
                  <a:pt x="9905" y="970788"/>
                </a:lnTo>
                <a:lnTo>
                  <a:pt x="3989070" y="970788"/>
                </a:lnTo>
                <a:lnTo>
                  <a:pt x="3989070" y="966216"/>
                </a:lnTo>
                <a:lnTo>
                  <a:pt x="3994404" y="961644"/>
                </a:lnTo>
                <a:close/>
              </a:path>
              <a:path w="3999229" h="970914">
                <a:moveTo>
                  <a:pt x="9905" y="970788"/>
                </a:moveTo>
                <a:lnTo>
                  <a:pt x="9905" y="966216"/>
                </a:lnTo>
                <a:lnTo>
                  <a:pt x="4572" y="961644"/>
                </a:lnTo>
                <a:lnTo>
                  <a:pt x="4572" y="970788"/>
                </a:lnTo>
                <a:lnTo>
                  <a:pt x="9905" y="970788"/>
                </a:lnTo>
                <a:close/>
              </a:path>
              <a:path w="3999229" h="970914">
                <a:moveTo>
                  <a:pt x="3994404" y="9906"/>
                </a:moveTo>
                <a:lnTo>
                  <a:pt x="3989070" y="4572"/>
                </a:lnTo>
                <a:lnTo>
                  <a:pt x="3989070" y="9906"/>
                </a:lnTo>
                <a:lnTo>
                  <a:pt x="3994404" y="9906"/>
                </a:lnTo>
                <a:close/>
              </a:path>
              <a:path w="3999229" h="970914">
                <a:moveTo>
                  <a:pt x="3994404" y="961644"/>
                </a:moveTo>
                <a:lnTo>
                  <a:pt x="3994404" y="9906"/>
                </a:lnTo>
                <a:lnTo>
                  <a:pt x="3989070" y="9906"/>
                </a:lnTo>
                <a:lnTo>
                  <a:pt x="3989070" y="961644"/>
                </a:lnTo>
                <a:lnTo>
                  <a:pt x="3994404" y="961644"/>
                </a:lnTo>
                <a:close/>
              </a:path>
              <a:path w="3999229" h="970914">
                <a:moveTo>
                  <a:pt x="3994404" y="970788"/>
                </a:moveTo>
                <a:lnTo>
                  <a:pt x="3994404" y="961644"/>
                </a:lnTo>
                <a:lnTo>
                  <a:pt x="3989070" y="966216"/>
                </a:lnTo>
                <a:lnTo>
                  <a:pt x="3989070" y="970788"/>
                </a:lnTo>
                <a:lnTo>
                  <a:pt x="3994404" y="970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5460" y="3426714"/>
            <a:ext cx="3994785" cy="966469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ts val="3325"/>
              </a:lnSpc>
            </a:pPr>
            <a:r>
              <a:rPr sz="2800" dirty="0">
                <a:latin typeface="Arial"/>
                <a:cs typeface="Arial"/>
              </a:rPr>
              <a:t>name, category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price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Arial"/>
                <a:cs typeface="Arial"/>
              </a:rPr>
              <a:t>category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color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691" y="1306322"/>
            <a:ext cx="3049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 </a:t>
            </a:r>
            <a:r>
              <a:rPr spc="-5" dirty="0"/>
              <a:t>or</a:t>
            </a:r>
            <a:r>
              <a:rPr spc="-85" dirty="0"/>
              <a:t> </a:t>
            </a:r>
            <a:r>
              <a:rPr dirty="0"/>
              <a:t>Keys?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63038"/>
            <a:ext cx="8204200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Can we have more than one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Given R(A, B, C), define FD’s s.t. there are two or more keys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5028" y="4415028"/>
            <a:ext cx="1437640" cy="1085850"/>
          </a:xfrm>
          <a:custGeom>
            <a:avLst/>
            <a:gdLst/>
            <a:ahLst/>
            <a:cxnLst/>
            <a:rect l="l" t="t" r="r" b="b"/>
            <a:pathLst>
              <a:path w="1437639" h="1085850">
                <a:moveTo>
                  <a:pt x="1437131" y="1085850"/>
                </a:moveTo>
                <a:lnTo>
                  <a:pt x="1437131" y="0"/>
                </a:lnTo>
                <a:lnTo>
                  <a:pt x="0" y="0"/>
                </a:lnTo>
                <a:lnTo>
                  <a:pt x="0" y="1085850"/>
                </a:lnTo>
                <a:lnTo>
                  <a:pt x="4572" y="1085850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427226" y="9906"/>
                </a:lnTo>
                <a:lnTo>
                  <a:pt x="1427226" y="4572"/>
                </a:lnTo>
                <a:lnTo>
                  <a:pt x="1431798" y="9906"/>
                </a:lnTo>
                <a:lnTo>
                  <a:pt x="1431798" y="1085850"/>
                </a:lnTo>
                <a:lnTo>
                  <a:pt x="1437131" y="1085850"/>
                </a:lnTo>
                <a:close/>
              </a:path>
              <a:path w="1437639" h="108585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437639" h="1085850">
                <a:moveTo>
                  <a:pt x="9906" y="107670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076706"/>
                </a:lnTo>
                <a:lnTo>
                  <a:pt x="9906" y="1076706"/>
                </a:lnTo>
                <a:close/>
              </a:path>
              <a:path w="1437639" h="1085850">
                <a:moveTo>
                  <a:pt x="1431798" y="1076706"/>
                </a:moveTo>
                <a:lnTo>
                  <a:pt x="4572" y="1076706"/>
                </a:lnTo>
                <a:lnTo>
                  <a:pt x="9906" y="1081277"/>
                </a:lnTo>
                <a:lnTo>
                  <a:pt x="9906" y="1085850"/>
                </a:lnTo>
                <a:lnTo>
                  <a:pt x="1427226" y="1085850"/>
                </a:lnTo>
                <a:lnTo>
                  <a:pt x="1427226" y="1081277"/>
                </a:lnTo>
                <a:lnTo>
                  <a:pt x="1431798" y="1076706"/>
                </a:lnTo>
                <a:close/>
              </a:path>
              <a:path w="1437639" h="1085850">
                <a:moveTo>
                  <a:pt x="9906" y="1085850"/>
                </a:moveTo>
                <a:lnTo>
                  <a:pt x="9906" y="1081277"/>
                </a:lnTo>
                <a:lnTo>
                  <a:pt x="4572" y="1076706"/>
                </a:lnTo>
                <a:lnTo>
                  <a:pt x="4572" y="1085850"/>
                </a:lnTo>
                <a:lnTo>
                  <a:pt x="9906" y="1085850"/>
                </a:lnTo>
                <a:close/>
              </a:path>
              <a:path w="1437639" h="1085850">
                <a:moveTo>
                  <a:pt x="1431798" y="9906"/>
                </a:moveTo>
                <a:lnTo>
                  <a:pt x="1427226" y="4572"/>
                </a:lnTo>
                <a:lnTo>
                  <a:pt x="1427226" y="9906"/>
                </a:lnTo>
                <a:lnTo>
                  <a:pt x="1431798" y="9906"/>
                </a:lnTo>
                <a:close/>
              </a:path>
              <a:path w="1437639" h="1085850">
                <a:moveTo>
                  <a:pt x="1431798" y="1076706"/>
                </a:moveTo>
                <a:lnTo>
                  <a:pt x="1431798" y="9906"/>
                </a:lnTo>
                <a:lnTo>
                  <a:pt x="1427226" y="9906"/>
                </a:lnTo>
                <a:lnTo>
                  <a:pt x="1427226" y="1076706"/>
                </a:lnTo>
                <a:lnTo>
                  <a:pt x="1431798" y="1076706"/>
                </a:lnTo>
                <a:close/>
              </a:path>
              <a:path w="1437639" h="1085850">
                <a:moveTo>
                  <a:pt x="1431798" y="1085850"/>
                </a:moveTo>
                <a:lnTo>
                  <a:pt x="1431798" y="1076706"/>
                </a:lnTo>
                <a:lnTo>
                  <a:pt x="1427226" y="1081277"/>
                </a:lnTo>
                <a:lnTo>
                  <a:pt x="1427226" y="1085850"/>
                </a:lnTo>
                <a:lnTo>
                  <a:pt x="1431798" y="1085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17059" y="4417314"/>
            <a:ext cx="1432560" cy="108140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3345" marR="97155">
              <a:lnSpc>
                <a:spcPct val="100000"/>
              </a:lnSpc>
              <a:spcBef>
                <a:spcPts val="285"/>
              </a:spcBef>
            </a:pPr>
            <a:r>
              <a:rPr sz="3200" spc="-5" dirty="0">
                <a:latin typeface="Arial"/>
                <a:cs typeface="Arial"/>
              </a:rPr>
              <a:t>AB</a:t>
            </a:r>
            <a:r>
              <a:rPr sz="3200" spc="-10" dirty="0">
                <a:latin typeface="Wingdings"/>
                <a:cs typeface="Wingdings"/>
              </a:rPr>
              <a:t></a:t>
            </a:r>
            <a:r>
              <a:rPr sz="3200" spc="-5" dirty="0">
                <a:latin typeface="Arial"/>
                <a:cs typeface="Arial"/>
              </a:rPr>
              <a:t>C  BC</a:t>
            </a:r>
            <a:r>
              <a:rPr sz="3200" spc="-10" dirty="0">
                <a:latin typeface="Wingdings"/>
                <a:cs typeface="Wingdings"/>
              </a:rPr>
              <a:t></a:t>
            </a:r>
            <a:r>
              <a:rPr sz="3200" spc="-5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3028" y="4415028"/>
            <a:ext cx="1437640" cy="1085850"/>
          </a:xfrm>
          <a:custGeom>
            <a:avLst/>
            <a:gdLst/>
            <a:ahLst/>
            <a:cxnLst/>
            <a:rect l="l" t="t" r="r" b="b"/>
            <a:pathLst>
              <a:path w="1437640" h="1085850">
                <a:moveTo>
                  <a:pt x="1437131" y="1085850"/>
                </a:moveTo>
                <a:lnTo>
                  <a:pt x="1437131" y="0"/>
                </a:lnTo>
                <a:lnTo>
                  <a:pt x="0" y="0"/>
                </a:lnTo>
                <a:lnTo>
                  <a:pt x="0" y="1085850"/>
                </a:lnTo>
                <a:lnTo>
                  <a:pt x="4572" y="1085850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427226" y="9906"/>
                </a:lnTo>
                <a:lnTo>
                  <a:pt x="1427226" y="4572"/>
                </a:lnTo>
                <a:lnTo>
                  <a:pt x="1431798" y="9906"/>
                </a:lnTo>
                <a:lnTo>
                  <a:pt x="1431798" y="1085850"/>
                </a:lnTo>
                <a:lnTo>
                  <a:pt x="1437131" y="1085850"/>
                </a:lnTo>
                <a:close/>
              </a:path>
              <a:path w="1437640" h="108585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437640" h="1085850">
                <a:moveTo>
                  <a:pt x="9905" y="107670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076706"/>
                </a:lnTo>
                <a:lnTo>
                  <a:pt x="9905" y="1076706"/>
                </a:lnTo>
                <a:close/>
              </a:path>
              <a:path w="1437640" h="1085850">
                <a:moveTo>
                  <a:pt x="1431798" y="1076706"/>
                </a:moveTo>
                <a:lnTo>
                  <a:pt x="4572" y="1076706"/>
                </a:lnTo>
                <a:lnTo>
                  <a:pt x="9905" y="1081277"/>
                </a:lnTo>
                <a:lnTo>
                  <a:pt x="9905" y="1085850"/>
                </a:lnTo>
                <a:lnTo>
                  <a:pt x="1427226" y="1085850"/>
                </a:lnTo>
                <a:lnTo>
                  <a:pt x="1427226" y="1081277"/>
                </a:lnTo>
                <a:lnTo>
                  <a:pt x="1431798" y="1076706"/>
                </a:lnTo>
                <a:close/>
              </a:path>
              <a:path w="1437640" h="1085850">
                <a:moveTo>
                  <a:pt x="9905" y="1085850"/>
                </a:moveTo>
                <a:lnTo>
                  <a:pt x="9905" y="1081277"/>
                </a:lnTo>
                <a:lnTo>
                  <a:pt x="4572" y="1076706"/>
                </a:lnTo>
                <a:lnTo>
                  <a:pt x="4572" y="1085850"/>
                </a:lnTo>
                <a:lnTo>
                  <a:pt x="9905" y="1085850"/>
                </a:lnTo>
                <a:close/>
              </a:path>
              <a:path w="1437640" h="1085850">
                <a:moveTo>
                  <a:pt x="1431798" y="9906"/>
                </a:moveTo>
                <a:lnTo>
                  <a:pt x="1427226" y="4572"/>
                </a:lnTo>
                <a:lnTo>
                  <a:pt x="1427226" y="9906"/>
                </a:lnTo>
                <a:lnTo>
                  <a:pt x="1431798" y="9906"/>
                </a:lnTo>
                <a:close/>
              </a:path>
              <a:path w="1437640" h="1085850">
                <a:moveTo>
                  <a:pt x="1431798" y="1076706"/>
                </a:moveTo>
                <a:lnTo>
                  <a:pt x="1431798" y="9906"/>
                </a:lnTo>
                <a:lnTo>
                  <a:pt x="1427226" y="9906"/>
                </a:lnTo>
                <a:lnTo>
                  <a:pt x="1427226" y="1076706"/>
                </a:lnTo>
                <a:lnTo>
                  <a:pt x="1431798" y="1076706"/>
                </a:lnTo>
                <a:close/>
              </a:path>
              <a:path w="1437640" h="1085850">
                <a:moveTo>
                  <a:pt x="1431798" y="1085850"/>
                </a:moveTo>
                <a:lnTo>
                  <a:pt x="1431798" y="1076706"/>
                </a:lnTo>
                <a:lnTo>
                  <a:pt x="1427226" y="1081277"/>
                </a:lnTo>
                <a:lnTo>
                  <a:pt x="1427226" y="1085850"/>
                </a:lnTo>
                <a:lnTo>
                  <a:pt x="1431798" y="1085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65059" y="4417314"/>
            <a:ext cx="1432560" cy="108140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3980" marR="96520">
              <a:lnSpc>
                <a:spcPct val="100000"/>
              </a:lnSpc>
              <a:spcBef>
                <a:spcPts val="285"/>
              </a:spcBef>
            </a:pP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0" dirty="0">
                <a:latin typeface="Wingdings"/>
                <a:cs typeface="Wingdings"/>
              </a:rPr>
              <a:t></a:t>
            </a:r>
            <a:r>
              <a:rPr sz="3200" spc="-5" dirty="0">
                <a:latin typeface="Arial"/>
                <a:cs typeface="Arial"/>
              </a:rPr>
              <a:t>BC  B</a:t>
            </a:r>
            <a:r>
              <a:rPr sz="3200" spc="-10" dirty="0">
                <a:latin typeface="Wingdings"/>
                <a:cs typeface="Wingdings"/>
              </a:rPr>
              <a:t></a:t>
            </a:r>
            <a:r>
              <a:rPr sz="3200" spc="-5" dirty="0">
                <a:latin typeface="Arial"/>
                <a:cs typeface="Arial"/>
              </a:rPr>
              <a:t>AC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5740" y="4825238"/>
            <a:ext cx="29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43427" y="6091428"/>
            <a:ext cx="3577590" cy="471805"/>
            <a:chOff x="3043427" y="6091428"/>
            <a:chExt cx="3577590" cy="471805"/>
          </a:xfrm>
        </p:grpSpPr>
        <p:sp>
          <p:nvSpPr>
            <p:cNvPr id="10" name="object 10"/>
            <p:cNvSpPr/>
            <p:nvPr/>
          </p:nvSpPr>
          <p:spPr>
            <a:xfrm>
              <a:off x="3047999" y="6096000"/>
              <a:ext cx="3568446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3427" y="6091428"/>
              <a:ext cx="3577590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3427" y="6091428"/>
              <a:ext cx="3577590" cy="471805"/>
            </a:xfrm>
            <a:custGeom>
              <a:avLst/>
              <a:gdLst/>
              <a:ahLst/>
              <a:cxnLst/>
              <a:rect l="l" t="t" r="r" b="b"/>
              <a:pathLst>
                <a:path w="3577590" h="471804">
                  <a:moveTo>
                    <a:pt x="3577590" y="469392"/>
                  </a:moveTo>
                  <a:lnTo>
                    <a:pt x="3577590" y="2285"/>
                  </a:lnTo>
                  <a:lnTo>
                    <a:pt x="357530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5" y="9906"/>
                  </a:lnTo>
                  <a:lnTo>
                    <a:pt x="3567683" y="9905"/>
                  </a:lnTo>
                  <a:lnTo>
                    <a:pt x="3567683" y="4571"/>
                  </a:lnTo>
                  <a:lnTo>
                    <a:pt x="3573017" y="9905"/>
                  </a:lnTo>
                  <a:lnTo>
                    <a:pt x="3573017" y="471678"/>
                  </a:lnTo>
                  <a:lnTo>
                    <a:pt x="3575304" y="471678"/>
                  </a:lnTo>
                  <a:lnTo>
                    <a:pt x="3577590" y="469392"/>
                  </a:lnTo>
                  <a:close/>
                </a:path>
                <a:path w="3577590" h="47180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3577590" h="471804">
                  <a:moveTo>
                    <a:pt x="9906" y="46177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6" y="461772"/>
                  </a:lnTo>
                  <a:close/>
                </a:path>
                <a:path w="3577590" h="471804">
                  <a:moveTo>
                    <a:pt x="3573017" y="461772"/>
                  </a:moveTo>
                  <a:lnTo>
                    <a:pt x="4572" y="461772"/>
                  </a:lnTo>
                  <a:lnTo>
                    <a:pt x="9906" y="466344"/>
                  </a:lnTo>
                  <a:lnTo>
                    <a:pt x="9906" y="471678"/>
                  </a:lnTo>
                  <a:lnTo>
                    <a:pt x="3567683" y="471678"/>
                  </a:lnTo>
                  <a:lnTo>
                    <a:pt x="3567683" y="466344"/>
                  </a:lnTo>
                  <a:lnTo>
                    <a:pt x="3573017" y="461772"/>
                  </a:lnTo>
                  <a:close/>
                </a:path>
                <a:path w="3577590" h="471804">
                  <a:moveTo>
                    <a:pt x="9906" y="471678"/>
                  </a:moveTo>
                  <a:lnTo>
                    <a:pt x="9906" y="466344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6" y="471678"/>
                  </a:lnTo>
                  <a:close/>
                </a:path>
                <a:path w="3577590" h="471804">
                  <a:moveTo>
                    <a:pt x="3573017" y="9905"/>
                  </a:moveTo>
                  <a:lnTo>
                    <a:pt x="3567683" y="4571"/>
                  </a:lnTo>
                  <a:lnTo>
                    <a:pt x="3567683" y="9905"/>
                  </a:lnTo>
                  <a:lnTo>
                    <a:pt x="3573017" y="9905"/>
                  </a:lnTo>
                  <a:close/>
                </a:path>
                <a:path w="3577590" h="471804">
                  <a:moveTo>
                    <a:pt x="3573017" y="461772"/>
                  </a:moveTo>
                  <a:lnTo>
                    <a:pt x="3573017" y="9905"/>
                  </a:lnTo>
                  <a:lnTo>
                    <a:pt x="3567683" y="9905"/>
                  </a:lnTo>
                  <a:lnTo>
                    <a:pt x="3567683" y="461772"/>
                  </a:lnTo>
                  <a:lnTo>
                    <a:pt x="3573017" y="461772"/>
                  </a:lnTo>
                  <a:close/>
                </a:path>
                <a:path w="3577590" h="471804">
                  <a:moveTo>
                    <a:pt x="3573017" y="471678"/>
                  </a:moveTo>
                  <a:lnTo>
                    <a:pt x="3573017" y="461772"/>
                  </a:lnTo>
                  <a:lnTo>
                    <a:pt x="3567683" y="466344"/>
                  </a:lnTo>
                  <a:lnTo>
                    <a:pt x="3567683" y="471678"/>
                  </a:lnTo>
                  <a:lnTo>
                    <a:pt x="3573017" y="47167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26739" y="6120638"/>
            <a:ext cx="336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what are the keys here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0827" y="4415028"/>
            <a:ext cx="1394460" cy="1579880"/>
          </a:xfrm>
          <a:custGeom>
            <a:avLst/>
            <a:gdLst/>
            <a:ahLst/>
            <a:cxnLst/>
            <a:rect l="l" t="t" r="r" b="b"/>
            <a:pathLst>
              <a:path w="1394460" h="1579879">
                <a:moveTo>
                  <a:pt x="1394460" y="1579626"/>
                </a:moveTo>
                <a:lnTo>
                  <a:pt x="1394460" y="0"/>
                </a:lnTo>
                <a:lnTo>
                  <a:pt x="0" y="0"/>
                </a:lnTo>
                <a:lnTo>
                  <a:pt x="0" y="1579626"/>
                </a:lnTo>
                <a:lnTo>
                  <a:pt x="4572" y="157962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384554" y="9906"/>
                </a:lnTo>
                <a:lnTo>
                  <a:pt x="1384554" y="4572"/>
                </a:lnTo>
                <a:lnTo>
                  <a:pt x="1389888" y="9906"/>
                </a:lnTo>
                <a:lnTo>
                  <a:pt x="1389888" y="1579626"/>
                </a:lnTo>
                <a:lnTo>
                  <a:pt x="1394460" y="1579626"/>
                </a:lnTo>
                <a:close/>
              </a:path>
              <a:path w="1394460" h="157987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394460" h="1579879">
                <a:moveTo>
                  <a:pt x="9906" y="156972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569720"/>
                </a:lnTo>
                <a:lnTo>
                  <a:pt x="9906" y="1569720"/>
                </a:lnTo>
                <a:close/>
              </a:path>
              <a:path w="1394460" h="1579879">
                <a:moveTo>
                  <a:pt x="1389888" y="1569720"/>
                </a:moveTo>
                <a:lnTo>
                  <a:pt x="4572" y="1569720"/>
                </a:lnTo>
                <a:lnTo>
                  <a:pt x="9906" y="1574292"/>
                </a:lnTo>
                <a:lnTo>
                  <a:pt x="9906" y="1579626"/>
                </a:lnTo>
                <a:lnTo>
                  <a:pt x="1384554" y="1579626"/>
                </a:lnTo>
                <a:lnTo>
                  <a:pt x="1384554" y="1574292"/>
                </a:lnTo>
                <a:lnTo>
                  <a:pt x="1389888" y="1569720"/>
                </a:lnTo>
                <a:close/>
              </a:path>
              <a:path w="1394460" h="1579879">
                <a:moveTo>
                  <a:pt x="9906" y="1579626"/>
                </a:moveTo>
                <a:lnTo>
                  <a:pt x="9906" y="1574292"/>
                </a:lnTo>
                <a:lnTo>
                  <a:pt x="4572" y="1569720"/>
                </a:lnTo>
                <a:lnTo>
                  <a:pt x="4572" y="1579626"/>
                </a:lnTo>
                <a:lnTo>
                  <a:pt x="9906" y="1579626"/>
                </a:lnTo>
                <a:close/>
              </a:path>
              <a:path w="1394460" h="1579879">
                <a:moveTo>
                  <a:pt x="1389888" y="9906"/>
                </a:moveTo>
                <a:lnTo>
                  <a:pt x="1384554" y="4572"/>
                </a:lnTo>
                <a:lnTo>
                  <a:pt x="1384554" y="9906"/>
                </a:lnTo>
                <a:lnTo>
                  <a:pt x="1389888" y="9906"/>
                </a:lnTo>
                <a:close/>
              </a:path>
              <a:path w="1394460" h="1579879">
                <a:moveTo>
                  <a:pt x="1389888" y="1569720"/>
                </a:moveTo>
                <a:lnTo>
                  <a:pt x="1389888" y="9906"/>
                </a:lnTo>
                <a:lnTo>
                  <a:pt x="1384554" y="9906"/>
                </a:lnTo>
                <a:lnTo>
                  <a:pt x="1384554" y="1569720"/>
                </a:lnTo>
                <a:lnTo>
                  <a:pt x="1389888" y="1569720"/>
                </a:lnTo>
                <a:close/>
              </a:path>
              <a:path w="1394460" h="1579879">
                <a:moveTo>
                  <a:pt x="1389888" y="1579626"/>
                </a:moveTo>
                <a:lnTo>
                  <a:pt x="1389888" y="1569720"/>
                </a:lnTo>
                <a:lnTo>
                  <a:pt x="1384554" y="1574292"/>
                </a:lnTo>
                <a:lnTo>
                  <a:pt x="1384554" y="1579626"/>
                </a:lnTo>
                <a:lnTo>
                  <a:pt x="1389888" y="1579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2860" y="4417314"/>
            <a:ext cx="1390650" cy="15748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3980" marR="99695" algn="just">
              <a:lnSpc>
                <a:spcPct val="100000"/>
              </a:lnSpc>
              <a:spcBef>
                <a:spcPts val="285"/>
              </a:spcBef>
            </a:pP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5" dirty="0">
                <a:latin typeface="Wingdings"/>
                <a:cs typeface="Wingdings"/>
              </a:rPr>
              <a:t>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B  B </a:t>
            </a:r>
            <a:r>
              <a:rPr sz="3200" spc="-5" dirty="0">
                <a:latin typeface="Wingdings"/>
                <a:cs typeface="Wingdings"/>
              </a:rPr>
              <a:t>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  C </a:t>
            </a:r>
            <a:r>
              <a:rPr sz="3200" spc="-5" dirty="0">
                <a:latin typeface="Wingdings"/>
                <a:cs typeface="Wingdings"/>
              </a:rPr>
              <a:t>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3431540" y="4825238"/>
            <a:ext cx="29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377" y="1306322"/>
            <a:ext cx="5024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Eliminating</a:t>
            </a:r>
            <a:r>
              <a:rPr spc="-65" dirty="0"/>
              <a:t> </a:t>
            </a:r>
            <a:r>
              <a:rPr spc="-5" dirty="0"/>
              <a:t>Anomalies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6156960" cy="294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Main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idea: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X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OK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(super)key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X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is not </a:t>
            </a:r>
            <a:r>
              <a:rPr sz="2800" dirty="0">
                <a:latin typeface="Arial"/>
                <a:cs typeface="Arial"/>
              </a:rPr>
              <a:t>OK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otherwise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Need to decompose the table, but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how?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273" y="5649721"/>
            <a:ext cx="5927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0000"/>
                </a:solidFill>
                <a:latin typeface="Arial"/>
                <a:cs typeface="Arial"/>
              </a:rPr>
              <a:t>Boyce-Codd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Normal</a:t>
            </a:r>
            <a:r>
              <a:rPr sz="40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2065273" y="838200"/>
            <a:ext cx="5927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9213B"/>
                </a:solidFill>
                <a:latin typeface="Arial"/>
                <a:cs typeface="Arial"/>
              </a:rPr>
              <a:t>Normal</a:t>
            </a:r>
            <a:r>
              <a:rPr sz="4000" spc="-9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Form</a:t>
            </a:r>
            <a:r>
              <a:rPr lang="en-GB" sz="4000" dirty="0">
                <a:solidFill>
                  <a:srgbClr val="09213B"/>
                </a:solidFill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752600"/>
            <a:ext cx="8534400" cy="5064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800" b="1" spc="-65" dirty="0">
                <a:solidFill>
                  <a:srgbClr val="09213B"/>
                </a:solidFill>
                <a:latin typeface="Arial"/>
                <a:cs typeface="Arial"/>
              </a:rPr>
              <a:t>First Normal Form</a:t>
            </a:r>
            <a:r>
              <a:rPr lang="en-GB" sz="2800" spc="-65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600" spc="-65" dirty="0">
                <a:solidFill>
                  <a:srgbClr val="09213B"/>
                </a:solidFill>
                <a:latin typeface="Arial"/>
                <a:cs typeface="Arial"/>
              </a:rPr>
              <a:t>Every attribute is singled value attribute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sz="2600" spc="-65" dirty="0">
              <a:solidFill>
                <a:srgbClr val="09213B"/>
              </a:solidFill>
              <a:latin typeface="Arial"/>
              <a:cs typeface="Arial"/>
            </a:endParaRPr>
          </a:p>
          <a:p>
            <a:pPr marL="12700">
              <a:spcBef>
                <a:spcPts val="95"/>
              </a:spcBef>
            </a:pPr>
            <a:r>
              <a:rPr lang="en-GB" sz="2800" b="1" spc="-65" dirty="0">
                <a:solidFill>
                  <a:srgbClr val="09213B"/>
                </a:solidFill>
                <a:latin typeface="Arial"/>
                <a:cs typeface="Arial"/>
              </a:rPr>
              <a:t>Second Normal Form </a:t>
            </a:r>
          </a:p>
          <a:p>
            <a:pPr marL="469900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600" spc="-65" dirty="0">
                <a:solidFill>
                  <a:srgbClr val="09213B"/>
                </a:solidFill>
                <a:latin typeface="Arial"/>
                <a:cs typeface="Arial"/>
              </a:rPr>
              <a:t>No partial dependency</a:t>
            </a:r>
          </a:p>
          <a:p>
            <a:pPr marL="469900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sz="2600" spc="-65" dirty="0">
              <a:solidFill>
                <a:srgbClr val="09213B"/>
              </a:solidFill>
              <a:latin typeface="Arial"/>
              <a:cs typeface="Arial"/>
            </a:endParaRPr>
          </a:p>
          <a:p>
            <a:pPr marL="12700">
              <a:spcBef>
                <a:spcPts val="95"/>
              </a:spcBef>
            </a:pPr>
            <a:r>
              <a:rPr lang="en-GB" sz="2800" b="1" spc="-65" dirty="0">
                <a:solidFill>
                  <a:srgbClr val="09213B"/>
                </a:solidFill>
                <a:latin typeface="Arial"/>
                <a:cs typeface="Arial"/>
              </a:rPr>
              <a:t>Third Normal Form 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600" spc="-65" dirty="0">
                <a:solidFill>
                  <a:srgbClr val="09213B"/>
                </a:solidFill>
                <a:latin typeface="Arial"/>
                <a:cs typeface="Arial"/>
              </a:rPr>
              <a:t>No transitive dependency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sz="2600" spc="-65" dirty="0">
              <a:solidFill>
                <a:srgbClr val="0921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800" b="1" spc="-65" dirty="0">
                <a:solidFill>
                  <a:srgbClr val="09213B"/>
                </a:solidFill>
                <a:latin typeface="Arial"/>
                <a:cs typeface="Arial"/>
              </a:rPr>
              <a:t>Boyce-Codd Normal Form </a:t>
            </a:r>
          </a:p>
          <a:p>
            <a:pPr marL="469900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600" spc="-65" dirty="0">
                <a:solidFill>
                  <a:srgbClr val="09213B"/>
                </a:solidFill>
                <a:latin typeface="Arial"/>
                <a:cs typeface="Arial"/>
              </a:rPr>
              <a:t>Every non-trivial functional dependency X –&gt; Y, X is a super key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273" y="1306322"/>
            <a:ext cx="5927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Boyce-Codd </a:t>
            </a:r>
            <a:r>
              <a:rPr spc="-5" dirty="0"/>
              <a:t>Normal</a:t>
            </a:r>
            <a:r>
              <a:rPr spc="-90" dirty="0"/>
              <a:t> </a:t>
            </a:r>
            <a:r>
              <a:rPr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615438"/>
            <a:ext cx="1770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There are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  “bad”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FDs: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8627" y="2586227"/>
            <a:ext cx="6559550" cy="1394460"/>
          </a:xfrm>
          <a:custGeom>
            <a:avLst/>
            <a:gdLst/>
            <a:ahLst/>
            <a:cxnLst/>
            <a:rect l="l" t="t" r="r" b="b"/>
            <a:pathLst>
              <a:path w="6559550" h="1394460">
                <a:moveTo>
                  <a:pt x="6559296" y="1394460"/>
                </a:moveTo>
                <a:lnTo>
                  <a:pt x="6559296" y="0"/>
                </a:lnTo>
                <a:lnTo>
                  <a:pt x="0" y="0"/>
                </a:lnTo>
                <a:lnTo>
                  <a:pt x="0" y="1394460"/>
                </a:lnTo>
                <a:lnTo>
                  <a:pt x="4572" y="1394460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549390" y="9906"/>
                </a:lnTo>
                <a:lnTo>
                  <a:pt x="6549390" y="4572"/>
                </a:lnTo>
                <a:lnTo>
                  <a:pt x="6553962" y="9906"/>
                </a:lnTo>
                <a:lnTo>
                  <a:pt x="6553962" y="1394460"/>
                </a:lnTo>
                <a:lnTo>
                  <a:pt x="6559296" y="1394460"/>
                </a:lnTo>
                <a:close/>
              </a:path>
              <a:path w="6559550" h="13944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559550" h="1394460">
                <a:moveTo>
                  <a:pt x="9906" y="138531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385316"/>
                </a:lnTo>
                <a:lnTo>
                  <a:pt x="9906" y="1385316"/>
                </a:lnTo>
                <a:close/>
              </a:path>
              <a:path w="6559550" h="1394460">
                <a:moveTo>
                  <a:pt x="6553962" y="1385316"/>
                </a:moveTo>
                <a:lnTo>
                  <a:pt x="4572" y="1385316"/>
                </a:lnTo>
                <a:lnTo>
                  <a:pt x="9906" y="1389888"/>
                </a:lnTo>
                <a:lnTo>
                  <a:pt x="9906" y="1394460"/>
                </a:lnTo>
                <a:lnTo>
                  <a:pt x="6549390" y="1394460"/>
                </a:lnTo>
                <a:lnTo>
                  <a:pt x="6549390" y="1389888"/>
                </a:lnTo>
                <a:lnTo>
                  <a:pt x="6553962" y="1385316"/>
                </a:lnTo>
                <a:close/>
              </a:path>
              <a:path w="6559550" h="1394460">
                <a:moveTo>
                  <a:pt x="9906" y="1394460"/>
                </a:moveTo>
                <a:lnTo>
                  <a:pt x="9906" y="1389888"/>
                </a:lnTo>
                <a:lnTo>
                  <a:pt x="4572" y="1385316"/>
                </a:lnTo>
                <a:lnTo>
                  <a:pt x="4572" y="1394460"/>
                </a:lnTo>
                <a:lnTo>
                  <a:pt x="9906" y="1394460"/>
                </a:lnTo>
                <a:close/>
              </a:path>
              <a:path w="6559550" h="1394460">
                <a:moveTo>
                  <a:pt x="6553962" y="9906"/>
                </a:moveTo>
                <a:lnTo>
                  <a:pt x="6549390" y="4572"/>
                </a:lnTo>
                <a:lnTo>
                  <a:pt x="6549390" y="9906"/>
                </a:lnTo>
                <a:lnTo>
                  <a:pt x="6553962" y="9906"/>
                </a:lnTo>
                <a:close/>
              </a:path>
              <a:path w="6559550" h="1394460">
                <a:moveTo>
                  <a:pt x="6553962" y="1385316"/>
                </a:moveTo>
                <a:lnTo>
                  <a:pt x="6553962" y="9906"/>
                </a:lnTo>
                <a:lnTo>
                  <a:pt x="6549390" y="9906"/>
                </a:lnTo>
                <a:lnTo>
                  <a:pt x="6549390" y="1385316"/>
                </a:lnTo>
                <a:lnTo>
                  <a:pt x="6553962" y="1385316"/>
                </a:lnTo>
                <a:close/>
              </a:path>
              <a:path w="6559550" h="1394460">
                <a:moveTo>
                  <a:pt x="6553962" y="1394460"/>
                </a:moveTo>
                <a:lnTo>
                  <a:pt x="6553962" y="1385316"/>
                </a:lnTo>
                <a:lnTo>
                  <a:pt x="6549390" y="1389888"/>
                </a:lnTo>
                <a:lnTo>
                  <a:pt x="6549390" y="1394460"/>
                </a:lnTo>
                <a:lnTo>
                  <a:pt x="6553962" y="1394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0660" y="2588514"/>
            <a:ext cx="6555105" cy="139001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1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Definition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relation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is in BCNF</a:t>
            </a:r>
            <a:r>
              <a:rPr sz="2400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  <a:p>
            <a:pPr marL="346075" marR="19875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Whenever X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non-trivial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dependency, 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superkey.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5434838"/>
            <a:ext cx="175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Equivalently: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2427" y="5405628"/>
            <a:ext cx="6431280" cy="914400"/>
          </a:xfrm>
          <a:custGeom>
            <a:avLst/>
            <a:gdLst/>
            <a:ahLst/>
            <a:cxnLst/>
            <a:rect l="l" t="t" r="r" b="b"/>
            <a:pathLst>
              <a:path w="6431280" h="914400">
                <a:moveTo>
                  <a:pt x="6431280" y="914400"/>
                </a:moveTo>
                <a:lnTo>
                  <a:pt x="6431280" y="0"/>
                </a:lnTo>
                <a:lnTo>
                  <a:pt x="0" y="0"/>
                </a:lnTo>
                <a:lnTo>
                  <a:pt x="0" y="914400"/>
                </a:lnTo>
                <a:lnTo>
                  <a:pt x="4572" y="914400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421374" y="9906"/>
                </a:lnTo>
                <a:lnTo>
                  <a:pt x="6421374" y="4572"/>
                </a:lnTo>
                <a:lnTo>
                  <a:pt x="6425946" y="9906"/>
                </a:lnTo>
                <a:lnTo>
                  <a:pt x="6425946" y="914400"/>
                </a:lnTo>
                <a:lnTo>
                  <a:pt x="6431280" y="914400"/>
                </a:lnTo>
                <a:close/>
              </a:path>
              <a:path w="6431280" h="91440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6431280" h="914400">
                <a:moveTo>
                  <a:pt x="9906" y="90525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905256"/>
                </a:lnTo>
                <a:lnTo>
                  <a:pt x="9906" y="905256"/>
                </a:lnTo>
                <a:close/>
              </a:path>
              <a:path w="6431280" h="914400">
                <a:moveTo>
                  <a:pt x="6425946" y="905256"/>
                </a:moveTo>
                <a:lnTo>
                  <a:pt x="4572" y="905256"/>
                </a:lnTo>
                <a:lnTo>
                  <a:pt x="9906" y="909828"/>
                </a:lnTo>
                <a:lnTo>
                  <a:pt x="9906" y="914400"/>
                </a:lnTo>
                <a:lnTo>
                  <a:pt x="6421374" y="914400"/>
                </a:lnTo>
                <a:lnTo>
                  <a:pt x="6421374" y="909827"/>
                </a:lnTo>
                <a:lnTo>
                  <a:pt x="6425946" y="905256"/>
                </a:lnTo>
                <a:close/>
              </a:path>
              <a:path w="6431280" h="914400">
                <a:moveTo>
                  <a:pt x="9906" y="914400"/>
                </a:moveTo>
                <a:lnTo>
                  <a:pt x="9906" y="909828"/>
                </a:lnTo>
                <a:lnTo>
                  <a:pt x="4572" y="905256"/>
                </a:lnTo>
                <a:lnTo>
                  <a:pt x="4572" y="914400"/>
                </a:lnTo>
                <a:lnTo>
                  <a:pt x="9906" y="914400"/>
                </a:lnTo>
                <a:close/>
              </a:path>
              <a:path w="6431280" h="914400">
                <a:moveTo>
                  <a:pt x="6425946" y="9906"/>
                </a:moveTo>
                <a:lnTo>
                  <a:pt x="6421374" y="4572"/>
                </a:lnTo>
                <a:lnTo>
                  <a:pt x="6421374" y="9906"/>
                </a:lnTo>
                <a:lnTo>
                  <a:pt x="6425946" y="9906"/>
                </a:lnTo>
                <a:close/>
              </a:path>
              <a:path w="6431280" h="914400">
                <a:moveTo>
                  <a:pt x="6425946" y="905256"/>
                </a:moveTo>
                <a:lnTo>
                  <a:pt x="6425946" y="9906"/>
                </a:lnTo>
                <a:lnTo>
                  <a:pt x="6421374" y="9906"/>
                </a:lnTo>
                <a:lnTo>
                  <a:pt x="6421374" y="905256"/>
                </a:lnTo>
                <a:lnTo>
                  <a:pt x="6425946" y="905256"/>
                </a:lnTo>
                <a:close/>
              </a:path>
              <a:path w="6431280" h="914400">
                <a:moveTo>
                  <a:pt x="6425946" y="914400"/>
                </a:moveTo>
                <a:lnTo>
                  <a:pt x="6425946" y="905256"/>
                </a:lnTo>
                <a:lnTo>
                  <a:pt x="6421374" y="909827"/>
                </a:lnTo>
                <a:lnTo>
                  <a:pt x="6421374" y="914400"/>
                </a:lnTo>
                <a:lnTo>
                  <a:pt x="6425946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64460" y="5407914"/>
            <a:ext cx="6426835" cy="90995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1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Definition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relation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is in BCNF</a:t>
            </a:r>
            <a:r>
              <a:rPr sz="2400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  <a:p>
            <a:pPr marL="346075">
              <a:lnSpc>
                <a:spcPct val="100000"/>
              </a:lnSpc>
              <a:spcBef>
                <a:spcPts val="580"/>
              </a:spcBef>
              <a:tabLst>
                <a:tab pos="2034539" algn="l"/>
                <a:tab pos="3244215" algn="l"/>
                <a:tab pos="3767454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X, either	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baseline="24305" dirty="0">
                <a:latin typeface="Arial"/>
                <a:cs typeface="Arial"/>
              </a:rPr>
              <a:t>+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X	</a:t>
            </a:r>
            <a:r>
              <a:rPr sz="2400" spc="-5" dirty="0">
                <a:latin typeface="Arial"/>
                <a:cs typeface="Arial"/>
              </a:rPr>
              <a:t>or	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[all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601" y="1306322"/>
            <a:ext cx="6011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Relational Schema</a:t>
            </a:r>
            <a:r>
              <a:rPr spc="-65" dirty="0"/>
              <a:t> </a:t>
            </a:r>
            <a:r>
              <a:rPr spc="-5" dirty="0"/>
              <a:t>Design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4912" y="2576512"/>
          <a:ext cx="7543800" cy="1584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SSN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PhoneNumber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Fred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123-45-6789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206-555-1234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Seattle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Fred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123-45-6789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206-555-6543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Seattle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Joe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987-65-4321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908-555-2121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Westfield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0739" y="4435855"/>
            <a:ext cx="86347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One person may have multiple phones, but lives in only one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city</a:t>
            </a:r>
            <a:endParaRPr sz="2400">
              <a:latin typeface="Arial"/>
              <a:cs typeface="Arial"/>
            </a:endParaRPr>
          </a:p>
          <a:p>
            <a:pPr marL="12700" marR="2992755">
              <a:lnSpc>
                <a:spcPct val="200000"/>
              </a:lnSpc>
            </a:pPr>
            <a:r>
              <a:rPr sz="2400" spc="-5" dirty="0">
                <a:latin typeface="Arial"/>
                <a:cs typeface="Arial"/>
              </a:rPr>
              <a:t>Primary key is thus (SSN, PhoneNumber)  What is the problem with this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schema?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1616" y="673404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8127" y="1306322"/>
            <a:ext cx="7194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BCNF Decomposition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290828" y="2205227"/>
            <a:ext cx="7839075" cy="2687955"/>
          </a:xfrm>
          <a:custGeom>
            <a:avLst/>
            <a:gdLst/>
            <a:ahLst/>
            <a:cxnLst/>
            <a:rect l="l" t="t" r="r" b="b"/>
            <a:pathLst>
              <a:path w="7839075" h="2687954">
                <a:moveTo>
                  <a:pt x="609600" y="1287018"/>
                </a:moveTo>
                <a:lnTo>
                  <a:pt x="391668" y="1287018"/>
                </a:lnTo>
                <a:lnTo>
                  <a:pt x="391668" y="1324356"/>
                </a:lnTo>
                <a:lnTo>
                  <a:pt x="609600" y="1324356"/>
                </a:lnTo>
                <a:lnTo>
                  <a:pt x="609600" y="1287018"/>
                </a:lnTo>
                <a:close/>
              </a:path>
              <a:path w="7839075" h="2687954">
                <a:moveTo>
                  <a:pt x="807720" y="1713738"/>
                </a:moveTo>
                <a:lnTo>
                  <a:pt x="391668" y="1713738"/>
                </a:lnTo>
                <a:lnTo>
                  <a:pt x="391668" y="1751076"/>
                </a:lnTo>
                <a:lnTo>
                  <a:pt x="807720" y="1751076"/>
                </a:lnTo>
                <a:lnTo>
                  <a:pt x="807720" y="1713738"/>
                </a:lnTo>
                <a:close/>
              </a:path>
              <a:path w="7839075" h="2687954">
                <a:moveTo>
                  <a:pt x="3477768" y="1287018"/>
                </a:moveTo>
                <a:lnTo>
                  <a:pt x="2726436" y="1287018"/>
                </a:lnTo>
                <a:lnTo>
                  <a:pt x="2726436" y="1324356"/>
                </a:lnTo>
                <a:lnTo>
                  <a:pt x="3477768" y="1324356"/>
                </a:lnTo>
                <a:lnTo>
                  <a:pt x="3477768" y="1287018"/>
                </a:lnTo>
                <a:close/>
              </a:path>
              <a:path w="7839075" h="2687954">
                <a:moveTo>
                  <a:pt x="7838694" y="0"/>
                </a:moveTo>
                <a:lnTo>
                  <a:pt x="7828788" y="0"/>
                </a:lnTo>
                <a:lnTo>
                  <a:pt x="7828788" y="9906"/>
                </a:lnTo>
                <a:lnTo>
                  <a:pt x="7828788" y="2677668"/>
                </a:lnTo>
                <a:lnTo>
                  <a:pt x="9893" y="2677668"/>
                </a:lnTo>
                <a:lnTo>
                  <a:pt x="9893" y="9906"/>
                </a:lnTo>
                <a:lnTo>
                  <a:pt x="7828788" y="9906"/>
                </a:lnTo>
                <a:lnTo>
                  <a:pt x="7828788" y="0"/>
                </a:lnTo>
                <a:lnTo>
                  <a:pt x="0" y="0"/>
                </a:lnTo>
                <a:lnTo>
                  <a:pt x="0" y="2687574"/>
                </a:lnTo>
                <a:lnTo>
                  <a:pt x="4572" y="2687574"/>
                </a:lnTo>
                <a:lnTo>
                  <a:pt x="9906" y="2687574"/>
                </a:lnTo>
                <a:lnTo>
                  <a:pt x="7828788" y="2687574"/>
                </a:lnTo>
                <a:lnTo>
                  <a:pt x="7834122" y="2687574"/>
                </a:lnTo>
                <a:lnTo>
                  <a:pt x="7838694" y="2687574"/>
                </a:lnTo>
                <a:lnTo>
                  <a:pt x="7838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2860" y="2207514"/>
            <a:ext cx="7834630" cy="268287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Arial"/>
                <a:cs typeface="Arial"/>
              </a:rPr>
              <a:t>Normalize(R)</a:t>
            </a:r>
            <a:endParaRPr sz="28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tabLst>
                <a:tab pos="2501265" algn="l"/>
                <a:tab pos="2894330" algn="l"/>
                <a:tab pos="3464560" algn="l"/>
              </a:tabLst>
            </a:pPr>
            <a:r>
              <a:rPr sz="2800" dirty="0">
                <a:latin typeface="Arial"/>
                <a:cs typeface="Arial"/>
              </a:rPr>
              <a:t>find X </a:t>
            </a:r>
            <a:r>
              <a:rPr sz="2800" spc="-5" dirty="0">
                <a:latin typeface="Arial"/>
                <a:cs typeface="Arial"/>
              </a:rPr>
              <a:t>s.t.: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	≠	X</a:t>
            </a:r>
            <a:r>
              <a:rPr sz="2775" baseline="25525" dirty="0">
                <a:latin typeface="Arial"/>
                <a:cs typeface="Arial"/>
              </a:rPr>
              <a:t>+	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≠ [all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attributes]</a:t>
            </a:r>
            <a:endParaRPr sz="28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tabLst>
                <a:tab pos="803910" algn="l"/>
                <a:tab pos="2724150" algn="l"/>
              </a:tabLst>
            </a:pPr>
            <a:r>
              <a:rPr sz="2800" b="1" dirty="0">
                <a:latin typeface="Arial"/>
                <a:cs typeface="Arial"/>
              </a:rPr>
              <a:t>if	</a:t>
            </a:r>
            <a:r>
              <a:rPr sz="2800" dirty="0">
                <a:latin typeface="Arial"/>
                <a:cs typeface="Arial"/>
              </a:rPr>
              <a:t>(not found)	</a:t>
            </a:r>
            <a:r>
              <a:rPr sz="2800" b="1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“R is 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BCNF”</a:t>
            </a:r>
            <a:endParaRPr sz="2800">
              <a:latin typeface="Arial"/>
              <a:cs typeface="Arial"/>
            </a:endParaRPr>
          </a:p>
          <a:p>
            <a:pPr marL="389255" marR="427355">
              <a:lnSpc>
                <a:spcPct val="100000"/>
              </a:lnSpc>
              <a:tabLst>
                <a:tab pos="2981325" algn="l"/>
                <a:tab pos="3150235" algn="l"/>
              </a:tabLst>
            </a:pPr>
            <a:r>
              <a:rPr sz="2800" b="1" dirty="0">
                <a:latin typeface="Arial"/>
                <a:cs typeface="Arial"/>
              </a:rPr>
              <a:t>let </a:t>
            </a:r>
            <a:r>
              <a:rPr sz="2800" dirty="0">
                <a:latin typeface="Arial"/>
                <a:cs typeface="Arial"/>
              </a:rPr>
              <a:t>Y = X</a:t>
            </a:r>
            <a:r>
              <a:rPr sz="2775" baseline="25525" dirty="0">
                <a:latin typeface="Arial"/>
                <a:cs typeface="Arial"/>
              </a:rPr>
              <a:t>+</a:t>
            </a:r>
            <a:r>
              <a:rPr sz="2775" spc="195" baseline="255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X;		</a:t>
            </a:r>
            <a:r>
              <a:rPr sz="2800" dirty="0">
                <a:latin typeface="Arial"/>
                <a:cs typeface="Arial"/>
              </a:rPr>
              <a:t>Z = [all </a:t>
            </a:r>
            <a:r>
              <a:rPr sz="2800" spc="-5" dirty="0">
                <a:latin typeface="Arial"/>
                <a:cs typeface="Arial"/>
              </a:rPr>
              <a:t>attributes] </a:t>
            </a:r>
            <a:r>
              <a:rPr sz="2800" dirty="0">
                <a:latin typeface="Arial"/>
                <a:cs typeface="Arial"/>
              </a:rPr>
              <a:t>- X</a:t>
            </a:r>
            <a:r>
              <a:rPr sz="2775" baseline="25525" dirty="0">
                <a:latin typeface="Arial"/>
                <a:cs typeface="Arial"/>
              </a:rPr>
              <a:t>+  </a:t>
            </a:r>
            <a:r>
              <a:rPr sz="2800" dirty="0">
                <a:latin typeface="Arial"/>
                <a:cs typeface="Arial"/>
              </a:rPr>
              <a:t>decompose R </a:t>
            </a:r>
            <a:r>
              <a:rPr sz="2800" spc="-5" dirty="0">
                <a:latin typeface="Arial"/>
                <a:cs typeface="Arial"/>
              </a:rPr>
              <a:t>into R1(X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Y) and </a:t>
            </a:r>
            <a:r>
              <a:rPr sz="2800" spc="-5" dirty="0">
                <a:latin typeface="Arial"/>
                <a:cs typeface="Arial"/>
              </a:rPr>
              <a:t>R2(X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Z)  </a:t>
            </a:r>
            <a:r>
              <a:rPr sz="2800" dirty="0">
                <a:latin typeface="Arial"/>
                <a:cs typeface="Arial"/>
              </a:rPr>
              <a:t>Normalize(R1);	Normalize(R2);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4227" y="5100828"/>
            <a:ext cx="2447925" cy="1533525"/>
            <a:chOff x="1824227" y="5100828"/>
            <a:chExt cx="2447925" cy="1533525"/>
          </a:xfrm>
        </p:grpSpPr>
        <p:sp>
          <p:nvSpPr>
            <p:cNvPr id="7" name="object 7"/>
            <p:cNvSpPr/>
            <p:nvPr/>
          </p:nvSpPr>
          <p:spPr>
            <a:xfrm>
              <a:off x="1828799" y="5105400"/>
              <a:ext cx="1523999" cy="15240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824227" y="5100828"/>
              <a:ext cx="1533525" cy="1533525"/>
            </a:xfrm>
            <a:custGeom>
              <a:avLst/>
              <a:gdLst/>
              <a:ahLst/>
              <a:cxnLst/>
              <a:rect l="l" t="t" r="r" b="b"/>
              <a:pathLst>
                <a:path w="1533525" h="1533525">
                  <a:moveTo>
                    <a:pt x="33" y="765743"/>
                  </a:moveTo>
                  <a:lnTo>
                    <a:pt x="0" y="766572"/>
                  </a:lnTo>
                  <a:lnTo>
                    <a:pt x="33" y="765743"/>
                  </a:lnTo>
                  <a:close/>
                </a:path>
                <a:path w="1533525" h="1533525">
                  <a:moveTo>
                    <a:pt x="6095" y="762000"/>
                  </a:moveTo>
                  <a:lnTo>
                    <a:pt x="3047" y="762000"/>
                  </a:lnTo>
                  <a:lnTo>
                    <a:pt x="761" y="764286"/>
                  </a:lnTo>
                  <a:lnTo>
                    <a:pt x="33" y="765743"/>
                  </a:lnTo>
                  <a:lnTo>
                    <a:pt x="0" y="766572"/>
                  </a:lnTo>
                  <a:lnTo>
                    <a:pt x="6095" y="762000"/>
                  </a:lnTo>
                  <a:close/>
                </a:path>
                <a:path w="1533525" h="1533525">
                  <a:moveTo>
                    <a:pt x="6095" y="769184"/>
                  </a:moveTo>
                  <a:lnTo>
                    <a:pt x="6095" y="762000"/>
                  </a:lnTo>
                  <a:lnTo>
                    <a:pt x="0" y="766572"/>
                  </a:lnTo>
                  <a:lnTo>
                    <a:pt x="0" y="786384"/>
                  </a:lnTo>
                  <a:lnTo>
                    <a:pt x="761" y="806196"/>
                  </a:lnTo>
                  <a:lnTo>
                    <a:pt x="2285" y="826008"/>
                  </a:lnTo>
                  <a:lnTo>
                    <a:pt x="3809" y="840397"/>
                  </a:lnTo>
                  <a:lnTo>
                    <a:pt x="3809" y="771144"/>
                  </a:lnTo>
                  <a:lnTo>
                    <a:pt x="6095" y="769184"/>
                  </a:lnTo>
                  <a:close/>
                </a:path>
                <a:path w="1533525" h="1533525">
                  <a:moveTo>
                    <a:pt x="1533143" y="786383"/>
                  </a:moveTo>
                  <a:lnTo>
                    <a:pt x="1533143" y="746759"/>
                  </a:lnTo>
                  <a:lnTo>
                    <a:pt x="1532382" y="727709"/>
                  </a:lnTo>
                  <a:lnTo>
                    <a:pt x="1528688" y="680315"/>
                  </a:lnTo>
                  <a:lnTo>
                    <a:pt x="1522108" y="633752"/>
                  </a:lnTo>
                  <a:lnTo>
                    <a:pt x="1512733" y="588112"/>
                  </a:lnTo>
                  <a:lnTo>
                    <a:pt x="1500655" y="543485"/>
                  </a:lnTo>
                  <a:lnTo>
                    <a:pt x="1485968" y="499962"/>
                  </a:lnTo>
                  <a:lnTo>
                    <a:pt x="1468763" y="457633"/>
                  </a:lnTo>
                  <a:lnTo>
                    <a:pt x="1449132" y="416589"/>
                  </a:lnTo>
                  <a:lnTo>
                    <a:pt x="1427169" y="376920"/>
                  </a:lnTo>
                  <a:lnTo>
                    <a:pt x="1402966" y="338717"/>
                  </a:lnTo>
                  <a:lnTo>
                    <a:pt x="1376614" y="302071"/>
                  </a:lnTo>
                  <a:lnTo>
                    <a:pt x="1348207" y="267072"/>
                  </a:lnTo>
                  <a:lnTo>
                    <a:pt x="1317836" y="233811"/>
                  </a:lnTo>
                  <a:lnTo>
                    <a:pt x="1285594" y="202378"/>
                  </a:lnTo>
                  <a:lnTo>
                    <a:pt x="1251574" y="172864"/>
                  </a:lnTo>
                  <a:lnTo>
                    <a:pt x="1215867" y="145359"/>
                  </a:lnTo>
                  <a:lnTo>
                    <a:pt x="1178567" y="119955"/>
                  </a:lnTo>
                  <a:lnTo>
                    <a:pt x="1139765" y="96741"/>
                  </a:lnTo>
                  <a:lnTo>
                    <a:pt x="1099554" y="75808"/>
                  </a:lnTo>
                  <a:lnTo>
                    <a:pt x="1058027" y="57247"/>
                  </a:lnTo>
                  <a:lnTo>
                    <a:pt x="1015275" y="41149"/>
                  </a:lnTo>
                  <a:lnTo>
                    <a:pt x="971391" y="27603"/>
                  </a:lnTo>
                  <a:lnTo>
                    <a:pt x="926468" y="16701"/>
                  </a:lnTo>
                  <a:lnTo>
                    <a:pt x="880597" y="8533"/>
                  </a:lnTo>
                  <a:lnTo>
                    <a:pt x="833871" y="3190"/>
                  </a:lnTo>
                  <a:lnTo>
                    <a:pt x="786383" y="761"/>
                  </a:lnTo>
                  <a:lnTo>
                    <a:pt x="766571" y="0"/>
                  </a:lnTo>
                  <a:lnTo>
                    <a:pt x="746759" y="0"/>
                  </a:lnTo>
                  <a:lnTo>
                    <a:pt x="698092" y="2857"/>
                  </a:lnTo>
                  <a:lnTo>
                    <a:pt x="650255" y="8698"/>
                  </a:lnTo>
                  <a:lnTo>
                    <a:pt x="603344" y="17433"/>
                  </a:lnTo>
                  <a:lnTo>
                    <a:pt x="557455" y="28969"/>
                  </a:lnTo>
                  <a:lnTo>
                    <a:pt x="512685" y="43216"/>
                  </a:lnTo>
                  <a:lnTo>
                    <a:pt x="469130" y="60083"/>
                  </a:lnTo>
                  <a:lnTo>
                    <a:pt x="426884" y="79478"/>
                  </a:lnTo>
                  <a:lnTo>
                    <a:pt x="386046" y="101312"/>
                  </a:lnTo>
                  <a:lnTo>
                    <a:pt x="346709" y="125492"/>
                  </a:lnTo>
                  <a:lnTo>
                    <a:pt x="308972" y="151928"/>
                  </a:lnTo>
                  <a:lnTo>
                    <a:pt x="272929" y="180528"/>
                  </a:lnTo>
                  <a:lnTo>
                    <a:pt x="238677" y="211202"/>
                  </a:lnTo>
                  <a:lnTo>
                    <a:pt x="206312" y="243859"/>
                  </a:lnTo>
                  <a:lnTo>
                    <a:pt x="175929" y="278407"/>
                  </a:lnTo>
                  <a:lnTo>
                    <a:pt x="147625" y="314756"/>
                  </a:lnTo>
                  <a:lnTo>
                    <a:pt x="121496" y="352814"/>
                  </a:lnTo>
                  <a:lnTo>
                    <a:pt x="97638" y="392491"/>
                  </a:lnTo>
                  <a:lnTo>
                    <a:pt x="76147" y="433695"/>
                  </a:lnTo>
                  <a:lnTo>
                    <a:pt x="57119" y="476335"/>
                  </a:lnTo>
                  <a:lnTo>
                    <a:pt x="40650" y="520321"/>
                  </a:lnTo>
                  <a:lnTo>
                    <a:pt x="26836" y="565561"/>
                  </a:lnTo>
                  <a:lnTo>
                    <a:pt x="15773" y="611965"/>
                  </a:lnTo>
                  <a:lnTo>
                    <a:pt x="7558" y="659441"/>
                  </a:lnTo>
                  <a:lnTo>
                    <a:pt x="2285" y="707898"/>
                  </a:lnTo>
                  <a:lnTo>
                    <a:pt x="33" y="765743"/>
                  </a:lnTo>
                  <a:lnTo>
                    <a:pt x="761" y="764286"/>
                  </a:lnTo>
                  <a:lnTo>
                    <a:pt x="3047" y="762000"/>
                  </a:lnTo>
                  <a:lnTo>
                    <a:pt x="6095" y="762000"/>
                  </a:lnTo>
                  <a:lnTo>
                    <a:pt x="6095" y="769184"/>
                  </a:lnTo>
                  <a:lnTo>
                    <a:pt x="9143" y="766572"/>
                  </a:lnTo>
                  <a:lnTo>
                    <a:pt x="9252" y="769402"/>
                  </a:lnTo>
                  <a:lnTo>
                    <a:pt x="9905" y="768096"/>
                  </a:lnTo>
                  <a:lnTo>
                    <a:pt x="9905" y="747522"/>
                  </a:lnTo>
                  <a:lnTo>
                    <a:pt x="10667" y="727710"/>
                  </a:lnTo>
                  <a:lnTo>
                    <a:pt x="17434" y="659886"/>
                  </a:lnTo>
                  <a:lnTo>
                    <a:pt x="25699" y="612140"/>
                  </a:lnTo>
                  <a:lnTo>
                    <a:pt x="36884" y="565512"/>
                  </a:lnTo>
                  <a:lnTo>
                    <a:pt x="50889" y="520096"/>
                  </a:lnTo>
                  <a:lnTo>
                    <a:pt x="67611" y="475985"/>
                  </a:lnTo>
                  <a:lnTo>
                    <a:pt x="86949" y="433272"/>
                  </a:lnTo>
                  <a:lnTo>
                    <a:pt x="108802" y="392048"/>
                  </a:lnTo>
                  <a:lnTo>
                    <a:pt x="133067" y="352408"/>
                  </a:lnTo>
                  <a:lnTo>
                    <a:pt x="159644" y="314443"/>
                  </a:lnTo>
                  <a:lnTo>
                    <a:pt x="188431" y="278247"/>
                  </a:lnTo>
                  <a:lnTo>
                    <a:pt x="219325" y="243912"/>
                  </a:lnTo>
                  <a:lnTo>
                    <a:pt x="252226" y="211531"/>
                  </a:lnTo>
                  <a:lnTo>
                    <a:pt x="287032" y="181197"/>
                  </a:lnTo>
                  <a:lnTo>
                    <a:pt x="323642" y="153002"/>
                  </a:lnTo>
                  <a:lnTo>
                    <a:pt x="361953" y="127040"/>
                  </a:lnTo>
                  <a:lnTo>
                    <a:pt x="401864" y="103403"/>
                  </a:lnTo>
                  <a:lnTo>
                    <a:pt x="443274" y="82184"/>
                  </a:lnTo>
                  <a:lnTo>
                    <a:pt x="486081" y="63475"/>
                  </a:lnTo>
                  <a:lnTo>
                    <a:pt x="530183" y="47370"/>
                  </a:lnTo>
                  <a:lnTo>
                    <a:pt x="575480" y="33961"/>
                  </a:lnTo>
                  <a:lnTo>
                    <a:pt x="621868" y="23342"/>
                  </a:lnTo>
                  <a:lnTo>
                    <a:pt x="669247" y="15603"/>
                  </a:lnTo>
                  <a:lnTo>
                    <a:pt x="717516" y="10840"/>
                  </a:lnTo>
                  <a:lnTo>
                    <a:pt x="766571" y="9143"/>
                  </a:lnTo>
                  <a:lnTo>
                    <a:pt x="806195" y="10667"/>
                  </a:lnTo>
                  <a:lnTo>
                    <a:pt x="854162" y="14636"/>
                  </a:lnTo>
                  <a:lnTo>
                    <a:pt x="901231" y="21537"/>
                  </a:lnTo>
                  <a:lnTo>
                    <a:pt x="947312" y="31280"/>
                  </a:lnTo>
                  <a:lnTo>
                    <a:pt x="992312" y="43771"/>
                  </a:lnTo>
                  <a:lnTo>
                    <a:pt x="1036139" y="58918"/>
                  </a:lnTo>
                  <a:lnTo>
                    <a:pt x="1078700" y="76626"/>
                  </a:lnTo>
                  <a:lnTo>
                    <a:pt x="1119903" y="96805"/>
                  </a:lnTo>
                  <a:lnTo>
                    <a:pt x="1159656" y="119360"/>
                  </a:lnTo>
                  <a:lnTo>
                    <a:pt x="1197867" y="144199"/>
                  </a:lnTo>
                  <a:lnTo>
                    <a:pt x="1234444" y="171229"/>
                  </a:lnTo>
                  <a:lnTo>
                    <a:pt x="1269293" y="200357"/>
                  </a:lnTo>
                  <a:lnTo>
                    <a:pt x="1302324" y="231490"/>
                  </a:lnTo>
                  <a:lnTo>
                    <a:pt x="1333444" y="264536"/>
                  </a:lnTo>
                  <a:lnTo>
                    <a:pt x="1362560" y="299402"/>
                  </a:lnTo>
                  <a:lnTo>
                    <a:pt x="1389580" y="335994"/>
                  </a:lnTo>
                  <a:lnTo>
                    <a:pt x="1414413" y="374221"/>
                  </a:lnTo>
                  <a:lnTo>
                    <a:pt x="1436965" y="413988"/>
                  </a:lnTo>
                  <a:lnTo>
                    <a:pt x="1457145" y="455203"/>
                  </a:lnTo>
                  <a:lnTo>
                    <a:pt x="1474860" y="497774"/>
                  </a:lnTo>
                  <a:lnTo>
                    <a:pt x="1490018" y="541608"/>
                  </a:lnTo>
                  <a:lnTo>
                    <a:pt x="1502527" y="586611"/>
                  </a:lnTo>
                  <a:lnTo>
                    <a:pt x="1512295" y="632691"/>
                  </a:lnTo>
                  <a:lnTo>
                    <a:pt x="1519229" y="679755"/>
                  </a:lnTo>
                  <a:lnTo>
                    <a:pt x="1523237" y="727709"/>
                  </a:lnTo>
                  <a:lnTo>
                    <a:pt x="1523999" y="747521"/>
                  </a:lnTo>
                  <a:lnTo>
                    <a:pt x="1523999" y="887121"/>
                  </a:lnTo>
                  <a:lnTo>
                    <a:pt x="1528634" y="854615"/>
                  </a:lnTo>
                  <a:lnTo>
                    <a:pt x="1532382" y="806195"/>
                  </a:lnTo>
                  <a:lnTo>
                    <a:pt x="1533143" y="786383"/>
                  </a:lnTo>
                  <a:close/>
                </a:path>
                <a:path w="1533525" h="1533525">
                  <a:moveTo>
                    <a:pt x="9252" y="769402"/>
                  </a:moveTo>
                  <a:lnTo>
                    <a:pt x="9143" y="766572"/>
                  </a:lnTo>
                  <a:lnTo>
                    <a:pt x="3809" y="771144"/>
                  </a:lnTo>
                  <a:lnTo>
                    <a:pt x="3809" y="771906"/>
                  </a:lnTo>
                  <a:lnTo>
                    <a:pt x="6857" y="771906"/>
                  </a:lnTo>
                  <a:lnTo>
                    <a:pt x="7619" y="770382"/>
                  </a:lnTo>
                  <a:lnTo>
                    <a:pt x="9143" y="769620"/>
                  </a:lnTo>
                  <a:lnTo>
                    <a:pt x="9252" y="769402"/>
                  </a:lnTo>
                  <a:close/>
                </a:path>
                <a:path w="1533525" h="1533525">
                  <a:moveTo>
                    <a:pt x="1523999" y="887121"/>
                  </a:moveTo>
                  <a:lnTo>
                    <a:pt x="1523999" y="786383"/>
                  </a:lnTo>
                  <a:lnTo>
                    <a:pt x="1523237" y="806195"/>
                  </a:lnTo>
                  <a:lnTo>
                    <a:pt x="1519083" y="855153"/>
                  </a:lnTo>
                  <a:lnTo>
                    <a:pt x="1511908" y="903148"/>
                  </a:lnTo>
                  <a:lnTo>
                    <a:pt x="1501808" y="950085"/>
                  </a:lnTo>
                  <a:lnTo>
                    <a:pt x="1488882" y="995869"/>
                  </a:lnTo>
                  <a:lnTo>
                    <a:pt x="1473227" y="1040407"/>
                  </a:lnTo>
                  <a:lnTo>
                    <a:pt x="1454938" y="1083603"/>
                  </a:lnTo>
                  <a:lnTo>
                    <a:pt x="1434115" y="1125364"/>
                  </a:lnTo>
                  <a:lnTo>
                    <a:pt x="1410854" y="1165594"/>
                  </a:lnTo>
                  <a:lnTo>
                    <a:pt x="1385252" y="1204199"/>
                  </a:lnTo>
                  <a:lnTo>
                    <a:pt x="1357405" y="1241085"/>
                  </a:lnTo>
                  <a:lnTo>
                    <a:pt x="1327413" y="1276157"/>
                  </a:lnTo>
                  <a:lnTo>
                    <a:pt x="1295371" y="1309320"/>
                  </a:lnTo>
                  <a:lnTo>
                    <a:pt x="1261377" y="1340480"/>
                  </a:lnTo>
                  <a:lnTo>
                    <a:pt x="1225527" y="1369543"/>
                  </a:lnTo>
                  <a:lnTo>
                    <a:pt x="1187920" y="1396413"/>
                  </a:lnTo>
                  <a:lnTo>
                    <a:pt x="1148652" y="1420997"/>
                  </a:lnTo>
                  <a:lnTo>
                    <a:pt x="1107821" y="1443199"/>
                  </a:lnTo>
                  <a:lnTo>
                    <a:pt x="1065523" y="1462926"/>
                  </a:lnTo>
                  <a:lnTo>
                    <a:pt x="1021856" y="1480082"/>
                  </a:lnTo>
                  <a:lnTo>
                    <a:pt x="976917" y="1494573"/>
                  </a:lnTo>
                  <a:lnTo>
                    <a:pt x="930803" y="1506305"/>
                  </a:lnTo>
                  <a:lnTo>
                    <a:pt x="883611" y="1515183"/>
                  </a:lnTo>
                  <a:lnTo>
                    <a:pt x="835439" y="1521113"/>
                  </a:lnTo>
                  <a:lnTo>
                    <a:pt x="786383" y="1524000"/>
                  </a:lnTo>
                  <a:lnTo>
                    <a:pt x="746760" y="1523955"/>
                  </a:lnTo>
                  <a:lnTo>
                    <a:pt x="699349" y="1521202"/>
                  </a:lnTo>
                  <a:lnTo>
                    <a:pt x="652018" y="1515467"/>
                  </a:lnTo>
                  <a:lnTo>
                    <a:pt x="605623" y="1506883"/>
                  </a:lnTo>
                  <a:lnTo>
                    <a:pt x="560256" y="1495537"/>
                  </a:lnTo>
                  <a:lnTo>
                    <a:pt x="516009" y="1481520"/>
                  </a:lnTo>
                  <a:lnTo>
                    <a:pt x="472975" y="1464918"/>
                  </a:lnTo>
                  <a:lnTo>
                    <a:pt x="431247" y="1445822"/>
                  </a:lnTo>
                  <a:lnTo>
                    <a:pt x="390917" y="1424319"/>
                  </a:lnTo>
                  <a:lnTo>
                    <a:pt x="352078" y="1400497"/>
                  </a:lnTo>
                  <a:lnTo>
                    <a:pt x="314823" y="1374447"/>
                  </a:lnTo>
                  <a:lnTo>
                    <a:pt x="279245" y="1346255"/>
                  </a:lnTo>
                  <a:lnTo>
                    <a:pt x="245435" y="1316012"/>
                  </a:lnTo>
                  <a:lnTo>
                    <a:pt x="213487" y="1283804"/>
                  </a:lnTo>
                  <a:lnTo>
                    <a:pt x="183493" y="1249721"/>
                  </a:lnTo>
                  <a:lnTo>
                    <a:pt x="155547" y="1213852"/>
                  </a:lnTo>
                  <a:lnTo>
                    <a:pt x="129740" y="1176285"/>
                  </a:lnTo>
                  <a:lnTo>
                    <a:pt x="106165" y="1137108"/>
                  </a:lnTo>
                  <a:lnTo>
                    <a:pt x="84915" y="1096410"/>
                  </a:lnTo>
                  <a:lnTo>
                    <a:pt x="66083" y="1054280"/>
                  </a:lnTo>
                  <a:lnTo>
                    <a:pt x="49761" y="1010807"/>
                  </a:lnTo>
                  <a:lnTo>
                    <a:pt x="36042" y="966078"/>
                  </a:lnTo>
                  <a:lnTo>
                    <a:pt x="25019" y="920182"/>
                  </a:lnTo>
                  <a:lnTo>
                    <a:pt x="16784" y="873209"/>
                  </a:lnTo>
                  <a:lnTo>
                    <a:pt x="11429" y="825246"/>
                  </a:lnTo>
                  <a:lnTo>
                    <a:pt x="9252" y="769402"/>
                  </a:lnTo>
                  <a:lnTo>
                    <a:pt x="9143" y="769620"/>
                  </a:lnTo>
                  <a:lnTo>
                    <a:pt x="7619" y="770382"/>
                  </a:lnTo>
                  <a:lnTo>
                    <a:pt x="6857" y="771906"/>
                  </a:lnTo>
                  <a:lnTo>
                    <a:pt x="3809" y="771906"/>
                  </a:lnTo>
                  <a:lnTo>
                    <a:pt x="3809" y="840397"/>
                  </a:lnTo>
                  <a:lnTo>
                    <a:pt x="15137" y="919559"/>
                  </a:lnTo>
                  <a:lnTo>
                    <a:pt x="25742" y="964899"/>
                  </a:lnTo>
                  <a:lnTo>
                    <a:pt x="39008" y="1009165"/>
                  </a:lnTo>
                  <a:lnTo>
                    <a:pt x="54842" y="1052267"/>
                  </a:lnTo>
                  <a:lnTo>
                    <a:pt x="73149" y="1094116"/>
                  </a:lnTo>
                  <a:lnTo>
                    <a:pt x="93837" y="1134624"/>
                  </a:lnTo>
                  <a:lnTo>
                    <a:pt x="116812" y="1173701"/>
                  </a:lnTo>
                  <a:lnTo>
                    <a:pt x="141980" y="1211260"/>
                  </a:lnTo>
                  <a:lnTo>
                    <a:pt x="169247" y="1247211"/>
                  </a:lnTo>
                  <a:lnTo>
                    <a:pt x="198521" y="1281465"/>
                  </a:lnTo>
                  <a:lnTo>
                    <a:pt x="229706" y="1313933"/>
                  </a:lnTo>
                  <a:lnTo>
                    <a:pt x="262711" y="1344528"/>
                  </a:lnTo>
                  <a:lnTo>
                    <a:pt x="297441" y="1373159"/>
                  </a:lnTo>
                  <a:lnTo>
                    <a:pt x="333803" y="1399739"/>
                  </a:lnTo>
                  <a:lnTo>
                    <a:pt x="371703" y="1424177"/>
                  </a:lnTo>
                  <a:lnTo>
                    <a:pt x="411047" y="1446387"/>
                  </a:lnTo>
                  <a:lnTo>
                    <a:pt x="451742" y="1466278"/>
                  </a:lnTo>
                  <a:lnTo>
                    <a:pt x="493695" y="1483762"/>
                  </a:lnTo>
                  <a:lnTo>
                    <a:pt x="536811" y="1498750"/>
                  </a:lnTo>
                  <a:lnTo>
                    <a:pt x="580997" y="1511153"/>
                  </a:lnTo>
                  <a:lnTo>
                    <a:pt x="626160" y="1520883"/>
                  </a:lnTo>
                  <a:lnTo>
                    <a:pt x="672206" y="1527851"/>
                  </a:lnTo>
                  <a:lnTo>
                    <a:pt x="719041" y="1531967"/>
                  </a:lnTo>
                  <a:lnTo>
                    <a:pt x="766572" y="1533144"/>
                  </a:lnTo>
                  <a:lnTo>
                    <a:pt x="786383" y="1533144"/>
                  </a:lnTo>
                  <a:lnTo>
                    <a:pt x="854600" y="1528580"/>
                  </a:lnTo>
                  <a:lnTo>
                    <a:pt x="902153" y="1521757"/>
                  </a:lnTo>
                  <a:lnTo>
                    <a:pt x="948757" y="1512011"/>
                  </a:lnTo>
                  <a:lnTo>
                    <a:pt x="994312" y="1499439"/>
                  </a:lnTo>
                  <a:lnTo>
                    <a:pt x="1038718" y="1484141"/>
                  </a:lnTo>
                  <a:lnTo>
                    <a:pt x="1081877" y="1466214"/>
                  </a:lnTo>
                  <a:lnTo>
                    <a:pt x="1123689" y="1445757"/>
                  </a:lnTo>
                  <a:lnTo>
                    <a:pt x="1164056" y="1422868"/>
                  </a:lnTo>
                  <a:lnTo>
                    <a:pt x="1202878" y="1397646"/>
                  </a:lnTo>
                  <a:lnTo>
                    <a:pt x="1240056" y="1370189"/>
                  </a:lnTo>
                  <a:lnTo>
                    <a:pt x="1275490" y="1340595"/>
                  </a:lnTo>
                  <a:lnTo>
                    <a:pt x="1309082" y="1308963"/>
                  </a:lnTo>
                  <a:lnTo>
                    <a:pt x="1340733" y="1275391"/>
                  </a:lnTo>
                  <a:lnTo>
                    <a:pt x="1370342" y="1239978"/>
                  </a:lnTo>
                  <a:lnTo>
                    <a:pt x="1397812" y="1202821"/>
                  </a:lnTo>
                  <a:lnTo>
                    <a:pt x="1423043" y="1164019"/>
                  </a:lnTo>
                  <a:lnTo>
                    <a:pt x="1445935" y="1123671"/>
                  </a:lnTo>
                  <a:lnTo>
                    <a:pt x="1466391" y="1081875"/>
                  </a:lnTo>
                  <a:lnTo>
                    <a:pt x="1484309" y="1038729"/>
                  </a:lnTo>
                  <a:lnTo>
                    <a:pt x="1499592" y="994332"/>
                  </a:lnTo>
                  <a:lnTo>
                    <a:pt x="1512139" y="948781"/>
                  </a:lnTo>
                  <a:lnTo>
                    <a:pt x="1521853" y="902176"/>
                  </a:lnTo>
                  <a:lnTo>
                    <a:pt x="1523999" y="887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0" y="5105400"/>
              <a:ext cx="1523999" cy="15240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8627" y="5100828"/>
              <a:ext cx="1533525" cy="1533525"/>
            </a:xfrm>
            <a:custGeom>
              <a:avLst/>
              <a:gdLst/>
              <a:ahLst/>
              <a:cxnLst/>
              <a:rect l="l" t="t" r="r" b="b"/>
              <a:pathLst>
                <a:path w="1533525" h="1533525">
                  <a:moveTo>
                    <a:pt x="33" y="765743"/>
                  </a:moveTo>
                  <a:lnTo>
                    <a:pt x="0" y="766572"/>
                  </a:lnTo>
                  <a:lnTo>
                    <a:pt x="33" y="765743"/>
                  </a:lnTo>
                  <a:close/>
                </a:path>
                <a:path w="1533525" h="1533525">
                  <a:moveTo>
                    <a:pt x="6095" y="762000"/>
                  </a:moveTo>
                  <a:lnTo>
                    <a:pt x="3047" y="762000"/>
                  </a:lnTo>
                  <a:lnTo>
                    <a:pt x="761" y="764286"/>
                  </a:lnTo>
                  <a:lnTo>
                    <a:pt x="33" y="765743"/>
                  </a:lnTo>
                  <a:lnTo>
                    <a:pt x="0" y="766572"/>
                  </a:lnTo>
                  <a:lnTo>
                    <a:pt x="6095" y="762000"/>
                  </a:lnTo>
                  <a:close/>
                </a:path>
                <a:path w="1533525" h="1533525">
                  <a:moveTo>
                    <a:pt x="6095" y="769184"/>
                  </a:moveTo>
                  <a:lnTo>
                    <a:pt x="6095" y="762000"/>
                  </a:lnTo>
                  <a:lnTo>
                    <a:pt x="0" y="766572"/>
                  </a:lnTo>
                  <a:lnTo>
                    <a:pt x="0" y="786384"/>
                  </a:lnTo>
                  <a:lnTo>
                    <a:pt x="761" y="806196"/>
                  </a:lnTo>
                  <a:lnTo>
                    <a:pt x="2285" y="826008"/>
                  </a:lnTo>
                  <a:lnTo>
                    <a:pt x="3809" y="840392"/>
                  </a:lnTo>
                  <a:lnTo>
                    <a:pt x="3809" y="771144"/>
                  </a:lnTo>
                  <a:lnTo>
                    <a:pt x="6095" y="769184"/>
                  </a:lnTo>
                  <a:close/>
                </a:path>
                <a:path w="1533525" h="1533525">
                  <a:moveTo>
                    <a:pt x="1533143" y="786383"/>
                  </a:moveTo>
                  <a:lnTo>
                    <a:pt x="1533143" y="746759"/>
                  </a:lnTo>
                  <a:lnTo>
                    <a:pt x="1532382" y="727709"/>
                  </a:lnTo>
                  <a:lnTo>
                    <a:pt x="1528688" y="680315"/>
                  </a:lnTo>
                  <a:lnTo>
                    <a:pt x="1522108" y="633752"/>
                  </a:lnTo>
                  <a:lnTo>
                    <a:pt x="1512733" y="588112"/>
                  </a:lnTo>
                  <a:lnTo>
                    <a:pt x="1500655" y="543485"/>
                  </a:lnTo>
                  <a:lnTo>
                    <a:pt x="1485968" y="499962"/>
                  </a:lnTo>
                  <a:lnTo>
                    <a:pt x="1468763" y="457633"/>
                  </a:lnTo>
                  <a:lnTo>
                    <a:pt x="1449132" y="416589"/>
                  </a:lnTo>
                  <a:lnTo>
                    <a:pt x="1427169" y="376920"/>
                  </a:lnTo>
                  <a:lnTo>
                    <a:pt x="1402966" y="338717"/>
                  </a:lnTo>
                  <a:lnTo>
                    <a:pt x="1376614" y="302071"/>
                  </a:lnTo>
                  <a:lnTo>
                    <a:pt x="1348207" y="267072"/>
                  </a:lnTo>
                  <a:lnTo>
                    <a:pt x="1317836" y="233811"/>
                  </a:lnTo>
                  <a:lnTo>
                    <a:pt x="1285594" y="202378"/>
                  </a:lnTo>
                  <a:lnTo>
                    <a:pt x="1251574" y="172864"/>
                  </a:lnTo>
                  <a:lnTo>
                    <a:pt x="1215867" y="145359"/>
                  </a:lnTo>
                  <a:lnTo>
                    <a:pt x="1178567" y="119955"/>
                  </a:lnTo>
                  <a:lnTo>
                    <a:pt x="1139765" y="96741"/>
                  </a:lnTo>
                  <a:lnTo>
                    <a:pt x="1099554" y="75808"/>
                  </a:lnTo>
                  <a:lnTo>
                    <a:pt x="1058027" y="57247"/>
                  </a:lnTo>
                  <a:lnTo>
                    <a:pt x="1015275" y="41149"/>
                  </a:lnTo>
                  <a:lnTo>
                    <a:pt x="971391" y="27603"/>
                  </a:lnTo>
                  <a:lnTo>
                    <a:pt x="926468" y="16701"/>
                  </a:lnTo>
                  <a:lnTo>
                    <a:pt x="880597" y="8533"/>
                  </a:lnTo>
                  <a:lnTo>
                    <a:pt x="833871" y="3190"/>
                  </a:lnTo>
                  <a:lnTo>
                    <a:pt x="786383" y="761"/>
                  </a:lnTo>
                  <a:lnTo>
                    <a:pt x="766571" y="0"/>
                  </a:lnTo>
                  <a:lnTo>
                    <a:pt x="746759" y="0"/>
                  </a:lnTo>
                  <a:lnTo>
                    <a:pt x="698092" y="2857"/>
                  </a:lnTo>
                  <a:lnTo>
                    <a:pt x="650255" y="8698"/>
                  </a:lnTo>
                  <a:lnTo>
                    <a:pt x="603344" y="17433"/>
                  </a:lnTo>
                  <a:lnTo>
                    <a:pt x="557455" y="28969"/>
                  </a:lnTo>
                  <a:lnTo>
                    <a:pt x="512685" y="43216"/>
                  </a:lnTo>
                  <a:lnTo>
                    <a:pt x="469130" y="60083"/>
                  </a:lnTo>
                  <a:lnTo>
                    <a:pt x="426884" y="79478"/>
                  </a:lnTo>
                  <a:lnTo>
                    <a:pt x="386046" y="101312"/>
                  </a:lnTo>
                  <a:lnTo>
                    <a:pt x="346709" y="125492"/>
                  </a:lnTo>
                  <a:lnTo>
                    <a:pt x="308972" y="151928"/>
                  </a:lnTo>
                  <a:lnTo>
                    <a:pt x="272929" y="180528"/>
                  </a:lnTo>
                  <a:lnTo>
                    <a:pt x="238677" y="211202"/>
                  </a:lnTo>
                  <a:lnTo>
                    <a:pt x="206312" y="243859"/>
                  </a:lnTo>
                  <a:lnTo>
                    <a:pt x="175929" y="278407"/>
                  </a:lnTo>
                  <a:lnTo>
                    <a:pt x="147625" y="314756"/>
                  </a:lnTo>
                  <a:lnTo>
                    <a:pt x="121496" y="352814"/>
                  </a:lnTo>
                  <a:lnTo>
                    <a:pt x="97638" y="392491"/>
                  </a:lnTo>
                  <a:lnTo>
                    <a:pt x="76147" y="433695"/>
                  </a:lnTo>
                  <a:lnTo>
                    <a:pt x="57119" y="476335"/>
                  </a:lnTo>
                  <a:lnTo>
                    <a:pt x="40650" y="520321"/>
                  </a:lnTo>
                  <a:lnTo>
                    <a:pt x="26836" y="565561"/>
                  </a:lnTo>
                  <a:lnTo>
                    <a:pt x="15773" y="611965"/>
                  </a:lnTo>
                  <a:lnTo>
                    <a:pt x="7558" y="659441"/>
                  </a:lnTo>
                  <a:lnTo>
                    <a:pt x="2285" y="707898"/>
                  </a:lnTo>
                  <a:lnTo>
                    <a:pt x="33" y="765743"/>
                  </a:lnTo>
                  <a:lnTo>
                    <a:pt x="761" y="764286"/>
                  </a:lnTo>
                  <a:lnTo>
                    <a:pt x="3047" y="762000"/>
                  </a:lnTo>
                  <a:lnTo>
                    <a:pt x="6095" y="762000"/>
                  </a:lnTo>
                  <a:lnTo>
                    <a:pt x="6095" y="769184"/>
                  </a:lnTo>
                  <a:lnTo>
                    <a:pt x="9143" y="766572"/>
                  </a:lnTo>
                  <a:lnTo>
                    <a:pt x="9252" y="769402"/>
                  </a:lnTo>
                  <a:lnTo>
                    <a:pt x="9905" y="768096"/>
                  </a:lnTo>
                  <a:lnTo>
                    <a:pt x="9905" y="747522"/>
                  </a:lnTo>
                  <a:lnTo>
                    <a:pt x="10667" y="727710"/>
                  </a:lnTo>
                  <a:lnTo>
                    <a:pt x="17434" y="659886"/>
                  </a:lnTo>
                  <a:lnTo>
                    <a:pt x="25699" y="612140"/>
                  </a:lnTo>
                  <a:lnTo>
                    <a:pt x="36884" y="565512"/>
                  </a:lnTo>
                  <a:lnTo>
                    <a:pt x="50889" y="520096"/>
                  </a:lnTo>
                  <a:lnTo>
                    <a:pt x="67611" y="475985"/>
                  </a:lnTo>
                  <a:lnTo>
                    <a:pt x="86949" y="433272"/>
                  </a:lnTo>
                  <a:lnTo>
                    <a:pt x="108802" y="392048"/>
                  </a:lnTo>
                  <a:lnTo>
                    <a:pt x="133067" y="352408"/>
                  </a:lnTo>
                  <a:lnTo>
                    <a:pt x="159644" y="314443"/>
                  </a:lnTo>
                  <a:lnTo>
                    <a:pt x="188431" y="278247"/>
                  </a:lnTo>
                  <a:lnTo>
                    <a:pt x="219325" y="243912"/>
                  </a:lnTo>
                  <a:lnTo>
                    <a:pt x="252226" y="211531"/>
                  </a:lnTo>
                  <a:lnTo>
                    <a:pt x="287032" y="181197"/>
                  </a:lnTo>
                  <a:lnTo>
                    <a:pt x="323642" y="153002"/>
                  </a:lnTo>
                  <a:lnTo>
                    <a:pt x="361953" y="127040"/>
                  </a:lnTo>
                  <a:lnTo>
                    <a:pt x="401864" y="103403"/>
                  </a:lnTo>
                  <a:lnTo>
                    <a:pt x="443274" y="82184"/>
                  </a:lnTo>
                  <a:lnTo>
                    <a:pt x="486081" y="63475"/>
                  </a:lnTo>
                  <a:lnTo>
                    <a:pt x="530183" y="47370"/>
                  </a:lnTo>
                  <a:lnTo>
                    <a:pt x="575480" y="33961"/>
                  </a:lnTo>
                  <a:lnTo>
                    <a:pt x="621868" y="23342"/>
                  </a:lnTo>
                  <a:lnTo>
                    <a:pt x="669247" y="15603"/>
                  </a:lnTo>
                  <a:lnTo>
                    <a:pt x="717516" y="10840"/>
                  </a:lnTo>
                  <a:lnTo>
                    <a:pt x="766571" y="9143"/>
                  </a:lnTo>
                  <a:lnTo>
                    <a:pt x="806195" y="10667"/>
                  </a:lnTo>
                  <a:lnTo>
                    <a:pt x="854160" y="14636"/>
                  </a:lnTo>
                  <a:lnTo>
                    <a:pt x="901229" y="21538"/>
                  </a:lnTo>
                  <a:lnTo>
                    <a:pt x="947309" y="31281"/>
                  </a:lnTo>
                  <a:lnTo>
                    <a:pt x="992308" y="43772"/>
                  </a:lnTo>
                  <a:lnTo>
                    <a:pt x="1036134" y="58919"/>
                  </a:lnTo>
                  <a:lnTo>
                    <a:pt x="1078694" y="76628"/>
                  </a:lnTo>
                  <a:lnTo>
                    <a:pt x="1119897" y="96807"/>
                  </a:lnTo>
                  <a:lnTo>
                    <a:pt x="1159651" y="119363"/>
                  </a:lnTo>
                  <a:lnTo>
                    <a:pt x="1197862" y="144202"/>
                  </a:lnTo>
                  <a:lnTo>
                    <a:pt x="1234438" y="171233"/>
                  </a:lnTo>
                  <a:lnTo>
                    <a:pt x="1269288" y="200361"/>
                  </a:lnTo>
                  <a:lnTo>
                    <a:pt x="1302319" y="231495"/>
                  </a:lnTo>
                  <a:lnTo>
                    <a:pt x="1333439" y="264541"/>
                  </a:lnTo>
                  <a:lnTo>
                    <a:pt x="1362556" y="299407"/>
                  </a:lnTo>
                  <a:lnTo>
                    <a:pt x="1389577" y="336000"/>
                  </a:lnTo>
                  <a:lnTo>
                    <a:pt x="1414410" y="374226"/>
                  </a:lnTo>
                  <a:lnTo>
                    <a:pt x="1436963" y="413993"/>
                  </a:lnTo>
                  <a:lnTo>
                    <a:pt x="1457143" y="455209"/>
                  </a:lnTo>
                  <a:lnTo>
                    <a:pt x="1474859" y="497779"/>
                  </a:lnTo>
                  <a:lnTo>
                    <a:pt x="1490017" y="541612"/>
                  </a:lnTo>
                  <a:lnTo>
                    <a:pt x="1502527" y="586614"/>
                  </a:lnTo>
                  <a:lnTo>
                    <a:pt x="1512295" y="632693"/>
                  </a:lnTo>
                  <a:lnTo>
                    <a:pt x="1519229" y="679756"/>
                  </a:lnTo>
                  <a:lnTo>
                    <a:pt x="1523237" y="727709"/>
                  </a:lnTo>
                  <a:lnTo>
                    <a:pt x="1523999" y="747521"/>
                  </a:lnTo>
                  <a:lnTo>
                    <a:pt x="1523999" y="887155"/>
                  </a:lnTo>
                  <a:lnTo>
                    <a:pt x="1528638" y="854609"/>
                  </a:lnTo>
                  <a:lnTo>
                    <a:pt x="1532382" y="806195"/>
                  </a:lnTo>
                  <a:lnTo>
                    <a:pt x="1533143" y="786383"/>
                  </a:lnTo>
                  <a:close/>
                </a:path>
                <a:path w="1533525" h="1533525">
                  <a:moveTo>
                    <a:pt x="9252" y="769402"/>
                  </a:moveTo>
                  <a:lnTo>
                    <a:pt x="9143" y="766572"/>
                  </a:lnTo>
                  <a:lnTo>
                    <a:pt x="3809" y="771144"/>
                  </a:lnTo>
                  <a:lnTo>
                    <a:pt x="3809" y="771906"/>
                  </a:lnTo>
                  <a:lnTo>
                    <a:pt x="6857" y="771906"/>
                  </a:lnTo>
                  <a:lnTo>
                    <a:pt x="7619" y="770382"/>
                  </a:lnTo>
                  <a:lnTo>
                    <a:pt x="9143" y="769620"/>
                  </a:lnTo>
                  <a:lnTo>
                    <a:pt x="9252" y="769402"/>
                  </a:lnTo>
                  <a:close/>
                </a:path>
                <a:path w="1533525" h="1533525">
                  <a:moveTo>
                    <a:pt x="1523999" y="887155"/>
                  </a:moveTo>
                  <a:lnTo>
                    <a:pt x="1523999" y="786383"/>
                  </a:lnTo>
                  <a:lnTo>
                    <a:pt x="1523237" y="806195"/>
                  </a:lnTo>
                  <a:lnTo>
                    <a:pt x="1519083" y="855153"/>
                  </a:lnTo>
                  <a:lnTo>
                    <a:pt x="1511908" y="903148"/>
                  </a:lnTo>
                  <a:lnTo>
                    <a:pt x="1501808" y="950085"/>
                  </a:lnTo>
                  <a:lnTo>
                    <a:pt x="1488882" y="995869"/>
                  </a:lnTo>
                  <a:lnTo>
                    <a:pt x="1473227" y="1040407"/>
                  </a:lnTo>
                  <a:lnTo>
                    <a:pt x="1454938" y="1083603"/>
                  </a:lnTo>
                  <a:lnTo>
                    <a:pt x="1434115" y="1125364"/>
                  </a:lnTo>
                  <a:lnTo>
                    <a:pt x="1410854" y="1165594"/>
                  </a:lnTo>
                  <a:lnTo>
                    <a:pt x="1385252" y="1204199"/>
                  </a:lnTo>
                  <a:lnTo>
                    <a:pt x="1357405" y="1241085"/>
                  </a:lnTo>
                  <a:lnTo>
                    <a:pt x="1327413" y="1276157"/>
                  </a:lnTo>
                  <a:lnTo>
                    <a:pt x="1295371" y="1309320"/>
                  </a:lnTo>
                  <a:lnTo>
                    <a:pt x="1261377" y="1340480"/>
                  </a:lnTo>
                  <a:lnTo>
                    <a:pt x="1225527" y="1369543"/>
                  </a:lnTo>
                  <a:lnTo>
                    <a:pt x="1187920" y="1396413"/>
                  </a:lnTo>
                  <a:lnTo>
                    <a:pt x="1148652" y="1420997"/>
                  </a:lnTo>
                  <a:lnTo>
                    <a:pt x="1107821" y="1443199"/>
                  </a:lnTo>
                  <a:lnTo>
                    <a:pt x="1065523" y="1462926"/>
                  </a:lnTo>
                  <a:lnTo>
                    <a:pt x="1021856" y="1480082"/>
                  </a:lnTo>
                  <a:lnTo>
                    <a:pt x="976917" y="1494573"/>
                  </a:lnTo>
                  <a:lnTo>
                    <a:pt x="930803" y="1506305"/>
                  </a:lnTo>
                  <a:lnTo>
                    <a:pt x="883611" y="1515183"/>
                  </a:lnTo>
                  <a:lnTo>
                    <a:pt x="835439" y="1521113"/>
                  </a:lnTo>
                  <a:lnTo>
                    <a:pt x="786383" y="1524000"/>
                  </a:lnTo>
                  <a:lnTo>
                    <a:pt x="746760" y="1523955"/>
                  </a:lnTo>
                  <a:lnTo>
                    <a:pt x="699349" y="1521202"/>
                  </a:lnTo>
                  <a:lnTo>
                    <a:pt x="652018" y="1515467"/>
                  </a:lnTo>
                  <a:lnTo>
                    <a:pt x="605623" y="1506883"/>
                  </a:lnTo>
                  <a:lnTo>
                    <a:pt x="560256" y="1495537"/>
                  </a:lnTo>
                  <a:lnTo>
                    <a:pt x="516009" y="1481520"/>
                  </a:lnTo>
                  <a:lnTo>
                    <a:pt x="472975" y="1464918"/>
                  </a:lnTo>
                  <a:lnTo>
                    <a:pt x="431247" y="1445822"/>
                  </a:lnTo>
                  <a:lnTo>
                    <a:pt x="390917" y="1424319"/>
                  </a:lnTo>
                  <a:lnTo>
                    <a:pt x="352078" y="1400497"/>
                  </a:lnTo>
                  <a:lnTo>
                    <a:pt x="314823" y="1374447"/>
                  </a:lnTo>
                  <a:lnTo>
                    <a:pt x="279245" y="1346255"/>
                  </a:lnTo>
                  <a:lnTo>
                    <a:pt x="245435" y="1316012"/>
                  </a:lnTo>
                  <a:lnTo>
                    <a:pt x="213487" y="1283804"/>
                  </a:lnTo>
                  <a:lnTo>
                    <a:pt x="183493" y="1249721"/>
                  </a:lnTo>
                  <a:lnTo>
                    <a:pt x="155547" y="1213852"/>
                  </a:lnTo>
                  <a:lnTo>
                    <a:pt x="129740" y="1176285"/>
                  </a:lnTo>
                  <a:lnTo>
                    <a:pt x="106165" y="1137108"/>
                  </a:lnTo>
                  <a:lnTo>
                    <a:pt x="84915" y="1096410"/>
                  </a:lnTo>
                  <a:lnTo>
                    <a:pt x="66083" y="1054280"/>
                  </a:lnTo>
                  <a:lnTo>
                    <a:pt x="49761" y="1010807"/>
                  </a:lnTo>
                  <a:lnTo>
                    <a:pt x="36042" y="966078"/>
                  </a:lnTo>
                  <a:lnTo>
                    <a:pt x="25019" y="920182"/>
                  </a:lnTo>
                  <a:lnTo>
                    <a:pt x="16784" y="873209"/>
                  </a:lnTo>
                  <a:lnTo>
                    <a:pt x="11429" y="825246"/>
                  </a:lnTo>
                  <a:lnTo>
                    <a:pt x="9252" y="769402"/>
                  </a:lnTo>
                  <a:lnTo>
                    <a:pt x="9143" y="769620"/>
                  </a:lnTo>
                  <a:lnTo>
                    <a:pt x="7619" y="770382"/>
                  </a:lnTo>
                  <a:lnTo>
                    <a:pt x="6857" y="771906"/>
                  </a:lnTo>
                  <a:lnTo>
                    <a:pt x="3809" y="771906"/>
                  </a:lnTo>
                  <a:lnTo>
                    <a:pt x="3809" y="840392"/>
                  </a:lnTo>
                  <a:lnTo>
                    <a:pt x="15140" y="919559"/>
                  </a:lnTo>
                  <a:lnTo>
                    <a:pt x="25746" y="964899"/>
                  </a:lnTo>
                  <a:lnTo>
                    <a:pt x="39012" y="1009165"/>
                  </a:lnTo>
                  <a:lnTo>
                    <a:pt x="54846" y="1052267"/>
                  </a:lnTo>
                  <a:lnTo>
                    <a:pt x="73154" y="1094116"/>
                  </a:lnTo>
                  <a:lnTo>
                    <a:pt x="93842" y="1134624"/>
                  </a:lnTo>
                  <a:lnTo>
                    <a:pt x="116817" y="1173701"/>
                  </a:lnTo>
                  <a:lnTo>
                    <a:pt x="141985" y="1211260"/>
                  </a:lnTo>
                  <a:lnTo>
                    <a:pt x="169253" y="1247211"/>
                  </a:lnTo>
                  <a:lnTo>
                    <a:pt x="198526" y="1281465"/>
                  </a:lnTo>
                  <a:lnTo>
                    <a:pt x="229711" y="1313933"/>
                  </a:lnTo>
                  <a:lnTo>
                    <a:pt x="262716" y="1344528"/>
                  </a:lnTo>
                  <a:lnTo>
                    <a:pt x="297445" y="1373159"/>
                  </a:lnTo>
                  <a:lnTo>
                    <a:pt x="333807" y="1399739"/>
                  </a:lnTo>
                  <a:lnTo>
                    <a:pt x="371706" y="1424177"/>
                  </a:lnTo>
                  <a:lnTo>
                    <a:pt x="411050" y="1446387"/>
                  </a:lnTo>
                  <a:lnTo>
                    <a:pt x="451744" y="1466278"/>
                  </a:lnTo>
                  <a:lnTo>
                    <a:pt x="493696" y="1483762"/>
                  </a:lnTo>
                  <a:lnTo>
                    <a:pt x="536812" y="1498750"/>
                  </a:lnTo>
                  <a:lnTo>
                    <a:pt x="580998" y="1511153"/>
                  </a:lnTo>
                  <a:lnTo>
                    <a:pt x="626160" y="1520883"/>
                  </a:lnTo>
                  <a:lnTo>
                    <a:pt x="672206" y="1527851"/>
                  </a:lnTo>
                  <a:lnTo>
                    <a:pt x="719041" y="1531967"/>
                  </a:lnTo>
                  <a:lnTo>
                    <a:pt x="766572" y="1533144"/>
                  </a:lnTo>
                  <a:lnTo>
                    <a:pt x="786383" y="1533144"/>
                  </a:lnTo>
                  <a:lnTo>
                    <a:pt x="854594" y="1528584"/>
                  </a:lnTo>
                  <a:lnTo>
                    <a:pt x="902143" y="1521764"/>
                  </a:lnTo>
                  <a:lnTo>
                    <a:pt x="948744" y="1512020"/>
                  </a:lnTo>
                  <a:lnTo>
                    <a:pt x="994297" y="1499449"/>
                  </a:lnTo>
                  <a:lnTo>
                    <a:pt x="1038702" y="1484150"/>
                  </a:lnTo>
                  <a:lnTo>
                    <a:pt x="1081861" y="1466223"/>
                  </a:lnTo>
                  <a:lnTo>
                    <a:pt x="1123674" y="1445764"/>
                  </a:lnTo>
                  <a:lnTo>
                    <a:pt x="1164042" y="1422874"/>
                  </a:lnTo>
                  <a:lnTo>
                    <a:pt x="1202866" y="1397649"/>
                  </a:lnTo>
                  <a:lnTo>
                    <a:pt x="1240046" y="1370190"/>
                  </a:lnTo>
                  <a:lnTo>
                    <a:pt x="1275483" y="1340593"/>
                  </a:lnTo>
                  <a:lnTo>
                    <a:pt x="1309077" y="1308958"/>
                  </a:lnTo>
                  <a:lnTo>
                    <a:pt x="1340731" y="1275384"/>
                  </a:lnTo>
                  <a:lnTo>
                    <a:pt x="1370343" y="1239968"/>
                  </a:lnTo>
                  <a:lnTo>
                    <a:pt x="1397816" y="1202809"/>
                  </a:lnTo>
                  <a:lnTo>
                    <a:pt x="1423049" y="1164005"/>
                  </a:lnTo>
                  <a:lnTo>
                    <a:pt x="1445943" y="1123656"/>
                  </a:lnTo>
                  <a:lnTo>
                    <a:pt x="1466399" y="1081859"/>
                  </a:lnTo>
                  <a:lnTo>
                    <a:pt x="1484319" y="1038713"/>
                  </a:lnTo>
                  <a:lnTo>
                    <a:pt x="1499601" y="994317"/>
                  </a:lnTo>
                  <a:lnTo>
                    <a:pt x="1512148" y="948768"/>
                  </a:lnTo>
                  <a:lnTo>
                    <a:pt x="1521860" y="902166"/>
                  </a:lnTo>
                  <a:lnTo>
                    <a:pt x="1523999" y="887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59939" y="558723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74342" y="5587238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dirty="0">
                <a:latin typeface="Arial"/>
                <a:cs typeface="Arial"/>
              </a:rPr>
              <a:t>X	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5539" y="6553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+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653" y="625855"/>
            <a:ext cx="2004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4596638"/>
            <a:ext cx="67779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only key is: {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SSN,</a:t>
            </a:r>
            <a:r>
              <a:rPr sz="24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PhoneNumber}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157095" algn="l"/>
              </a:tabLst>
            </a:pPr>
            <a:r>
              <a:rPr sz="2400" spc="-5" dirty="0">
                <a:latin typeface="Arial"/>
                <a:cs typeface="Arial"/>
              </a:rPr>
              <a:t>Hence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SSN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Name, City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“bad”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dependency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In other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words: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2227" y="3957828"/>
            <a:ext cx="2907030" cy="471805"/>
          </a:xfrm>
          <a:custGeom>
            <a:avLst/>
            <a:gdLst/>
            <a:ahLst/>
            <a:cxnLst/>
            <a:rect l="l" t="t" r="r" b="b"/>
            <a:pathLst>
              <a:path w="2907029" h="471804">
                <a:moveTo>
                  <a:pt x="2907030" y="471677"/>
                </a:moveTo>
                <a:lnTo>
                  <a:pt x="2907030" y="0"/>
                </a:lnTo>
                <a:lnTo>
                  <a:pt x="0" y="0"/>
                </a:lnTo>
                <a:lnTo>
                  <a:pt x="0" y="471677"/>
                </a:lnTo>
                <a:lnTo>
                  <a:pt x="4572" y="471677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2897885" y="9906"/>
                </a:lnTo>
                <a:lnTo>
                  <a:pt x="2897885" y="4571"/>
                </a:lnTo>
                <a:lnTo>
                  <a:pt x="2902458" y="9906"/>
                </a:lnTo>
                <a:lnTo>
                  <a:pt x="2902458" y="471677"/>
                </a:lnTo>
                <a:lnTo>
                  <a:pt x="2907030" y="471677"/>
                </a:lnTo>
                <a:close/>
              </a:path>
              <a:path w="2907029" h="471804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2907029" h="471804">
                <a:moveTo>
                  <a:pt x="9906" y="461772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61772"/>
                </a:lnTo>
                <a:lnTo>
                  <a:pt x="9906" y="461772"/>
                </a:lnTo>
                <a:close/>
              </a:path>
              <a:path w="2907029" h="471804">
                <a:moveTo>
                  <a:pt x="2902458" y="461772"/>
                </a:moveTo>
                <a:lnTo>
                  <a:pt x="4571" y="461772"/>
                </a:lnTo>
                <a:lnTo>
                  <a:pt x="9906" y="466344"/>
                </a:lnTo>
                <a:lnTo>
                  <a:pt x="9906" y="471677"/>
                </a:lnTo>
                <a:lnTo>
                  <a:pt x="2897885" y="471677"/>
                </a:lnTo>
                <a:lnTo>
                  <a:pt x="2897885" y="466344"/>
                </a:lnTo>
                <a:lnTo>
                  <a:pt x="2902458" y="461772"/>
                </a:lnTo>
                <a:close/>
              </a:path>
              <a:path w="2907029" h="471804">
                <a:moveTo>
                  <a:pt x="9906" y="471677"/>
                </a:moveTo>
                <a:lnTo>
                  <a:pt x="9906" y="466344"/>
                </a:lnTo>
                <a:lnTo>
                  <a:pt x="4571" y="461772"/>
                </a:lnTo>
                <a:lnTo>
                  <a:pt x="4572" y="471677"/>
                </a:lnTo>
                <a:lnTo>
                  <a:pt x="9906" y="471677"/>
                </a:lnTo>
                <a:close/>
              </a:path>
              <a:path w="2907029" h="471804">
                <a:moveTo>
                  <a:pt x="2902458" y="9906"/>
                </a:moveTo>
                <a:lnTo>
                  <a:pt x="2897885" y="4571"/>
                </a:lnTo>
                <a:lnTo>
                  <a:pt x="2897885" y="9906"/>
                </a:lnTo>
                <a:lnTo>
                  <a:pt x="2902458" y="9906"/>
                </a:lnTo>
                <a:close/>
              </a:path>
              <a:path w="2907029" h="471804">
                <a:moveTo>
                  <a:pt x="2902458" y="461772"/>
                </a:moveTo>
                <a:lnTo>
                  <a:pt x="2902458" y="9906"/>
                </a:lnTo>
                <a:lnTo>
                  <a:pt x="2897885" y="9906"/>
                </a:lnTo>
                <a:lnTo>
                  <a:pt x="2897885" y="461772"/>
                </a:lnTo>
                <a:lnTo>
                  <a:pt x="2902458" y="461772"/>
                </a:lnTo>
                <a:close/>
              </a:path>
              <a:path w="2907029" h="471804">
                <a:moveTo>
                  <a:pt x="2902458" y="471677"/>
                </a:moveTo>
                <a:lnTo>
                  <a:pt x="2902458" y="461772"/>
                </a:lnTo>
                <a:lnTo>
                  <a:pt x="2897885" y="466344"/>
                </a:lnTo>
                <a:lnTo>
                  <a:pt x="2897885" y="471677"/>
                </a:lnTo>
                <a:lnTo>
                  <a:pt x="2902458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4260" y="3960114"/>
            <a:ext cx="2903220" cy="46672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10"/>
              </a:spcBef>
              <a:tabLst>
                <a:tab pos="1271905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SSN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Name,</a:t>
            </a:r>
            <a:r>
              <a:rPr sz="24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City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" y="5876797"/>
            <a:ext cx="838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SSN</a:t>
            </a:r>
            <a:r>
              <a:rPr sz="2400" baseline="24305" dirty="0">
                <a:solidFill>
                  <a:srgbClr val="3333CC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SSN,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Name, City </a:t>
            </a:r>
            <a:r>
              <a:rPr sz="2400" spc="-5" dirty="0">
                <a:latin typeface="Arial"/>
                <a:cs typeface="Arial"/>
              </a:rPr>
              <a:t>and is neither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SSN </a:t>
            </a:r>
            <a:r>
              <a:rPr sz="2400" spc="-5" dirty="0">
                <a:latin typeface="Arial"/>
                <a:cs typeface="Arial"/>
              </a:rPr>
              <a:t>nor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All</a:t>
            </a:r>
            <a:r>
              <a:rPr sz="24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5912" y="1357312"/>
          <a:ext cx="7467599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SSN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PhoneNumber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Fred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123-45-6789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206-555-1234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Seattle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Fred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123-45-6789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206-555-6543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Seattle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987-65-4321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908-555-2121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Westfield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987-65-4321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908-555-1234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Westfield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463028" y="3729228"/>
            <a:ext cx="2138680" cy="1305560"/>
            <a:chOff x="7463028" y="3729228"/>
            <a:chExt cx="2138680" cy="1305560"/>
          </a:xfrm>
        </p:grpSpPr>
        <p:sp>
          <p:nvSpPr>
            <p:cNvPr id="9" name="object 9"/>
            <p:cNvSpPr/>
            <p:nvPr/>
          </p:nvSpPr>
          <p:spPr>
            <a:xfrm>
              <a:off x="7467600" y="3733800"/>
              <a:ext cx="1295400" cy="12954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3028" y="3729228"/>
              <a:ext cx="1305560" cy="1305560"/>
            </a:xfrm>
            <a:custGeom>
              <a:avLst/>
              <a:gdLst/>
              <a:ahLst/>
              <a:cxnLst/>
              <a:rect l="l" t="t" r="r" b="b"/>
              <a:pathLst>
                <a:path w="1305559" h="1305560">
                  <a:moveTo>
                    <a:pt x="1305305" y="652272"/>
                  </a:moveTo>
                  <a:lnTo>
                    <a:pt x="1299677" y="570648"/>
                  </a:lnTo>
                  <a:lnTo>
                    <a:pt x="1292146" y="523641"/>
                  </a:lnTo>
                  <a:lnTo>
                    <a:pt x="1281317" y="477845"/>
                  </a:lnTo>
                  <a:lnTo>
                    <a:pt x="1267318" y="433382"/>
                  </a:lnTo>
                  <a:lnTo>
                    <a:pt x="1250278" y="390375"/>
                  </a:lnTo>
                  <a:lnTo>
                    <a:pt x="1230325" y="348946"/>
                  </a:lnTo>
                  <a:lnTo>
                    <a:pt x="1207589" y="309216"/>
                  </a:lnTo>
                  <a:lnTo>
                    <a:pt x="1182198" y="271309"/>
                  </a:lnTo>
                  <a:lnTo>
                    <a:pt x="1154280" y="235347"/>
                  </a:lnTo>
                  <a:lnTo>
                    <a:pt x="1123964" y="201452"/>
                  </a:lnTo>
                  <a:lnTo>
                    <a:pt x="1091380" y="169746"/>
                  </a:lnTo>
                  <a:lnTo>
                    <a:pt x="1056654" y="140352"/>
                  </a:lnTo>
                  <a:lnTo>
                    <a:pt x="1019918" y="113391"/>
                  </a:lnTo>
                  <a:lnTo>
                    <a:pt x="981297" y="88987"/>
                  </a:lnTo>
                  <a:lnTo>
                    <a:pt x="940923" y="67261"/>
                  </a:lnTo>
                  <a:lnTo>
                    <a:pt x="898922" y="48336"/>
                  </a:lnTo>
                  <a:lnTo>
                    <a:pt x="855425" y="32333"/>
                  </a:lnTo>
                  <a:lnTo>
                    <a:pt x="810559" y="19376"/>
                  </a:lnTo>
                  <a:lnTo>
                    <a:pt x="764453" y="9587"/>
                  </a:lnTo>
                  <a:lnTo>
                    <a:pt x="717235" y="3087"/>
                  </a:lnTo>
                  <a:lnTo>
                    <a:pt x="669797" y="48"/>
                  </a:lnTo>
                  <a:lnTo>
                    <a:pt x="635507" y="0"/>
                  </a:lnTo>
                  <a:lnTo>
                    <a:pt x="588182" y="3091"/>
                  </a:lnTo>
                  <a:lnTo>
                    <a:pt x="541800" y="9459"/>
                  </a:lnTo>
                  <a:lnTo>
                    <a:pt x="496485" y="18992"/>
                  </a:lnTo>
                  <a:lnTo>
                    <a:pt x="452359" y="31575"/>
                  </a:lnTo>
                  <a:lnTo>
                    <a:pt x="409543" y="47096"/>
                  </a:lnTo>
                  <a:lnTo>
                    <a:pt x="368160" y="65443"/>
                  </a:lnTo>
                  <a:lnTo>
                    <a:pt x="328331" y="86501"/>
                  </a:lnTo>
                  <a:lnTo>
                    <a:pt x="290179" y="110157"/>
                  </a:lnTo>
                  <a:lnTo>
                    <a:pt x="253825" y="136300"/>
                  </a:lnTo>
                  <a:lnTo>
                    <a:pt x="219393" y="164815"/>
                  </a:lnTo>
                  <a:lnTo>
                    <a:pt x="187002" y="195589"/>
                  </a:lnTo>
                  <a:lnTo>
                    <a:pt x="156776" y="228511"/>
                  </a:lnTo>
                  <a:lnTo>
                    <a:pt x="128837" y="263465"/>
                  </a:lnTo>
                  <a:lnTo>
                    <a:pt x="103307" y="300340"/>
                  </a:lnTo>
                  <a:lnTo>
                    <a:pt x="80307" y="339023"/>
                  </a:lnTo>
                  <a:lnTo>
                    <a:pt x="59960" y="379400"/>
                  </a:lnTo>
                  <a:lnTo>
                    <a:pt x="42388" y="421358"/>
                  </a:lnTo>
                  <a:lnTo>
                    <a:pt x="27712" y="464784"/>
                  </a:lnTo>
                  <a:lnTo>
                    <a:pt x="16055" y="509565"/>
                  </a:lnTo>
                  <a:lnTo>
                    <a:pt x="7539" y="555589"/>
                  </a:lnTo>
                  <a:lnTo>
                    <a:pt x="2285" y="602742"/>
                  </a:lnTo>
                  <a:lnTo>
                    <a:pt x="0" y="635508"/>
                  </a:lnTo>
                  <a:lnTo>
                    <a:pt x="0" y="649986"/>
                  </a:lnTo>
                  <a:lnTo>
                    <a:pt x="2285" y="647700"/>
                  </a:lnTo>
                  <a:lnTo>
                    <a:pt x="7690" y="647770"/>
                  </a:lnTo>
                  <a:lnTo>
                    <a:pt x="9905" y="649986"/>
                  </a:lnTo>
                  <a:lnTo>
                    <a:pt x="9905" y="636270"/>
                  </a:lnTo>
                  <a:lnTo>
                    <a:pt x="11429" y="602742"/>
                  </a:lnTo>
                  <a:lnTo>
                    <a:pt x="16824" y="555629"/>
                  </a:lnTo>
                  <a:lnTo>
                    <a:pt x="25552" y="509626"/>
                  </a:lnTo>
                  <a:lnTo>
                    <a:pt x="37483" y="464856"/>
                  </a:lnTo>
                  <a:lnTo>
                    <a:pt x="52489" y="421442"/>
                  </a:lnTo>
                  <a:lnTo>
                    <a:pt x="70439" y="379507"/>
                  </a:lnTo>
                  <a:lnTo>
                    <a:pt x="91203" y="339173"/>
                  </a:lnTo>
                  <a:lnTo>
                    <a:pt x="114652" y="300563"/>
                  </a:lnTo>
                  <a:lnTo>
                    <a:pt x="140657" y="263801"/>
                  </a:lnTo>
                  <a:lnTo>
                    <a:pt x="169088" y="229009"/>
                  </a:lnTo>
                  <a:lnTo>
                    <a:pt x="199814" y="196310"/>
                  </a:lnTo>
                  <a:lnTo>
                    <a:pt x="232707" y="165827"/>
                  </a:lnTo>
                  <a:lnTo>
                    <a:pt x="267637" y="137683"/>
                  </a:lnTo>
                  <a:lnTo>
                    <a:pt x="304474" y="112000"/>
                  </a:lnTo>
                  <a:lnTo>
                    <a:pt x="343089" y="88902"/>
                  </a:lnTo>
                  <a:lnTo>
                    <a:pt x="383351" y="68512"/>
                  </a:lnTo>
                  <a:lnTo>
                    <a:pt x="425132" y="50951"/>
                  </a:lnTo>
                  <a:lnTo>
                    <a:pt x="468301" y="36344"/>
                  </a:lnTo>
                  <a:lnTo>
                    <a:pt x="512729" y="24813"/>
                  </a:lnTo>
                  <a:lnTo>
                    <a:pt x="558287" y="16481"/>
                  </a:lnTo>
                  <a:lnTo>
                    <a:pt x="604844" y="11471"/>
                  </a:lnTo>
                  <a:lnTo>
                    <a:pt x="652271" y="9906"/>
                  </a:lnTo>
                  <a:lnTo>
                    <a:pt x="669797" y="9940"/>
                  </a:lnTo>
                  <a:lnTo>
                    <a:pt x="734446" y="14859"/>
                  </a:lnTo>
                  <a:lnTo>
                    <a:pt x="782022" y="22659"/>
                  </a:lnTo>
                  <a:lnTo>
                    <a:pt x="828386" y="33924"/>
                  </a:lnTo>
                  <a:lnTo>
                    <a:pt x="873397" y="48516"/>
                  </a:lnTo>
                  <a:lnTo>
                    <a:pt x="916914" y="66294"/>
                  </a:lnTo>
                  <a:lnTo>
                    <a:pt x="958796" y="87115"/>
                  </a:lnTo>
                  <a:lnTo>
                    <a:pt x="998903" y="110841"/>
                  </a:lnTo>
                  <a:lnTo>
                    <a:pt x="1037093" y="137330"/>
                  </a:lnTo>
                  <a:lnTo>
                    <a:pt x="1073226" y="166441"/>
                  </a:lnTo>
                  <a:lnTo>
                    <a:pt x="1107162" y="198034"/>
                  </a:lnTo>
                  <a:lnTo>
                    <a:pt x="1138758" y="231968"/>
                  </a:lnTo>
                  <a:lnTo>
                    <a:pt x="1167875" y="268102"/>
                  </a:lnTo>
                  <a:lnTo>
                    <a:pt x="1194371" y="306296"/>
                  </a:lnTo>
                  <a:lnTo>
                    <a:pt x="1218106" y="346409"/>
                  </a:lnTo>
                  <a:lnTo>
                    <a:pt x="1238938" y="388300"/>
                  </a:lnTo>
                  <a:lnTo>
                    <a:pt x="1256728" y="431829"/>
                  </a:lnTo>
                  <a:lnTo>
                    <a:pt x="1271333" y="476855"/>
                  </a:lnTo>
                  <a:lnTo>
                    <a:pt x="1282614" y="523236"/>
                  </a:lnTo>
                  <a:lnTo>
                    <a:pt x="1290429" y="570834"/>
                  </a:lnTo>
                  <a:lnTo>
                    <a:pt x="1294637" y="619506"/>
                  </a:lnTo>
                  <a:lnTo>
                    <a:pt x="1295399" y="635508"/>
                  </a:lnTo>
                  <a:lnTo>
                    <a:pt x="1295399" y="763697"/>
                  </a:lnTo>
                  <a:lnTo>
                    <a:pt x="1300359" y="733001"/>
                  </a:lnTo>
                  <a:lnTo>
                    <a:pt x="1304543" y="685800"/>
                  </a:lnTo>
                  <a:lnTo>
                    <a:pt x="1304543" y="669036"/>
                  </a:lnTo>
                  <a:lnTo>
                    <a:pt x="1305305" y="652272"/>
                  </a:lnTo>
                  <a:close/>
                </a:path>
                <a:path w="1305559" h="1305560">
                  <a:moveTo>
                    <a:pt x="9905" y="652272"/>
                  </a:moveTo>
                  <a:lnTo>
                    <a:pt x="9905" y="649986"/>
                  </a:lnTo>
                  <a:lnTo>
                    <a:pt x="7690" y="647770"/>
                  </a:lnTo>
                  <a:lnTo>
                    <a:pt x="2285" y="647700"/>
                  </a:lnTo>
                  <a:lnTo>
                    <a:pt x="0" y="649986"/>
                  </a:lnTo>
                  <a:lnTo>
                    <a:pt x="0" y="652272"/>
                  </a:lnTo>
                  <a:lnTo>
                    <a:pt x="9905" y="652272"/>
                  </a:lnTo>
                  <a:close/>
                </a:path>
                <a:path w="1305559" h="1305560">
                  <a:moveTo>
                    <a:pt x="9905" y="655320"/>
                  </a:moveTo>
                  <a:lnTo>
                    <a:pt x="9905" y="652272"/>
                  </a:lnTo>
                  <a:lnTo>
                    <a:pt x="0" y="652272"/>
                  </a:lnTo>
                  <a:lnTo>
                    <a:pt x="0" y="655320"/>
                  </a:lnTo>
                  <a:lnTo>
                    <a:pt x="2285" y="657606"/>
                  </a:lnTo>
                  <a:lnTo>
                    <a:pt x="7690" y="657535"/>
                  </a:lnTo>
                  <a:lnTo>
                    <a:pt x="9905" y="655320"/>
                  </a:lnTo>
                  <a:close/>
                </a:path>
                <a:path w="1305559" h="1305560">
                  <a:moveTo>
                    <a:pt x="1295399" y="763697"/>
                  </a:moveTo>
                  <a:lnTo>
                    <a:pt x="1295399" y="669036"/>
                  </a:lnTo>
                  <a:lnTo>
                    <a:pt x="1294637" y="685800"/>
                  </a:lnTo>
                  <a:lnTo>
                    <a:pt x="1290536" y="733160"/>
                  </a:lnTo>
                  <a:lnTo>
                    <a:pt x="1283061" y="779464"/>
                  </a:lnTo>
                  <a:lnTo>
                    <a:pt x="1272341" y="824589"/>
                  </a:lnTo>
                  <a:lnTo>
                    <a:pt x="1258502" y="868412"/>
                  </a:lnTo>
                  <a:lnTo>
                    <a:pt x="1241670" y="910810"/>
                  </a:lnTo>
                  <a:lnTo>
                    <a:pt x="1221974" y="951661"/>
                  </a:lnTo>
                  <a:lnTo>
                    <a:pt x="1199540" y="990842"/>
                  </a:lnTo>
                  <a:lnTo>
                    <a:pt x="1174494" y="1028231"/>
                  </a:lnTo>
                  <a:lnTo>
                    <a:pt x="1146965" y="1063705"/>
                  </a:lnTo>
                  <a:lnTo>
                    <a:pt x="1117077" y="1097142"/>
                  </a:lnTo>
                  <a:lnTo>
                    <a:pt x="1084960" y="1128418"/>
                  </a:lnTo>
                  <a:lnTo>
                    <a:pt x="1050739" y="1157412"/>
                  </a:lnTo>
                  <a:lnTo>
                    <a:pt x="1014541" y="1184000"/>
                  </a:lnTo>
                  <a:lnTo>
                    <a:pt x="976494" y="1208060"/>
                  </a:lnTo>
                  <a:lnTo>
                    <a:pt x="936724" y="1229470"/>
                  </a:lnTo>
                  <a:lnTo>
                    <a:pt x="895358" y="1248106"/>
                  </a:lnTo>
                  <a:lnTo>
                    <a:pt x="852524" y="1263847"/>
                  </a:lnTo>
                  <a:lnTo>
                    <a:pt x="808347" y="1276569"/>
                  </a:lnTo>
                  <a:lnTo>
                    <a:pt x="762956" y="1286150"/>
                  </a:lnTo>
                  <a:lnTo>
                    <a:pt x="716476" y="1292468"/>
                  </a:lnTo>
                  <a:lnTo>
                    <a:pt x="669797" y="1295352"/>
                  </a:lnTo>
                  <a:lnTo>
                    <a:pt x="635507" y="1295353"/>
                  </a:lnTo>
                  <a:lnTo>
                    <a:pt x="587436" y="1292407"/>
                  </a:lnTo>
                  <a:lnTo>
                    <a:pt x="539598" y="1285789"/>
                  </a:lnTo>
                  <a:lnTo>
                    <a:pt x="492899" y="1275680"/>
                  </a:lnTo>
                  <a:lnTo>
                    <a:pt x="447481" y="1262217"/>
                  </a:lnTo>
                  <a:lnTo>
                    <a:pt x="403487" y="1245536"/>
                  </a:lnTo>
                  <a:lnTo>
                    <a:pt x="361060" y="1225773"/>
                  </a:lnTo>
                  <a:lnTo>
                    <a:pt x="320342" y="1203065"/>
                  </a:lnTo>
                  <a:lnTo>
                    <a:pt x="281476" y="1177547"/>
                  </a:lnTo>
                  <a:lnTo>
                    <a:pt x="244604" y="1149357"/>
                  </a:lnTo>
                  <a:lnTo>
                    <a:pt x="209869" y="1118630"/>
                  </a:lnTo>
                  <a:lnTo>
                    <a:pt x="177413" y="1085502"/>
                  </a:lnTo>
                  <a:lnTo>
                    <a:pt x="147380" y="1050110"/>
                  </a:lnTo>
                  <a:lnTo>
                    <a:pt x="119912" y="1012590"/>
                  </a:lnTo>
                  <a:lnTo>
                    <a:pt x="95151" y="973077"/>
                  </a:lnTo>
                  <a:lnTo>
                    <a:pt x="73240" y="931709"/>
                  </a:lnTo>
                  <a:lnTo>
                    <a:pt x="54322" y="888622"/>
                  </a:lnTo>
                  <a:lnTo>
                    <a:pt x="38539" y="843951"/>
                  </a:lnTo>
                  <a:lnTo>
                    <a:pt x="26035" y="797833"/>
                  </a:lnTo>
                  <a:lnTo>
                    <a:pt x="16951" y="750405"/>
                  </a:lnTo>
                  <a:lnTo>
                    <a:pt x="11429" y="701802"/>
                  </a:lnTo>
                  <a:lnTo>
                    <a:pt x="9905" y="655320"/>
                  </a:lnTo>
                  <a:lnTo>
                    <a:pt x="7690" y="657535"/>
                  </a:lnTo>
                  <a:lnTo>
                    <a:pt x="2285" y="657606"/>
                  </a:lnTo>
                  <a:lnTo>
                    <a:pt x="0" y="655320"/>
                  </a:lnTo>
                  <a:lnTo>
                    <a:pt x="0" y="669798"/>
                  </a:lnTo>
                  <a:lnTo>
                    <a:pt x="7690" y="750576"/>
                  </a:lnTo>
                  <a:lnTo>
                    <a:pt x="16472" y="797410"/>
                  </a:lnTo>
                  <a:lnTo>
                    <a:pt x="28503" y="842945"/>
                  </a:lnTo>
                  <a:lnTo>
                    <a:pt x="43651" y="887063"/>
                  </a:lnTo>
                  <a:lnTo>
                    <a:pt x="61788" y="929646"/>
                  </a:lnTo>
                  <a:lnTo>
                    <a:pt x="82782" y="970575"/>
                  </a:lnTo>
                  <a:lnTo>
                    <a:pt x="106505" y="1009731"/>
                  </a:lnTo>
                  <a:lnTo>
                    <a:pt x="132825" y="1046996"/>
                  </a:lnTo>
                  <a:lnTo>
                    <a:pt x="161614" y="1082250"/>
                  </a:lnTo>
                  <a:lnTo>
                    <a:pt x="192740" y="1115375"/>
                  </a:lnTo>
                  <a:lnTo>
                    <a:pt x="226075" y="1146253"/>
                  </a:lnTo>
                  <a:lnTo>
                    <a:pt x="261488" y="1174765"/>
                  </a:lnTo>
                  <a:lnTo>
                    <a:pt x="298849" y="1200792"/>
                  </a:lnTo>
                  <a:lnTo>
                    <a:pt x="338028" y="1224215"/>
                  </a:lnTo>
                  <a:lnTo>
                    <a:pt x="378896" y="1244915"/>
                  </a:lnTo>
                  <a:lnTo>
                    <a:pt x="421321" y="1262775"/>
                  </a:lnTo>
                  <a:lnTo>
                    <a:pt x="465175" y="1277675"/>
                  </a:lnTo>
                  <a:lnTo>
                    <a:pt x="510327" y="1289497"/>
                  </a:lnTo>
                  <a:lnTo>
                    <a:pt x="556647" y="1298122"/>
                  </a:lnTo>
                  <a:lnTo>
                    <a:pt x="604005" y="1303431"/>
                  </a:lnTo>
                  <a:lnTo>
                    <a:pt x="652271" y="1305306"/>
                  </a:lnTo>
                  <a:lnTo>
                    <a:pt x="669797" y="1304544"/>
                  </a:lnTo>
                  <a:lnTo>
                    <a:pt x="733029" y="1299862"/>
                  </a:lnTo>
                  <a:lnTo>
                    <a:pt x="779234" y="1292618"/>
                  </a:lnTo>
                  <a:lnTo>
                    <a:pt x="824295" y="1282172"/>
                  </a:lnTo>
                  <a:lnTo>
                    <a:pt x="868093" y="1268646"/>
                  </a:lnTo>
                  <a:lnTo>
                    <a:pt x="910510" y="1252162"/>
                  </a:lnTo>
                  <a:lnTo>
                    <a:pt x="951428" y="1232842"/>
                  </a:lnTo>
                  <a:lnTo>
                    <a:pt x="990726" y="1210809"/>
                  </a:lnTo>
                  <a:lnTo>
                    <a:pt x="1028288" y="1186184"/>
                  </a:lnTo>
                  <a:lnTo>
                    <a:pt x="1063995" y="1159090"/>
                  </a:lnTo>
                  <a:lnTo>
                    <a:pt x="1097726" y="1129649"/>
                  </a:lnTo>
                  <a:lnTo>
                    <a:pt x="1129365" y="1097983"/>
                  </a:lnTo>
                  <a:lnTo>
                    <a:pt x="1158793" y="1064213"/>
                  </a:lnTo>
                  <a:lnTo>
                    <a:pt x="1185890" y="1028463"/>
                  </a:lnTo>
                  <a:lnTo>
                    <a:pt x="1210538" y="990854"/>
                  </a:lnTo>
                  <a:lnTo>
                    <a:pt x="1232619" y="951508"/>
                  </a:lnTo>
                  <a:lnTo>
                    <a:pt x="1252014" y="910547"/>
                  </a:lnTo>
                  <a:lnTo>
                    <a:pt x="1268604" y="868094"/>
                  </a:lnTo>
                  <a:lnTo>
                    <a:pt x="1282270" y="824271"/>
                  </a:lnTo>
                  <a:lnTo>
                    <a:pt x="1292895" y="779199"/>
                  </a:lnTo>
                  <a:lnTo>
                    <a:pt x="1295399" y="763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5800" y="3733800"/>
              <a:ext cx="1295400" cy="12954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301228" y="3729228"/>
              <a:ext cx="1300480" cy="1305560"/>
            </a:xfrm>
            <a:custGeom>
              <a:avLst/>
              <a:gdLst/>
              <a:ahLst/>
              <a:cxnLst/>
              <a:rect l="l" t="t" r="r" b="b"/>
              <a:pathLst>
                <a:path w="1300479" h="1305560">
                  <a:moveTo>
                    <a:pt x="1299972" y="735397"/>
                  </a:moveTo>
                  <a:lnTo>
                    <a:pt x="1299972" y="574097"/>
                  </a:lnTo>
                  <a:lnTo>
                    <a:pt x="1299677" y="570648"/>
                  </a:lnTo>
                  <a:lnTo>
                    <a:pt x="1292146" y="523641"/>
                  </a:lnTo>
                  <a:lnTo>
                    <a:pt x="1281317" y="477845"/>
                  </a:lnTo>
                  <a:lnTo>
                    <a:pt x="1267318" y="433382"/>
                  </a:lnTo>
                  <a:lnTo>
                    <a:pt x="1250278" y="390375"/>
                  </a:lnTo>
                  <a:lnTo>
                    <a:pt x="1230325" y="348946"/>
                  </a:lnTo>
                  <a:lnTo>
                    <a:pt x="1207589" y="309216"/>
                  </a:lnTo>
                  <a:lnTo>
                    <a:pt x="1182198" y="271309"/>
                  </a:lnTo>
                  <a:lnTo>
                    <a:pt x="1154280" y="235347"/>
                  </a:lnTo>
                  <a:lnTo>
                    <a:pt x="1123964" y="201452"/>
                  </a:lnTo>
                  <a:lnTo>
                    <a:pt x="1091380" y="169746"/>
                  </a:lnTo>
                  <a:lnTo>
                    <a:pt x="1056654" y="140352"/>
                  </a:lnTo>
                  <a:lnTo>
                    <a:pt x="1019918" y="113391"/>
                  </a:lnTo>
                  <a:lnTo>
                    <a:pt x="981297" y="88987"/>
                  </a:lnTo>
                  <a:lnTo>
                    <a:pt x="940923" y="67261"/>
                  </a:lnTo>
                  <a:lnTo>
                    <a:pt x="898922" y="48336"/>
                  </a:lnTo>
                  <a:lnTo>
                    <a:pt x="855425" y="32333"/>
                  </a:lnTo>
                  <a:lnTo>
                    <a:pt x="810559" y="19376"/>
                  </a:lnTo>
                  <a:lnTo>
                    <a:pt x="764453" y="9587"/>
                  </a:lnTo>
                  <a:lnTo>
                    <a:pt x="717235" y="3087"/>
                  </a:lnTo>
                  <a:lnTo>
                    <a:pt x="669797" y="48"/>
                  </a:lnTo>
                  <a:lnTo>
                    <a:pt x="635507" y="0"/>
                  </a:lnTo>
                  <a:lnTo>
                    <a:pt x="588182" y="3091"/>
                  </a:lnTo>
                  <a:lnTo>
                    <a:pt x="541800" y="9459"/>
                  </a:lnTo>
                  <a:lnTo>
                    <a:pt x="496485" y="18992"/>
                  </a:lnTo>
                  <a:lnTo>
                    <a:pt x="452359" y="31575"/>
                  </a:lnTo>
                  <a:lnTo>
                    <a:pt x="409543" y="47096"/>
                  </a:lnTo>
                  <a:lnTo>
                    <a:pt x="368160" y="65443"/>
                  </a:lnTo>
                  <a:lnTo>
                    <a:pt x="328331" y="86501"/>
                  </a:lnTo>
                  <a:lnTo>
                    <a:pt x="290179" y="110157"/>
                  </a:lnTo>
                  <a:lnTo>
                    <a:pt x="253825" y="136300"/>
                  </a:lnTo>
                  <a:lnTo>
                    <a:pt x="219393" y="164815"/>
                  </a:lnTo>
                  <a:lnTo>
                    <a:pt x="187002" y="195589"/>
                  </a:lnTo>
                  <a:lnTo>
                    <a:pt x="156776" y="228511"/>
                  </a:lnTo>
                  <a:lnTo>
                    <a:pt x="128837" y="263465"/>
                  </a:lnTo>
                  <a:lnTo>
                    <a:pt x="103307" y="300340"/>
                  </a:lnTo>
                  <a:lnTo>
                    <a:pt x="80307" y="339023"/>
                  </a:lnTo>
                  <a:lnTo>
                    <a:pt x="59960" y="379400"/>
                  </a:lnTo>
                  <a:lnTo>
                    <a:pt x="42388" y="421358"/>
                  </a:lnTo>
                  <a:lnTo>
                    <a:pt x="27712" y="464784"/>
                  </a:lnTo>
                  <a:lnTo>
                    <a:pt x="16055" y="509565"/>
                  </a:lnTo>
                  <a:lnTo>
                    <a:pt x="7539" y="555589"/>
                  </a:lnTo>
                  <a:lnTo>
                    <a:pt x="2285" y="602742"/>
                  </a:lnTo>
                  <a:lnTo>
                    <a:pt x="0" y="635508"/>
                  </a:lnTo>
                  <a:lnTo>
                    <a:pt x="0" y="649986"/>
                  </a:lnTo>
                  <a:lnTo>
                    <a:pt x="2285" y="647700"/>
                  </a:lnTo>
                  <a:lnTo>
                    <a:pt x="7690" y="647770"/>
                  </a:lnTo>
                  <a:lnTo>
                    <a:pt x="9905" y="649986"/>
                  </a:lnTo>
                  <a:lnTo>
                    <a:pt x="9905" y="636270"/>
                  </a:lnTo>
                  <a:lnTo>
                    <a:pt x="11429" y="602742"/>
                  </a:lnTo>
                  <a:lnTo>
                    <a:pt x="16824" y="555629"/>
                  </a:lnTo>
                  <a:lnTo>
                    <a:pt x="25552" y="509626"/>
                  </a:lnTo>
                  <a:lnTo>
                    <a:pt x="37483" y="464856"/>
                  </a:lnTo>
                  <a:lnTo>
                    <a:pt x="52489" y="421442"/>
                  </a:lnTo>
                  <a:lnTo>
                    <a:pt x="70439" y="379507"/>
                  </a:lnTo>
                  <a:lnTo>
                    <a:pt x="91203" y="339173"/>
                  </a:lnTo>
                  <a:lnTo>
                    <a:pt x="114652" y="300563"/>
                  </a:lnTo>
                  <a:lnTo>
                    <a:pt x="140657" y="263801"/>
                  </a:lnTo>
                  <a:lnTo>
                    <a:pt x="169088" y="229009"/>
                  </a:lnTo>
                  <a:lnTo>
                    <a:pt x="199814" y="196310"/>
                  </a:lnTo>
                  <a:lnTo>
                    <a:pt x="232707" y="165827"/>
                  </a:lnTo>
                  <a:lnTo>
                    <a:pt x="267637" y="137683"/>
                  </a:lnTo>
                  <a:lnTo>
                    <a:pt x="304474" y="112000"/>
                  </a:lnTo>
                  <a:lnTo>
                    <a:pt x="343089" y="88902"/>
                  </a:lnTo>
                  <a:lnTo>
                    <a:pt x="383351" y="68512"/>
                  </a:lnTo>
                  <a:lnTo>
                    <a:pt x="425132" y="50951"/>
                  </a:lnTo>
                  <a:lnTo>
                    <a:pt x="468301" y="36344"/>
                  </a:lnTo>
                  <a:lnTo>
                    <a:pt x="512729" y="24813"/>
                  </a:lnTo>
                  <a:lnTo>
                    <a:pt x="558287" y="16481"/>
                  </a:lnTo>
                  <a:lnTo>
                    <a:pt x="604844" y="11471"/>
                  </a:lnTo>
                  <a:lnTo>
                    <a:pt x="652271" y="9906"/>
                  </a:lnTo>
                  <a:lnTo>
                    <a:pt x="669797" y="9940"/>
                  </a:lnTo>
                  <a:lnTo>
                    <a:pt x="734446" y="14859"/>
                  </a:lnTo>
                  <a:lnTo>
                    <a:pt x="782022" y="22659"/>
                  </a:lnTo>
                  <a:lnTo>
                    <a:pt x="828386" y="33924"/>
                  </a:lnTo>
                  <a:lnTo>
                    <a:pt x="873397" y="48516"/>
                  </a:lnTo>
                  <a:lnTo>
                    <a:pt x="916914" y="66294"/>
                  </a:lnTo>
                  <a:lnTo>
                    <a:pt x="958796" y="87115"/>
                  </a:lnTo>
                  <a:lnTo>
                    <a:pt x="998903" y="110841"/>
                  </a:lnTo>
                  <a:lnTo>
                    <a:pt x="1037093" y="137330"/>
                  </a:lnTo>
                  <a:lnTo>
                    <a:pt x="1073226" y="166441"/>
                  </a:lnTo>
                  <a:lnTo>
                    <a:pt x="1107162" y="198034"/>
                  </a:lnTo>
                  <a:lnTo>
                    <a:pt x="1138758" y="231968"/>
                  </a:lnTo>
                  <a:lnTo>
                    <a:pt x="1167875" y="268102"/>
                  </a:lnTo>
                  <a:lnTo>
                    <a:pt x="1194371" y="306296"/>
                  </a:lnTo>
                  <a:lnTo>
                    <a:pt x="1218106" y="346409"/>
                  </a:lnTo>
                  <a:lnTo>
                    <a:pt x="1238938" y="388300"/>
                  </a:lnTo>
                  <a:lnTo>
                    <a:pt x="1256728" y="431829"/>
                  </a:lnTo>
                  <a:lnTo>
                    <a:pt x="1271333" y="476855"/>
                  </a:lnTo>
                  <a:lnTo>
                    <a:pt x="1282614" y="523236"/>
                  </a:lnTo>
                  <a:lnTo>
                    <a:pt x="1290429" y="570834"/>
                  </a:lnTo>
                  <a:lnTo>
                    <a:pt x="1294637" y="619506"/>
                  </a:lnTo>
                  <a:lnTo>
                    <a:pt x="1295399" y="635508"/>
                  </a:lnTo>
                  <a:lnTo>
                    <a:pt x="1295399" y="763697"/>
                  </a:lnTo>
                  <a:lnTo>
                    <a:pt x="1299972" y="735397"/>
                  </a:lnTo>
                  <a:close/>
                </a:path>
                <a:path w="1300479" h="1305560">
                  <a:moveTo>
                    <a:pt x="9905" y="652272"/>
                  </a:moveTo>
                  <a:lnTo>
                    <a:pt x="9905" y="649986"/>
                  </a:lnTo>
                  <a:lnTo>
                    <a:pt x="7690" y="647770"/>
                  </a:lnTo>
                  <a:lnTo>
                    <a:pt x="2285" y="647700"/>
                  </a:lnTo>
                  <a:lnTo>
                    <a:pt x="0" y="649986"/>
                  </a:lnTo>
                  <a:lnTo>
                    <a:pt x="0" y="652272"/>
                  </a:lnTo>
                  <a:lnTo>
                    <a:pt x="9905" y="652272"/>
                  </a:lnTo>
                  <a:close/>
                </a:path>
                <a:path w="1300479" h="1305560">
                  <a:moveTo>
                    <a:pt x="9905" y="655320"/>
                  </a:moveTo>
                  <a:lnTo>
                    <a:pt x="9905" y="652272"/>
                  </a:lnTo>
                  <a:lnTo>
                    <a:pt x="0" y="652272"/>
                  </a:lnTo>
                  <a:lnTo>
                    <a:pt x="0" y="655320"/>
                  </a:lnTo>
                  <a:lnTo>
                    <a:pt x="2285" y="657606"/>
                  </a:lnTo>
                  <a:lnTo>
                    <a:pt x="7690" y="657535"/>
                  </a:lnTo>
                  <a:lnTo>
                    <a:pt x="9905" y="655320"/>
                  </a:lnTo>
                  <a:close/>
                </a:path>
                <a:path w="1300479" h="1305560">
                  <a:moveTo>
                    <a:pt x="1295399" y="763697"/>
                  </a:moveTo>
                  <a:lnTo>
                    <a:pt x="1295399" y="669036"/>
                  </a:lnTo>
                  <a:lnTo>
                    <a:pt x="1294637" y="685800"/>
                  </a:lnTo>
                  <a:lnTo>
                    <a:pt x="1290536" y="733160"/>
                  </a:lnTo>
                  <a:lnTo>
                    <a:pt x="1283061" y="779464"/>
                  </a:lnTo>
                  <a:lnTo>
                    <a:pt x="1272341" y="824589"/>
                  </a:lnTo>
                  <a:lnTo>
                    <a:pt x="1258502" y="868412"/>
                  </a:lnTo>
                  <a:lnTo>
                    <a:pt x="1241670" y="910810"/>
                  </a:lnTo>
                  <a:lnTo>
                    <a:pt x="1221974" y="951661"/>
                  </a:lnTo>
                  <a:lnTo>
                    <a:pt x="1199540" y="990842"/>
                  </a:lnTo>
                  <a:lnTo>
                    <a:pt x="1174494" y="1028231"/>
                  </a:lnTo>
                  <a:lnTo>
                    <a:pt x="1146965" y="1063705"/>
                  </a:lnTo>
                  <a:lnTo>
                    <a:pt x="1117077" y="1097142"/>
                  </a:lnTo>
                  <a:lnTo>
                    <a:pt x="1084960" y="1128418"/>
                  </a:lnTo>
                  <a:lnTo>
                    <a:pt x="1050739" y="1157412"/>
                  </a:lnTo>
                  <a:lnTo>
                    <a:pt x="1014541" y="1184000"/>
                  </a:lnTo>
                  <a:lnTo>
                    <a:pt x="976494" y="1208060"/>
                  </a:lnTo>
                  <a:lnTo>
                    <a:pt x="936724" y="1229470"/>
                  </a:lnTo>
                  <a:lnTo>
                    <a:pt x="895358" y="1248106"/>
                  </a:lnTo>
                  <a:lnTo>
                    <a:pt x="852524" y="1263847"/>
                  </a:lnTo>
                  <a:lnTo>
                    <a:pt x="808347" y="1276569"/>
                  </a:lnTo>
                  <a:lnTo>
                    <a:pt x="762956" y="1286150"/>
                  </a:lnTo>
                  <a:lnTo>
                    <a:pt x="716476" y="1292468"/>
                  </a:lnTo>
                  <a:lnTo>
                    <a:pt x="669797" y="1295352"/>
                  </a:lnTo>
                  <a:lnTo>
                    <a:pt x="635507" y="1295353"/>
                  </a:lnTo>
                  <a:lnTo>
                    <a:pt x="587434" y="1292407"/>
                  </a:lnTo>
                  <a:lnTo>
                    <a:pt x="539595" y="1285789"/>
                  </a:lnTo>
                  <a:lnTo>
                    <a:pt x="492895" y="1275680"/>
                  </a:lnTo>
                  <a:lnTo>
                    <a:pt x="447476" y="1262217"/>
                  </a:lnTo>
                  <a:lnTo>
                    <a:pt x="403482" y="1245536"/>
                  </a:lnTo>
                  <a:lnTo>
                    <a:pt x="361055" y="1225773"/>
                  </a:lnTo>
                  <a:lnTo>
                    <a:pt x="320336" y="1203065"/>
                  </a:lnTo>
                  <a:lnTo>
                    <a:pt x="281470" y="1177547"/>
                  </a:lnTo>
                  <a:lnTo>
                    <a:pt x="244598" y="1149357"/>
                  </a:lnTo>
                  <a:lnTo>
                    <a:pt x="209864" y="1118630"/>
                  </a:lnTo>
                  <a:lnTo>
                    <a:pt x="177409" y="1085502"/>
                  </a:lnTo>
                  <a:lnTo>
                    <a:pt x="147376" y="1050110"/>
                  </a:lnTo>
                  <a:lnTo>
                    <a:pt x="119909" y="1012590"/>
                  </a:lnTo>
                  <a:lnTo>
                    <a:pt x="95149" y="973077"/>
                  </a:lnTo>
                  <a:lnTo>
                    <a:pt x="73238" y="931709"/>
                  </a:lnTo>
                  <a:lnTo>
                    <a:pt x="54321" y="888622"/>
                  </a:lnTo>
                  <a:lnTo>
                    <a:pt x="38539" y="843951"/>
                  </a:lnTo>
                  <a:lnTo>
                    <a:pt x="26034" y="797833"/>
                  </a:lnTo>
                  <a:lnTo>
                    <a:pt x="16950" y="750405"/>
                  </a:lnTo>
                  <a:lnTo>
                    <a:pt x="11429" y="701802"/>
                  </a:lnTo>
                  <a:lnTo>
                    <a:pt x="9905" y="655320"/>
                  </a:lnTo>
                  <a:lnTo>
                    <a:pt x="7690" y="657535"/>
                  </a:lnTo>
                  <a:lnTo>
                    <a:pt x="2285" y="657606"/>
                  </a:lnTo>
                  <a:lnTo>
                    <a:pt x="0" y="655320"/>
                  </a:lnTo>
                  <a:lnTo>
                    <a:pt x="0" y="669798"/>
                  </a:lnTo>
                  <a:lnTo>
                    <a:pt x="7690" y="750576"/>
                  </a:lnTo>
                  <a:lnTo>
                    <a:pt x="16472" y="797410"/>
                  </a:lnTo>
                  <a:lnTo>
                    <a:pt x="28503" y="842945"/>
                  </a:lnTo>
                  <a:lnTo>
                    <a:pt x="43651" y="887063"/>
                  </a:lnTo>
                  <a:lnTo>
                    <a:pt x="61788" y="929646"/>
                  </a:lnTo>
                  <a:lnTo>
                    <a:pt x="82782" y="970575"/>
                  </a:lnTo>
                  <a:lnTo>
                    <a:pt x="106505" y="1009731"/>
                  </a:lnTo>
                  <a:lnTo>
                    <a:pt x="132825" y="1046996"/>
                  </a:lnTo>
                  <a:lnTo>
                    <a:pt x="161614" y="1082250"/>
                  </a:lnTo>
                  <a:lnTo>
                    <a:pt x="192740" y="1115375"/>
                  </a:lnTo>
                  <a:lnTo>
                    <a:pt x="226075" y="1146253"/>
                  </a:lnTo>
                  <a:lnTo>
                    <a:pt x="261488" y="1174765"/>
                  </a:lnTo>
                  <a:lnTo>
                    <a:pt x="298849" y="1200792"/>
                  </a:lnTo>
                  <a:lnTo>
                    <a:pt x="338028" y="1224215"/>
                  </a:lnTo>
                  <a:lnTo>
                    <a:pt x="378896" y="1244915"/>
                  </a:lnTo>
                  <a:lnTo>
                    <a:pt x="421321" y="1262775"/>
                  </a:lnTo>
                  <a:lnTo>
                    <a:pt x="465175" y="1277675"/>
                  </a:lnTo>
                  <a:lnTo>
                    <a:pt x="510327" y="1289497"/>
                  </a:lnTo>
                  <a:lnTo>
                    <a:pt x="556647" y="1298122"/>
                  </a:lnTo>
                  <a:lnTo>
                    <a:pt x="604005" y="1303431"/>
                  </a:lnTo>
                  <a:lnTo>
                    <a:pt x="652271" y="1305306"/>
                  </a:lnTo>
                  <a:lnTo>
                    <a:pt x="669797" y="1304544"/>
                  </a:lnTo>
                  <a:lnTo>
                    <a:pt x="733029" y="1299862"/>
                  </a:lnTo>
                  <a:lnTo>
                    <a:pt x="779234" y="1292618"/>
                  </a:lnTo>
                  <a:lnTo>
                    <a:pt x="824295" y="1282172"/>
                  </a:lnTo>
                  <a:lnTo>
                    <a:pt x="868093" y="1268646"/>
                  </a:lnTo>
                  <a:lnTo>
                    <a:pt x="910510" y="1252162"/>
                  </a:lnTo>
                  <a:lnTo>
                    <a:pt x="951428" y="1232842"/>
                  </a:lnTo>
                  <a:lnTo>
                    <a:pt x="990726" y="1210809"/>
                  </a:lnTo>
                  <a:lnTo>
                    <a:pt x="1028288" y="1186184"/>
                  </a:lnTo>
                  <a:lnTo>
                    <a:pt x="1063995" y="1159090"/>
                  </a:lnTo>
                  <a:lnTo>
                    <a:pt x="1097726" y="1129649"/>
                  </a:lnTo>
                  <a:lnTo>
                    <a:pt x="1129365" y="1097983"/>
                  </a:lnTo>
                  <a:lnTo>
                    <a:pt x="1158793" y="1064213"/>
                  </a:lnTo>
                  <a:lnTo>
                    <a:pt x="1185890" y="1028463"/>
                  </a:lnTo>
                  <a:lnTo>
                    <a:pt x="1210538" y="990854"/>
                  </a:lnTo>
                  <a:lnTo>
                    <a:pt x="1232619" y="951508"/>
                  </a:lnTo>
                  <a:lnTo>
                    <a:pt x="1252014" y="910547"/>
                  </a:lnTo>
                  <a:lnTo>
                    <a:pt x="1268604" y="868094"/>
                  </a:lnTo>
                  <a:lnTo>
                    <a:pt x="1282270" y="824271"/>
                  </a:lnTo>
                  <a:lnTo>
                    <a:pt x="1292895" y="779199"/>
                  </a:lnTo>
                  <a:lnTo>
                    <a:pt x="1295399" y="763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46340" y="4217924"/>
            <a:ext cx="623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Name,  City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8336" y="4141710"/>
            <a:ext cx="12115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>
              <a:lnSpc>
                <a:spcPts val="156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Phone-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560"/>
              </a:lnSpc>
            </a:pPr>
            <a:r>
              <a:rPr sz="1600" spc="-5" dirty="0">
                <a:latin typeface="Arial"/>
                <a:cs typeface="Arial"/>
              </a:rPr>
              <a:t>SSN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40205" y="4385549"/>
            <a:ext cx="7473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77368" y="4979899"/>
            <a:ext cx="574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SSN</a:t>
            </a:r>
            <a:r>
              <a:rPr sz="1575" baseline="26455" dirty="0">
                <a:latin typeface="Arial"/>
                <a:cs typeface="Arial"/>
              </a:rPr>
              <a:t>+</a:t>
            </a:r>
            <a:endParaRPr sz="1575" baseline="2645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110" y="1306322"/>
            <a:ext cx="7027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BCNF</a:t>
            </a:r>
            <a:r>
              <a:rPr spc="-85" dirty="0"/>
              <a:t> </a:t>
            </a:r>
            <a:r>
              <a:rPr spc="-5" dirty="0"/>
              <a:t>Decomposition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7312" y="2652712"/>
          <a:ext cx="4952364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SSN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Fred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123-45-6789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Seattle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Joe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987-65-4321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Westfield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3512" y="4329112"/>
          <a:ext cx="396240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SSN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PhoneNumber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123-45-6789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206-555-1234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123-45-6789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206-555-6543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987-65-4321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908-555-2121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987-65-4321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908-555-1234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53454" y="2691638"/>
            <a:ext cx="271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062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SSN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Name,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City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3428" y="3576828"/>
            <a:ext cx="2143760" cy="1305560"/>
            <a:chOff x="6853428" y="3576828"/>
            <a:chExt cx="2143760" cy="1305560"/>
          </a:xfrm>
        </p:grpSpPr>
        <p:sp>
          <p:nvSpPr>
            <p:cNvPr id="7" name="object 7"/>
            <p:cNvSpPr/>
            <p:nvPr/>
          </p:nvSpPr>
          <p:spPr>
            <a:xfrm>
              <a:off x="6858000" y="3581400"/>
              <a:ext cx="1295400" cy="12954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853428" y="3576828"/>
              <a:ext cx="1305560" cy="1305560"/>
            </a:xfrm>
            <a:custGeom>
              <a:avLst/>
              <a:gdLst/>
              <a:ahLst/>
              <a:cxnLst/>
              <a:rect l="l" t="t" r="r" b="b"/>
              <a:pathLst>
                <a:path w="1305559" h="1305560">
                  <a:moveTo>
                    <a:pt x="1305305" y="652272"/>
                  </a:moveTo>
                  <a:lnTo>
                    <a:pt x="1299677" y="570646"/>
                  </a:lnTo>
                  <a:lnTo>
                    <a:pt x="1292146" y="523638"/>
                  </a:lnTo>
                  <a:lnTo>
                    <a:pt x="1281317" y="477841"/>
                  </a:lnTo>
                  <a:lnTo>
                    <a:pt x="1267318" y="433377"/>
                  </a:lnTo>
                  <a:lnTo>
                    <a:pt x="1250278" y="390370"/>
                  </a:lnTo>
                  <a:lnTo>
                    <a:pt x="1230325" y="348940"/>
                  </a:lnTo>
                  <a:lnTo>
                    <a:pt x="1207589" y="309211"/>
                  </a:lnTo>
                  <a:lnTo>
                    <a:pt x="1182198" y="271304"/>
                  </a:lnTo>
                  <a:lnTo>
                    <a:pt x="1154280" y="235342"/>
                  </a:lnTo>
                  <a:lnTo>
                    <a:pt x="1123964" y="201447"/>
                  </a:lnTo>
                  <a:lnTo>
                    <a:pt x="1091380" y="169742"/>
                  </a:lnTo>
                  <a:lnTo>
                    <a:pt x="1056654" y="140348"/>
                  </a:lnTo>
                  <a:lnTo>
                    <a:pt x="1019918" y="113388"/>
                  </a:lnTo>
                  <a:lnTo>
                    <a:pt x="981297" y="88984"/>
                  </a:lnTo>
                  <a:lnTo>
                    <a:pt x="940923" y="67259"/>
                  </a:lnTo>
                  <a:lnTo>
                    <a:pt x="898922" y="48334"/>
                  </a:lnTo>
                  <a:lnTo>
                    <a:pt x="855425" y="32332"/>
                  </a:lnTo>
                  <a:lnTo>
                    <a:pt x="810559" y="19376"/>
                  </a:lnTo>
                  <a:lnTo>
                    <a:pt x="764453" y="9586"/>
                  </a:lnTo>
                  <a:lnTo>
                    <a:pt x="717235" y="3087"/>
                  </a:lnTo>
                  <a:lnTo>
                    <a:pt x="669797" y="48"/>
                  </a:lnTo>
                  <a:lnTo>
                    <a:pt x="635507" y="0"/>
                  </a:lnTo>
                  <a:lnTo>
                    <a:pt x="588182" y="3093"/>
                  </a:lnTo>
                  <a:lnTo>
                    <a:pt x="541800" y="9462"/>
                  </a:lnTo>
                  <a:lnTo>
                    <a:pt x="496485" y="18996"/>
                  </a:lnTo>
                  <a:lnTo>
                    <a:pt x="452359" y="31580"/>
                  </a:lnTo>
                  <a:lnTo>
                    <a:pt x="409543" y="47102"/>
                  </a:lnTo>
                  <a:lnTo>
                    <a:pt x="368160" y="65448"/>
                  </a:lnTo>
                  <a:lnTo>
                    <a:pt x="328331" y="86506"/>
                  </a:lnTo>
                  <a:lnTo>
                    <a:pt x="290179" y="110163"/>
                  </a:lnTo>
                  <a:lnTo>
                    <a:pt x="253825" y="136305"/>
                  </a:lnTo>
                  <a:lnTo>
                    <a:pt x="219393" y="164820"/>
                  </a:lnTo>
                  <a:lnTo>
                    <a:pt x="187002" y="195594"/>
                  </a:lnTo>
                  <a:lnTo>
                    <a:pt x="156776" y="228515"/>
                  </a:lnTo>
                  <a:lnTo>
                    <a:pt x="128837" y="263469"/>
                  </a:lnTo>
                  <a:lnTo>
                    <a:pt x="103307" y="300343"/>
                  </a:lnTo>
                  <a:lnTo>
                    <a:pt x="80307" y="339025"/>
                  </a:lnTo>
                  <a:lnTo>
                    <a:pt x="59960" y="379401"/>
                  </a:lnTo>
                  <a:lnTo>
                    <a:pt x="42388" y="421359"/>
                  </a:lnTo>
                  <a:lnTo>
                    <a:pt x="27712" y="464785"/>
                  </a:lnTo>
                  <a:lnTo>
                    <a:pt x="16055" y="509566"/>
                  </a:lnTo>
                  <a:lnTo>
                    <a:pt x="7539" y="555589"/>
                  </a:lnTo>
                  <a:lnTo>
                    <a:pt x="2285" y="602742"/>
                  </a:lnTo>
                  <a:lnTo>
                    <a:pt x="0" y="635508"/>
                  </a:lnTo>
                  <a:lnTo>
                    <a:pt x="0" y="649986"/>
                  </a:lnTo>
                  <a:lnTo>
                    <a:pt x="2285" y="647700"/>
                  </a:lnTo>
                  <a:lnTo>
                    <a:pt x="7690" y="647770"/>
                  </a:lnTo>
                  <a:lnTo>
                    <a:pt x="9905" y="649986"/>
                  </a:lnTo>
                  <a:lnTo>
                    <a:pt x="9905" y="636270"/>
                  </a:lnTo>
                  <a:lnTo>
                    <a:pt x="11429" y="602742"/>
                  </a:lnTo>
                  <a:lnTo>
                    <a:pt x="16824" y="555629"/>
                  </a:lnTo>
                  <a:lnTo>
                    <a:pt x="25552" y="509626"/>
                  </a:lnTo>
                  <a:lnTo>
                    <a:pt x="37483" y="464856"/>
                  </a:lnTo>
                  <a:lnTo>
                    <a:pt x="52489" y="421442"/>
                  </a:lnTo>
                  <a:lnTo>
                    <a:pt x="70439" y="379507"/>
                  </a:lnTo>
                  <a:lnTo>
                    <a:pt x="91203" y="339173"/>
                  </a:lnTo>
                  <a:lnTo>
                    <a:pt x="114652" y="300563"/>
                  </a:lnTo>
                  <a:lnTo>
                    <a:pt x="140657" y="263801"/>
                  </a:lnTo>
                  <a:lnTo>
                    <a:pt x="169088" y="229009"/>
                  </a:lnTo>
                  <a:lnTo>
                    <a:pt x="199814" y="196310"/>
                  </a:lnTo>
                  <a:lnTo>
                    <a:pt x="232707" y="165827"/>
                  </a:lnTo>
                  <a:lnTo>
                    <a:pt x="267637" y="137683"/>
                  </a:lnTo>
                  <a:lnTo>
                    <a:pt x="304474" y="112000"/>
                  </a:lnTo>
                  <a:lnTo>
                    <a:pt x="343089" y="88902"/>
                  </a:lnTo>
                  <a:lnTo>
                    <a:pt x="383351" y="68512"/>
                  </a:lnTo>
                  <a:lnTo>
                    <a:pt x="425132" y="50951"/>
                  </a:lnTo>
                  <a:lnTo>
                    <a:pt x="468301" y="36344"/>
                  </a:lnTo>
                  <a:lnTo>
                    <a:pt x="512729" y="24813"/>
                  </a:lnTo>
                  <a:lnTo>
                    <a:pt x="558287" y="16481"/>
                  </a:lnTo>
                  <a:lnTo>
                    <a:pt x="604844" y="11471"/>
                  </a:lnTo>
                  <a:lnTo>
                    <a:pt x="652271" y="9906"/>
                  </a:lnTo>
                  <a:lnTo>
                    <a:pt x="669797" y="9940"/>
                  </a:lnTo>
                  <a:lnTo>
                    <a:pt x="734446" y="14859"/>
                  </a:lnTo>
                  <a:lnTo>
                    <a:pt x="782022" y="22659"/>
                  </a:lnTo>
                  <a:lnTo>
                    <a:pt x="828386" y="33924"/>
                  </a:lnTo>
                  <a:lnTo>
                    <a:pt x="873397" y="48516"/>
                  </a:lnTo>
                  <a:lnTo>
                    <a:pt x="916914" y="66294"/>
                  </a:lnTo>
                  <a:lnTo>
                    <a:pt x="958796" y="87115"/>
                  </a:lnTo>
                  <a:lnTo>
                    <a:pt x="998903" y="110841"/>
                  </a:lnTo>
                  <a:lnTo>
                    <a:pt x="1037093" y="137330"/>
                  </a:lnTo>
                  <a:lnTo>
                    <a:pt x="1073226" y="166441"/>
                  </a:lnTo>
                  <a:lnTo>
                    <a:pt x="1107162" y="198034"/>
                  </a:lnTo>
                  <a:lnTo>
                    <a:pt x="1138758" y="231968"/>
                  </a:lnTo>
                  <a:lnTo>
                    <a:pt x="1167875" y="268102"/>
                  </a:lnTo>
                  <a:lnTo>
                    <a:pt x="1194371" y="306296"/>
                  </a:lnTo>
                  <a:lnTo>
                    <a:pt x="1218106" y="346409"/>
                  </a:lnTo>
                  <a:lnTo>
                    <a:pt x="1238938" y="388300"/>
                  </a:lnTo>
                  <a:lnTo>
                    <a:pt x="1256728" y="431829"/>
                  </a:lnTo>
                  <a:lnTo>
                    <a:pt x="1271333" y="476855"/>
                  </a:lnTo>
                  <a:lnTo>
                    <a:pt x="1282614" y="523236"/>
                  </a:lnTo>
                  <a:lnTo>
                    <a:pt x="1290429" y="570834"/>
                  </a:lnTo>
                  <a:lnTo>
                    <a:pt x="1294637" y="619506"/>
                  </a:lnTo>
                  <a:lnTo>
                    <a:pt x="1295399" y="635508"/>
                  </a:lnTo>
                  <a:lnTo>
                    <a:pt x="1295399" y="763697"/>
                  </a:lnTo>
                  <a:lnTo>
                    <a:pt x="1300359" y="733001"/>
                  </a:lnTo>
                  <a:lnTo>
                    <a:pt x="1304543" y="685800"/>
                  </a:lnTo>
                  <a:lnTo>
                    <a:pt x="1304543" y="669036"/>
                  </a:lnTo>
                  <a:lnTo>
                    <a:pt x="1305305" y="652272"/>
                  </a:lnTo>
                  <a:close/>
                </a:path>
                <a:path w="1305559" h="1305560">
                  <a:moveTo>
                    <a:pt x="9905" y="652272"/>
                  </a:moveTo>
                  <a:lnTo>
                    <a:pt x="9905" y="649986"/>
                  </a:lnTo>
                  <a:lnTo>
                    <a:pt x="7690" y="647770"/>
                  </a:lnTo>
                  <a:lnTo>
                    <a:pt x="2285" y="647700"/>
                  </a:lnTo>
                  <a:lnTo>
                    <a:pt x="0" y="649986"/>
                  </a:lnTo>
                  <a:lnTo>
                    <a:pt x="0" y="652272"/>
                  </a:lnTo>
                  <a:lnTo>
                    <a:pt x="9905" y="652272"/>
                  </a:lnTo>
                  <a:close/>
                </a:path>
                <a:path w="1305559" h="1305560">
                  <a:moveTo>
                    <a:pt x="9905" y="655320"/>
                  </a:moveTo>
                  <a:lnTo>
                    <a:pt x="9905" y="652272"/>
                  </a:lnTo>
                  <a:lnTo>
                    <a:pt x="0" y="652272"/>
                  </a:lnTo>
                  <a:lnTo>
                    <a:pt x="0" y="655320"/>
                  </a:lnTo>
                  <a:lnTo>
                    <a:pt x="2285" y="657606"/>
                  </a:lnTo>
                  <a:lnTo>
                    <a:pt x="7690" y="657535"/>
                  </a:lnTo>
                  <a:lnTo>
                    <a:pt x="9905" y="655320"/>
                  </a:lnTo>
                  <a:close/>
                </a:path>
                <a:path w="1305559" h="1305560">
                  <a:moveTo>
                    <a:pt x="1295399" y="763697"/>
                  </a:moveTo>
                  <a:lnTo>
                    <a:pt x="1295399" y="669036"/>
                  </a:lnTo>
                  <a:lnTo>
                    <a:pt x="1294637" y="685800"/>
                  </a:lnTo>
                  <a:lnTo>
                    <a:pt x="1290536" y="733160"/>
                  </a:lnTo>
                  <a:lnTo>
                    <a:pt x="1283061" y="779464"/>
                  </a:lnTo>
                  <a:lnTo>
                    <a:pt x="1272341" y="824589"/>
                  </a:lnTo>
                  <a:lnTo>
                    <a:pt x="1258502" y="868412"/>
                  </a:lnTo>
                  <a:lnTo>
                    <a:pt x="1241670" y="910810"/>
                  </a:lnTo>
                  <a:lnTo>
                    <a:pt x="1221974" y="951661"/>
                  </a:lnTo>
                  <a:lnTo>
                    <a:pt x="1199540" y="990842"/>
                  </a:lnTo>
                  <a:lnTo>
                    <a:pt x="1174494" y="1028231"/>
                  </a:lnTo>
                  <a:lnTo>
                    <a:pt x="1146965" y="1063705"/>
                  </a:lnTo>
                  <a:lnTo>
                    <a:pt x="1117077" y="1097142"/>
                  </a:lnTo>
                  <a:lnTo>
                    <a:pt x="1084960" y="1128418"/>
                  </a:lnTo>
                  <a:lnTo>
                    <a:pt x="1050739" y="1157412"/>
                  </a:lnTo>
                  <a:lnTo>
                    <a:pt x="1014541" y="1184000"/>
                  </a:lnTo>
                  <a:lnTo>
                    <a:pt x="976494" y="1208060"/>
                  </a:lnTo>
                  <a:lnTo>
                    <a:pt x="936724" y="1229470"/>
                  </a:lnTo>
                  <a:lnTo>
                    <a:pt x="895358" y="1248106"/>
                  </a:lnTo>
                  <a:lnTo>
                    <a:pt x="852524" y="1263847"/>
                  </a:lnTo>
                  <a:lnTo>
                    <a:pt x="808347" y="1276569"/>
                  </a:lnTo>
                  <a:lnTo>
                    <a:pt x="762956" y="1286150"/>
                  </a:lnTo>
                  <a:lnTo>
                    <a:pt x="716476" y="1292468"/>
                  </a:lnTo>
                  <a:lnTo>
                    <a:pt x="669797" y="1295352"/>
                  </a:lnTo>
                  <a:lnTo>
                    <a:pt x="635507" y="1295353"/>
                  </a:lnTo>
                  <a:lnTo>
                    <a:pt x="587436" y="1292407"/>
                  </a:lnTo>
                  <a:lnTo>
                    <a:pt x="539598" y="1285789"/>
                  </a:lnTo>
                  <a:lnTo>
                    <a:pt x="492899" y="1275680"/>
                  </a:lnTo>
                  <a:lnTo>
                    <a:pt x="447481" y="1262217"/>
                  </a:lnTo>
                  <a:lnTo>
                    <a:pt x="403487" y="1245536"/>
                  </a:lnTo>
                  <a:lnTo>
                    <a:pt x="361060" y="1225773"/>
                  </a:lnTo>
                  <a:lnTo>
                    <a:pt x="320342" y="1203065"/>
                  </a:lnTo>
                  <a:lnTo>
                    <a:pt x="281476" y="1177547"/>
                  </a:lnTo>
                  <a:lnTo>
                    <a:pt x="244604" y="1149357"/>
                  </a:lnTo>
                  <a:lnTo>
                    <a:pt x="209869" y="1118630"/>
                  </a:lnTo>
                  <a:lnTo>
                    <a:pt x="177413" y="1085502"/>
                  </a:lnTo>
                  <a:lnTo>
                    <a:pt x="147380" y="1050110"/>
                  </a:lnTo>
                  <a:lnTo>
                    <a:pt x="119912" y="1012590"/>
                  </a:lnTo>
                  <a:lnTo>
                    <a:pt x="95151" y="973077"/>
                  </a:lnTo>
                  <a:lnTo>
                    <a:pt x="73240" y="931709"/>
                  </a:lnTo>
                  <a:lnTo>
                    <a:pt x="54322" y="888622"/>
                  </a:lnTo>
                  <a:lnTo>
                    <a:pt x="38539" y="843951"/>
                  </a:lnTo>
                  <a:lnTo>
                    <a:pt x="26035" y="797833"/>
                  </a:lnTo>
                  <a:lnTo>
                    <a:pt x="16951" y="750405"/>
                  </a:lnTo>
                  <a:lnTo>
                    <a:pt x="11429" y="701802"/>
                  </a:lnTo>
                  <a:lnTo>
                    <a:pt x="9905" y="655320"/>
                  </a:lnTo>
                  <a:lnTo>
                    <a:pt x="7690" y="657535"/>
                  </a:lnTo>
                  <a:lnTo>
                    <a:pt x="2285" y="657606"/>
                  </a:lnTo>
                  <a:lnTo>
                    <a:pt x="0" y="655320"/>
                  </a:lnTo>
                  <a:lnTo>
                    <a:pt x="0" y="669798"/>
                  </a:lnTo>
                  <a:lnTo>
                    <a:pt x="7690" y="750576"/>
                  </a:lnTo>
                  <a:lnTo>
                    <a:pt x="16472" y="797410"/>
                  </a:lnTo>
                  <a:lnTo>
                    <a:pt x="28503" y="842945"/>
                  </a:lnTo>
                  <a:lnTo>
                    <a:pt x="43651" y="887063"/>
                  </a:lnTo>
                  <a:lnTo>
                    <a:pt x="61788" y="929646"/>
                  </a:lnTo>
                  <a:lnTo>
                    <a:pt x="82782" y="970575"/>
                  </a:lnTo>
                  <a:lnTo>
                    <a:pt x="106505" y="1009731"/>
                  </a:lnTo>
                  <a:lnTo>
                    <a:pt x="132825" y="1046996"/>
                  </a:lnTo>
                  <a:lnTo>
                    <a:pt x="161614" y="1082250"/>
                  </a:lnTo>
                  <a:lnTo>
                    <a:pt x="192740" y="1115375"/>
                  </a:lnTo>
                  <a:lnTo>
                    <a:pt x="226075" y="1146253"/>
                  </a:lnTo>
                  <a:lnTo>
                    <a:pt x="261488" y="1174765"/>
                  </a:lnTo>
                  <a:lnTo>
                    <a:pt x="298849" y="1200792"/>
                  </a:lnTo>
                  <a:lnTo>
                    <a:pt x="338028" y="1224215"/>
                  </a:lnTo>
                  <a:lnTo>
                    <a:pt x="378896" y="1244915"/>
                  </a:lnTo>
                  <a:lnTo>
                    <a:pt x="421321" y="1262775"/>
                  </a:lnTo>
                  <a:lnTo>
                    <a:pt x="465175" y="1277675"/>
                  </a:lnTo>
                  <a:lnTo>
                    <a:pt x="510327" y="1289497"/>
                  </a:lnTo>
                  <a:lnTo>
                    <a:pt x="556647" y="1298122"/>
                  </a:lnTo>
                  <a:lnTo>
                    <a:pt x="604005" y="1303431"/>
                  </a:lnTo>
                  <a:lnTo>
                    <a:pt x="652271" y="1305306"/>
                  </a:lnTo>
                  <a:lnTo>
                    <a:pt x="669797" y="1304544"/>
                  </a:lnTo>
                  <a:lnTo>
                    <a:pt x="733029" y="1299862"/>
                  </a:lnTo>
                  <a:lnTo>
                    <a:pt x="779234" y="1292618"/>
                  </a:lnTo>
                  <a:lnTo>
                    <a:pt x="824295" y="1282172"/>
                  </a:lnTo>
                  <a:lnTo>
                    <a:pt x="868093" y="1268646"/>
                  </a:lnTo>
                  <a:lnTo>
                    <a:pt x="910510" y="1252162"/>
                  </a:lnTo>
                  <a:lnTo>
                    <a:pt x="951428" y="1232842"/>
                  </a:lnTo>
                  <a:lnTo>
                    <a:pt x="990726" y="1210809"/>
                  </a:lnTo>
                  <a:lnTo>
                    <a:pt x="1028288" y="1186184"/>
                  </a:lnTo>
                  <a:lnTo>
                    <a:pt x="1063995" y="1159090"/>
                  </a:lnTo>
                  <a:lnTo>
                    <a:pt x="1097726" y="1129649"/>
                  </a:lnTo>
                  <a:lnTo>
                    <a:pt x="1129365" y="1097983"/>
                  </a:lnTo>
                  <a:lnTo>
                    <a:pt x="1158793" y="1064213"/>
                  </a:lnTo>
                  <a:lnTo>
                    <a:pt x="1185890" y="1028463"/>
                  </a:lnTo>
                  <a:lnTo>
                    <a:pt x="1210538" y="990854"/>
                  </a:lnTo>
                  <a:lnTo>
                    <a:pt x="1232619" y="951508"/>
                  </a:lnTo>
                  <a:lnTo>
                    <a:pt x="1252014" y="910547"/>
                  </a:lnTo>
                  <a:lnTo>
                    <a:pt x="1268604" y="868094"/>
                  </a:lnTo>
                  <a:lnTo>
                    <a:pt x="1282270" y="824271"/>
                  </a:lnTo>
                  <a:lnTo>
                    <a:pt x="1292895" y="779199"/>
                  </a:lnTo>
                  <a:lnTo>
                    <a:pt x="1295399" y="763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6200" y="3581400"/>
              <a:ext cx="1295400" cy="12954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1628" y="3576828"/>
              <a:ext cx="1305560" cy="1305560"/>
            </a:xfrm>
            <a:custGeom>
              <a:avLst/>
              <a:gdLst/>
              <a:ahLst/>
              <a:cxnLst/>
              <a:rect l="l" t="t" r="r" b="b"/>
              <a:pathLst>
                <a:path w="1305559" h="1305560">
                  <a:moveTo>
                    <a:pt x="1305305" y="652272"/>
                  </a:moveTo>
                  <a:lnTo>
                    <a:pt x="1299677" y="570646"/>
                  </a:lnTo>
                  <a:lnTo>
                    <a:pt x="1292146" y="523638"/>
                  </a:lnTo>
                  <a:lnTo>
                    <a:pt x="1281317" y="477841"/>
                  </a:lnTo>
                  <a:lnTo>
                    <a:pt x="1267318" y="433377"/>
                  </a:lnTo>
                  <a:lnTo>
                    <a:pt x="1250278" y="390370"/>
                  </a:lnTo>
                  <a:lnTo>
                    <a:pt x="1230325" y="348940"/>
                  </a:lnTo>
                  <a:lnTo>
                    <a:pt x="1207589" y="309211"/>
                  </a:lnTo>
                  <a:lnTo>
                    <a:pt x="1182198" y="271304"/>
                  </a:lnTo>
                  <a:lnTo>
                    <a:pt x="1154280" y="235342"/>
                  </a:lnTo>
                  <a:lnTo>
                    <a:pt x="1123964" y="201447"/>
                  </a:lnTo>
                  <a:lnTo>
                    <a:pt x="1091380" y="169742"/>
                  </a:lnTo>
                  <a:lnTo>
                    <a:pt x="1056654" y="140348"/>
                  </a:lnTo>
                  <a:lnTo>
                    <a:pt x="1019918" y="113388"/>
                  </a:lnTo>
                  <a:lnTo>
                    <a:pt x="981297" y="88984"/>
                  </a:lnTo>
                  <a:lnTo>
                    <a:pt x="940923" y="67259"/>
                  </a:lnTo>
                  <a:lnTo>
                    <a:pt x="898922" y="48334"/>
                  </a:lnTo>
                  <a:lnTo>
                    <a:pt x="855425" y="32332"/>
                  </a:lnTo>
                  <a:lnTo>
                    <a:pt x="810559" y="19376"/>
                  </a:lnTo>
                  <a:lnTo>
                    <a:pt x="764453" y="9586"/>
                  </a:lnTo>
                  <a:lnTo>
                    <a:pt x="717235" y="3087"/>
                  </a:lnTo>
                  <a:lnTo>
                    <a:pt x="669797" y="48"/>
                  </a:lnTo>
                  <a:lnTo>
                    <a:pt x="635507" y="0"/>
                  </a:lnTo>
                  <a:lnTo>
                    <a:pt x="588182" y="3093"/>
                  </a:lnTo>
                  <a:lnTo>
                    <a:pt x="541800" y="9462"/>
                  </a:lnTo>
                  <a:lnTo>
                    <a:pt x="496485" y="18996"/>
                  </a:lnTo>
                  <a:lnTo>
                    <a:pt x="452359" y="31580"/>
                  </a:lnTo>
                  <a:lnTo>
                    <a:pt x="409543" y="47102"/>
                  </a:lnTo>
                  <a:lnTo>
                    <a:pt x="368160" y="65448"/>
                  </a:lnTo>
                  <a:lnTo>
                    <a:pt x="328331" y="86506"/>
                  </a:lnTo>
                  <a:lnTo>
                    <a:pt x="290179" y="110163"/>
                  </a:lnTo>
                  <a:lnTo>
                    <a:pt x="253825" y="136305"/>
                  </a:lnTo>
                  <a:lnTo>
                    <a:pt x="219393" y="164820"/>
                  </a:lnTo>
                  <a:lnTo>
                    <a:pt x="187002" y="195594"/>
                  </a:lnTo>
                  <a:lnTo>
                    <a:pt x="156776" y="228515"/>
                  </a:lnTo>
                  <a:lnTo>
                    <a:pt x="128837" y="263469"/>
                  </a:lnTo>
                  <a:lnTo>
                    <a:pt x="103307" y="300343"/>
                  </a:lnTo>
                  <a:lnTo>
                    <a:pt x="80307" y="339025"/>
                  </a:lnTo>
                  <a:lnTo>
                    <a:pt x="59960" y="379401"/>
                  </a:lnTo>
                  <a:lnTo>
                    <a:pt x="42388" y="421359"/>
                  </a:lnTo>
                  <a:lnTo>
                    <a:pt x="27712" y="464785"/>
                  </a:lnTo>
                  <a:lnTo>
                    <a:pt x="16055" y="509566"/>
                  </a:lnTo>
                  <a:lnTo>
                    <a:pt x="7539" y="555589"/>
                  </a:lnTo>
                  <a:lnTo>
                    <a:pt x="2285" y="602742"/>
                  </a:lnTo>
                  <a:lnTo>
                    <a:pt x="0" y="635508"/>
                  </a:lnTo>
                  <a:lnTo>
                    <a:pt x="0" y="649986"/>
                  </a:lnTo>
                  <a:lnTo>
                    <a:pt x="2285" y="647700"/>
                  </a:lnTo>
                  <a:lnTo>
                    <a:pt x="7690" y="647770"/>
                  </a:lnTo>
                  <a:lnTo>
                    <a:pt x="9905" y="649986"/>
                  </a:lnTo>
                  <a:lnTo>
                    <a:pt x="9905" y="636270"/>
                  </a:lnTo>
                  <a:lnTo>
                    <a:pt x="11429" y="602742"/>
                  </a:lnTo>
                  <a:lnTo>
                    <a:pt x="16824" y="555629"/>
                  </a:lnTo>
                  <a:lnTo>
                    <a:pt x="25552" y="509626"/>
                  </a:lnTo>
                  <a:lnTo>
                    <a:pt x="37483" y="464856"/>
                  </a:lnTo>
                  <a:lnTo>
                    <a:pt x="52489" y="421442"/>
                  </a:lnTo>
                  <a:lnTo>
                    <a:pt x="70439" y="379507"/>
                  </a:lnTo>
                  <a:lnTo>
                    <a:pt x="91203" y="339173"/>
                  </a:lnTo>
                  <a:lnTo>
                    <a:pt x="114652" y="300563"/>
                  </a:lnTo>
                  <a:lnTo>
                    <a:pt x="140657" y="263801"/>
                  </a:lnTo>
                  <a:lnTo>
                    <a:pt x="169088" y="229009"/>
                  </a:lnTo>
                  <a:lnTo>
                    <a:pt x="199814" y="196310"/>
                  </a:lnTo>
                  <a:lnTo>
                    <a:pt x="232707" y="165827"/>
                  </a:lnTo>
                  <a:lnTo>
                    <a:pt x="267637" y="137683"/>
                  </a:lnTo>
                  <a:lnTo>
                    <a:pt x="304474" y="112000"/>
                  </a:lnTo>
                  <a:lnTo>
                    <a:pt x="343089" y="88902"/>
                  </a:lnTo>
                  <a:lnTo>
                    <a:pt x="383351" y="68512"/>
                  </a:lnTo>
                  <a:lnTo>
                    <a:pt x="425132" y="50951"/>
                  </a:lnTo>
                  <a:lnTo>
                    <a:pt x="468301" y="36344"/>
                  </a:lnTo>
                  <a:lnTo>
                    <a:pt x="512729" y="24813"/>
                  </a:lnTo>
                  <a:lnTo>
                    <a:pt x="558287" y="16481"/>
                  </a:lnTo>
                  <a:lnTo>
                    <a:pt x="604844" y="11471"/>
                  </a:lnTo>
                  <a:lnTo>
                    <a:pt x="652271" y="9906"/>
                  </a:lnTo>
                  <a:lnTo>
                    <a:pt x="669797" y="9940"/>
                  </a:lnTo>
                  <a:lnTo>
                    <a:pt x="734446" y="14859"/>
                  </a:lnTo>
                  <a:lnTo>
                    <a:pt x="782022" y="22659"/>
                  </a:lnTo>
                  <a:lnTo>
                    <a:pt x="828386" y="33924"/>
                  </a:lnTo>
                  <a:lnTo>
                    <a:pt x="873397" y="48516"/>
                  </a:lnTo>
                  <a:lnTo>
                    <a:pt x="916914" y="66294"/>
                  </a:lnTo>
                  <a:lnTo>
                    <a:pt x="958796" y="87115"/>
                  </a:lnTo>
                  <a:lnTo>
                    <a:pt x="998903" y="110841"/>
                  </a:lnTo>
                  <a:lnTo>
                    <a:pt x="1037093" y="137330"/>
                  </a:lnTo>
                  <a:lnTo>
                    <a:pt x="1073226" y="166441"/>
                  </a:lnTo>
                  <a:lnTo>
                    <a:pt x="1107162" y="198034"/>
                  </a:lnTo>
                  <a:lnTo>
                    <a:pt x="1138758" y="231968"/>
                  </a:lnTo>
                  <a:lnTo>
                    <a:pt x="1167875" y="268102"/>
                  </a:lnTo>
                  <a:lnTo>
                    <a:pt x="1194371" y="306296"/>
                  </a:lnTo>
                  <a:lnTo>
                    <a:pt x="1218106" y="346409"/>
                  </a:lnTo>
                  <a:lnTo>
                    <a:pt x="1238938" y="388300"/>
                  </a:lnTo>
                  <a:lnTo>
                    <a:pt x="1256728" y="431829"/>
                  </a:lnTo>
                  <a:lnTo>
                    <a:pt x="1271333" y="476855"/>
                  </a:lnTo>
                  <a:lnTo>
                    <a:pt x="1282614" y="523236"/>
                  </a:lnTo>
                  <a:lnTo>
                    <a:pt x="1290429" y="570834"/>
                  </a:lnTo>
                  <a:lnTo>
                    <a:pt x="1294637" y="619506"/>
                  </a:lnTo>
                  <a:lnTo>
                    <a:pt x="1295399" y="635508"/>
                  </a:lnTo>
                  <a:lnTo>
                    <a:pt x="1295399" y="763697"/>
                  </a:lnTo>
                  <a:lnTo>
                    <a:pt x="1300359" y="733001"/>
                  </a:lnTo>
                  <a:lnTo>
                    <a:pt x="1304543" y="685800"/>
                  </a:lnTo>
                  <a:lnTo>
                    <a:pt x="1304543" y="669036"/>
                  </a:lnTo>
                  <a:lnTo>
                    <a:pt x="1305305" y="652272"/>
                  </a:lnTo>
                  <a:close/>
                </a:path>
                <a:path w="1305559" h="1305560">
                  <a:moveTo>
                    <a:pt x="9905" y="652272"/>
                  </a:moveTo>
                  <a:lnTo>
                    <a:pt x="9905" y="649986"/>
                  </a:lnTo>
                  <a:lnTo>
                    <a:pt x="7690" y="647770"/>
                  </a:lnTo>
                  <a:lnTo>
                    <a:pt x="2285" y="647700"/>
                  </a:lnTo>
                  <a:lnTo>
                    <a:pt x="0" y="649986"/>
                  </a:lnTo>
                  <a:lnTo>
                    <a:pt x="0" y="652272"/>
                  </a:lnTo>
                  <a:lnTo>
                    <a:pt x="9905" y="652272"/>
                  </a:lnTo>
                  <a:close/>
                </a:path>
                <a:path w="1305559" h="1305560">
                  <a:moveTo>
                    <a:pt x="9905" y="655320"/>
                  </a:moveTo>
                  <a:lnTo>
                    <a:pt x="9905" y="652272"/>
                  </a:lnTo>
                  <a:lnTo>
                    <a:pt x="0" y="652272"/>
                  </a:lnTo>
                  <a:lnTo>
                    <a:pt x="0" y="655320"/>
                  </a:lnTo>
                  <a:lnTo>
                    <a:pt x="2285" y="657606"/>
                  </a:lnTo>
                  <a:lnTo>
                    <a:pt x="7690" y="657535"/>
                  </a:lnTo>
                  <a:lnTo>
                    <a:pt x="9905" y="655320"/>
                  </a:lnTo>
                  <a:close/>
                </a:path>
                <a:path w="1305559" h="1305560">
                  <a:moveTo>
                    <a:pt x="1295399" y="763697"/>
                  </a:moveTo>
                  <a:lnTo>
                    <a:pt x="1295399" y="669036"/>
                  </a:lnTo>
                  <a:lnTo>
                    <a:pt x="1294637" y="685800"/>
                  </a:lnTo>
                  <a:lnTo>
                    <a:pt x="1290536" y="733160"/>
                  </a:lnTo>
                  <a:lnTo>
                    <a:pt x="1283061" y="779464"/>
                  </a:lnTo>
                  <a:lnTo>
                    <a:pt x="1272341" y="824589"/>
                  </a:lnTo>
                  <a:lnTo>
                    <a:pt x="1258502" y="868412"/>
                  </a:lnTo>
                  <a:lnTo>
                    <a:pt x="1241670" y="910810"/>
                  </a:lnTo>
                  <a:lnTo>
                    <a:pt x="1221974" y="951661"/>
                  </a:lnTo>
                  <a:lnTo>
                    <a:pt x="1199540" y="990842"/>
                  </a:lnTo>
                  <a:lnTo>
                    <a:pt x="1174494" y="1028231"/>
                  </a:lnTo>
                  <a:lnTo>
                    <a:pt x="1146965" y="1063705"/>
                  </a:lnTo>
                  <a:lnTo>
                    <a:pt x="1117077" y="1097142"/>
                  </a:lnTo>
                  <a:lnTo>
                    <a:pt x="1084960" y="1128418"/>
                  </a:lnTo>
                  <a:lnTo>
                    <a:pt x="1050739" y="1157412"/>
                  </a:lnTo>
                  <a:lnTo>
                    <a:pt x="1014541" y="1184000"/>
                  </a:lnTo>
                  <a:lnTo>
                    <a:pt x="976494" y="1208060"/>
                  </a:lnTo>
                  <a:lnTo>
                    <a:pt x="936724" y="1229470"/>
                  </a:lnTo>
                  <a:lnTo>
                    <a:pt x="895358" y="1248106"/>
                  </a:lnTo>
                  <a:lnTo>
                    <a:pt x="852524" y="1263847"/>
                  </a:lnTo>
                  <a:lnTo>
                    <a:pt x="808347" y="1276569"/>
                  </a:lnTo>
                  <a:lnTo>
                    <a:pt x="762956" y="1286150"/>
                  </a:lnTo>
                  <a:lnTo>
                    <a:pt x="716476" y="1292468"/>
                  </a:lnTo>
                  <a:lnTo>
                    <a:pt x="669797" y="1295352"/>
                  </a:lnTo>
                  <a:lnTo>
                    <a:pt x="635507" y="1295353"/>
                  </a:lnTo>
                  <a:lnTo>
                    <a:pt x="587436" y="1292407"/>
                  </a:lnTo>
                  <a:lnTo>
                    <a:pt x="539598" y="1285789"/>
                  </a:lnTo>
                  <a:lnTo>
                    <a:pt x="492899" y="1275680"/>
                  </a:lnTo>
                  <a:lnTo>
                    <a:pt x="447481" y="1262217"/>
                  </a:lnTo>
                  <a:lnTo>
                    <a:pt x="403487" y="1245536"/>
                  </a:lnTo>
                  <a:lnTo>
                    <a:pt x="361060" y="1225773"/>
                  </a:lnTo>
                  <a:lnTo>
                    <a:pt x="320342" y="1203065"/>
                  </a:lnTo>
                  <a:lnTo>
                    <a:pt x="281476" y="1177547"/>
                  </a:lnTo>
                  <a:lnTo>
                    <a:pt x="244604" y="1149357"/>
                  </a:lnTo>
                  <a:lnTo>
                    <a:pt x="209869" y="1118630"/>
                  </a:lnTo>
                  <a:lnTo>
                    <a:pt x="177413" y="1085502"/>
                  </a:lnTo>
                  <a:lnTo>
                    <a:pt x="147380" y="1050110"/>
                  </a:lnTo>
                  <a:lnTo>
                    <a:pt x="119912" y="1012590"/>
                  </a:lnTo>
                  <a:lnTo>
                    <a:pt x="95151" y="973077"/>
                  </a:lnTo>
                  <a:lnTo>
                    <a:pt x="73240" y="931709"/>
                  </a:lnTo>
                  <a:lnTo>
                    <a:pt x="54322" y="888622"/>
                  </a:lnTo>
                  <a:lnTo>
                    <a:pt x="38539" y="843951"/>
                  </a:lnTo>
                  <a:lnTo>
                    <a:pt x="26035" y="797833"/>
                  </a:lnTo>
                  <a:lnTo>
                    <a:pt x="16951" y="750405"/>
                  </a:lnTo>
                  <a:lnTo>
                    <a:pt x="11429" y="701802"/>
                  </a:lnTo>
                  <a:lnTo>
                    <a:pt x="9905" y="655320"/>
                  </a:lnTo>
                  <a:lnTo>
                    <a:pt x="7690" y="657535"/>
                  </a:lnTo>
                  <a:lnTo>
                    <a:pt x="2285" y="657606"/>
                  </a:lnTo>
                  <a:lnTo>
                    <a:pt x="0" y="655320"/>
                  </a:lnTo>
                  <a:lnTo>
                    <a:pt x="0" y="669798"/>
                  </a:lnTo>
                  <a:lnTo>
                    <a:pt x="7690" y="750576"/>
                  </a:lnTo>
                  <a:lnTo>
                    <a:pt x="16472" y="797410"/>
                  </a:lnTo>
                  <a:lnTo>
                    <a:pt x="28503" y="842945"/>
                  </a:lnTo>
                  <a:lnTo>
                    <a:pt x="43651" y="887063"/>
                  </a:lnTo>
                  <a:lnTo>
                    <a:pt x="61788" y="929646"/>
                  </a:lnTo>
                  <a:lnTo>
                    <a:pt x="82782" y="970575"/>
                  </a:lnTo>
                  <a:lnTo>
                    <a:pt x="106505" y="1009731"/>
                  </a:lnTo>
                  <a:lnTo>
                    <a:pt x="132825" y="1046996"/>
                  </a:lnTo>
                  <a:lnTo>
                    <a:pt x="161614" y="1082250"/>
                  </a:lnTo>
                  <a:lnTo>
                    <a:pt x="192740" y="1115375"/>
                  </a:lnTo>
                  <a:lnTo>
                    <a:pt x="226075" y="1146253"/>
                  </a:lnTo>
                  <a:lnTo>
                    <a:pt x="261488" y="1174765"/>
                  </a:lnTo>
                  <a:lnTo>
                    <a:pt x="298849" y="1200792"/>
                  </a:lnTo>
                  <a:lnTo>
                    <a:pt x="338028" y="1224215"/>
                  </a:lnTo>
                  <a:lnTo>
                    <a:pt x="378896" y="1244915"/>
                  </a:lnTo>
                  <a:lnTo>
                    <a:pt x="421321" y="1262775"/>
                  </a:lnTo>
                  <a:lnTo>
                    <a:pt x="465175" y="1277675"/>
                  </a:lnTo>
                  <a:lnTo>
                    <a:pt x="510327" y="1289497"/>
                  </a:lnTo>
                  <a:lnTo>
                    <a:pt x="556647" y="1298122"/>
                  </a:lnTo>
                  <a:lnTo>
                    <a:pt x="604005" y="1303431"/>
                  </a:lnTo>
                  <a:lnTo>
                    <a:pt x="652271" y="1305306"/>
                  </a:lnTo>
                  <a:lnTo>
                    <a:pt x="669797" y="1304544"/>
                  </a:lnTo>
                  <a:lnTo>
                    <a:pt x="733029" y="1299862"/>
                  </a:lnTo>
                  <a:lnTo>
                    <a:pt x="779234" y="1292618"/>
                  </a:lnTo>
                  <a:lnTo>
                    <a:pt x="824295" y="1282172"/>
                  </a:lnTo>
                  <a:lnTo>
                    <a:pt x="868093" y="1268646"/>
                  </a:lnTo>
                  <a:lnTo>
                    <a:pt x="910510" y="1252162"/>
                  </a:lnTo>
                  <a:lnTo>
                    <a:pt x="951428" y="1232842"/>
                  </a:lnTo>
                  <a:lnTo>
                    <a:pt x="990726" y="1210809"/>
                  </a:lnTo>
                  <a:lnTo>
                    <a:pt x="1028288" y="1186184"/>
                  </a:lnTo>
                  <a:lnTo>
                    <a:pt x="1063995" y="1159090"/>
                  </a:lnTo>
                  <a:lnTo>
                    <a:pt x="1097726" y="1129649"/>
                  </a:lnTo>
                  <a:lnTo>
                    <a:pt x="1129365" y="1097983"/>
                  </a:lnTo>
                  <a:lnTo>
                    <a:pt x="1158793" y="1064213"/>
                  </a:lnTo>
                  <a:lnTo>
                    <a:pt x="1185890" y="1028463"/>
                  </a:lnTo>
                  <a:lnTo>
                    <a:pt x="1210538" y="990854"/>
                  </a:lnTo>
                  <a:lnTo>
                    <a:pt x="1232619" y="951508"/>
                  </a:lnTo>
                  <a:lnTo>
                    <a:pt x="1252014" y="910547"/>
                  </a:lnTo>
                  <a:lnTo>
                    <a:pt x="1268604" y="868094"/>
                  </a:lnTo>
                  <a:lnTo>
                    <a:pt x="1282270" y="824271"/>
                  </a:lnTo>
                  <a:lnTo>
                    <a:pt x="1292895" y="779199"/>
                  </a:lnTo>
                  <a:lnTo>
                    <a:pt x="1295399" y="763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36740" y="4065524"/>
            <a:ext cx="623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Name,  City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8736" y="3989310"/>
            <a:ext cx="12115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>
              <a:lnSpc>
                <a:spcPts val="156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Phone-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560"/>
              </a:lnSpc>
            </a:pPr>
            <a:r>
              <a:rPr sz="1600" spc="-5" dirty="0">
                <a:latin typeface="Arial"/>
                <a:cs typeface="Arial"/>
              </a:rPr>
              <a:t>SSN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0605" y="4233149"/>
            <a:ext cx="7473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5940" y="4737658"/>
            <a:ext cx="3152775" cy="19570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789430">
              <a:lnSpc>
                <a:spcPct val="100000"/>
              </a:lnSpc>
              <a:spcBef>
                <a:spcPts val="810"/>
              </a:spcBef>
            </a:pPr>
            <a:r>
              <a:rPr sz="1600" dirty="0">
                <a:latin typeface="Arial"/>
                <a:cs typeface="Arial"/>
              </a:rPr>
              <a:t>SSN</a:t>
            </a:r>
            <a:r>
              <a:rPr sz="1575" baseline="26455" dirty="0">
                <a:latin typeface="Arial"/>
                <a:cs typeface="Arial"/>
              </a:rPr>
              <a:t>+</a:t>
            </a:r>
            <a:endParaRPr sz="1575" baseline="26455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Let’s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check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anomalies:</a:t>
            </a:r>
            <a:endParaRPr sz="2400">
              <a:latin typeface="Arial"/>
              <a:cs typeface="Arial"/>
            </a:endParaRPr>
          </a:p>
          <a:p>
            <a:pPr marL="685165" indent="-190500">
              <a:lnSpc>
                <a:spcPct val="100000"/>
              </a:lnSpc>
              <a:buChar char="•"/>
              <a:tabLst>
                <a:tab pos="685800" algn="l"/>
              </a:tabLst>
            </a:pPr>
            <a:r>
              <a:rPr sz="2400" spc="-5" dirty="0">
                <a:latin typeface="Arial"/>
                <a:cs typeface="Arial"/>
              </a:rPr>
              <a:t>Redundancy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685165" indent="-190500">
              <a:lnSpc>
                <a:spcPct val="100000"/>
              </a:lnSpc>
              <a:buChar char="•"/>
              <a:tabLst>
                <a:tab pos="685800" algn="l"/>
              </a:tabLst>
            </a:pPr>
            <a:r>
              <a:rPr sz="2400" spc="-5" dirty="0">
                <a:latin typeface="Arial"/>
                <a:cs typeface="Arial"/>
              </a:rPr>
              <a:t>Update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685165" indent="-190500">
              <a:lnSpc>
                <a:spcPct val="100000"/>
              </a:lnSpc>
              <a:buChar char="•"/>
              <a:tabLst>
                <a:tab pos="685800" algn="l"/>
              </a:tabLst>
            </a:pPr>
            <a:r>
              <a:rPr sz="2400" spc="-5" dirty="0">
                <a:latin typeface="Arial"/>
                <a:cs typeface="Arial"/>
              </a:rPr>
              <a:t>Delete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338" y="1088281"/>
            <a:ext cx="7299325" cy="2228215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814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 BCNF</a:t>
            </a:r>
            <a:r>
              <a:rPr sz="4000" spc="-85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9213B"/>
                </a:solidFill>
                <a:latin typeface="Arial"/>
                <a:cs typeface="Arial"/>
              </a:rPr>
              <a:t>Decomposition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Person(name, SSN, race, </a:t>
            </a:r>
            <a:r>
              <a:rPr sz="2400" spc="-20" dirty="0">
                <a:solidFill>
                  <a:srgbClr val="3333CC"/>
                </a:solidFill>
                <a:latin typeface="Arial"/>
                <a:cs typeface="Arial"/>
              </a:rPr>
              <a:t>hairColor,</a:t>
            </a:r>
            <a:r>
              <a:rPr sz="24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phoneNumber)</a:t>
            </a:r>
            <a:endParaRPr sz="2400">
              <a:latin typeface="Arial"/>
              <a:cs typeface="Arial"/>
            </a:endParaRPr>
          </a:p>
          <a:p>
            <a:pPr marL="927100" marR="374650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SSN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name, race  race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hairColor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2240" y="710438"/>
            <a:ext cx="551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Find X </a:t>
            </a:r>
            <a:r>
              <a:rPr sz="2400" spc="-5" dirty="0">
                <a:solidFill>
                  <a:srgbClr val="000000"/>
                </a:solidFill>
              </a:rPr>
              <a:t>s.t.: </a:t>
            </a:r>
            <a:r>
              <a:rPr sz="2400" dirty="0">
                <a:solidFill>
                  <a:srgbClr val="000000"/>
                </a:solidFill>
              </a:rPr>
              <a:t>X </a:t>
            </a:r>
            <a:r>
              <a:rPr sz="2400" spc="-5" dirty="0">
                <a:solidFill>
                  <a:srgbClr val="000000"/>
                </a:solidFill>
              </a:rPr>
              <a:t>≠X</a:t>
            </a:r>
            <a:r>
              <a:rPr sz="2400" spc="-7" baseline="24305" dirty="0">
                <a:solidFill>
                  <a:srgbClr val="000000"/>
                </a:solidFill>
              </a:rPr>
              <a:t>+ </a:t>
            </a:r>
            <a:r>
              <a:rPr sz="2400" spc="-5" dirty="0">
                <a:solidFill>
                  <a:srgbClr val="000000"/>
                </a:solidFill>
              </a:rPr>
              <a:t>and </a:t>
            </a:r>
            <a:r>
              <a:rPr sz="2400" dirty="0">
                <a:solidFill>
                  <a:srgbClr val="000000"/>
                </a:solidFill>
              </a:rPr>
              <a:t>X</a:t>
            </a:r>
            <a:r>
              <a:rPr sz="2400" baseline="24305" dirty="0">
                <a:solidFill>
                  <a:srgbClr val="000000"/>
                </a:solidFill>
              </a:rPr>
              <a:t>+ </a:t>
            </a:r>
            <a:r>
              <a:rPr sz="2400" dirty="0">
                <a:solidFill>
                  <a:srgbClr val="000000"/>
                </a:solidFill>
              </a:rPr>
              <a:t>≠ </a:t>
            </a:r>
            <a:r>
              <a:rPr sz="2400" spc="-5" dirty="0">
                <a:solidFill>
                  <a:srgbClr val="000000"/>
                </a:solidFill>
              </a:rPr>
              <a:t>[all</a:t>
            </a:r>
            <a:r>
              <a:rPr sz="2400" spc="3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attributes]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22350" y="3375659"/>
            <a:ext cx="7149465" cy="3352165"/>
          </a:xfrm>
          <a:custGeom>
            <a:avLst/>
            <a:gdLst/>
            <a:ahLst/>
            <a:cxnLst/>
            <a:rect l="l" t="t" r="r" b="b"/>
            <a:pathLst>
              <a:path w="7149465" h="3352165">
                <a:moveTo>
                  <a:pt x="7149325" y="0"/>
                </a:moveTo>
                <a:lnTo>
                  <a:pt x="7148830" y="0"/>
                </a:lnTo>
                <a:lnTo>
                  <a:pt x="7140194" y="0"/>
                </a:lnTo>
                <a:lnTo>
                  <a:pt x="7140194" y="9144"/>
                </a:lnTo>
                <a:lnTo>
                  <a:pt x="7140194" y="3342132"/>
                </a:lnTo>
                <a:lnTo>
                  <a:pt x="10147" y="3342132"/>
                </a:lnTo>
                <a:lnTo>
                  <a:pt x="10147" y="9144"/>
                </a:lnTo>
                <a:lnTo>
                  <a:pt x="7140194" y="9144"/>
                </a:lnTo>
                <a:lnTo>
                  <a:pt x="7140194" y="0"/>
                </a:lnTo>
                <a:lnTo>
                  <a:pt x="5080" y="0"/>
                </a:lnTo>
                <a:lnTo>
                  <a:pt x="254" y="0"/>
                </a:lnTo>
                <a:lnTo>
                  <a:pt x="0" y="0"/>
                </a:lnTo>
                <a:lnTo>
                  <a:pt x="0" y="3352038"/>
                </a:lnTo>
                <a:lnTo>
                  <a:pt x="7149325" y="3352038"/>
                </a:lnTo>
                <a:lnTo>
                  <a:pt x="7149325" y="3346704"/>
                </a:lnTo>
                <a:lnTo>
                  <a:pt x="7149325" y="4572"/>
                </a:lnTo>
                <a:lnTo>
                  <a:pt x="7149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350" y="3375659"/>
            <a:ext cx="7824470" cy="3352165"/>
          </a:xfrm>
          <a:custGeom>
            <a:avLst/>
            <a:gdLst/>
            <a:ahLst/>
            <a:cxnLst/>
            <a:rect l="l" t="t" r="r" b="b"/>
            <a:pathLst>
              <a:path w="7824470" h="3352165">
                <a:moveTo>
                  <a:pt x="7824470" y="0"/>
                </a:moveTo>
                <a:lnTo>
                  <a:pt x="7815326" y="0"/>
                </a:lnTo>
                <a:lnTo>
                  <a:pt x="7815326" y="9144"/>
                </a:lnTo>
                <a:lnTo>
                  <a:pt x="7815326" y="3342132"/>
                </a:lnTo>
                <a:lnTo>
                  <a:pt x="10147" y="3342132"/>
                </a:lnTo>
                <a:lnTo>
                  <a:pt x="10147" y="9144"/>
                </a:lnTo>
                <a:lnTo>
                  <a:pt x="7815326" y="9144"/>
                </a:lnTo>
                <a:lnTo>
                  <a:pt x="7815326" y="0"/>
                </a:lnTo>
                <a:lnTo>
                  <a:pt x="5080" y="0"/>
                </a:lnTo>
                <a:lnTo>
                  <a:pt x="254" y="0"/>
                </a:lnTo>
                <a:lnTo>
                  <a:pt x="0" y="0"/>
                </a:lnTo>
                <a:lnTo>
                  <a:pt x="0" y="3352038"/>
                </a:lnTo>
                <a:lnTo>
                  <a:pt x="7824470" y="3352038"/>
                </a:lnTo>
                <a:lnTo>
                  <a:pt x="7824470" y="3346704"/>
                </a:lnTo>
                <a:lnTo>
                  <a:pt x="7824470" y="4572"/>
                </a:lnTo>
                <a:lnTo>
                  <a:pt x="7824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0638" y="1088281"/>
            <a:ext cx="7748270" cy="3512185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814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 BCNF</a:t>
            </a:r>
            <a:r>
              <a:rPr sz="4000" spc="-5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9213B"/>
                </a:solidFill>
                <a:latin typeface="Arial"/>
                <a:cs typeface="Arial"/>
              </a:rPr>
              <a:t>Decomposition</a:t>
            </a:r>
            <a:endParaRPr sz="4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30"/>
              </a:spcBef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Person(name, SSN, race, </a:t>
            </a:r>
            <a:r>
              <a:rPr sz="2400" spc="-20" dirty="0">
                <a:solidFill>
                  <a:srgbClr val="3333CC"/>
                </a:solidFill>
                <a:latin typeface="Arial"/>
                <a:cs typeface="Arial"/>
              </a:rPr>
              <a:t>hairColor,</a:t>
            </a:r>
            <a:r>
              <a:rPr sz="2400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phoneNumber)</a:t>
            </a:r>
            <a:endParaRPr sz="2400">
              <a:latin typeface="Arial"/>
              <a:cs typeface="Arial"/>
            </a:endParaRPr>
          </a:p>
          <a:p>
            <a:pPr marL="939800" marR="4183379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SSN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name, race  race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hairColor</a:t>
            </a:r>
            <a:endParaRPr sz="2400">
              <a:latin typeface="Arial"/>
              <a:cs typeface="Arial"/>
            </a:endParaRPr>
          </a:p>
          <a:p>
            <a:pPr marL="77470" marR="17780">
              <a:lnSpc>
                <a:spcPct val="120000"/>
              </a:lnSpc>
              <a:spcBef>
                <a:spcPts val="320"/>
              </a:spcBef>
              <a:tabLst>
                <a:tab pos="2905760" algn="l"/>
              </a:tabLst>
            </a:pPr>
            <a:r>
              <a:rPr sz="2400" dirty="0">
                <a:latin typeface="Arial"/>
                <a:cs typeface="Arial"/>
              </a:rPr>
              <a:t>Iteration </a:t>
            </a:r>
            <a:r>
              <a:rPr sz="2400" spc="-5" dirty="0">
                <a:latin typeface="Arial"/>
                <a:cs typeface="Arial"/>
              </a:rPr>
              <a:t>1: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Person</a:t>
            </a:r>
            <a:r>
              <a:rPr sz="2400" spc="-5" dirty="0">
                <a:latin typeface="Arial"/>
                <a:cs typeface="Arial"/>
              </a:rPr>
              <a:t>:	SSN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SSN, name, race, hairColor  Decompose into: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SSN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name, race,</a:t>
            </a:r>
            <a:r>
              <a:rPr sz="2400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hairColor)</a:t>
            </a:r>
            <a:endParaRPr sz="2400">
              <a:latin typeface="Arial"/>
              <a:cs typeface="Arial"/>
            </a:endParaRPr>
          </a:p>
          <a:p>
            <a:pPr marL="2433955">
              <a:lnSpc>
                <a:spcPct val="100000"/>
              </a:lnSpc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Phone(SSN,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phoneNumber)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7227" y="4872228"/>
            <a:ext cx="3053080" cy="1534160"/>
            <a:chOff x="2967227" y="4872228"/>
            <a:chExt cx="3053080" cy="1534160"/>
          </a:xfrm>
        </p:grpSpPr>
        <p:sp>
          <p:nvSpPr>
            <p:cNvPr id="5" name="object 5"/>
            <p:cNvSpPr/>
            <p:nvPr/>
          </p:nvSpPr>
          <p:spPr>
            <a:xfrm>
              <a:off x="2971799" y="4876800"/>
              <a:ext cx="1523999" cy="15240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7227" y="4872228"/>
              <a:ext cx="1533525" cy="1533525"/>
            </a:xfrm>
            <a:custGeom>
              <a:avLst/>
              <a:gdLst/>
              <a:ahLst/>
              <a:cxnLst/>
              <a:rect l="l" t="t" r="r" b="b"/>
              <a:pathLst>
                <a:path w="1533525" h="1533525">
                  <a:moveTo>
                    <a:pt x="33" y="765743"/>
                  </a:moveTo>
                  <a:lnTo>
                    <a:pt x="0" y="766572"/>
                  </a:lnTo>
                  <a:lnTo>
                    <a:pt x="33" y="765743"/>
                  </a:lnTo>
                  <a:close/>
                </a:path>
                <a:path w="1533525" h="1533525">
                  <a:moveTo>
                    <a:pt x="6095" y="762000"/>
                  </a:moveTo>
                  <a:lnTo>
                    <a:pt x="3047" y="762000"/>
                  </a:lnTo>
                  <a:lnTo>
                    <a:pt x="761" y="764286"/>
                  </a:lnTo>
                  <a:lnTo>
                    <a:pt x="33" y="765743"/>
                  </a:lnTo>
                  <a:lnTo>
                    <a:pt x="0" y="766572"/>
                  </a:lnTo>
                  <a:lnTo>
                    <a:pt x="6095" y="762000"/>
                  </a:lnTo>
                  <a:close/>
                </a:path>
                <a:path w="1533525" h="1533525">
                  <a:moveTo>
                    <a:pt x="6095" y="769184"/>
                  </a:moveTo>
                  <a:lnTo>
                    <a:pt x="6095" y="762000"/>
                  </a:lnTo>
                  <a:lnTo>
                    <a:pt x="0" y="766572"/>
                  </a:lnTo>
                  <a:lnTo>
                    <a:pt x="0" y="786384"/>
                  </a:lnTo>
                  <a:lnTo>
                    <a:pt x="761" y="806196"/>
                  </a:lnTo>
                  <a:lnTo>
                    <a:pt x="2285" y="826008"/>
                  </a:lnTo>
                  <a:lnTo>
                    <a:pt x="3809" y="840396"/>
                  </a:lnTo>
                  <a:lnTo>
                    <a:pt x="3809" y="771144"/>
                  </a:lnTo>
                  <a:lnTo>
                    <a:pt x="6095" y="769184"/>
                  </a:lnTo>
                  <a:close/>
                </a:path>
                <a:path w="1533525" h="1533525">
                  <a:moveTo>
                    <a:pt x="1533143" y="786383"/>
                  </a:moveTo>
                  <a:lnTo>
                    <a:pt x="1533143" y="746759"/>
                  </a:lnTo>
                  <a:lnTo>
                    <a:pt x="1532382" y="727709"/>
                  </a:lnTo>
                  <a:lnTo>
                    <a:pt x="1528688" y="680315"/>
                  </a:lnTo>
                  <a:lnTo>
                    <a:pt x="1522108" y="633752"/>
                  </a:lnTo>
                  <a:lnTo>
                    <a:pt x="1512733" y="588112"/>
                  </a:lnTo>
                  <a:lnTo>
                    <a:pt x="1500655" y="543485"/>
                  </a:lnTo>
                  <a:lnTo>
                    <a:pt x="1485968" y="499962"/>
                  </a:lnTo>
                  <a:lnTo>
                    <a:pt x="1468763" y="457633"/>
                  </a:lnTo>
                  <a:lnTo>
                    <a:pt x="1449132" y="416589"/>
                  </a:lnTo>
                  <a:lnTo>
                    <a:pt x="1427169" y="376920"/>
                  </a:lnTo>
                  <a:lnTo>
                    <a:pt x="1402966" y="338717"/>
                  </a:lnTo>
                  <a:lnTo>
                    <a:pt x="1376614" y="302071"/>
                  </a:lnTo>
                  <a:lnTo>
                    <a:pt x="1348207" y="267072"/>
                  </a:lnTo>
                  <a:lnTo>
                    <a:pt x="1317836" y="233811"/>
                  </a:lnTo>
                  <a:lnTo>
                    <a:pt x="1285594" y="202378"/>
                  </a:lnTo>
                  <a:lnTo>
                    <a:pt x="1251574" y="172864"/>
                  </a:lnTo>
                  <a:lnTo>
                    <a:pt x="1215867" y="145359"/>
                  </a:lnTo>
                  <a:lnTo>
                    <a:pt x="1178567" y="119955"/>
                  </a:lnTo>
                  <a:lnTo>
                    <a:pt x="1139765" y="96741"/>
                  </a:lnTo>
                  <a:lnTo>
                    <a:pt x="1099554" y="75808"/>
                  </a:lnTo>
                  <a:lnTo>
                    <a:pt x="1058027" y="57247"/>
                  </a:lnTo>
                  <a:lnTo>
                    <a:pt x="1015275" y="41149"/>
                  </a:lnTo>
                  <a:lnTo>
                    <a:pt x="971391" y="27603"/>
                  </a:lnTo>
                  <a:lnTo>
                    <a:pt x="926468" y="16701"/>
                  </a:lnTo>
                  <a:lnTo>
                    <a:pt x="880597" y="8533"/>
                  </a:lnTo>
                  <a:lnTo>
                    <a:pt x="833871" y="3190"/>
                  </a:lnTo>
                  <a:lnTo>
                    <a:pt x="786383" y="761"/>
                  </a:lnTo>
                  <a:lnTo>
                    <a:pt x="766571" y="0"/>
                  </a:lnTo>
                  <a:lnTo>
                    <a:pt x="746759" y="0"/>
                  </a:lnTo>
                  <a:lnTo>
                    <a:pt x="698092" y="2857"/>
                  </a:lnTo>
                  <a:lnTo>
                    <a:pt x="650255" y="8698"/>
                  </a:lnTo>
                  <a:lnTo>
                    <a:pt x="603344" y="17433"/>
                  </a:lnTo>
                  <a:lnTo>
                    <a:pt x="557455" y="28969"/>
                  </a:lnTo>
                  <a:lnTo>
                    <a:pt x="512685" y="43216"/>
                  </a:lnTo>
                  <a:lnTo>
                    <a:pt x="469130" y="60083"/>
                  </a:lnTo>
                  <a:lnTo>
                    <a:pt x="426884" y="79478"/>
                  </a:lnTo>
                  <a:lnTo>
                    <a:pt x="386046" y="101312"/>
                  </a:lnTo>
                  <a:lnTo>
                    <a:pt x="346709" y="125492"/>
                  </a:lnTo>
                  <a:lnTo>
                    <a:pt x="308972" y="151928"/>
                  </a:lnTo>
                  <a:lnTo>
                    <a:pt x="272929" y="180528"/>
                  </a:lnTo>
                  <a:lnTo>
                    <a:pt x="238677" y="211202"/>
                  </a:lnTo>
                  <a:lnTo>
                    <a:pt x="206312" y="243859"/>
                  </a:lnTo>
                  <a:lnTo>
                    <a:pt x="175929" y="278407"/>
                  </a:lnTo>
                  <a:lnTo>
                    <a:pt x="147625" y="314756"/>
                  </a:lnTo>
                  <a:lnTo>
                    <a:pt x="121496" y="352814"/>
                  </a:lnTo>
                  <a:lnTo>
                    <a:pt x="97638" y="392491"/>
                  </a:lnTo>
                  <a:lnTo>
                    <a:pt x="76147" y="433695"/>
                  </a:lnTo>
                  <a:lnTo>
                    <a:pt x="57119" y="476335"/>
                  </a:lnTo>
                  <a:lnTo>
                    <a:pt x="40650" y="520321"/>
                  </a:lnTo>
                  <a:lnTo>
                    <a:pt x="26836" y="565561"/>
                  </a:lnTo>
                  <a:lnTo>
                    <a:pt x="15773" y="611965"/>
                  </a:lnTo>
                  <a:lnTo>
                    <a:pt x="7558" y="659441"/>
                  </a:lnTo>
                  <a:lnTo>
                    <a:pt x="2285" y="707898"/>
                  </a:lnTo>
                  <a:lnTo>
                    <a:pt x="33" y="765743"/>
                  </a:lnTo>
                  <a:lnTo>
                    <a:pt x="761" y="764286"/>
                  </a:lnTo>
                  <a:lnTo>
                    <a:pt x="3047" y="762000"/>
                  </a:lnTo>
                  <a:lnTo>
                    <a:pt x="6095" y="762000"/>
                  </a:lnTo>
                  <a:lnTo>
                    <a:pt x="6095" y="769184"/>
                  </a:lnTo>
                  <a:lnTo>
                    <a:pt x="9143" y="766572"/>
                  </a:lnTo>
                  <a:lnTo>
                    <a:pt x="9252" y="769402"/>
                  </a:lnTo>
                  <a:lnTo>
                    <a:pt x="9905" y="768096"/>
                  </a:lnTo>
                  <a:lnTo>
                    <a:pt x="9905" y="747522"/>
                  </a:lnTo>
                  <a:lnTo>
                    <a:pt x="10667" y="727710"/>
                  </a:lnTo>
                  <a:lnTo>
                    <a:pt x="17434" y="659886"/>
                  </a:lnTo>
                  <a:lnTo>
                    <a:pt x="25699" y="612140"/>
                  </a:lnTo>
                  <a:lnTo>
                    <a:pt x="36884" y="565512"/>
                  </a:lnTo>
                  <a:lnTo>
                    <a:pt x="50889" y="520096"/>
                  </a:lnTo>
                  <a:lnTo>
                    <a:pt x="67611" y="475985"/>
                  </a:lnTo>
                  <a:lnTo>
                    <a:pt x="86949" y="433272"/>
                  </a:lnTo>
                  <a:lnTo>
                    <a:pt x="108802" y="392048"/>
                  </a:lnTo>
                  <a:lnTo>
                    <a:pt x="133067" y="352408"/>
                  </a:lnTo>
                  <a:lnTo>
                    <a:pt x="159644" y="314443"/>
                  </a:lnTo>
                  <a:lnTo>
                    <a:pt x="188431" y="278247"/>
                  </a:lnTo>
                  <a:lnTo>
                    <a:pt x="219325" y="243912"/>
                  </a:lnTo>
                  <a:lnTo>
                    <a:pt x="252226" y="211531"/>
                  </a:lnTo>
                  <a:lnTo>
                    <a:pt x="287032" y="181197"/>
                  </a:lnTo>
                  <a:lnTo>
                    <a:pt x="323642" y="153002"/>
                  </a:lnTo>
                  <a:lnTo>
                    <a:pt x="361953" y="127040"/>
                  </a:lnTo>
                  <a:lnTo>
                    <a:pt x="401864" y="103403"/>
                  </a:lnTo>
                  <a:lnTo>
                    <a:pt x="443274" y="82184"/>
                  </a:lnTo>
                  <a:lnTo>
                    <a:pt x="486081" y="63475"/>
                  </a:lnTo>
                  <a:lnTo>
                    <a:pt x="530183" y="47370"/>
                  </a:lnTo>
                  <a:lnTo>
                    <a:pt x="575480" y="33961"/>
                  </a:lnTo>
                  <a:lnTo>
                    <a:pt x="621868" y="23342"/>
                  </a:lnTo>
                  <a:lnTo>
                    <a:pt x="669247" y="15603"/>
                  </a:lnTo>
                  <a:lnTo>
                    <a:pt x="717516" y="10840"/>
                  </a:lnTo>
                  <a:lnTo>
                    <a:pt x="766571" y="9143"/>
                  </a:lnTo>
                  <a:lnTo>
                    <a:pt x="806195" y="10667"/>
                  </a:lnTo>
                  <a:lnTo>
                    <a:pt x="854160" y="14636"/>
                  </a:lnTo>
                  <a:lnTo>
                    <a:pt x="901229" y="21538"/>
                  </a:lnTo>
                  <a:lnTo>
                    <a:pt x="947309" y="31281"/>
                  </a:lnTo>
                  <a:lnTo>
                    <a:pt x="992308" y="43772"/>
                  </a:lnTo>
                  <a:lnTo>
                    <a:pt x="1036134" y="58919"/>
                  </a:lnTo>
                  <a:lnTo>
                    <a:pt x="1078694" y="76628"/>
                  </a:lnTo>
                  <a:lnTo>
                    <a:pt x="1119897" y="96807"/>
                  </a:lnTo>
                  <a:lnTo>
                    <a:pt x="1159651" y="119363"/>
                  </a:lnTo>
                  <a:lnTo>
                    <a:pt x="1197862" y="144202"/>
                  </a:lnTo>
                  <a:lnTo>
                    <a:pt x="1234438" y="171233"/>
                  </a:lnTo>
                  <a:lnTo>
                    <a:pt x="1269288" y="200361"/>
                  </a:lnTo>
                  <a:lnTo>
                    <a:pt x="1302319" y="231495"/>
                  </a:lnTo>
                  <a:lnTo>
                    <a:pt x="1333439" y="264541"/>
                  </a:lnTo>
                  <a:lnTo>
                    <a:pt x="1362556" y="299407"/>
                  </a:lnTo>
                  <a:lnTo>
                    <a:pt x="1389577" y="336000"/>
                  </a:lnTo>
                  <a:lnTo>
                    <a:pt x="1414410" y="374226"/>
                  </a:lnTo>
                  <a:lnTo>
                    <a:pt x="1436963" y="413993"/>
                  </a:lnTo>
                  <a:lnTo>
                    <a:pt x="1457143" y="455209"/>
                  </a:lnTo>
                  <a:lnTo>
                    <a:pt x="1474859" y="497779"/>
                  </a:lnTo>
                  <a:lnTo>
                    <a:pt x="1490017" y="541612"/>
                  </a:lnTo>
                  <a:lnTo>
                    <a:pt x="1502527" y="586614"/>
                  </a:lnTo>
                  <a:lnTo>
                    <a:pt x="1512295" y="632693"/>
                  </a:lnTo>
                  <a:lnTo>
                    <a:pt x="1519229" y="679756"/>
                  </a:lnTo>
                  <a:lnTo>
                    <a:pt x="1523237" y="727709"/>
                  </a:lnTo>
                  <a:lnTo>
                    <a:pt x="1523999" y="747521"/>
                  </a:lnTo>
                  <a:lnTo>
                    <a:pt x="1523999" y="887155"/>
                  </a:lnTo>
                  <a:lnTo>
                    <a:pt x="1528638" y="854609"/>
                  </a:lnTo>
                  <a:lnTo>
                    <a:pt x="1532382" y="806195"/>
                  </a:lnTo>
                  <a:lnTo>
                    <a:pt x="1533143" y="786383"/>
                  </a:lnTo>
                  <a:close/>
                </a:path>
                <a:path w="1533525" h="1533525">
                  <a:moveTo>
                    <a:pt x="9252" y="769402"/>
                  </a:moveTo>
                  <a:lnTo>
                    <a:pt x="9143" y="766572"/>
                  </a:lnTo>
                  <a:lnTo>
                    <a:pt x="3809" y="771144"/>
                  </a:lnTo>
                  <a:lnTo>
                    <a:pt x="3809" y="771906"/>
                  </a:lnTo>
                  <a:lnTo>
                    <a:pt x="6857" y="771906"/>
                  </a:lnTo>
                  <a:lnTo>
                    <a:pt x="7619" y="770382"/>
                  </a:lnTo>
                  <a:lnTo>
                    <a:pt x="9143" y="769620"/>
                  </a:lnTo>
                  <a:lnTo>
                    <a:pt x="9252" y="769402"/>
                  </a:lnTo>
                  <a:close/>
                </a:path>
                <a:path w="1533525" h="1533525">
                  <a:moveTo>
                    <a:pt x="1523999" y="887155"/>
                  </a:moveTo>
                  <a:lnTo>
                    <a:pt x="1523999" y="786383"/>
                  </a:lnTo>
                  <a:lnTo>
                    <a:pt x="1523237" y="806195"/>
                  </a:lnTo>
                  <a:lnTo>
                    <a:pt x="1519083" y="855153"/>
                  </a:lnTo>
                  <a:lnTo>
                    <a:pt x="1511908" y="903148"/>
                  </a:lnTo>
                  <a:lnTo>
                    <a:pt x="1501808" y="950085"/>
                  </a:lnTo>
                  <a:lnTo>
                    <a:pt x="1488882" y="995869"/>
                  </a:lnTo>
                  <a:lnTo>
                    <a:pt x="1473227" y="1040407"/>
                  </a:lnTo>
                  <a:lnTo>
                    <a:pt x="1454938" y="1083603"/>
                  </a:lnTo>
                  <a:lnTo>
                    <a:pt x="1434115" y="1125364"/>
                  </a:lnTo>
                  <a:lnTo>
                    <a:pt x="1410854" y="1165594"/>
                  </a:lnTo>
                  <a:lnTo>
                    <a:pt x="1385252" y="1204199"/>
                  </a:lnTo>
                  <a:lnTo>
                    <a:pt x="1357405" y="1241085"/>
                  </a:lnTo>
                  <a:lnTo>
                    <a:pt x="1327413" y="1276157"/>
                  </a:lnTo>
                  <a:lnTo>
                    <a:pt x="1295371" y="1309320"/>
                  </a:lnTo>
                  <a:lnTo>
                    <a:pt x="1261377" y="1340480"/>
                  </a:lnTo>
                  <a:lnTo>
                    <a:pt x="1225527" y="1369543"/>
                  </a:lnTo>
                  <a:lnTo>
                    <a:pt x="1187920" y="1396413"/>
                  </a:lnTo>
                  <a:lnTo>
                    <a:pt x="1148652" y="1420997"/>
                  </a:lnTo>
                  <a:lnTo>
                    <a:pt x="1107821" y="1443199"/>
                  </a:lnTo>
                  <a:lnTo>
                    <a:pt x="1065523" y="1462926"/>
                  </a:lnTo>
                  <a:lnTo>
                    <a:pt x="1021856" y="1480082"/>
                  </a:lnTo>
                  <a:lnTo>
                    <a:pt x="976917" y="1494573"/>
                  </a:lnTo>
                  <a:lnTo>
                    <a:pt x="930803" y="1506305"/>
                  </a:lnTo>
                  <a:lnTo>
                    <a:pt x="883611" y="1515183"/>
                  </a:lnTo>
                  <a:lnTo>
                    <a:pt x="835439" y="1521113"/>
                  </a:lnTo>
                  <a:lnTo>
                    <a:pt x="786383" y="1524000"/>
                  </a:lnTo>
                  <a:lnTo>
                    <a:pt x="746760" y="1523955"/>
                  </a:lnTo>
                  <a:lnTo>
                    <a:pt x="699349" y="1521202"/>
                  </a:lnTo>
                  <a:lnTo>
                    <a:pt x="652018" y="1515467"/>
                  </a:lnTo>
                  <a:lnTo>
                    <a:pt x="605623" y="1506883"/>
                  </a:lnTo>
                  <a:lnTo>
                    <a:pt x="560256" y="1495537"/>
                  </a:lnTo>
                  <a:lnTo>
                    <a:pt x="516009" y="1481520"/>
                  </a:lnTo>
                  <a:lnTo>
                    <a:pt x="472975" y="1464918"/>
                  </a:lnTo>
                  <a:lnTo>
                    <a:pt x="431247" y="1445822"/>
                  </a:lnTo>
                  <a:lnTo>
                    <a:pt x="390917" y="1424319"/>
                  </a:lnTo>
                  <a:lnTo>
                    <a:pt x="352078" y="1400497"/>
                  </a:lnTo>
                  <a:lnTo>
                    <a:pt x="314823" y="1374447"/>
                  </a:lnTo>
                  <a:lnTo>
                    <a:pt x="279245" y="1346255"/>
                  </a:lnTo>
                  <a:lnTo>
                    <a:pt x="245435" y="1316012"/>
                  </a:lnTo>
                  <a:lnTo>
                    <a:pt x="213487" y="1283804"/>
                  </a:lnTo>
                  <a:lnTo>
                    <a:pt x="183493" y="1249721"/>
                  </a:lnTo>
                  <a:lnTo>
                    <a:pt x="155547" y="1213852"/>
                  </a:lnTo>
                  <a:lnTo>
                    <a:pt x="129740" y="1176285"/>
                  </a:lnTo>
                  <a:lnTo>
                    <a:pt x="106165" y="1137108"/>
                  </a:lnTo>
                  <a:lnTo>
                    <a:pt x="84915" y="1096410"/>
                  </a:lnTo>
                  <a:lnTo>
                    <a:pt x="66083" y="1054280"/>
                  </a:lnTo>
                  <a:lnTo>
                    <a:pt x="49761" y="1010807"/>
                  </a:lnTo>
                  <a:lnTo>
                    <a:pt x="36042" y="966078"/>
                  </a:lnTo>
                  <a:lnTo>
                    <a:pt x="25019" y="920182"/>
                  </a:lnTo>
                  <a:lnTo>
                    <a:pt x="16784" y="873209"/>
                  </a:lnTo>
                  <a:lnTo>
                    <a:pt x="11429" y="825246"/>
                  </a:lnTo>
                  <a:lnTo>
                    <a:pt x="9252" y="769402"/>
                  </a:lnTo>
                  <a:lnTo>
                    <a:pt x="9143" y="769620"/>
                  </a:lnTo>
                  <a:lnTo>
                    <a:pt x="7619" y="770382"/>
                  </a:lnTo>
                  <a:lnTo>
                    <a:pt x="6857" y="771906"/>
                  </a:lnTo>
                  <a:lnTo>
                    <a:pt x="3809" y="771906"/>
                  </a:lnTo>
                  <a:lnTo>
                    <a:pt x="3809" y="840396"/>
                  </a:lnTo>
                  <a:lnTo>
                    <a:pt x="15137" y="919556"/>
                  </a:lnTo>
                  <a:lnTo>
                    <a:pt x="25743" y="964896"/>
                  </a:lnTo>
                  <a:lnTo>
                    <a:pt x="39009" y="1009161"/>
                  </a:lnTo>
                  <a:lnTo>
                    <a:pt x="54843" y="1052263"/>
                  </a:lnTo>
                  <a:lnTo>
                    <a:pt x="73151" y="1094112"/>
                  </a:lnTo>
                  <a:lnTo>
                    <a:pt x="93839" y="1134620"/>
                  </a:lnTo>
                  <a:lnTo>
                    <a:pt x="116814" y="1173698"/>
                  </a:lnTo>
                  <a:lnTo>
                    <a:pt x="141983" y="1211257"/>
                  </a:lnTo>
                  <a:lnTo>
                    <a:pt x="169251" y="1247209"/>
                  </a:lnTo>
                  <a:lnTo>
                    <a:pt x="198525" y="1281464"/>
                  </a:lnTo>
                  <a:lnTo>
                    <a:pt x="229711" y="1313933"/>
                  </a:lnTo>
                  <a:lnTo>
                    <a:pt x="262716" y="1344528"/>
                  </a:lnTo>
                  <a:lnTo>
                    <a:pt x="297447" y="1373160"/>
                  </a:lnTo>
                  <a:lnTo>
                    <a:pt x="333809" y="1399740"/>
                  </a:lnTo>
                  <a:lnTo>
                    <a:pt x="371708" y="1424180"/>
                  </a:lnTo>
                  <a:lnTo>
                    <a:pt x="411053" y="1446390"/>
                  </a:lnTo>
                  <a:lnTo>
                    <a:pt x="451748" y="1466281"/>
                  </a:lnTo>
                  <a:lnTo>
                    <a:pt x="493700" y="1483765"/>
                  </a:lnTo>
                  <a:lnTo>
                    <a:pt x="536816" y="1498754"/>
                  </a:lnTo>
                  <a:lnTo>
                    <a:pt x="581001" y="1511157"/>
                  </a:lnTo>
                  <a:lnTo>
                    <a:pt x="626163" y="1520886"/>
                  </a:lnTo>
                  <a:lnTo>
                    <a:pt x="672208" y="1527853"/>
                  </a:lnTo>
                  <a:lnTo>
                    <a:pt x="719042" y="1531968"/>
                  </a:lnTo>
                  <a:lnTo>
                    <a:pt x="766572" y="1533144"/>
                  </a:lnTo>
                  <a:lnTo>
                    <a:pt x="786383" y="1533144"/>
                  </a:lnTo>
                  <a:lnTo>
                    <a:pt x="854594" y="1528584"/>
                  </a:lnTo>
                  <a:lnTo>
                    <a:pt x="902143" y="1521764"/>
                  </a:lnTo>
                  <a:lnTo>
                    <a:pt x="948744" y="1512020"/>
                  </a:lnTo>
                  <a:lnTo>
                    <a:pt x="994297" y="1499449"/>
                  </a:lnTo>
                  <a:lnTo>
                    <a:pt x="1038702" y="1484150"/>
                  </a:lnTo>
                  <a:lnTo>
                    <a:pt x="1081861" y="1466223"/>
                  </a:lnTo>
                  <a:lnTo>
                    <a:pt x="1123674" y="1445764"/>
                  </a:lnTo>
                  <a:lnTo>
                    <a:pt x="1164042" y="1422874"/>
                  </a:lnTo>
                  <a:lnTo>
                    <a:pt x="1202866" y="1397649"/>
                  </a:lnTo>
                  <a:lnTo>
                    <a:pt x="1240046" y="1370190"/>
                  </a:lnTo>
                  <a:lnTo>
                    <a:pt x="1275483" y="1340593"/>
                  </a:lnTo>
                  <a:lnTo>
                    <a:pt x="1309077" y="1308958"/>
                  </a:lnTo>
                  <a:lnTo>
                    <a:pt x="1340731" y="1275384"/>
                  </a:lnTo>
                  <a:lnTo>
                    <a:pt x="1370343" y="1239968"/>
                  </a:lnTo>
                  <a:lnTo>
                    <a:pt x="1397816" y="1202809"/>
                  </a:lnTo>
                  <a:lnTo>
                    <a:pt x="1423049" y="1164005"/>
                  </a:lnTo>
                  <a:lnTo>
                    <a:pt x="1445943" y="1123656"/>
                  </a:lnTo>
                  <a:lnTo>
                    <a:pt x="1466399" y="1081859"/>
                  </a:lnTo>
                  <a:lnTo>
                    <a:pt x="1484319" y="1038713"/>
                  </a:lnTo>
                  <a:lnTo>
                    <a:pt x="1499601" y="994317"/>
                  </a:lnTo>
                  <a:lnTo>
                    <a:pt x="1512148" y="948768"/>
                  </a:lnTo>
                  <a:lnTo>
                    <a:pt x="1521860" y="902166"/>
                  </a:lnTo>
                  <a:lnTo>
                    <a:pt x="1523999" y="887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0" y="4876800"/>
              <a:ext cx="2133600" cy="15240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881627" y="4872228"/>
              <a:ext cx="2133600" cy="1534160"/>
            </a:xfrm>
            <a:custGeom>
              <a:avLst/>
              <a:gdLst/>
              <a:ahLst/>
              <a:cxnLst/>
              <a:rect l="l" t="t" r="r" b="b"/>
              <a:pathLst>
                <a:path w="2133600" h="1534160">
                  <a:moveTo>
                    <a:pt x="2133600" y="767334"/>
                  </a:moveTo>
                  <a:lnTo>
                    <a:pt x="2133600" y="688086"/>
                  </a:lnTo>
                  <a:lnTo>
                    <a:pt x="2120900" y="649986"/>
                  </a:lnTo>
                  <a:lnTo>
                    <a:pt x="2108200" y="603380"/>
                  </a:lnTo>
                  <a:lnTo>
                    <a:pt x="2095500" y="558539"/>
                  </a:lnTo>
                  <a:lnTo>
                    <a:pt x="2082800" y="515459"/>
                  </a:lnTo>
                  <a:lnTo>
                    <a:pt x="2057400" y="474136"/>
                  </a:lnTo>
                  <a:lnTo>
                    <a:pt x="2032000" y="434568"/>
                  </a:lnTo>
                  <a:lnTo>
                    <a:pt x="2006600" y="396751"/>
                  </a:lnTo>
                  <a:lnTo>
                    <a:pt x="1968500" y="360682"/>
                  </a:lnTo>
                  <a:lnTo>
                    <a:pt x="1943100" y="326358"/>
                  </a:lnTo>
                  <a:lnTo>
                    <a:pt x="1905000" y="293776"/>
                  </a:lnTo>
                  <a:lnTo>
                    <a:pt x="1879600" y="262932"/>
                  </a:lnTo>
                  <a:lnTo>
                    <a:pt x="1841500" y="233824"/>
                  </a:lnTo>
                  <a:lnTo>
                    <a:pt x="1790700" y="206448"/>
                  </a:lnTo>
                  <a:lnTo>
                    <a:pt x="1752600" y="180801"/>
                  </a:lnTo>
                  <a:lnTo>
                    <a:pt x="1714500" y="156880"/>
                  </a:lnTo>
                  <a:lnTo>
                    <a:pt x="1676400" y="134682"/>
                  </a:lnTo>
                  <a:lnTo>
                    <a:pt x="1625600" y="114204"/>
                  </a:lnTo>
                  <a:lnTo>
                    <a:pt x="1587500" y="95441"/>
                  </a:lnTo>
                  <a:lnTo>
                    <a:pt x="1536700" y="78392"/>
                  </a:lnTo>
                  <a:lnTo>
                    <a:pt x="1485900" y="63053"/>
                  </a:lnTo>
                  <a:lnTo>
                    <a:pt x="1447800" y="49421"/>
                  </a:lnTo>
                  <a:lnTo>
                    <a:pt x="1397000" y="37493"/>
                  </a:lnTo>
                  <a:lnTo>
                    <a:pt x="1346200" y="27265"/>
                  </a:lnTo>
                  <a:lnTo>
                    <a:pt x="1308100" y="18735"/>
                  </a:lnTo>
                  <a:lnTo>
                    <a:pt x="1257300" y="11899"/>
                  </a:lnTo>
                  <a:lnTo>
                    <a:pt x="1206500" y="6753"/>
                  </a:lnTo>
                  <a:lnTo>
                    <a:pt x="1168400" y="3296"/>
                  </a:lnTo>
                  <a:lnTo>
                    <a:pt x="1117600" y="1524"/>
                  </a:lnTo>
                  <a:lnTo>
                    <a:pt x="1066800" y="0"/>
                  </a:lnTo>
                  <a:lnTo>
                    <a:pt x="1016000" y="1524"/>
                  </a:lnTo>
                  <a:lnTo>
                    <a:pt x="965200" y="3375"/>
                  </a:lnTo>
                  <a:lnTo>
                    <a:pt x="914400" y="6890"/>
                  </a:lnTo>
                  <a:lnTo>
                    <a:pt x="876300" y="12073"/>
                  </a:lnTo>
                  <a:lnTo>
                    <a:pt x="825500" y="18930"/>
                  </a:lnTo>
                  <a:lnTo>
                    <a:pt x="774699" y="27465"/>
                  </a:lnTo>
                  <a:lnTo>
                    <a:pt x="736600" y="37683"/>
                  </a:lnTo>
                  <a:lnTo>
                    <a:pt x="685800" y="49590"/>
                  </a:lnTo>
                  <a:lnTo>
                    <a:pt x="635000" y="63190"/>
                  </a:lnTo>
                  <a:lnTo>
                    <a:pt x="596900" y="78488"/>
                  </a:lnTo>
                  <a:lnTo>
                    <a:pt x="546100" y="95490"/>
                  </a:lnTo>
                  <a:lnTo>
                    <a:pt x="508000" y="114200"/>
                  </a:lnTo>
                  <a:lnTo>
                    <a:pt x="457200" y="134624"/>
                  </a:lnTo>
                  <a:lnTo>
                    <a:pt x="419100" y="156766"/>
                  </a:lnTo>
                  <a:lnTo>
                    <a:pt x="368299" y="180631"/>
                  </a:lnTo>
                  <a:lnTo>
                    <a:pt x="330199" y="206225"/>
                  </a:lnTo>
                  <a:lnTo>
                    <a:pt x="292099" y="233552"/>
                  </a:lnTo>
                  <a:lnTo>
                    <a:pt x="253999" y="262617"/>
                  </a:lnTo>
                  <a:lnTo>
                    <a:pt x="215899" y="293426"/>
                  </a:lnTo>
                  <a:lnTo>
                    <a:pt x="190499" y="325983"/>
                  </a:lnTo>
                  <a:lnTo>
                    <a:pt x="152399" y="360294"/>
                  </a:lnTo>
                  <a:lnTo>
                    <a:pt x="126999" y="396363"/>
                  </a:lnTo>
                  <a:lnTo>
                    <a:pt x="101599" y="434196"/>
                  </a:lnTo>
                  <a:lnTo>
                    <a:pt x="76199" y="473797"/>
                  </a:lnTo>
                  <a:lnTo>
                    <a:pt x="50799" y="515171"/>
                  </a:lnTo>
                  <a:lnTo>
                    <a:pt x="38099" y="558324"/>
                  </a:lnTo>
                  <a:lnTo>
                    <a:pt x="12699" y="603261"/>
                  </a:lnTo>
                  <a:lnTo>
                    <a:pt x="0" y="649986"/>
                  </a:lnTo>
                  <a:lnTo>
                    <a:pt x="0" y="727710"/>
                  </a:lnTo>
                  <a:lnTo>
                    <a:pt x="12699" y="689610"/>
                  </a:lnTo>
                  <a:lnTo>
                    <a:pt x="12699" y="651510"/>
                  </a:lnTo>
                  <a:lnTo>
                    <a:pt x="25399" y="605278"/>
                  </a:lnTo>
                  <a:lnTo>
                    <a:pt x="38099" y="560804"/>
                  </a:lnTo>
                  <a:lnTo>
                    <a:pt x="63499" y="518084"/>
                  </a:lnTo>
                  <a:lnTo>
                    <a:pt x="88899" y="477116"/>
                  </a:lnTo>
                  <a:lnTo>
                    <a:pt x="114299" y="437895"/>
                  </a:lnTo>
                  <a:lnTo>
                    <a:pt x="139699" y="400417"/>
                  </a:lnTo>
                  <a:lnTo>
                    <a:pt x="165099" y="364680"/>
                  </a:lnTo>
                  <a:lnTo>
                    <a:pt x="190499" y="330680"/>
                  </a:lnTo>
                  <a:lnTo>
                    <a:pt x="228599" y="298412"/>
                  </a:lnTo>
                  <a:lnTo>
                    <a:pt x="266699" y="267875"/>
                  </a:lnTo>
                  <a:lnTo>
                    <a:pt x="304799" y="239063"/>
                  </a:lnTo>
                  <a:lnTo>
                    <a:pt x="342899" y="211974"/>
                  </a:lnTo>
                  <a:lnTo>
                    <a:pt x="380999" y="186603"/>
                  </a:lnTo>
                  <a:lnTo>
                    <a:pt x="419100" y="162948"/>
                  </a:lnTo>
                  <a:lnTo>
                    <a:pt x="469900" y="141005"/>
                  </a:lnTo>
                  <a:lnTo>
                    <a:pt x="508000" y="120771"/>
                  </a:lnTo>
                  <a:lnTo>
                    <a:pt x="558800" y="102240"/>
                  </a:lnTo>
                  <a:lnTo>
                    <a:pt x="609600" y="85411"/>
                  </a:lnTo>
                  <a:lnTo>
                    <a:pt x="647700" y="70280"/>
                  </a:lnTo>
                  <a:lnTo>
                    <a:pt x="698500" y="56843"/>
                  </a:lnTo>
                  <a:lnTo>
                    <a:pt x="749300" y="45096"/>
                  </a:lnTo>
                  <a:lnTo>
                    <a:pt x="787400" y="35036"/>
                  </a:lnTo>
                  <a:lnTo>
                    <a:pt x="838200" y="26660"/>
                  </a:lnTo>
                  <a:lnTo>
                    <a:pt x="927100" y="14944"/>
                  </a:lnTo>
                  <a:lnTo>
                    <a:pt x="977900" y="11596"/>
                  </a:lnTo>
                  <a:lnTo>
                    <a:pt x="1016000" y="9918"/>
                  </a:lnTo>
                  <a:lnTo>
                    <a:pt x="1066800" y="9906"/>
                  </a:lnTo>
                  <a:lnTo>
                    <a:pt x="1117600" y="10668"/>
                  </a:lnTo>
                  <a:lnTo>
                    <a:pt x="1168400" y="13716"/>
                  </a:lnTo>
                  <a:lnTo>
                    <a:pt x="1219200" y="17045"/>
                  </a:lnTo>
                  <a:lnTo>
                    <a:pt x="1308100" y="28741"/>
                  </a:lnTo>
                  <a:lnTo>
                    <a:pt x="1346200" y="37105"/>
                  </a:lnTo>
                  <a:lnTo>
                    <a:pt x="1397000" y="47145"/>
                  </a:lnTo>
                  <a:lnTo>
                    <a:pt x="1447800" y="58860"/>
                  </a:lnTo>
                  <a:lnTo>
                    <a:pt x="1485900" y="72248"/>
                  </a:lnTo>
                  <a:lnTo>
                    <a:pt x="1536700" y="87309"/>
                  </a:lnTo>
                  <a:lnTo>
                    <a:pt x="1574800" y="104041"/>
                  </a:lnTo>
                  <a:lnTo>
                    <a:pt x="1625600" y="122442"/>
                  </a:lnTo>
                  <a:lnTo>
                    <a:pt x="1663700" y="142513"/>
                  </a:lnTo>
                  <a:lnTo>
                    <a:pt x="1701800" y="164251"/>
                  </a:lnTo>
                  <a:lnTo>
                    <a:pt x="1752600" y="187655"/>
                  </a:lnTo>
                  <a:lnTo>
                    <a:pt x="1790700" y="212724"/>
                  </a:lnTo>
                  <a:lnTo>
                    <a:pt x="1828800" y="239458"/>
                  </a:lnTo>
                  <a:lnTo>
                    <a:pt x="1866900" y="267854"/>
                  </a:lnTo>
                  <a:lnTo>
                    <a:pt x="1905000" y="297911"/>
                  </a:lnTo>
                  <a:lnTo>
                    <a:pt x="1930400" y="329629"/>
                  </a:lnTo>
                  <a:lnTo>
                    <a:pt x="1968500" y="363007"/>
                  </a:lnTo>
                  <a:lnTo>
                    <a:pt x="1993900" y="398042"/>
                  </a:lnTo>
                  <a:lnTo>
                    <a:pt x="2019300" y="434733"/>
                  </a:lnTo>
                  <a:lnTo>
                    <a:pt x="2044700" y="473081"/>
                  </a:lnTo>
                  <a:lnTo>
                    <a:pt x="2070100" y="513083"/>
                  </a:lnTo>
                  <a:lnTo>
                    <a:pt x="2082800" y="554738"/>
                  </a:lnTo>
                  <a:lnTo>
                    <a:pt x="2095500" y="598045"/>
                  </a:lnTo>
                  <a:lnTo>
                    <a:pt x="2120900" y="689610"/>
                  </a:lnTo>
                  <a:lnTo>
                    <a:pt x="2120900" y="728472"/>
                  </a:lnTo>
                  <a:lnTo>
                    <a:pt x="2133600" y="767334"/>
                  </a:lnTo>
                  <a:close/>
                </a:path>
                <a:path w="2133600" h="1534160">
                  <a:moveTo>
                    <a:pt x="12700" y="883920"/>
                  </a:moveTo>
                  <a:lnTo>
                    <a:pt x="12700" y="844296"/>
                  </a:lnTo>
                  <a:lnTo>
                    <a:pt x="0" y="805434"/>
                  </a:lnTo>
                  <a:lnTo>
                    <a:pt x="0" y="845820"/>
                  </a:lnTo>
                  <a:lnTo>
                    <a:pt x="12700" y="883920"/>
                  </a:lnTo>
                  <a:close/>
                </a:path>
                <a:path w="2133600" h="1534160">
                  <a:moveTo>
                    <a:pt x="2133600" y="853879"/>
                  </a:moveTo>
                  <a:lnTo>
                    <a:pt x="2133600" y="767334"/>
                  </a:lnTo>
                  <a:lnTo>
                    <a:pt x="2120900" y="806196"/>
                  </a:lnTo>
                  <a:lnTo>
                    <a:pt x="2120900" y="844296"/>
                  </a:lnTo>
                  <a:lnTo>
                    <a:pt x="2108200" y="890949"/>
                  </a:lnTo>
                  <a:lnTo>
                    <a:pt x="2095500" y="935943"/>
                  </a:lnTo>
                  <a:lnTo>
                    <a:pt x="2082800" y="979275"/>
                  </a:lnTo>
                  <a:lnTo>
                    <a:pt x="2070100" y="1020947"/>
                  </a:lnTo>
                  <a:lnTo>
                    <a:pt x="2044700" y="1060957"/>
                  </a:lnTo>
                  <a:lnTo>
                    <a:pt x="2019300" y="1099305"/>
                  </a:lnTo>
                  <a:lnTo>
                    <a:pt x="1993900" y="1135992"/>
                  </a:lnTo>
                  <a:lnTo>
                    <a:pt x="1968500" y="1171016"/>
                  </a:lnTo>
                  <a:lnTo>
                    <a:pt x="1930400" y="1204377"/>
                  </a:lnTo>
                  <a:lnTo>
                    <a:pt x="1905000" y="1236075"/>
                  </a:lnTo>
                  <a:lnTo>
                    <a:pt x="1866900" y="1266110"/>
                  </a:lnTo>
                  <a:lnTo>
                    <a:pt x="1828800" y="1294482"/>
                  </a:lnTo>
                  <a:lnTo>
                    <a:pt x="1790700" y="1321189"/>
                  </a:lnTo>
                  <a:lnTo>
                    <a:pt x="1752600" y="1346232"/>
                  </a:lnTo>
                  <a:lnTo>
                    <a:pt x="1701800" y="1369610"/>
                  </a:lnTo>
                  <a:lnTo>
                    <a:pt x="1663700" y="1391324"/>
                  </a:lnTo>
                  <a:lnTo>
                    <a:pt x="1625600" y="1411372"/>
                  </a:lnTo>
                  <a:lnTo>
                    <a:pt x="1574800" y="1429754"/>
                  </a:lnTo>
                  <a:lnTo>
                    <a:pt x="1536700" y="1446471"/>
                  </a:lnTo>
                  <a:lnTo>
                    <a:pt x="1485900" y="1461521"/>
                  </a:lnTo>
                  <a:lnTo>
                    <a:pt x="1447800" y="1474905"/>
                  </a:lnTo>
                  <a:lnTo>
                    <a:pt x="1397000" y="1486621"/>
                  </a:lnTo>
                  <a:lnTo>
                    <a:pt x="1346200" y="1496671"/>
                  </a:lnTo>
                  <a:lnTo>
                    <a:pt x="1308100" y="1505053"/>
                  </a:lnTo>
                  <a:lnTo>
                    <a:pt x="1219200" y="1516812"/>
                  </a:lnTo>
                  <a:lnTo>
                    <a:pt x="1168400" y="1520190"/>
                  </a:lnTo>
                  <a:lnTo>
                    <a:pt x="1117600" y="1523238"/>
                  </a:lnTo>
                  <a:lnTo>
                    <a:pt x="1079500" y="1523809"/>
                  </a:lnTo>
                  <a:lnTo>
                    <a:pt x="1028700" y="1523876"/>
                  </a:lnTo>
                  <a:lnTo>
                    <a:pt x="1016000" y="1523835"/>
                  </a:lnTo>
                  <a:lnTo>
                    <a:pt x="977900" y="1522017"/>
                  </a:lnTo>
                  <a:lnTo>
                    <a:pt x="927100" y="1518538"/>
                  </a:lnTo>
                  <a:lnTo>
                    <a:pt x="876300" y="1513391"/>
                  </a:lnTo>
                  <a:lnTo>
                    <a:pt x="838200" y="1506570"/>
                  </a:lnTo>
                  <a:lnTo>
                    <a:pt x="787400" y="1498067"/>
                  </a:lnTo>
                  <a:lnTo>
                    <a:pt x="736600" y="1487876"/>
                  </a:lnTo>
                  <a:lnTo>
                    <a:pt x="698500" y="1475990"/>
                  </a:lnTo>
                  <a:lnTo>
                    <a:pt x="647700" y="1462402"/>
                  </a:lnTo>
                  <a:lnTo>
                    <a:pt x="596900" y="1447105"/>
                  </a:lnTo>
                  <a:lnTo>
                    <a:pt x="558800" y="1430092"/>
                  </a:lnTo>
                  <a:lnTo>
                    <a:pt x="508000" y="1411357"/>
                  </a:lnTo>
                  <a:lnTo>
                    <a:pt x="469900" y="1390893"/>
                  </a:lnTo>
                  <a:lnTo>
                    <a:pt x="419100" y="1368692"/>
                  </a:lnTo>
                  <a:lnTo>
                    <a:pt x="381000" y="1344749"/>
                  </a:lnTo>
                  <a:lnTo>
                    <a:pt x="342900" y="1319055"/>
                  </a:lnTo>
                  <a:lnTo>
                    <a:pt x="304800" y="1291605"/>
                  </a:lnTo>
                  <a:lnTo>
                    <a:pt x="266700" y="1262391"/>
                  </a:lnTo>
                  <a:lnTo>
                    <a:pt x="228600" y="1231406"/>
                  </a:lnTo>
                  <a:lnTo>
                    <a:pt x="190500" y="1198645"/>
                  </a:lnTo>
                  <a:lnTo>
                    <a:pt x="165100" y="1164099"/>
                  </a:lnTo>
                  <a:lnTo>
                    <a:pt x="127000" y="1127762"/>
                  </a:lnTo>
                  <a:lnTo>
                    <a:pt x="101600" y="1089627"/>
                  </a:lnTo>
                  <a:lnTo>
                    <a:pt x="76200" y="1049687"/>
                  </a:lnTo>
                  <a:lnTo>
                    <a:pt x="63500" y="1007936"/>
                  </a:lnTo>
                  <a:lnTo>
                    <a:pt x="38100" y="964366"/>
                  </a:lnTo>
                  <a:lnTo>
                    <a:pt x="25400" y="918972"/>
                  </a:lnTo>
                  <a:lnTo>
                    <a:pt x="12700" y="881634"/>
                  </a:lnTo>
                  <a:lnTo>
                    <a:pt x="12700" y="922020"/>
                  </a:lnTo>
                  <a:lnTo>
                    <a:pt x="25400" y="966647"/>
                  </a:lnTo>
                  <a:lnTo>
                    <a:pt x="50800" y="1009516"/>
                  </a:lnTo>
                  <a:lnTo>
                    <a:pt x="76200" y="1050634"/>
                  </a:lnTo>
                  <a:lnTo>
                    <a:pt x="88900" y="1090010"/>
                  </a:lnTo>
                  <a:lnTo>
                    <a:pt x="114300" y="1127652"/>
                  </a:lnTo>
                  <a:lnTo>
                    <a:pt x="152400" y="1163568"/>
                  </a:lnTo>
                  <a:lnTo>
                    <a:pt x="177800" y="1197767"/>
                  </a:lnTo>
                  <a:lnTo>
                    <a:pt x="215900" y="1230257"/>
                  </a:lnTo>
                  <a:lnTo>
                    <a:pt x="241300" y="1261046"/>
                  </a:lnTo>
                  <a:lnTo>
                    <a:pt x="279400" y="1290142"/>
                  </a:lnTo>
                  <a:lnTo>
                    <a:pt x="317500" y="1317554"/>
                  </a:lnTo>
                  <a:lnTo>
                    <a:pt x="355600" y="1343290"/>
                  </a:lnTo>
                  <a:lnTo>
                    <a:pt x="393700" y="1367358"/>
                  </a:lnTo>
                  <a:lnTo>
                    <a:pt x="444500" y="1389766"/>
                  </a:lnTo>
                  <a:lnTo>
                    <a:pt x="482600" y="1410523"/>
                  </a:lnTo>
                  <a:lnTo>
                    <a:pt x="520700" y="1429638"/>
                  </a:lnTo>
                  <a:lnTo>
                    <a:pt x="571500" y="1447117"/>
                  </a:lnTo>
                  <a:lnTo>
                    <a:pt x="622300" y="1462971"/>
                  </a:lnTo>
                  <a:lnTo>
                    <a:pt x="660400" y="1477206"/>
                  </a:lnTo>
                  <a:lnTo>
                    <a:pt x="711200" y="1489831"/>
                  </a:lnTo>
                  <a:lnTo>
                    <a:pt x="749300" y="1500855"/>
                  </a:lnTo>
                  <a:lnTo>
                    <a:pt x="800100" y="1510285"/>
                  </a:lnTo>
                  <a:lnTo>
                    <a:pt x="850900" y="1518131"/>
                  </a:lnTo>
                  <a:lnTo>
                    <a:pt x="889000" y="1524399"/>
                  </a:lnTo>
                  <a:lnTo>
                    <a:pt x="939800" y="1529100"/>
                  </a:lnTo>
                  <a:lnTo>
                    <a:pt x="990600" y="1532240"/>
                  </a:lnTo>
                  <a:lnTo>
                    <a:pt x="1028700" y="1533828"/>
                  </a:lnTo>
                  <a:lnTo>
                    <a:pt x="1079500" y="1533872"/>
                  </a:lnTo>
                  <a:lnTo>
                    <a:pt x="1117600" y="1532382"/>
                  </a:lnTo>
                  <a:lnTo>
                    <a:pt x="1181100" y="1530096"/>
                  </a:lnTo>
                  <a:lnTo>
                    <a:pt x="1231900" y="1524762"/>
                  </a:lnTo>
                  <a:lnTo>
                    <a:pt x="1270000" y="1519796"/>
                  </a:lnTo>
                  <a:lnTo>
                    <a:pt x="1320800" y="1513120"/>
                  </a:lnTo>
                  <a:lnTo>
                    <a:pt x="1358900" y="1504741"/>
                  </a:lnTo>
                  <a:lnTo>
                    <a:pt x="1409700" y="1494662"/>
                  </a:lnTo>
                  <a:lnTo>
                    <a:pt x="1447800" y="1482890"/>
                  </a:lnTo>
                  <a:lnTo>
                    <a:pt x="1498600" y="1469429"/>
                  </a:lnTo>
                  <a:lnTo>
                    <a:pt x="1536700" y="1454285"/>
                  </a:lnTo>
                  <a:lnTo>
                    <a:pt x="1587500" y="1437464"/>
                  </a:lnTo>
                  <a:lnTo>
                    <a:pt x="1625600" y="1418971"/>
                  </a:lnTo>
                  <a:lnTo>
                    <a:pt x="1676400" y="1398810"/>
                  </a:lnTo>
                  <a:lnTo>
                    <a:pt x="1714500" y="1376988"/>
                  </a:lnTo>
                  <a:lnTo>
                    <a:pt x="1752600" y="1353509"/>
                  </a:lnTo>
                  <a:lnTo>
                    <a:pt x="1790700" y="1328379"/>
                  </a:lnTo>
                  <a:lnTo>
                    <a:pt x="1828800" y="1301604"/>
                  </a:lnTo>
                  <a:lnTo>
                    <a:pt x="1866900" y="1273189"/>
                  </a:lnTo>
                  <a:lnTo>
                    <a:pt x="1905000" y="1243138"/>
                  </a:lnTo>
                  <a:lnTo>
                    <a:pt x="1943100" y="1211458"/>
                  </a:lnTo>
                  <a:lnTo>
                    <a:pt x="1968500" y="1178153"/>
                  </a:lnTo>
                  <a:lnTo>
                    <a:pt x="1993900" y="1143229"/>
                  </a:lnTo>
                  <a:lnTo>
                    <a:pt x="2032000" y="1106692"/>
                  </a:lnTo>
                  <a:lnTo>
                    <a:pt x="2057400" y="1068546"/>
                  </a:lnTo>
                  <a:lnTo>
                    <a:pt x="2070100" y="1028798"/>
                  </a:lnTo>
                  <a:lnTo>
                    <a:pt x="2095500" y="987451"/>
                  </a:lnTo>
                  <a:lnTo>
                    <a:pt x="2108200" y="944513"/>
                  </a:lnTo>
                  <a:lnTo>
                    <a:pt x="2133600" y="853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07358" y="5491226"/>
            <a:ext cx="3771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SSN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9442" y="5262315"/>
            <a:ext cx="73533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name,  race,  hairColor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7240" y="5362469"/>
            <a:ext cx="11372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phoneNumber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61384" y="710438"/>
            <a:ext cx="551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Find X </a:t>
            </a:r>
            <a:r>
              <a:rPr sz="2400" spc="-5" dirty="0">
                <a:solidFill>
                  <a:srgbClr val="000000"/>
                </a:solidFill>
              </a:rPr>
              <a:t>s.t.: </a:t>
            </a:r>
            <a:r>
              <a:rPr sz="2400" dirty="0">
                <a:solidFill>
                  <a:srgbClr val="000000"/>
                </a:solidFill>
              </a:rPr>
              <a:t>X </a:t>
            </a:r>
            <a:r>
              <a:rPr sz="2400" spc="-5" dirty="0">
                <a:solidFill>
                  <a:srgbClr val="000000"/>
                </a:solidFill>
              </a:rPr>
              <a:t>≠X</a:t>
            </a:r>
            <a:r>
              <a:rPr sz="2400" spc="-7" baseline="24305" dirty="0">
                <a:solidFill>
                  <a:srgbClr val="000000"/>
                </a:solidFill>
              </a:rPr>
              <a:t>+ </a:t>
            </a:r>
            <a:r>
              <a:rPr sz="2400" spc="-5" dirty="0">
                <a:solidFill>
                  <a:srgbClr val="000000"/>
                </a:solidFill>
              </a:rPr>
              <a:t>and </a:t>
            </a:r>
            <a:r>
              <a:rPr sz="2400" dirty="0">
                <a:solidFill>
                  <a:srgbClr val="000000"/>
                </a:solidFill>
              </a:rPr>
              <a:t>X</a:t>
            </a:r>
            <a:r>
              <a:rPr sz="2400" baseline="24305" dirty="0">
                <a:solidFill>
                  <a:srgbClr val="000000"/>
                </a:solidFill>
              </a:rPr>
              <a:t>+ </a:t>
            </a:r>
            <a:r>
              <a:rPr sz="2400" dirty="0">
                <a:solidFill>
                  <a:srgbClr val="000000"/>
                </a:solidFill>
              </a:rPr>
              <a:t>≠ </a:t>
            </a:r>
            <a:r>
              <a:rPr sz="2400" spc="-5" dirty="0">
                <a:solidFill>
                  <a:srgbClr val="000000"/>
                </a:solidFill>
              </a:rPr>
              <a:t>[all</a:t>
            </a:r>
            <a:r>
              <a:rPr sz="2400" spc="3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attributes]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088281"/>
            <a:ext cx="7587615" cy="1350010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814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 BCNF</a:t>
            </a:r>
            <a:r>
              <a:rPr sz="4000" spc="-85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9213B"/>
                </a:solidFill>
                <a:latin typeface="Arial"/>
                <a:cs typeface="Arial"/>
              </a:rPr>
              <a:t>Decomposition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Person(name, SSN, race, </a:t>
            </a:r>
            <a:r>
              <a:rPr sz="2400" spc="-20" dirty="0">
                <a:solidFill>
                  <a:srgbClr val="3333CC"/>
                </a:solidFill>
                <a:latin typeface="Arial"/>
                <a:cs typeface="Arial"/>
              </a:rPr>
              <a:t>hairColor,</a:t>
            </a:r>
            <a:r>
              <a:rPr sz="2400" spc="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phoneNumber)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39" y="2412745"/>
            <a:ext cx="264287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SSN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name, race  race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hairColor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2350" y="3375659"/>
            <a:ext cx="7936230" cy="3352165"/>
          </a:xfrm>
          <a:custGeom>
            <a:avLst/>
            <a:gdLst/>
            <a:ahLst/>
            <a:cxnLst/>
            <a:rect l="l" t="t" r="r" b="b"/>
            <a:pathLst>
              <a:path w="7936230" h="3352165">
                <a:moveTo>
                  <a:pt x="7936230" y="0"/>
                </a:moveTo>
                <a:lnTo>
                  <a:pt x="7935722" y="0"/>
                </a:lnTo>
                <a:lnTo>
                  <a:pt x="7925816" y="0"/>
                </a:lnTo>
                <a:lnTo>
                  <a:pt x="7925816" y="9144"/>
                </a:lnTo>
                <a:lnTo>
                  <a:pt x="7925816" y="3342132"/>
                </a:lnTo>
                <a:lnTo>
                  <a:pt x="10160" y="3342132"/>
                </a:lnTo>
                <a:lnTo>
                  <a:pt x="10160" y="9144"/>
                </a:lnTo>
                <a:lnTo>
                  <a:pt x="7925816" y="9144"/>
                </a:lnTo>
                <a:lnTo>
                  <a:pt x="7925816" y="0"/>
                </a:lnTo>
                <a:lnTo>
                  <a:pt x="5080" y="0"/>
                </a:lnTo>
                <a:lnTo>
                  <a:pt x="254" y="0"/>
                </a:lnTo>
                <a:lnTo>
                  <a:pt x="0" y="0"/>
                </a:lnTo>
                <a:lnTo>
                  <a:pt x="0" y="3352038"/>
                </a:lnTo>
                <a:lnTo>
                  <a:pt x="7935722" y="3352038"/>
                </a:lnTo>
                <a:lnTo>
                  <a:pt x="7935722" y="3346704"/>
                </a:lnTo>
                <a:lnTo>
                  <a:pt x="7935722" y="4584"/>
                </a:lnTo>
                <a:lnTo>
                  <a:pt x="7936230" y="4572"/>
                </a:lnTo>
                <a:lnTo>
                  <a:pt x="7936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0516" y="3330955"/>
            <a:ext cx="774636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55880">
              <a:lnSpc>
                <a:spcPct val="120000"/>
              </a:lnSpc>
              <a:spcBef>
                <a:spcPts val="100"/>
              </a:spcBef>
              <a:tabLst>
                <a:tab pos="2865755" algn="l"/>
              </a:tabLst>
            </a:pPr>
            <a:r>
              <a:rPr sz="2400" dirty="0">
                <a:latin typeface="Arial"/>
                <a:cs typeface="Arial"/>
              </a:rPr>
              <a:t>Iteration </a:t>
            </a:r>
            <a:r>
              <a:rPr sz="2400" spc="-5" dirty="0">
                <a:latin typeface="Arial"/>
                <a:cs typeface="Arial"/>
              </a:rPr>
              <a:t>1: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Person</a:t>
            </a:r>
            <a:r>
              <a:rPr sz="2400" spc="-5" dirty="0">
                <a:latin typeface="Arial"/>
                <a:cs typeface="Arial"/>
              </a:rPr>
              <a:t>:	SSN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SSN, name, race, hairColor  Decompose into: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SSN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name, race,</a:t>
            </a:r>
            <a:r>
              <a:rPr sz="2400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hairColor)</a:t>
            </a:r>
            <a:endParaRPr sz="2400">
              <a:latin typeface="Arial"/>
              <a:cs typeface="Arial"/>
            </a:endParaRPr>
          </a:p>
          <a:p>
            <a:pPr marL="2393950">
              <a:lnSpc>
                <a:spcPct val="100000"/>
              </a:lnSpc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Phone(SSN,</a:t>
            </a:r>
            <a:r>
              <a:rPr sz="24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phoneNumber)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12330" y="2346198"/>
            <a:ext cx="1982470" cy="1049020"/>
            <a:chOff x="7212330" y="2346198"/>
            <a:chExt cx="1982470" cy="1049020"/>
          </a:xfrm>
        </p:grpSpPr>
        <p:sp>
          <p:nvSpPr>
            <p:cNvPr id="7" name="object 7"/>
            <p:cNvSpPr/>
            <p:nvPr/>
          </p:nvSpPr>
          <p:spPr>
            <a:xfrm>
              <a:off x="7785779" y="2351532"/>
              <a:ext cx="1324040" cy="315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42129" y="2400896"/>
              <a:ext cx="541362" cy="353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2330" y="2346198"/>
              <a:ext cx="1981962" cy="10439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2330" y="2346198"/>
              <a:ext cx="1982470" cy="1049020"/>
            </a:xfrm>
            <a:custGeom>
              <a:avLst/>
              <a:gdLst/>
              <a:ahLst/>
              <a:cxnLst/>
              <a:rect l="l" t="t" r="r" b="b"/>
              <a:pathLst>
                <a:path w="1982470" h="1049020">
                  <a:moveTo>
                    <a:pt x="1981962" y="524256"/>
                  </a:moveTo>
                  <a:lnTo>
                    <a:pt x="1976627" y="470154"/>
                  </a:lnTo>
                  <a:lnTo>
                    <a:pt x="1954501" y="402560"/>
                  </a:lnTo>
                  <a:lnTo>
                    <a:pt x="1933974" y="363914"/>
                  </a:lnTo>
                  <a:lnTo>
                    <a:pt x="1909276" y="327502"/>
                  </a:lnTo>
                  <a:lnTo>
                    <a:pt x="1880733" y="293280"/>
                  </a:lnTo>
                  <a:lnTo>
                    <a:pt x="1848671" y="261204"/>
                  </a:lnTo>
                  <a:lnTo>
                    <a:pt x="1813417" y="231230"/>
                  </a:lnTo>
                  <a:lnTo>
                    <a:pt x="1775296" y="203314"/>
                  </a:lnTo>
                  <a:lnTo>
                    <a:pt x="1734635" y="177413"/>
                  </a:lnTo>
                  <a:lnTo>
                    <a:pt x="1691760" y="153483"/>
                  </a:lnTo>
                  <a:lnTo>
                    <a:pt x="1646997" y="131478"/>
                  </a:lnTo>
                  <a:lnTo>
                    <a:pt x="1600672" y="111357"/>
                  </a:lnTo>
                  <a:lnTo>
                    <a:pt x="1553111" y="93074"/>
                  </a:lnTo>
                  <a:lnTo>
                    <a:pt x="1504640" y="76586"/>
                  </a:lnTo>
                  <a:lnTo>
                    <a:pt x="1455586" y="61849"/>
                  </a:lnTo>
                  <a:lnTo>
                    <a:pt x="1406275" y="48819"/>
                  </a:lnTo>
                  <a:lnTo>
                    <a:pt x="1357032" y="37452"/>
                  </a:lnTo>
                  <a:lnTo>
                    <a:pt x="1308184" y="27704"/>
                  </a:lnTo>
                  <a:lnTo>
                    <a:pt x="1260057" y="19532"/>
                  </a:lnTo>
                  <a:lnTo>
                    <a:pt x="1212978" y="12891"/>
                  </a:lnTo>
                  <a:lnTo>
                    <a:pt x="1167272" y="7737"/>
                  </a:lnTo>
                  <a:lnTo>
                    <a:pt x="1123265" y="4027"/>
                  </a:lnTo>
                  <a:lnTo>
                    <a:pt x="1081283" y="1716"/>
                  </a:lnTo>
                  <a:lnTo>
                    <a:pt x="1041654" y="762"/>
                  </a:lnTo>
                  <a:lnTo>
                    <a:pt x="990600" y="0"/>
                  </a:lnTo>
                  <a:lnTo>
                    <a:pt x="939546" y="762"/>
                  </a:lnTo>
                  <a:lnTo>
                    <a:pt x="900003" y="1716"/>
                  </a:lnTo>
                  <a:lnTo>
                    <a:pt x="858078" y="4030"/>
                  </a:lnTo>
                  <a:lnTo>
                    <a:pt x="814100" y="7747"/>
                  </a:lnTo>
                  <a:lnTo>
                    <a:pt x="768399" y="12910"/>
                  </a:lnTo>
                  <a:lnTo>
                    <a:pt x="721304" y="19564"/>
                  </a:lnTo>
                  <a:lnTo>
                    <a:pt x="673146" y="27753"/>
                  </a:lnTo>
                  <a:lnTo>
                    <a:pt x="624255" y="37519"/>
                  </a:lnTo>
                  <a:lnTo>
                    <a:pt x="574960" y="48909"/>
                  </a:lnTo>
                  <a:lnTo>
                    <a:pt x="525591" y="61964"/>
                  </a:lnTo>
                  <a:lnTo>
                    <a:pt x="476479" y="76729"/>
                  </a:lnTo>
                  <a:lnTo>
                    <a:pt x="427952" y="93248"/>
                  </a:lnTo>
                  <a:lnTo>
                    <a:pt x="380342" y="111565"/>
                  </a:lnTo>
                  <a:lnTo>
                    <a:pt x="333977" y="131723"/>
                  </a:lnTo>
                  <a:lnTo>
                    <a:pt x="289188" y="153767"/>
                  </a:lnTo>
                  <a:lnTo>
                    <a:pt x="246305" y="177740"/>
                  </a:lnTo>
                  <a:lnTo>
                    <a:pt x="205658" y="203686"/>
                  </a:lnTo>
                  <a:lnTo>
                    <a:pt x="167575" y="231650"/>
                  </a:lnTo>
                  <a:lnTo>
                    <a:pt x="132388" y="261674"/>
                  </a:lnTo>
                  <a:lnTo>
                    <a:pt x="100427" y="293803"/>
                  </a:lnTo>
                  <a:lnTo>
                    <a:pt x="72020" y="328081"/>
                  </a:lnTo>
                  <a:lnTo>
                    <a:pt x="47498" y="364552"/>
                  </a:lnTo>
                  <a:lnTo>
                    <a:pt x="27192" y="403258"/>
                  </a:lnTo>
                  <a:lnTo>
                    <a:pt x="11429" y="444246"/>
                  </a:lnTo>
                  <a:lnTo>
                    <a:pt x="1523" y="497586"/>
                  </a:lnTo>
                  <a:lnTo>
                    <a:pt x="0" y="525018"/>
                  </a:lnTo>
                  <a:lnTo>
                    <a:pt x="1524" y="551688"/>
                  </a:lnTo>
                  <a:lnTo>
                    <a:pt x="5334" y="578358"/>
                  </a:lnTo>
                  <a:lnTo>
                    <a:pt x="9144" y="595026"/>
                  </a:lnTo>
                  <a:lnTo>
                    <a:pt x="9144" y="524256"/>
                  </a:lnTo>
                  <a:lnTo>
                    <a:pt x="10667" y="497586"/>
                  </a:lnTo>
                  <a:lnTo>
                    <a:pt x="20573" y="446532"/>
                  </a:lnTo>
                  <a:lnTo>
                    <a:pt x="36545" y="406146"/>
                  </a:lnTo>
                  <a:lnTo>
                    <a:pt x="56900" y="368019"/>
                  </a:lnTo>
                  <a:lnTo>
                    <a:pt x="81332" y="332104"/>
                  </a:lnTo>
                  <a:lnTo>
                    <a:pt x="109532" y="298358"/>
                  </a:lnTo>
                  <a:lnTo>
                    <a:pt x="141192" y="266735"/>
                  </a:lnTo>
                  <a:lnTo>
                    <a:pt x="176005" y="237191"/>
                  </a:lnTo>
                  <a:lnTo>
                    <a:pt x="213662" y="209681"/>
                  </a:lnTo>
                  <a:lnTo>
                    <a:pt x="253856" y="184161"/>
                  </a:lnTo>
                  <a:lnTo>
                    <a:pt x="296278" y="160585"/>
                  </a:lnTo>
                  <a:lnTo>
                    <a:pt x="340620" y="138909"/>
                  </a:lnTo>
                  <a:lnTo>
                    <a:pt x="386575" y="119089"/>
                  </a:lnTo>
                  <a:lnTo>
                    <a:pt x="433835" y="101079"/>
                  </a:lnTo>
                  <a:lnTo>
                    <a:pt x="482091" y="84835"/>
                  </a:lnTo>
                  <a:lnTo>
                    <a:pt x="531035" y="70312"/>
                  </a:lnTo>
                  <a:lnTo>
                    <a:pt x="580361" y="57465"/>
                  </a:lnTo>
                  <a:lnTo>
                    <a:pt x="629759" y="46250"/>
                  </a:lnTo>
                  <a:lnTo>
                    <a:pt x="678921" y="36622"/>
                  </a:lnTo>
                  <a:lnTo>
                    <a:pt x="727540" y="28536"/>
                  </a:lnTo>
                  <a:lnTo>
                    <a:pt x="775308" y="21948"/>
                  </a:lnTo>
                  <a:lnTo>
                    <a:pt x="821917" y="16813"/>
                  </a:lnTo>
                  <a:lnTo>
                    <a:pt x="867058" y="13086"/>
                  </a:lnTo>
                  <a:lnTo>
                    <a:pt x="910425" y="10722"/>
                  </a:lnTo>
                  <a:lnTo>
                    <a:pt x="950240" y="9714"/>
                  </a:lnTo>
                  <a:lnTo>
                    <a:pt x="961212" y="9733"/>
                  </a:lnTo>
                  <a:lnTo>
                    <a:pt x="1041654" y="10668"/>
                  </a:lnTo>
                  <a:lnTo>
                    <a:pt x="1091184" y="12192"/>
                  </a:lnTo>
                  <a:lnTo>
                    <a:pt x="1129338" y="14217"/>
                  </a:lnTo>
                  <a:lnTo>
                    <a:pt x="1169823" y="17571"/>
                  </a:lnTo>
                  <a:lnTo>
                    <a:pt x="1212306" y="22299"/>
                  </a:lnTo>
                  <a:lnTo>
                    <a:pt x="1256452" y="28443"/>
                  </a:lnTo>
                  <a:lnTo>
                    <a:pt x="1301929" y="36048"/>
                  </a:lnTo>
                  <a:lnTo>
                    <a:pt x="1348557" y="45191"/>
                  </a:lnTo>
                  <a:lnTo>
                    <a:pt x="1395537" y="55813"/>
                  </a:lnTo>
                  <a:lnTo>
                    <a:pt x="1443001" y="68061"/>
                  </a:lnTo>
                  <a:lnTo>
                    <a:pt x="1490460" y="81944"/>
                  </a:lnTo>
                  <a:lnTo>
                    <a:pt x="1537580" y="97506"/>
                  </a:lnTo>
                  <a:lnTo>
                    <a:pt x="1584028" y="114790"/>
                  </a:lnTo>
                  <a:lnTo>
                    <a:pt x="1629470" y="133840"/>
                  </a:lnTo>
                  <a:lnTo>
                    <a:pt x="1673737" y="154788"/>
                  </a:lnTo>
                  <a:lnTo>
                    <a:pt x="1716000" y="177413"/>
                  </a:lnTo>
                  <a:lnTo>
                    <a:pt x="1756422" y="202023"/>
                  </a:lnTo>
                  <a:lnTo>
                    <a:pt x="1794502" y="228574"/>
                  </a:lnTo>
                  <a:lnTo>
                    <a:pt x="1829908" y="257110"/>
                  </a:lnTo>
                  <a:lnTo>
                    <a:pt x="1862305" y="287673"/>
                  </a:lnTo>
                  <a:lnTo>
                    <a:pt x="1891360" y="320308"/>
                  </a:lnTo>
                  <a:lnTo>
                    <a:pt x="1916739" y="355059"/>
                  </a:lnTo>
                  <a:lnTo>
                    <a:pt x="1938108" y="391969"/>
                  </a:lnTo>
                  <a:lnTo>
                    <a:pt x="1955134" y="431081"/>
                  </a:lnTo>
                  <a:lnTo>
                    <a:pt x="1967483" y="472440"/>
                  </a:lnTo>
                  <a:lnTo>
                    <a:pt x="1972056" y="525018"/>
                  </a:lnTo>
                  <a:lnTo>
                    <a:pt x="1972056" y="595269"/>
                  </a:lnTo>
                  <a:lnTo>
                    <a:pt x="1972481" y="593962"/>
                  </a:lnTo>
                  <a:lnTo>
                    <a:pt x="1980438" y="551688"/>
                  </a:lnTo>
                  <a:lnTo>
                    <a:pt x="1981962" y="524256"/>
                  </a:lnTo>
                  <a:close/>
                </a:path>
                <a:path w="1982470" h="1049020">
                  <a:moveTo>
                    <a:pt x="1972056" y="595269"/>
                  </a:moveTo>
                  <a:lnTo>
                    <a:pt x="1972056" y="525018"/>
                  </a:lnTo>
                  <a:lnTo>
                    <a:pt x="1971294" y="550926"/>
                  </a:lnTo>
                  <a:lnTo>
                    <a:pt x="1967483" y="576834"/>
                  </a:lnTo>
                  <a:lnTo>
                    <a:pt x="1955415" y="617932"/>
                  </a:lnTo>
                  <a:lnTo>
                    <a:pt x="1938591" y="656841"/>
                  </a:lnTo>
                  <a:lnTo>
                    <a:pt x="1917351" y="693599"/>
                  </a:lnTo>
                  <a:lnTo>
                    <a:pt x="1892039" y="728245"/>
                  </a:lnTo>
                  <a:lnTo>
                    <a:pt x="1862994" y="760816"/>
                  </a:lnTo>
                  <a:lnTo>
                    <a:pt x="1830558" y="791351"/>
                  </a:lnTo>
                  <a:lnTo>
                    <a:pt x="1795073" y="819889"/>
                  </a:lnTo>
                  <a:lnTo>
                    <a:pt x="1756881" y="846469"/>
                  </a:lnTo>
                  <a:lnTo>
                    <a:pt x="1716321" y="871128"/>
                  </a:lnTo>
                  <a:lnTo>
                    <a:pt x="1673572" y="893984"/>
                  </a:lnTo>
                  <a:lnTo>
                    <a:pt x="1629469" y="914841"/>
                  </a:lnTo>
                  <a:lnTo>
                    <a:pt x="1583858" y="933971"/>
                  </a:lnTo>
                  <a:lnTo>
                    <a:pt x="1537247" y="951336"/>
                  </a:lnTo>
                  <a:lnTo>
                    <a:pt x="1489976" y="966972"/>
                  </a:lnTo>
                  <a:lnTo>
                    <a:pt x="1442386" y="980920"/>
                  </a:lnTo>
                  <a:lnTo>
                    <a:pt x="1394458" y="993299"/>
                  </a:lnTo>
                  <a:lnTo>
                    <a:pt x="1347619" y="1003903"/>
                  </a:lnTo>
                  <a:lnTo>
                    <a:pt x="1301123" y="1013014"/>
                  </a:lnTo>
                  <a:lnTo>
                    <a:pt x="1255675" y="1020591"/>
                  </a:lnTo>
                  <a:lnTo>
                    <a:pt x="1211616" y="1026672"/>
                  </a:lnTo>
                  <a:lnTo>
                    <a:pt x="1169286" y="1031294"/>
                  </a:lnTo>
                  <a:lnTo>
                    <a:pt x="1129028" y="1034497"/>
                  </a:lnTo>
                  <a:lnTo>
                    <a:pt x="1041654" y="1038606"/>
                  </a:lnTo>
                  <a:lnTo>
                    <a:pt x="990600" y="1039368"/>
                  </a:lnTo>
                  <a:lnTo>
                    <a:pt x="950240" y="1039385"/>
                  </a:lnTo>
                  <a:lnTo>
                    <a:pt x="907583" y="1038114"/>
                  </a:lnTo>
                  <a:lnTo>
                    <a:pt x="862937" y="1035505"/>
                  </a:lnTo>
                  <a:lnTo>
                    <a:pt x="816612" y="1031509"/>
                  </a:lnTo>
                  <a:lnTo>
                    <a:pt x="768917" y="1026077"/>
                  </a:lnTo>
                  <a:lnTo>
                    <a:pt x="720161" y="1019161"/>
                  </a:lnTo>
                  <a:lnTo>
                    <a:pt x="670655" y="1010712"/>
                  </a:lnTo>
                  <a:lnTo>
                    <a:pt x="620708" y="1000680"/>
                  </a:lnTo>
                  <a:lnTo>
                    <a:pt x="570629" y="989017"/>
                  </a:lnTo>
                  <a:lnTo>
                    <a:pt x="520727" y="975675"/>
                  </a:lnTo>
                  <a:lnTo>
                    <a:pt x="471312" y="960603"/>
                  </a:lnTo>
                  <a:lnTo>
                    <a:pt x="422694" y="943755"/>
                  </a:lnTo>
                  <a:lnTo>
                    <a:pt x="375181" y="925079"/>
                  </a:lnTo>
                  <a:lnTo>
                    <a:pt x="329084" y="904529"/>
                  </a:lnTo>
                  <a:lnTo>
                    <a:pt x="284711" y="882054"/>
                  </a:lnTo>
                  <a:lnTo>
                    <a:pt x="242373" y="857606"/>
                  </a:lnTo>
                  <a:lnTo>
                    <a:pt x="202378" y="831137"/>
                  </a:lnTo>
                  <a:lnTo>
                    <a:pt x="165037" y="802597"/>
                  </a:lnTo>
                  <a:lnTo>
                    <a:pt x="130657" y="771937"/>
                  </a:lnTo>
                  <a:lnTo>
                    <a:pt x="99550" y="739109"/>
                  </a:lnTo>
                  <a:lnTo>
                    <a:pt x="72020" y="704056"/>
                  </a:lnTo>
                  <a:lnTo>
                    <a:pt x="48390" y="666752"/>
                  </a:lnTo>
                  <a:lnTo>
                    <a:pt x="28956" y="627126"/>
                  </a:lnTo>
                  <a:lnTo>
                    <a:pt x="14478" y="576072"/>
                  </a:lnTo>
                  <a:lnTo>
                    <a:pt x="9144" y="524256"/>
                  </a:lnTo>
                  <a:lnTo>
                    <a:pt x="9144" y="595026"/>
                  </a:lnTo>
                  <a:lnTo>
                    <a:pt x="39598" y="669613"/>
                  </a:lnTo>
                  <a:lnTo>
                    <a:pt x="62399" y="706108"/>
                  </a:lnTo>
                  <a:lnTo>
                    <a:pt x="88720" y="740465"/>
                  </a:lnTo>
                  <a:lnTo>
                    <a:pt x="118306" y="772731"/>
                  </a:lnTo>
                  <a:lnTo>
                    <a:pt x="150901" y="802951"/>
                  </a:lnTo>
                  <a:lnTo>
                    <a:pt x="186251" y="831170"/>
                  </a:lnTo>
                  <a:lnTo>
                    <a:pt x="224100" y="857434"/>
                  </a:lnTo>
                  <a:lnTo>
                    <a:pt x="264192" y="881789"/>
                  </a:lnTo>
                  <a:lnTo>
                    <a:pt x="306273" y="904279"/>
                  </a:lnTo>
                  <a:lnTo>
                    <a:pt x="350087" y="924951"/>
                  </a:lnTo>
                  <a:lnTo>
                    <a:pt x="395379" y="943850"/>
                  </a:lnTo>
                  <a:lnTo>
                    <a:pt x="441893" y="961021"/>
                  </a:lnTo>
                  <a:lnTo>
                    <a:pt x="489375" y="976510"/>
                  </a:lnTo>
                  <a:lnTo>
                    <a:pt x="537568" y="990363"/>
                  </a:lnTo>
                  <a:lnTo>
                    <a:pt x="586218" y="1002624"/>
                  </a:lnTo>
                  <a:lnTo>
                    <a:pt x="635069" y="1013341"/>
                  </a:lnTo>
                  <a:lnTo>
                    <a:pt x="683865" y="1022557"/>
                  </a:lnTo>
                  <a:lnTo>
                    <a:pt x="732353" y="1030319"/>
                  </a:lnTo>
                  <a:lnTo>
                    <a:pt x="780275" y="1036671"/>
                  </a:lnTo>
                  <a:lnTo>
                    <a:pt x="827378" y="1041661"/>
                  </a:lnTo>
                  <a:lnTo>
                    <a:pt x="873405" y="1045332"/>
                  </a:lnTo>
                  <a:lnTo>
                    <a:pt x="918101" y="1047731"/>
                  </a:lnTo>
                  <a:lnTo>
                    <a:pt x="961212" y="1048904"/>
                  </a:lnTo>
                  <a:lnTo>
                    <a:pt x="1002481" y="1048894"/>
                  </a:lnTo>
                  <a:lnTo>
                    <a:pt x="1041654" y="1047750"/>
                  </a:lnTo>
                  <a:lnTo>
                    <a:pt x="1091946" y="1046226"/>
                  </a:lnTo>
                  <a:lnTo>
                    <a:pt x="1141476" y="1042416"/>
                  </a:lnTo>
                  <a:lnTo>
                    <a:pt x="1178699" y="1039741"/>
                  </a:lnTo>
                  <a:lnTo>
                    <a:pt x="1218380" y="1035577"/>
                  </a:lnTo>
                  <a:lnTo>
                    <a:pt x="1260157" y="1029894"/>
                  </a:lnTo>
                  <a:lnTo>
                    <a:pt x="1303670" y="1022662"/>
                  </a:lnTo>
                  <a:lnTo>
                    <a:pt x="1348557" y="1013852"/>
                  </a:lnTo>
                  <a:lnTo>
                    <a:pt x="1394820" y="1003340"/>
                  </a:lnTo>
                  <a:lnTo>
                    <a:pt x="1441013" y="991379"/>
                  </a:lnTo>
                  <a:lnTo>
                    <a:pt x="1487860" y="977657"/>
                  </a:lnTo>
                  <a:lnTo>
                    <a:pt x="1534640" y="962238"/>
                  </a:lnTo>
                  <a:lnTo>
                    <a:pt x="1580991" y="945094"/>
                  </a:lnTo>
                  <a:lnTo>
                    <a:pt x="1626553" y="926194"/>
                  </a:lnTo>
                  <a:lnTo>
                    <a:pt x="1670964" y="905508"/>
                  </a:lnTo>
                  <a:lnTo>
                    <a:pt x="1713865" y="883008"/>
                  </a:lnTo>
                  <a:lnTo>
                    <a:pt x="1754895" y="858664"/>
                  </a:lnTo>
                  <a:lnTo>
                    <a:pt x="1793692" y="832445"/>
                  </a:lnTo>
                  <a:lnTo>
                    <a:pt x="1829908" y="804314"/>
                  </a:lnTo>
                  <a:lnTo>
                    <a:pt x="1863149" y="774268"/>
                  </a:lnTo>
                  <a:lnTo>
                    <a:pt x="1893086" y="742250"/>
                  </a:lnTo>
                  <a:lnTo>
                    <a:pt x="1919349" y="708241"/>
                  </a:lnTo>
                  <a:lnTo>
                    <a:pt x="1941576" y="672209"/>
                  </a:lnTo>
                  <a:lnTo>
                    <a:pt x="1959407" y="634126"/>
                  </a:lnTo>
                  <a:lnTo>
                    <a:pt x="1972056" y="59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95285" y="2483611"/>
            <a:ext cx="141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8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What are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keys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5916" y="5115476"/>
            <a:ext cx="14662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Iteration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3735" y="5115476"/>
            <a:ext cx="345503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race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race,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hairColor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5916" y="5554388"/>
            <a:ext cx="5604510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Decompose: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People(SSN, name,</a:t>
            </a:r>
            <a:r>
              <a:rPr sz="24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race)</a:t>
            </a:r>
            <a:endParaRPr sz="2400" dirty="0">
              <a:latin typeface="Arial"/>
              <a:cs typeface="Arial"/>
            </a:endParaRPr>
          </a:p>
          <a:p>
            <a:pPr marL="1779270" marR="5080">
              <a:lnSpc>
                <a:spcPct val="100000"/>
              </a:lnSpc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Hair(race, hairColor)  Phone(SSN,</a:t>
            </a:r>
            <a:r>
              <a:rPr sz="24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 err="1">
                <a:solidFill>
                  <a:srgbClr val="3333CC"/>
                </a:solidFill>
                <a:latin typeface="Arial"/>
                <a:cs typeface="Arial"/>
              </a:rPr>
              <a:t>phoneNumber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52240" y="710438"/>
            <a:ext cx="551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Find X </a:t>
            </a:r>
            <a:r>
              <a:rPr sz="2400" spc="-5" dirty="0">
                <a:solidFill>
                  <a:srgbClr val="000000"/>
                </a:solidFill>
              </a:rPr>
              <a:t>s.t.: </a:t>
            </a:r>
            <a:r>
              <a:rPr sz="2400" dirty="0">
                <a:solidFill>
                  <a:srgbClr val="000000"/>
                </a:solidFill>
              </a:rPr>
              <a:t>X </a:t>
            </a:r>
            <a:r>
              <a:rPr sz="2400" spc="-5" dirty="0">
                <a:solidFill>
                  <a:srgbClr val="000000"/>
                </a:solidFill>
              </a:rPr>
              <a:t>≠X</a:t>
            </a:r>
            <a:r>
              <a:rPr sz="2400" spc="-7" baseline="24305" dirty="0">
                <a:solidFill>
                  <a:srgbClr val="000000"/>
                </a:solidFill>
              </a:rPr>
              <a:t>+ </a:t>
            </a:r>
            <a:r>
              <a:rPr sz="2400" spc="-5" dirty="0">
                <a:solidFill>
                  <a:srgbClr val="000000"/>
                </a:solidFill>
              </a:rPr>
              <a:t>and </a:t>
            </a:r>
            <a:r>
              <a:rPr sz="2400" dirty="0">
                <a:solidFill>
                  <a:srgbClr val="000000"/>
                </a:solidFill>
              </a:rPr>
              <a:t>X</a:t>
            </a:r>
            <a:r>
              <a:rPr sz="2400" baseline="24305" dirty="0">
                <a:solidFill>
                  <a:srgbClr val="000000"/>
                </a:solidFill>
              </a:rPr>
              <a:t>+ </a:t>
            </a:r>
            <a:r>
              <a:rPr sz="2400" dirty="0">
                <a:solidFill>
                  <a:srgbClr val="000000"/>
                </a:solidFill>
              </a:rPr>
              <a:t>≠ </a:t>
            </a:r>
            <a:r>
              <a:rPr sz="2400" spc="-5" dirty="0">
                <a:solidFill>
                  <a:srgbClr val="000000"/>
                </a:solidFill>
              </a:rPr>
              <a:t>[all</a:t>
            </a:r>
            <a:r>
              <a:rPr sz="2400" spc="3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attributes]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338" y="1088281"/>
            <a:ext cx="7299325" cy="1350010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814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 BCNF</a:t>
            </a:r>
            <a:r>
              <a:rPr sz="4000" spc="-85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9213B"/>
                </a:solidFill>
                <a:latin typeface="Arial"/>
                <a:cs typeface="Arial"/>
              </a:rPr>
              <a:t>Decomposition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Person(name, SSN, race, </a:t>
            </a:r>
            <a:r>
              <a:rPr sz="2400" spc="-20" dirty="0">
                <a:solidFill>
                  <a:srgbClr val="3333CC"/>
                </a:solidFill>
                <a:latin typeface="Arial"/>
                <a:cs typeface="Arial"/>
              </a:rPr>
              <a:t>hairColor,</a:t>
            </a:r>
            <a:r>
              <a:rPr sz="24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phoneNumber)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7738" y="2412745"/>
            <a:ext cx="264287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SSN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name, race  race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hairColor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2350" y="3375659"/>
            <a:ext cx="7936230" cy="3352165"/>
          </a:xfrm>
          <a:custGeom>
            <a:avLst/>
            <a:gdLst/>
            <a:ahLst/>
            <a:cxnLst/>
            <a:rect l="l" t="t" r="r" b="b"/>
            <a:pathLst>
              <a:path w="7936230" h="3352165">
                <a:moveTo>
                  <a:pt x="7936230" y="0"/>
                </a:moveTo>
                <a:lnTo>
                  <a:pt x="7935722" y="0"/>
                </a:lnTo>
                <a:lnTo>
                  <a:pt x="7925816" y="0"/>
                </a:lnTo>
                <a:lnTo>
                  <a:pt x="7925816" y="9144"/>
                </a:lnTo>
                <a:lnTo>
                  <a:pt x="7925816" y="3342132"/>
                </a:lnTo>
                <a:lnTo>
                  <a:pt x="10160" y="3342132"/>
                </a:lnTo>
                <a:lnTo>
                  <a:pt x="10160" y="9144"/>
                </a:lnTo>
                <a:lnTo>
                  <a:pt x="7925816" y="9144"/>
                </a:lnTo>
                <a:lnTo>
                  <a:pt x="7925816" y="0"/>
                </a:lnTo>
                <a:lnTo>
                  <a:pt x="5080" y="0"/>
                </a:lnTo>
                <a:lnTo>
                  <a:pt x="254" y="0"/>
                </a:lnTo>
                <a:lnTo>
                  <a:pt x="0" y="0"/>
                </a:lnTo>
                <a:lnTo>
                  <a:pt x="0" y="3352038"/>
                </a:lnTo>
                <a:lnTo>
                  <a:pt x="7935722" y="3352038"/>
                </a:lnTo>
                <a:lnTo>
                  <a:pt x="7935722" y="3346704"/>
                </a:lnTo>
                <a:lnTo>
                  <a:pt x="7935722" y="4584"/>
                </a:lnTo>
                <a:lnTo>
                  <a:pt x="7936230" y="4572"/>
                </a:lnTo>
                <a:lnTo>
                  <a:pt x="7936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0516" y="3330955"/>
            <a:ext cx="774636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55880">
              <a:lnSpc>
                <a:spcPct val="120000"/>
              </a:lnSpc>
              <a:spcBef>
                <a:spcPts val="100"/>
              </a:spcBef>
              <a:tabLst>
                <a:tab pos="2865755" algn="l"/>
              </a:tabLst>
            </a:pPr>
            <a:r>
              <a:rPr sz="2400" dirty="0">
                <a:latin typeface="Arial"/>
                <a:cs typeface="Arial"/>
              </a:rPr>
              <a:t>Iteration </a:t>
            </a:r>
            <a:r>
              <a:rPr sz="2400" spc="-5" dirty="0">
                <a:latin typeface="Arial"/>
                <a:cs typeface="Arial"/>
              </a:rPr>
              <a:t>1: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Person</a:t>
            </a:r>
            <a:r>
              <a:rPr sz="2400" spc="-5" dirty="0">
                <a:latin typeface="Arial"/>
                <a:cs typeface="Arial"/>
              </a:rPr>
              <a:t>:	SSN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SSN, name, race, hairColor  Decompose into: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SSN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name, race,</a:t>
            </a:r>
            <a:r>
              <a:rPr sz="2400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hairColor)</a:t>
            </a:r>
            <a:endParaRPr sz="2400">
              <a:latin typeface="Arial"/>
              <a:cs typeface="Arial"/>
            </a:endParaRPr>
          </a:p>
          <a:p>
            <a:pPr marL="2393950">
              <a:lnSpc>
                <a:spcPct val="100000"/>
              </a:lnSpc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Phone(</a:t>
            </a:r>
            <a:r>
              <a:rPr sz="24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SSN,</a:t>
            </a:r>
            <a:r>
              <a:rPr sz="2400" u="heavy" spc="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phoneNumber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2428" y="2586227"/>
            <a:ext cx="3035935" cy="659130"/>
            <a:chOff x="6472428" y="2586227"/>
            <a:chExt cx="3035935" cy="659130"/>
          </a:xfrm>
        </p:grpSpPr>
        <p:sp>
          <p:nvSpPr>
            <p:cNvPr id="7" name="object 7"/>
            <p:cNvSpPr/>
            <p:nvPr/>
          </p:nvSpPr>
          <p:spPr>
            <a:xfrm>
              <a:off x="6477000" y="2590799"/>
              <a:ext cx="3019022" cy="328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2428" y="2586227"/>
              <a:ext cx="3035807" cy="6578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2428" y="2586227"/>
              <a:ext cx="3035300" cy="659130"/>
            </a:xfrm>
            <a:custGeom>
              <a:avLst/>
              <a:gdLst/>
              <a:ahLst/>
              <a:cxnLst/>
              <a:rect l="l" t="t" r="r" b="b"/>
              <a:pathLst>
                <a:path w="3035300" h="659130">
                  <a:moveTo>
                    <a:pt x="3022600" y="313944"/>
                  </a:moveTo>
                  <a:lnTo>
                    <a:pt x="3022600" y="294132"/>
                  </a:lnTo>
                  <a:lnTo>
                    <a:pt x="2997200" y="255796"/>
                  </a:lnTo>
                  <a:lnTo>
                    <a:pt x="2946400" y="223063"/>
                  </a:lnTo>
                  <a:lnTo>
                    <a:pt x="2895600" y="195780"/>
                  </a:lnTo>
                  <a:lnTo>
                    <a:pt x="2857500" y="173800"/>
                  </a:lnTo>
                  <a:lnTo>
                    <a:pt x="2806700" y="156972"/>
                  </a:lnTo>
                  <a:lnTo>
                    <a:pt x="2768600" y="143256"/>
                  </a:lnTo>
                  <a:lnTo>
                    <a:pt x="2730500" y="131064"/>
                  </a:lnTo>
                  <a:lnTo>
                    <a:pt x="2679700" y="118248"/>
                  </a:lnTo>
                  <a:lnTo>
                    <a:pt x="2628900" y="106303"/>
                  </a:lnTo>
                  <a:lnTo>
                    <a:pt x="2578100" y="95197"/>
                  </a:lnTo>
                  <a:lnTo>
                    <a:pt x="2527300" y="84897"/>
                  </a:lnTo>
                  <a:lnTo>
                    <a:pt x="2476500" y="75370"/>
                  </a:lnTo>
                  <a:lnTo>
                    <a:pt x="2425700" y="66585"/>
                  </a:lnTo>
                  <a:lnTo>
                    <a:pt x="2374900" y="58507"/>
                  </a:lnTo>
                  <a:lnTo>
                    <a:pt x="2324100" y="51105"/>
                  </a:lnTo>
                  <a:lnTo>
                    <a:pt x="2273300" y="44346"/>
                  </a:lnTo>
                  <a:lnTo>
                    <a:pt x="2222500" y="38198"/>
                  </a:lnTo>
                  <a:lnTo>
                    <a:pt x="2171700" y="32627"/>
                  </a:lnTo>
                  <a:lnTo>
                    <a:pt x="2120900" y="27601"/>
                  </a:lnTo>
                  <a:lnTo>
                    <a:pt x="2070100" y="23088"/>
                  </a:lnTo>
                  <a:lnTo>
                    <a:pt x="2019300" y="19055"/>
                  </a:lnTo>
                  <a:lnTo>
                    <a:pt x="1968500" y="15469"/>
                  </a:lnTo>
                  <a:lnTo>
                    <a:pt x="1917700" y="12298"/>
                  </a:lnTo>
                  <a:lnTo>
                    <a:pt x="1866900" y="9510"/>
                  </a:lnTo>
                  <a:lnTo>
                    <a:pt x="1816100" y="7070"/>
                  </a:lnTo>
                  <a:lnTo>
                    <a:pt x="1765300" y="4948"/>
                  </a:lnTo>
                  <a:lnTo>
                    <a:pt x="1714500" y="3110"/>
                  </a:lnTo>
                  <a:lnTo>
                    <a:pt x="1663700" y="1524"/>
                  </a:lnTo>
                  <a:lnTo>
                    <a:pt x="1511300" y="0"/>
                  </a:lnTo>
                  <a:lnTo>
                    <a:pt x="1358900" y="1524"/>
                  </a:lnTo>
                  <a:lnTo>
                    <a:pt x="1308100" y="3123"/>
                  </a:lnTo>
                  <a:lnTo>
                    <a:pt x="1257300" y="4971"/>
                  </a:lnTo>
                  <a:lnTo>
                    <a:pt x="1206500" y="7102"/>
                  </a:lnTo>
                  <a:lnTo>
                    <a:pt x="1155700" y="9547"/>
                  </a:lnTo>
                  <a:lnTo>
                    <a:pt x="1104900" y="12339"/>
                  </a:lnTo>
                  <a:lnTo>
                    <a:pt x="1054100" y="15512"/>
                  </a:lnTo>
                  <a:lnTo>
                    <a:pt x="1003300" y="19097"/>
                  </a:lnTo>
                  <a:lnTo>
                    <a:pt x="952500" y="23129"/>
                  </a:lnTo>
                  <a:lnTo>
                    <a:pt x="901700" y="27640"/>
                  </a:lnTo>
                  <a:lnTo>
                    <a:pt x="850900" y="32662"/>
                  </a:lnTo>
                  <a:lnTo>
                    <a:pt x="800100" y="38229"/>
                  </a:lnTo>
                  <a:lnTo>
                    <a:pt x="749300" y="44373"/>
                  </a:lnTo>
                  <a:lnTo>
                    <a:pt x="698500" y="51127"/>
                  </a:lnTo>
                  <a:lnTo>
                    <a:pt x="647700" y="58524"/>
                  </a:lnTo>
                  <a:lnTo>
                    <a:pt x="596900" y="66597"/>
                  </a:lnTo>
                  <a:lnTo>
                    <a:pt x="546100" y="75378"/>
                  </a:lnTo>
                  <a:lnTo>
                    <a:pt x="495300" y="84901"/>
                  </a:lnTo>
                  <a:lnTo>
                    <a:pt x="444500" y="95198"/>
                  </a:lnTo>
                  <a:lnTo>
                    <a:pt x="393700" y="106302"/>
                  </a:lnTo>
                  <a:lnTo>
                    <a:pt x="342900" y="118247"/>
                  </a:lnTo>
                  <a:lnTo>
                    <a:pt x="292100" y="131064"/>
                  </a:lnTo>
                  <a:lnTo>
                    <a:pt x="254000" y="143256"/>
                  </a:lnTo>
                  <a:lnTo>
                    <a:pt x="215900" y="156972"/>
                  </a:lnTo>
                  <a:lnTo>
                    <a:pt x="177800" y="173525"/>
                  </a:lnTo>
                  <a:lnTo>
                    <a:pt x="127000" y="195880"/>
                  </a:lnTo>
                  <a:lnTo>
                    <a:pt x="76199" y="223752"/>
                  </a:lnTo>
                  <a:lnTo>
                    <a:pt x="25399" y="256852"/>
                  </a:lnTo>
                  <a:lnTo>
                    <a:pt x="0" y="294894"/>
                  </a:lnTo>
                  <a:lnTo>
                    <a:pt x="0" y="313944"/>
                  </a:lnTo>
                  <a:lnTo>
                    <a:pt x="12699" y="306324"/>
                  </a:lnTo>
                  <a:lnTo>
                    <a:pt x="12699" y="297942"/>
                  </a:lnTo>
                  <a:lnTo>
                    <a:pt x="38099" y="263197"/>
                  </a:lnTo>
                  <a:lnTo>
                    <a:pt x="76199" y="232497"/>
                  </a:lnTo>
                  <a:lnTo>
                    <a:pt x="127000" y="205954"/>
                  </a:lnTo>
                  <a:lnTo>
                    <a:pt x="177800" y="183681"/>
                  </a:lnTo>
                  <a:lnTo>
                    <a:pt x="215900" y="165792"/>
                  </a:lnTo>
                  <a:lnTo>
                    <a:pt x="254000" y="152400"/>
                  </a:lnTo>
                  <a:lnTo>
                    <a:pt x="304800" y="140208"/>
                  </a:lnTo>
                  <a:lnTo>
                    <a:pt x="342900" y="128016"/>
                  </a:lnTo>
                  <a:lnTo>
                    <a:pt x="393700" y="116381"/>
                  </a:lnTo>
                  <a:lnTo>
                    <a:pt x="444500" y="105525"/>
                  </a:lnTo>
                  <a:lnTo>
                    <a:pt x="495300" y="95420"/>
                  </a:lnTo>
                  <a:lnTo>
                    <a:pt x="533400" y="86038"/>
                  </a:lnTo>
                  <a:lnTo>
                    <a:pt x="584200" y="77353"/>
                  </a:lnTo>
                  <a:lnTo>
                    <a:pt x="635000" y="69338"/>
                  </a:lnTo>
                  <a:lnTo>
                    <a:pt x="685800" y="61964"/>
                  </a:lnTo>
                  <a:lnTo>
                    <a:pt x="736600" y="55206"/>
                  </a:lnTo>
                  <a:lnTo>
                    <a:pt x="787400" y="49035"/>
                  </a:lnTo>
                  <a:lnTo>
                    <a:pt x="838200" y="43424"/>
                  </a:lnTo>
                  <a:lnTo>
                    <a:pt x="889000" y="38347"/>
                  </a:lnTo>
                  <a:lnTo>
                    <a:pt x="939800" y="33776"/>
                  </a:lnTo>
                  <a:lnTo>
                    <a:pt x="990600" y="29684"/>
                  </a:lnTo>
                  <a:lnTo>
                    <a:pt x="1041400" y="26043"/>
                  </a:lnTo>
                  <a:lnTo>
                    <a:pt x="1092200" y="22826"/>
                  </a:lnTo>
                  <a:lnTo>
                    <a:pt x="1143000" y="20007"/>
                  </a:lnTo>
                  <a:lnTo>
                    <a:pt x="1181100" y="17557"/>
                  </a:lnTo>
                  <a:lnTo>
                    <a:pt x="1231900" y="15451"/>
                  </a:lnTo>
                  <a:lnTo>
                    <a:pt x="1282700" y="13659"/>
                  </a:lnTo>
                  <a:lnTo>
                    <a:pt x="1333500" y="12156"/>
                  </a:lnTo>
                  <a:lnTo>
                    <a:pt x="1384300" y="10914"/>
                  </a:lnTo>
                  <a:lnTo>
                    <a:pt x="1435100" y="9906"/>
                  </a:lnTo>
                  <a:lnTo>
                    <a:pt x="1587500" y="9906"/>
                  </a:lnTo>
                  <a:lnTo>
                    <a:pt x="1663700" y="11430"/>
                  </a:lnTo>
                  <a:lnTo>
                    <a:pt x="1739900" y="13716"/>
                  </a:lnTo>
                  <a:lnTo>
                    <a:pt x="1790700" y="15738"/>
                  </a:lnTo>
                  <a:lnTo>
                    <a:pt x="1841500" y="18050"/>
                  </a:lnTo>
                  <a:lnTo>
                    <a:pt x="1892300" y="20687"/>
                  </a:lnTo>
                  <a:lnTo>
                    <a:pt x="1943100" y="23689"/>
                  </a:lnTo>
                  <a:lnTo>
                    <a:pt x="1993900" y="27093"/>
                  </a:lnTo>
                  <a:lnTo>
                    <a:pt x="2044700" y="30938"/>
                  </a:lnTo>
                  <a:lnTo>
                    <a:pt x="2095500" y="35261"/>
                  </a:lnTo>
                  <a:lnTo>
                    <a:pt x="2159000" y="40102"/>
                  </a:lnTo>
                  <a:lnTo>
                    <a:pt x="2209800" y="45498"/>
                  </a:lnTo>
                  <a:lnTo>
                    <a:pt x="2260600" y="51487"/>
                  </a:lnTo>
                  <a:lnTo>
                    <a:pt x="2311400" y="58107"/>
                  </a:lnTo>
                  <a:lnTo>
                    <a:pt x="2362200" y="65397"/>
                  </a:lnTo>
                  <a:lnTo>
                    <a:pt x="2413000" y="73395"/>
                  </a:lnTo>
                  <a:lnTo>
                    <a:pt x="2463800" y="82139"/>
                  </a:lnTo>
                  <a:lnTo>
                    <a:pt x="2514600" y="91666"/>
                  </a:lnTo>
                  <a:lnTo>
                    <a:pt x="2565400" y="102016"/>
                  </a:lnTo>
                  <a:lnTo>
                    <a:pt x="2616200" y="113226"/>
                  </a:lnTo>
                  <a:lnTo>
                    <a:pt x="2667000" y="125335"/>
                  </a:lnTo>
                  <a:lnTo>
                    <a:pt x="2717800" y="138380"/>
                  </a:lnTo>
                  <a:lnTo>
                    <a:pt x="2768600" y="152400"/>
                  </a:lnTo>
                  <a:lnTo>
                    <a:pt x="2806700" y="166116"/>
                  </a:lnTo>
                  <a:lnTo>
                    <a:pt x="2844800" y="179070"/>
                  </a:lnTo>
                  <a:lnTo>
                    <a:pt x="2882900" y="195315"/>
                  </a:lnTo>
                  <a:lnTo>
                    <a:pt x="2921000" y="216045"/>
                  </a:lnTo>
                  <a:lnTo>
                    <a:pt x="2959100" y="241377"/>
                  </a:lnTo>
                  <a:lnTo>
                    <a:pt x="2997200" y="271430"/>
                  </a:lnTo>
                  <a:lnTo>
                    <a:pt x="3009900" y="306324"/>
                  </a:lnTo>
                  <a:lnTo>
                    <a:pt x="3022600" y="313944"/>
                  </a:lnTo>
                  <a:close/>
                </a:path>
                <a:path w="3035300" h="659130">
                  <a:moveTo>
                    <a:pt x="3022600" y="346710"/>
                  </a:moveTo>
                  <a:lnTo>
                    <a:pt x="3022600" y="345186"/>
                  </a:lnTo>
                  <a:lnTo>
                    <a:pt x="3009900" y="352806"/>
                  </a:lnTo>
                  <a:lnTo>
                    <a:pt x="2997200" y="387523"/>
                  </a:lnTo>
                  <a:lnTo>
                    <a:pt x="2959100" y="417637"/>
                  </a:lnTo>
                  <a:lnTo>
                    <a:pt x="2921000" y="443117"/>
                  </a:lnTo>
                  <a:lnTo>
                    <a:pt x="2882900" y="463934"/>
                  </a:lnTo>
                  <a:lnTo>
                    <a:pt x="2844800" y="480060"/>
                  </a:lnTo>
                  <a:lnTo>
                    <a:pt x="2806700" y="493014"/>
                  </a:lnTo>
                  <a:lnTo>
                    <a:pt x="2768600" y="506730"/>
                  </a:lnTo>
                  <a:lnTo>
                    <a:pt x="2717800" y="520752"/>
                  </a:lnTo>
                  <a:lnTo>
                    <a:pt x="2667000" y="533800"/>
                  </a:lnTo>
                  <a:lnTo>
                    <a:pt x="2616200" y="545909"/>
                  </a:lnTo>
                  <a:lnTo>
                    <a:pt x="2565400" y="557119"/>
                  </a:lnTo>
                  <a:lnTo>
                    <a:pt x="2514600" y="567468"/>
                  </a:lnTo>
                  <a:lnTo>
                    <a:pt x="2463800" y="576994"/>
                  </a:lnTo>
                  <a:lnTo>
                    <a:pt x="2413000" y="585736"/>
                  </a:lnTo>
                  <a:lnTo>
                    <a:pt x="2362200" y="593732"/>
                  </a:lnTo>
                  <a:lnTo>
                    <a:pt x="2311400" y="601019"/>
                  </a:lnTo>
                  <a:lnTo>
                    <a:pt x="2260600" y="607637"/>
                  </a:lnTo>
                  <a:lnTo>
                    <a:pt x="2209800" y="613624"/>
                  </a:lnTo>
                  <a:lnTo>
                    <a:pt x="2159000" y="619018"/>
                  </a:lnTo>
                  <a:lnTo>
                    <a:pt x="2095500" y="623857"/>
                  </a:lnTo>
                  <a:lnTo>
                    <a:pt x="2044700" y="628179"/>
                  </a:lnTo>
                  <a:lnTo>
                    <a:pt x="1993900" y="632024"/>
                  </a:lnTo>
                  <a:lnTo>
                    <a:pt x="1943100" y="635428"/>
                  </a:lnTo>
                  <a:lnTo>
                    <a:pt x="1892300" y="638431"/>
                  </a:lnTo>
                  <a:lnTo>
                    <a:pt x="1841500" y="641071"/>
                  </a:lnTo>
                  <a:lnTo>
                    <a:pt x="1790700" y="643386"/>
                  </a:lnTo>
                  <a:lnTo>
                    <a:pt x="1739900" y="645414"/>
                  </a:lnTo>
                  <a:lnTo>
                    <a:pt x="1663700" y="647700"/>
                  </a:lnTo>
                  <a:lnTo>
                    <a:pt x="1587500" y="649224"/>
                  </a:lnTo>
                  <a:lnTo>
                    <a:pt x="1435100" y="649224"/>
                  </a:lnTo>
                  <a:lnTo>
                    <a:pt x="1384300" y="648220"/>
                  </a:lnTo>
                  <a:lnTo>
                    <a:pt x="1333500" y="646980"/>
                  </a:lnTo>
                  <a:lnTo>
                    <a:pt x="1282700" y="645477"/>
                  </a:lnTo>
                  <a:lnTo>
                    <a:pt x="1231900" y="643683"/>
                  </a:lnTo>
                  <a:lnTo>
                    <a:pt x="1181100" y="641571"/>
                  </a:lnTo>
                  <a:lnTo>
                    <a:pt x="1143000" y="639115"/>
                  </a:lnTo>
                  <a:lnTo>
                    <a:pt x="1092200" y="636288"/>
                  </a:lnTo>
                  <a:lnTo>
                    <a:pt x="1041400" y="633064"/>
                  </a:lnTo>
                  <a:lnTo>
                    <a:pt x="990600" y="629414"/>
                  </a:lnTo>
                  <a:lnTo>
                    <a:pt x="939800" y="625314"/>
                  </a:lnTo>
                  <a:lnTo>
                    <a:pt x="889000" y="620734"/>
                  </a:lnTo>
                  <a:lnTo>
                    <a:pt x="838200" y="615650"/>
                  </a:lnTo>
                  <a:lnTo>
                    <a:pt x="787400" y="610033"/>
                  </a:lnTo>
                  <a:lnTo>
                    <a:pt x="736600" y="603858"/>
                  </a:lnTo>
                  <a:lnTo>
                    <a:pt x="685800" y="597096"/>
                  </a:lnTo>
                  <a:lnTo>
                    <a:pt x="635000" y="589723"/>
                  </a:lnTo>
                  <a:lnTo>
                    <a:pt x="584200" y="581710"/>
                  </a:lnTo>
                  <a:lnTo>
                    <a:pt x="533400" y="573030"/>
                  </a:lnTo>
                  <a:lnTo>
                    <a:pt x="482600" y="563658"/>
                  </a:lnTo>
                  <a:lnTo>
                    <a:pt x="444500" y="553565"/>
                  </a:lnTo>
                  <a:lnTo>
                    <a:pt x="393700" y="542726"/>
                  </a:lnTo>
                  <a:lnTo>
                    <a:pt x="342900" y="531114"/>
                  </a:lnTo>
                  <a:lnTo>
                    <a:pt x="304800" y="518922"/>
                  </a:lnTo>
                  <a:lnTo>
                    <a:pt x="254000" y="506730"/>
                  </a:lnTo>
                  <a:lnTo>
                    <a:pt x="215900" y="493465"/>
                  </a:lnTo>
                  <a:lnTo>
                    <a:pt x="177800" y="476027"/>
                  </a:lnTo>
                  <a:lnTo>
                    <a:pt x="127000" y="454590"/>
                  </a:lnTo>
                  <a:lnTo>
                    <a:pt x="76200" y="429330"/>
                  </a:lnTo>
                  <a:lnTo>
                    <a:pt x="38100" y="400423"/>
                  </a:lnTo>
                  <a:lnTo>
                    <a:pt x="12700" y="368046"/>
                  </a:lnTo>
                  <a:lnTo>
                    <a:pt x="12700" y="352806"/>
                  </a:lnTo>
                  <a:lnTo>
                    <a:pt x="0" y="345186"/>
                  </a:lnTo>
                  <a:lnTo>
                    <a:pt x="0" y="364998"/>
                  </a:lnTo>
                  <a:lnTo>
                    <a:pt x="12700" y="373380"/>
                  </a:lnTo>
                  <a:lnTo>
                    <a:pt x="38100" y="405750"/>
                  </a:lnTo>
                  <a:lnTo>
                    <a:pt x="76200" y="434788"/>
                  </a:lnTo>
                  <a:lnTo>
                    <a:pt x="114300" y="460439"/>
                  </a:lnTo>
                  <a:lnTo>
                    <a:pt x="165100" y="482648"/>
                  </a:lnTo>
                  <a:lnTo>
                    <a:pt x="215900" y="501359"/>
                  </a:lnTo>
                  <a:lnTo>
                    <a:pt x="254000" y="516516"/>
                  </a:lnTo>
                  <a:lnTo>
                    <a:pt x="292100" y="528066"/>
                  </a:lnTo>
                  <a:lnTo>
                    <a:pt x="393700" y="552450"/>
                  </a:lnTo>
                  <a:lnTo>
                    <a:pt x="444500" y="563291"/>
                  </a:lnTo>
                  <a:lnTo>
                    <a:pt x="495300" y="573416"/>
                  </a:lnTo>
                  <a:lnTo>
                    <a:pt x="546100" y="582847"/>
                  </a:lnTo>
                  <a:lnTo>
                    <a:pt x="584200" y="591605"/>
                  </a:lnTo>
                  <a:lnTo>
                    <a:pt x="635000" y="599713"/>
                  </a:lnTo>
                  <a:lnTo>
                    <a:pt x="685800" y="607192"/>
                  </a:lnTo>
                  <a:lnTo>
                    <a:pt x="736600" y="614064"/>
                  </a:lnTo>
                  <a:lnTo>
                    <a:pt x="800100" y="620350"/>
                  </a:lnTo>
                  <a:lnTo>
                    <a:pt x="850900" y="626074"/>
                  </a:lnTo>
                  <a:lnTo>
                    <a:pt x="901700" y="631255"/>
                  </a:lnTo>
                  <a:lnTo>
                    <a:pt x="952500" y="635917"/>
                  </a:lnTo>
                  <a:lnTo>
                    <a:pt x="1003300" y="640081"/>
                  </a:lnTo>
                  <a:lnTo>
                    <a:pt x="1054100" y="643769"/>
                  </a:lnTo>
                  <a:lnTo>
                    <a:pt x="1104900" y="647002"/>
                  </a:lnTo>
                  <a:lnTo>
                    <a:pt x="1155700" y="649803"/>
                  </a:lnTo>
                  <a:lnTo>
                    <a:pt x="1206500" y="652193"/>
                  </a:lnTo>
                  <a:lnTo>
                    <a:pt x="1257300" y="654194"/>
                  </a:lnTo>
                  <a:lnTo>
                    <a:pt x="1308100" y="655828"/>
                  </a:lnTo>
                  <a:lnTo>
                    <a:pt x="1358900" y="657117"/>
                  </a:lnTo>
                  <a:lnTo>
                    <a:pt x="1409700" y="658082"/>
                  </a:lnTo>
                  <a:lnTo>
                    <a:pt x="1460500" y="658746"/>
                  </a:lnTo>
                  <a:lnTo>
                    <a:pt x="1511300" y="659130"/>
                  </a:lnTo>
                  <a:lnTo>
                    <a:pt x="1663700" y="657606"/>
                  </a:lnTo>
                  <a:lnTo>
                    <a:pt x="1739900" y="655320"/>
                  </a:lnTo>
                  <a:lnTo>
                    <a:pt x="1816100" y="652272"/>
                  </a:lnTo>
                  <a:lnTo>
                    <a:pt x="1866900" y="649718"/>
                  </a:lnTo>
                  <a:lnTo>
                    <a:pt x="1917700" y="646890"/>
                  </a:lnTo>
                  <a:lnTo>
                    <a:pt x="1968500" y="643748"/>
                  </a:lnTo>
                  <a:lnTo>
                    <a:pt x="2019300" y="640249"/>
                  </a:lnTo>
                  <a:lnTo>
                    <a:pt x="2070100" y="636353"/>
                  </a:lnTo>
                  <a:lnTo>
                    <a:pt x="2120900" y="632018"/>
                  </a:lnTo>
                  <a:lnTo>
                    <a:pt x="2171700" y="627203"/>
                  </a:lnTo>
                  <a:lnTo>
                    <a:pt x="2222500" y="621867"/>
                  </a:lnTo>
                  <a:lnTo>
                    <a:pt x="2273300" y="615969"/>
                  </a:lnTo>
                  <a:lnTo>
                    <a:pt x="2324100" y="609466"/>
                  </a:lnTo>
                  <a:lnTo>
                    <a:pt x="2374900" y="602319"/>
                  </a:lnTo>
                  <a:lnTo>
                    <a:pt x="2413000" y="594485"/>
                  </a:lnTo>
                  <a:lnTo>
                    <a:pt x="2463800" y="585924"/>
                  </a:lnTo>
                  <a:lnTo>
                    <a:pt x="2514600" y="576594"/>
                  </a:lnTo>
                  <a:lnTo>
                    <a:pt x="2565400" y="566454"/>
                  </a:lnTo>
                  <a:lnTo>
                    <a:pt x="2616200" y="555462"/>
                  </a:lnTo>
                  <a:lnTo>
                    <a:pt x="2667000" y="543578"/>
                  </a:lnTo>
                  <a:lnTo>
                    <a:pt x="2717800" y="530760"/>
                  </a:lnTo>
                  <a:lnTo>
                    <a:pt x="2755900" y="516967"/>
                  </a:lnTo>
                  <a:lnTo>
                    <a:pt x="2806700" y="502158"/>
                  </a:lnTo>
                  <a:lnTo>
                    <a:pt x="2844800" y="488442"/>
                  </a:lnTo>
                  <a:lnTo>
                    <a:pt x="2857500" y="481584"/>
                  </a:lnTo>
                  <a:lnTo>
                    <a:pt x="2895600" y="465189"/>
                  </a:lnTo>
                  <a:lnTo>
                    <a:pt x="2933700" y="442961"/>
                  </a:lnTo>
                  <a:lnTo>
                    <a:pt x="2984500" y="415443"/>
                  </a:lnTo>
                  <a:lnTo>
                    <a:pt x="3009900" y="383178"/>
                  </a:lnTo>
                  <a:lnTo>
                    <a:pt x="3022600" y="346710"/>
                  </a:lnTo>
                  <a:close/>
                </a:path>
                <a:path w="3035300" h="659130">
                  <a:moveTo>
                    <a:pt x="3035300" y="329184"/>
                  </a:moveTo>
                  <a:lnTo>
                    <a:pt x="3022600" y="320040"/>
                  </a:lnTo>
                  <a:lnTo>
                    <a:pt x="3022600" y="338328"/>
                  </a:lnTo>
                  <a:lnTo>
                    <a:pt x="3035300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03033" y="2711450"/>
            <a:ext cx="197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Note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916" y="5115476"/>
            <a:ext cx="14662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Iteration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3735" y="5115476"/>
            <a:ext cx="345503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race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race,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hairColor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5916" y="5554388"/>
            <a:ext cx="5604510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Decompose: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People(SSN, name,</a:t>
            </a:r>
            <a:r>
              <a:rPr sz="24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race)</a:t>
            </a:r>
            <a:endParaRPr sz="2400" dirty="0">
              <a:latin typeface="Arial"/>
              <a:cs typeface="Arial"/>
            </a:endParaRPr>
          </a:p>
          <a:p>
            <a:pPr marL="1779270" marR="5080">
              <a:lnSpc>
                <a:spcPct val="100000"/>
              </a:lnSpc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Hair(race, hairColor)  Phone(SSN,</a:t>
            </a:r>
            <a:r>
              <a:rPr sz="24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 err="1">
                <a:solidFill>
                  <a:srgbClr val="3333CC"/>
                </a:solidFill>
                <a:latin typeface="Arial"/>
                <a:cs typeface="Arial"/>
              </a:rPr>
              <a:t>phoneNumber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52240" y="710438"/>
            <a:ext cx="551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Find X </a:t>
            </a:r>
            <a:r>
              <a:rPr sz="2400" spc="-5" dirty="0">
                <a:solidFill>
                  <a:srgbClr val="000000"/>
                </a:solidFill>
              </a:rPr>
              <a:t>s.t.: </a:t>
            </a:r>
            <a:r>
              <a:rPr sz="2400" dirty="0">
                <a:solidFill>
                  <a:srgbClr val="000000"/>
                </a:solidFill>
              </a:rPr>
              <a:t>X </a:t>
            </a:r>
            <a:r>
              <a:rPr sz="2400" spc="-5" dirty="0">
                <a:solidFill>
                  <a:srgbClr val="000000"/>
                </a:solidFill>
              </a:rPr>
              <a:t>≠X</a:t>
            </a:r>
            <a:r>
              <a:rPr sz="2400" spc="-7" baseline="24305" dirty="0">
                <a:solidFill>
                  <a:srgbClr val="000000"/>
                </a:solidFill>
              </a:rPr>
              <a:t>+ </a:t>
            </a:r>
            <a:r>
              <a:rPr sz="2400" spc="-5" dirty="0">
                <a:solidFill>
                  <a:srgbClr val="000000"/>
                </a:solidFill>
              </a:rPr>
              <a:t>and </a:t>
            </a:r>
            <a:r>
              <a:rPr sz="2400" dirty="0">
                <a:solidFill>
                  <a:srgbClr val="000000"/>
                </a:solidFill>
              </a:rPr>
              <a:t>X</a:t>
            </a:r>
            <a:r>
              <a:rPr sz="2400" baseline="24305" dirty="0">
                <a:solidFill>
                  <a:srgbClr val="000000"/>
                </a:solidFill>
              </a:rPr>
              <a:t>+ </a:t>
            </a:r>
            <a:r>
              <a:rPr sz="2400" dirty="0">
                <a:solidFill>
                  <a:srgbClr val="000000"/>
                </a:solidFill>
              </a:rPr>
              <a:t>≠ </a:t>
            </a:r>
            <a:r>
              <a:rPr sz="2400" spc="-5" dirty="0">
                <a:solidFill>
                  <a:srgbClr val="000000"/>
                </a:solidFill>
              </a:rPr>
              <a:t>[all</a:t>
            </a:r>
            <a:r>
              <a:rPr sz="2400" spc="3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attributes]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5320" y="1306322"/>
            <a:ext cx="3669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Example:</a:t>
            </a:r>
            <a:r>
              <a:rPr sz="4000" spc="-8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BCNF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0228" y="833627"/>
            <a:ext cx="1243330" cy="963930"/>
          </a:xfrm>
          <a:custGeom>
            <a:avLst/>
            <a:gdLst/>
            <a:ahLst/>
            <a:cxnLst/>
            <a:rect l="l" t="t" r="r" b="b"/>
            <a:pathLst>
              <a:path w="1243329" h="963930">
                <a:moveTo>
                  <a:pt x="1242822" y="963929"/>
                </a:moveTo>
                <a:lnTo>
                  <a:pt x="1242822" y="0"/>
                </a:lnTo>
                <a:lnTo>
                  <a:pt x="0" y="0"/>
                </a:lnTo>
                <a:lnTo>
                  <a:pt x="0" y="963929"/>
                </a:lnTo>
                <a:lnTo>
                  <a:pt x="4572" y="963929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32916" y="9905"/>
                </a:lnTo>
                <a:lnTo>
                  <a:pt x="1232916" y="4571"/>
                </a:lnTo>
                <a:lnTo>
                  <a:pt x="1238250" y="9905"/>
                </a:lnTo>
                <a:lnTo>
                  <a:pt x="1238250" y="963929"/>
                </a:lnTo>
                <a:lnTo>
                  <a:pt x="1242822" y="963929"/>
                </a:lnTo>
                <a:close/>
              </a:path>
              <a:path w="1243329" h="96393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243329" h="963930">
                <a:moveTo>
                  <a:pt x="9905" y="954023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54023"/>
                </a:lnTo>
                <a:lnTo>
                  <a:pt x="9905" y="954023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4572" y="954023"/>
                </a:lnTo>
                <a:lnTo>
                  <a:pt x="9905" y="959357"/>
                </a:lnTo>
                <a:lnTo>
                  <a:pt x="9905" y="963929"/>
                </a:lnTo>
                <a:lnTo>
                  <a:pt x="1232916" y="963929"/>
                </a:lnTo>
                <a:lnTo>
                  <a:pt x="1232916" y="959357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9905" y="963929"/>
                </a:moveTo>
                <a:lnTo>
                  <a:pt x="9905" y="959357"/>
                </a:lnTo>
                <a:lnTo>
                  <a:pt x="4572" y="954023"/>
                </a:lnTo>
                <a:lnTo>
                  <a:pt x="4572" y="963929"/>
                </a:lnTo>
                <a:lnTo>
                  <a:pt x="9905" y="963929"/>
                </a:lnTo>
                <a:close/>
              </a:path>
              <a:path w="1243329" h="963930">
                <a:moveTo>
                  <a:pt x="1238250" y="9905"/>
                </a:moveTo>
                <a:lnTo>
                  <a:pt x="1232916" y="4571"/>
                </a:lnTo>
                <a:lnTo>
                  <a:pt x="1232916" y="9905"/>
                </a:lnTo>
                <a:lnTo>
                  <a:pt x="1238250" y="9905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1238250" y="9905"/>
                </a:lnTo>
                <a:lnTo>
                  <a:pt x="1232916" y="9905"/>
                </a:lnTo>
                <a:lnTo>
                  <a:pt x="1232916" y="954023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1238250" y="963929"/>
                </a:moveTo>
                <a:lnTo>
                  <a:pt x="1238250" y="954023"/>
                </a:lnTo>
                <a:lnTo>
                  <a:pt x="1232916" y="959357"/>
                </a:lnTo>
                <a:lnTo>
                  <a:pt x="1232916" y="963929"/>
                </a:lnTo>
                <a:lnTo>
                  <a:pt x="1238250" y="96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2259" y="835913"/>
            <a:ext cx="1238885" cy="9594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980" marR="9842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  B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5596" y="2281427"/>
            <a:ext cx="3200400" cy="1229995"/>
          </a:xfrm>
          <a:custGeom>
            <a:avLst/>
            <a:gdLst/>
            <a:ahLst/>
            <a:cxnLst/>
            <a:rect l="l" t="t" r="r" b="b"/>
            <a:pathLst>
              <a:path w="3200400" h="1229995">
                <a:moveTo>
                  <a:pt x="3200400" y="584454"/>
                </a:moveTo>
                <a:lnTo>
                  <a:pt x="3200400" y="551688"/>
                </a:lnTo>
                <a:lnTo>
                  <a:pt x="3187700" y="506009"/>
                </a:lnTo>
                <a:lnTo>
                  <a:pt x="3162300" y="462862"/>
                </a:lnTo>
                <a:lnTo>
                  <a:pt x="3124200" y="422528"/>
                </a:lnTo>
                <a:lnTo>
                  <a:pt x="3086100" y="385284"/>
                </a:lnTo>
                <a:lnTo>
                  <a:pt x="3048000" y="351411"/>
                </a:lnTo>
                <a:lnTo>
                  <a:pt x="3009900" y="321188"/>
                </a:lnTo>
                <a:lnTo>
                  <a:pt x="2971800" y="294894"/>
                </a:lnTo>
                <a:lnTo>
                  <a:pt x="2946400" y="281940"/>
                </a:lnTo>
                <a:lnTo>
                  <a:pt x="2933700" y="269748"/>
                </a:lnTo>
                <a:lnTo>
                  <a:pt x="2882900" y="246126"/>
                </a:lnTo>
                <a:lnTo>
                  <a:pt x="2844800" y="223189"/>
                </a:lnTo>
                <a:lnTo>
                  <a:pt x="2794000" y="202095"/>
                </a:lnTo>
                <a:lnTo>
                  <a:pt x="2743200" y="182669"/>
                </a:lnTo>
                <a:lnTo>
                  <a:pt x="2692400" y="164734"/>
                </a:lnTo>
                <a:lnTo>
                  <a:pt x="2641600" y="148115"/>
                </a:lnTo>
                <a:lnTo>
                  <a:pt x="2590800" y="132636"/>
                </a:lnTo>
                <a:lnTo>
                  <a:pt x="2552700" y="118121"/>
                </a:lnTo>
                <a:lnTo>
                  <a:pt x="2501900" y="104394"/>
                </a:lnTo>
                <a:lnTo>
                  <a:pt x="2425700" y="88392"/>
                </a:lnTo>
                <a:lnTo>
                  <a:pt x="2362200" y="73914"/>
                </a:lnTo>
                <a:lnTo>
                  <a:pt x="2311400" y="63723"/>
                </a:lnTo>
                <a:lnTo>
                  <a:pt x="2260600" y="54347"/>
                </a:lnTo>
                <a:lnTo>
                  <a:pt x="2209800" y="45770"/>
                </a:lnTo>
                <a:lnTo>
                  <a:pt x="2159000" y="37978"/>
                </a:lnTo>
                <a:lnTo>
                  <a:pt x="2108200" y="30956"/>
                </a:lnTo>
                <a:lnTo>
                  <a:pt x="2057400" y="24688"/>
                </a:lnTo>
                <a:lnTo>
                  <a:pt x="2006600" y="19159"/>
                </a:lnTo>
                <a:lnTo>
                  <a:pt x="1943100" y="14354"/>
                </a:lnTo>
                <a:lnTo>
                  <a:pt x="1892300" y="10259"/>
                </a:lnTo>
                <a:lnTo>
                  <a:pt x="1841500" y="6858"/>
                </a:lnTo>
                <a:lnTo>
                  <a:pt x="1765300" y="3048"/>
                </a:lnTo>
                <a:lnTo>
                  <a:pt x="1676400" y="762"/>
                </a:lnTo>
                <a:lnTo>
                  <a:pt x="1600200" y="0"/>
                </a:lnTo>
                <a:lnTo>
                  <a:pt x="1524000" y="762"/>
                </a:lnTo>
                <a:lnTo>
                  <a:pt x="1435100" y="3048"/>
                </a:lnTo>
                <a:lnTo>
                  <a:pt x="1358900" y="6858"/>
                </a:lnTo>
                <a:lnTo>
                  <a:pt x="1308100" y="10220"/>
                </a:lnTo>
                <a:lnTo>
                  <a:pt x="1257300" y="14296"/>
                </a:lnTo>
                <a:lnTo>
                  <a:pt x="1193800" y="19096"/>
                </a:lnTo>
                <a:lnTo>
                  <a:pt x="1143000" y="24631"/>
                </a:lnTo>
                <a:lnTo>
                  <a:pt x="1092200" y="30913"/>
                </a:lnTo>
                <a:lnTo>
                  <a:pt x="1041400" y="37953"/>
                </a:lnTo>
                <a:lnTo>
                  <a:pt x="990600" y="45761"/>
                </a:lnTo>
                <a:lnTo>
                  <a:pt x="939800" y="54350"/>
                </a:lnTo>
                <a:lnTo>
                  <a:pt x="889000" y="63731"/>
                </a:lnTo>
                <a:lnTo>
                  <a:pt x="838200" y="73914"/>
                </a:lnTo>
                <a:lnTo>
                  <a:pt x="774700" y="88392"/>
                </a:lnTo>
                <a:lnTo>
                  <a:pt x="698500" y="104394"/>
                </a:lnTo>
                <a:lnTo>
                  <a:pt x="647700" y="118121"/>
                </a:lnTo>
                <a:lnTo>
                  <a:pt x="609600" y="132636"/>
                </a:lnTo>
                <a:lnTo>
                  <a:pt x="558800" y="148115"/>
                </a:lnTo>
                <a:lnTo>
                  <a:pt x="508000" y="164734"/>
                </a:lnTo>
                <a:lnTo>
                  <a:pt x="457200" y="182669"/>
                </a:lnTo>
                <a:lnTo>
                  <a:pt x="406399" y="202095"/>
                </a:lnTo>
                <a:lnTo>
                  <a:pt x="355599" y="223189"/>
                </a:lnTo>
                <a:lnTo>
                  <a:pt x="317499" y="246126"/>
                </a:lnTo>
                <a:lnTo>
                  <a:pt x="266700" y="269748"/>
                </a:lnTo>
                <a:lnTo>
                  <a:pt x="254000" y="281940"/>
                </a:lnTo>
                <a:lnTo>
                  <a:pt x="228600" y="294894"/>
                </a:lnTo>
                <a:lnTo>
                  <a:pt x="190499" y="321543"/>
                </a:lnTo>
                <a:lnTo>
                  <a:pt x="152399" y="351769"/>
                </a:lnTo>
                <a:lnTo>
                  <a:pt x="114299" y="385434"/>
                </a:lnTo>
                <a:lnTo>
                  <a:pt x="76199" y="422397"/>
                </a:lnTo>
                <a:lnTo>
                  <a:pt x="38099" y="462520"/>
                </a:lnTo>
                <a:lnTo>
                  <a:pt x="12699" y="505663"/>
                </a:lnTo>
                <a:lnTo>
                  <a:pt x="0" y="551688"/>
                </a:lnTo>
                <a:lnTo>
                  <a:pt x="0" y="584454"/>
                </a:lnTo>
                <a:lnTo>
                  <a:pt x="12699" y="569214"/>
                </a:lnTo>
                <a:lnTo>
                  <a:pt x="12699" y="553974"/>
                </a:lnTo>
                <a:lnTo>
                  <a:pt x="25399" y="505373"/>
                </a:lnTo>
                <a:lnTo>
                  <a:pt x="50799" y="460667"/>
                </a:lnTo>
                <a:lnTo>
                  <a:pt x="88899" y="419706"/>
                </a:lnTo>
                <a:lnTo>
                  <a:pt x="126999" y="382340"/>
                </a:lnTo>
                <a:lnTo>
                  <a:pt x="165099" y="348420"/>
                </a:lnTo>
                <a:lnTo>
                  <a:pt x="203199" y="317797"/>
                </a:lnTo>
                <a:lnTo>
                  <a:pt x="254000" y="290322"/>
                </a:lnTo>
                <a:lnTo>
                  <a:pt x="279400" y="278130"/>
                </a:lnTo>
                <a:lnTo>
                  <a:pt x="317500" y="254508"/>
                </a:lnTo>
                <a:lnTo>
                  <a:pt x="368299" y="233098"/>
                </a:lnTo>
                <a:lnTo>
                  <a:pt x="406399" y="212881"/>
                </a:lnTo>
                <a:lnTo>
                  <a:pt x="457200" y="193828"/>
                </a:lnTo>
                <a:lnTo>
                  <a:pt x="508000" y="175909"/>
                </a:lnTo>
                <a:lnTo>
                  <a:pt x="546100" y="159094"/>
                </a:lnTo>
                <a:lnTo>
                  <a:pt x="596900" y="143356"/>
                </a:lnTo>
                <a:lnTo>
                  <a:pt x="647700" y="128663"/>
                </a:lnTo>
                <a:lnTo>
                  <a:pt x="698500" y="114988"/>
                </a:lnTo>
                <a:lnTo>
                  <a:pt x="749300" y="102301"/>
                </a:lnTo>
                <a:lnTo>
                  <a:pt x="800100" y="90573"/>
                </a:lnTo>
                <a:lnTo>
                  <a:pt x="850900" y="79774"/>
                </a:lnTo>
                <a:lnTo>
                  <a:pt x="901700" y="69875"/>
                </a:lnTo>
                <a:lnTo>
                  <a:pt x="952500" y="60847"/>
                </a:lnTo>
                <a:lnTo>
                  <a:pt x="1003300" y="52661"/>
                </a:lnTo>
                <a:lnTo>
                  <a:pt x="1054100" y="45288"/>
                </a:lnTo>
                <a:lnTo>
                  <a:pt x="1117600" y="38698"/>
                </a:lnTo>
                <a:lnTo>
                  <a:pt x="1168400" y="32862"/>
                </a:lnTo>
                <a:lnTo>
                  <a:pt x="1219200" y="27751"/>
                </a:lnTo>
                <a:lnTo>
                  <a:pt x="1270000" y="23335"/>
                </a:lnTo>
                <a:lnTo>
                  <a:pt x="1320800" y="19586"/>
                </a:lnTo>
                <a:lnTo>
                  <a:pt x="1371600" y="16474"/>
                </a:lnTo>
                <a:lnTo>
                  <a:pt x="1422400" y="13969"/>
                </a:lnTo>
                <a:lnTo>
                  <a:pt x="1473200" y="12044"/>
                </a:lnTo>
                <a:lnTo>
                  <a:pt x="1524000" y="10668"/>
                </a:lnTo>
                <a:lnTo>
                  <a:pt x="1600200" y="9906"/>
                </a:lnTo>
                <a:lnTo>
                  <a:pt x="1676400" y="10668"/>
                </a:lnTo>
                <a:lnTo>
                  <a:pt x="1765300" y="12954"/>
                </a:lnTo>
                <a:lnTo>
                  <a:pt x="1841500" y="16764"/>
                </a:lnTo>
                <a:lnTo>
                  <a:pt x="1892300" y="19981"/>
                </a:lnTo>
                <a:lnTo>
                  <a:pt x="1943100" y="23753"/>
                </a:lnTo>
                <a:lnTo>
                  <a:pt x="1993900" y="28113"/>
                </a:lnTo>
                <a:lnTo>
                  <a:pt x="2032000" y="33093"/>
                </a:lnTo>
                <a:lnTo>
                  <a:pt x="2082800" y="38729"/>
                </a:lnTo>
                <a:lnTo>
                  <a:pt x="2133600" y="45052"/>
                </a:lnTo>
                <a:lnTo>
                  <a:pt x="2184400" y="52097"/>
                </a:lnTo>
                <a:lnTo>
                  <a:pt x="2235200" y="59898"/>
                </a:lnTo>
                <a:lnTo>
                  <a:pt x="2286000" y="68487"/>
                </a:lnTo>
                <a:lnTo>
                  <a:pt x="2336800" y="77898"/>
                </a:lnTo>
                <a:lnTo>
                  <a:pt x="2387600" y="88165"/>
                </a:lnTo>
                <a:lnTo>
                  <a:pt x="2438400" y="99322"/>
                </a:lnTo>
                <a:lnTo>
                  <a:pt x="2489200" y="111401"/>
                </a:lnTo>
                <a:lnTo>
                  <a:pt x="2540000" y="124436"/>
                </a:lnTo>
                <a:lnTo>
                  <a:pt x="2578100" y="138462"/>
                </a:lnTo>
                <a:lnTo>
                  <a:pt x="2628900" y="153511"/>
                </a:lnTo>
                <a:lnTo>
                  <a:pt x="2679700" y="169616"/>
                </a:lnTo>
                <a:lnTo>
                  <a:pt x="2730500" y="186812"/>
                </a:lnTo>
                <a:lnTo>
                  <a:pt x="2768600" y="205132"/>
                </a:lnTo>
                <a:lnTo>
                  <a:pt x="2819400" y="224610"/>
                </a:lnTo>
                <a:lnTo>
                  <a:pt x="2857500" y="245278"/>
                </a:lnTo>
                <a:lnTo>
                  <a:pt x="2908300" y="267171"/>
                </a:lnTo>
                <a:lnTo>
                  <a:pt x="2946400" y="290322"/>
                </a:lnTo>
                <a:lnTo>
                  <a:pt x="2971800" y="302514"/>
                </a:lnTo>
                <a:lnTo>
                  <a:pt x="2984500" y="315468"/>
                </a:lnTo>
                <a:lnTo>
                  <a:pt x="3022600" y="342464"/>
                </a:lnTo>
                <a:lnTo>
                  <a:pt x="3060700" y="372489"/>
                </a:lnTo>
                <a:lnTo>
                  <a:pt x="3098800" y="405575"/>
                </a:lnTo>
                <a:lnTo>
                  <a:pt x="3124200" y="441756"/>
                </a:lnTo>
                <a:lnTo>
                  <a:pt x="3162300" y="481067"/>
                </a:lnTo>
                <a:lnTo>
                  <a:pt x="3175000" y="523541"/>
                </a:lnTo>
                <a:lnTo>
                  <a:pt x="3187700" y="569214"/>
                </a:lnTo>
                <a:lnTo>
                  <a:pt x="3200400" y="584454"/>
                </a:lnTo>
                <a:close/>
              </a:path>
              <a:path w="3200400" h="1229995">
                <a:moveTo>
                  <a:pt x="3200400" y="646938"/>
                </a:moveTo>
                <a:lnTo>
                  <a:pt x="3200400" y="646176"/>
                </a:lnTo>
                <a:lnTo>
                  <a:pt x="3187700" y="661416"/>
                </a:lnTo>
                <a:lnTo>
                  <a:pt x="3175000" y="706983"/>
                </a:lnTo>
                <a:lnTo>
                  <a:pt x="3162300" y="749392"/>
                </a:lnTo>
                <a:lnTo>
                  <a:pt x="3124200" y="788674"/>
                </a:lnTo>
                <a:lnTo>
                  <a:pt x="3098800" y="824861"/>
                </a:lnTo>
                <a:lnTo>
                  <a:pt x="3060700" y="857984"/>
                </a:lnTo>
                <a:lnTo>
                  <a:pt x="3022600" y="888073"/>
                </a:lnTo>
                <a:lnTo>
                  <a:pt x="2984500" y="915162"/>
                </a:lnTo>
                <a:lnTo>
                  <a:pt x="2971800" y="927354"/>
                </a:lnTo>
                <a:lnTo>
                  <a:pt x="2946400" y="940308"/>
                </a:lnTo>
                <a:lnTo>
                  <a:pt x="2908300" y="963341"/>
                </a:lnTo>
                <a:lnTo>
                  <a:pt x="2857500" y="985137"/>
                </a:lnTo>
                <a:lnTo>
                  <a:pt x="2819400" y="1005728"/>
                </a:lnTo>
                <a:lnTo>
                  <a:pt x="2768600" y="1025145"/>
                </a:lnTo>
                <a:lnTo>
                  <a:pt x="2730500" y="1043420"/>
                </a:lnTo>
                <a:lnTo>
                  <a:pt x="2679700" y="1060587"/>
                </a:lnTo>
                <a:lnTo>
                  <a:pt x="2628900" y="1076676"/>
                </a:lnTo>
                <a:lnTo>
                  <a:pt x="2578100" y="1091721"/>
                </a:lnTo>
                <a:lnTo>
                  <a:pt x="2540000" y="1105753"/>
                </a:lnTo>
                <a:lnTo>
                  <a:pt x="2489200" y="1118804"/>
                </a:lnTo>
                <a:lnTo>
                  <a:pt x="2438400" y="1130907"/>
                </a:lnTo>
                <a:lnTo>
                  <a:pt x="2387600" y="1142094"/>
                </a:lnTo>
                <a:lnTo>
                  <a:pt x="2336800" y="1152396"/>
                </a:lnTo>
                <a:lnTo>
                  <a:pt x="2286000" y="1161847"/>
                </a:lnTo>
                <a:lnTo>
                  <a:pt x="2235200" y="1170477"/>
                </a:lnTo>
                <a:lnTo>
                  <a:pt x="2184400" y="1178320"/>
                </a:lnTo>
                <a:lnTo>
                  <a:pt x="2133600" y="1185408"/>
                </a:lnTo>
                <a:lnTo>
                  <a:pt x="2082800" y="1191772"/>
                </a:lnTo>
                <a:lnTo>
                  <a:pt x="2032000" y="1197444"/>
                </a:lnTo>
                <a:lnTo>
                  <a:pt x="1981200" y="1202458"/>
                </a:lnTo>
                <a:lnTo>
                  <a:pt x="1943100" y="1206845"/>
                </a:lnTo>
                <a:lnTo>
                  <a:pt x="1892300" y="1210636"/>
                </a:lnTo>
                <a:lnTo>
                  <a:pt x="1841500" y="1213866"/>
                </a:lnTo>
                <a:lnTo>
                  <a:pt x="1765300" y="1217676"/>
                </a:lnTo>
                <a:lnTo>
                  <a:pt x="1676400" y="1219962"/>
                </a:lnTo>
                <a:lnTo>
                  <a:pt x="1600200" y="1220724"/>
                </a:lnTo>
                <a:lnTo>
                  <a:pt x="1524000" y="1219962"/>
                </a:lnTo>
                <a:lnTo>
                  <a:pt x="1473200" y="1218630"/>
                </a:lnTo>
                <a:lnTo>
                  <a:pt x="1422400" y="1216725"/>
                </a:lnTo>
                <a:lnTo>
                  <a:pt x="1371600" y="1214220"/>
                </a:lnTo>
                <a:lnTo>
                  <a:pt x="1320800" y="1211089"/>
                </a:lnTo>
                <a:lnTo>
                  <a:pt x="1270000" y="1207306"/>
                </a:lnTo>
                <a:lnTo>
                  <a:pt x="1219200" y="1202843"/>
                </a:lnTo>
                <a:lnTo>
                  <a:pt x="1168400" y="1197674"/>
                </a:lnTo>
                <a:lnTo>
                  <a:pt x="1117600" y="1191773"/>
                </a:lnTo>
                <a:lnTo>
                  <a:pt x="1054100" y="1185113"/>
                </a:lnTo>
                <a:lnTo>
                  <a:pt x="1003300" y="1177668"/>
                </a:lnTo>
                <a:lnTo>
                  <a:pt x="952500" y="1169411"/>
                </a:lnTo>
                <a:lnTo>
                  <a:pt x="901700" y="1160316"/>
                </a:lnTo>
                <a:lnTo>
                  <a:pt x="850900" y="1150356"/>
                </a:lnTo>
                <a:lnTo>
                  <a:pt x="800100" y="1139504"/>
                </a:lnTo>
                <a:lnTo>
                  <a:pt x="749300" y="1127734"/>
                </a:lnTo>
                <a:lnTo>
                  <a:pt x="698500" y="1115020"/>
                </a:lnTo>
                <a:lnTo>
                  <a:pt x="647700" y="1101335"/>
                </a:lnTo>
                <a:lnTo>
                  <a:pt x="596900" y="1086652"/>
                </a:lnTo>
                <a:lnTo>
                  <a:pt x="546100" y="1070945"/>
                </a:lnTo>
                <a:lnTo>
                  <a:pt x="508000" y="1054188"/>
                </a:lnTo>
                <a:lnTo>
                  <a:pt x="457200" y="1036353"/>
                </a:lnTo>
                <a:lnTo>
                  <a:pt x="406400" y="1017415"/>
                </a:lnTo>
                <a:lnTo>
                  <a:pt x="368300" y="997347"/>
                </a:lnTo>
                <a:lnTo>
                  <a:pt x="317500" y="976122"/>
                </a:lnTo>
                <a:lnTo>
                  <a:pt x="279400" y="952500"/>
                </a:lnTo>
                <a:lnTo>
                  <a:pt x="254000" y="940308"/>
                </a:lnTo>
                <a:lnTo>
                  <a:pt x="215900" y="913629"/>
                </a:lnTo>
                <a:lnTo>
                  <a:pt x="165100" y="884410"/>
                </a:lnTo>
                <a:lnTo>
                  <a:pt x="127000" y="852392"/>
                </a:lnTo>
                <a:lnTo>
                  <a:pt x="88900" y="817314"/>
                </a:lnTo>
                <a:lnTo>
                  <a:pt x="63500" y="778918"/>
                </a:lnTo>
                <a:lnTo>
                  <a:pt x="38100" y="736944"/>
                </a:lnTo>
                <a:lnTo>
                  <a:pt x="12700" y="691134"/>
                </a:lnTo>
                <a:lnTo>
                  <a:pt x="12700" y="661416"/>
                </a:lnTo>
                <a:lnTo>
                  <a:pt x="0" y="646176"/>
                </a:lnTo>
                <a:lnTo>
                  <a:pt x="0" y="678942"/>
                </a:lnTo>
                <a:lnTo>
                  <a:pt x="12700" y="694944"/>
                </a:lnTo>
                <a:lnTo>
                  <a:pt x="25400" y="738152"/>
                </a:lnTo>
                <a:lnTo>
                  <a:pt x="50800" y="778332"/>
                </a:lnTo>
                <a:lnTo>
                  <a:pt x="76200" y="815574"/>
                </a:lnTo>
                <a:lnTo>
                  <a:pt x="114300" y="849968"/>
                </a:lnTo>
                <a:lnTo>
                  <a:pt x="152400" y="881605"/>
                </a:lnTo>
                <a:lnTo>
                  <a:pt x="190500" y="910576"/>
                </a:lnTo>
                <a:lnTo>
                  <a:pt x="228600" y="936971"/>
                </a:lnTo>
                <a:lnTo>
                  <a:pt x="266700" y="960882"/>
                </a:lnTo>
                <a:lnTo>
                  <a:pt x="317500" y="984504"/>
                </a:lnTo>
                <a:lnTo>
                  <a:pt x="368300" y="1007364"/>
                </a:lnTo>
                <a:lnTo>
                  <a:pt x="406400" y="1026948"/>
                </a:lnTo>
                <a:lnTo>
                  <a:pt x="457200" y="1045464"/>
                </a:lnTo>
                <a:lnTo>
                  <a:pt x="495300" y="1062934"/>
                </a:lnTo>
                <a:lnTo>
                  <a:pt x="546100" y="1079380"/>
                </a:lnTo>
                <a:lnTo>
                  <a:pt x="596900" y="1094828"/>
                </a:lnTo>
                <a:lnTo>
                  <a:pt x="647700" y="1109299"/>
                </a:lnTo>
                <a:lnTo>
                  <a:pt x="685800" y="1122818"/>
                </a:lnTo>
                <a:lnTo>
                  <a:pt x="736600" y="1135407"/>
                </a:lnTo>
                <a:lnTo>
                  <a:pt x="787400" y="1147091"/>
                </a:lnTo>
                <a:lnTo>
                  <a:pt x="838200" y="1157891"/>
                </a:lnTo>
                <a:lnTo>
                  <a:pt x="889000" y="1167833"/>
                </a:lnTo>
                <a:lnTo>
                  <a:pt x="939800" y="1176939"/>
                </a:lnTo>
                <a:lnTo>
                  <a:pt x="990600" y="1185232"/>
                </a:lnTo>
                <a:lnTo>
                  <a:pt x="1041400" y="1192735"/>
                </a:lnTo>
                <a:lnTo>
                  <a:pt x="1092200" y="1199473"/>
                </a:lnTo>
                <a:lnTo>
                  <a:pt x="1143000" y="1205469"/>
                </a:lnTo>
                <a:lnTo>
                  <a:pt x="1193800" y="1210745"/>
                </a:lnTo>
                <a:lnTo>
                  <a:pt x="1244600" y="1215326"/>
                </a:lnTo>
                <a:lnTo>
                  <a:pt x="1295400" y="1219234"/>
                </a:lnTo>
                <a:lnTo>
                  <a:pt x="1346200" y="1222493"/>
                </a:lnTo>
                <a:lnTo>
                  <a:pt x="1397000" y="1225126"/>
                </a:lnTo>
                <a:lnTo>
                  <a:pt x="1447800" y="1227156"/>
                </a:lnTo>
                <a:lnTo>
                  <a:pt x="1498600" y="1228608"/>
                </a:lnTo>
                <a:lnTo>
                  <a:pt x="1549400" y="1229504"/>
                </a:lnTo>
                <a:lnTo>
                  <a:pt x="1600200" y="1229868"/>
                </a:lnTo>
                <a:lnTo>
                  <a:pt x="1689100" y="1229106"/>
                </a:lnTo>
                <a:lnTo>
                  <a:pt x="1765300" y="1226820"/>
                </a:lnTo>
                <a:lnTo>
                  <a:pt x="1841500" y="1223010"/>
                </a:lnTo>
                <a:lnTo>
                  <a:pt x="1917700" y="1217676"/>
                </a:lnTo>
                <a:lnTo>
                  <a:pt x="1968500" y="1213020"/>
                </a:lnTo>
                <a:lnTo>
                  <a:pt x="2019300" y="1207946"/>
                </a:lnTo>
                <a:lnTo>
                  <a:pt x="2070100" y="1202401"/>
                </a:lnTo>
                <a:lnTo>
                  <a:pt x="2120900" y="1196330"/>
                </a:lnTo>
                <a:lnTo>
                  <a:pt x="2171700" y="1189680"/>
                </a:lnTo>
                <a:lnTo>
                  <a:pt x="2222500" y="1182396"/>
                </a:lnTo>
                <a:lnTo>
                  <a:pt x="2273300" y="1174425"/>
                </a:lnTo>
                <a:lnTo>
                  <a:pt x="2324100" y="1165712"/>
                </a:lnTo>
                <a:lnTo>
                  <a:pt x="2362200" y="1156205"/>
                </a:lnTo>
                <a:lnTo>
                  <a:pt x="2413000" y="1145848"/>
                </a:lnTo>
                <a:lnTo>
                  <a:pt x="2463800" y="1134589"/>
                </a:lnTo>
                <a:lnTo>
                  <a:pt x="2514600" y="1122373"/>
                </a:lnTo>
                <a:lnTo>
                  <a:pt x="2565400" y="1109146"/>
                </a:lnTo>
                <a:lnTo>
                  <a:pt x="2603500" y="1094855"/>
                </a:lnTo>
                <a:lnTo>
                  <a:pt x="2654300" y="1079445"/>
                </a:lnTo>
                <a:lnTo>
                  <a:pt x="2705100" y="1062863"/>
                </a:lnTo>
                <a:lnTo>
                  <a:pt x="2743200" y="1045055"/>
                </a:lnTo>
                <a:lnTo>
                  <a:pt x="2794000" y="1025967"/>
                </a:lnTo>
                <a:lnTo>
                  <a:pt x="2844800" y="1005545"/>
                </a:lnTo>
                <a:lnTo>
                  <a:pt x="2882900" y="983735"/>
                </a:lnTo>
                <a:lnTo>
                  <a:pt x="2933700" y="960483"/>
                </a:lnTo>
                <a:lnTo>
                  <a:pt x="2971800" y="935736"/>
                </a:lnTo>
                <a:lnTo>
                  <a:pt x="2997200" y="922782"/>
                </a:lnTo>
                <a:lnTo>
                  <a:pt x="3009900" y="909828"/>
                </a:lnTo>
                <a:lnTo>
                  <a:pt x="3048000" y="881448"/>
                </a:lnTo>
                <a:lnTo>
                  <a:pt x="3086100" y="850094"/>
                </a:lnTo>
                <a:lnTo>
                  <a:pt x="3124200" y="815715"/>
                </a:lnTo>
                <a:lnTo>
                  <a:pt x="3149600" y="778261"/>
                </a:lnTo>
                <a:lnTo>
                  <a:pt x="3175000" y="737680"/>
                </a:lnTo>
                <a:lnTo>
                  <a:pt x="3187700" y="693922"/>
                </a:lnTo>
                <a:lnTo>
                  <a:pt x="3200400" y="646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82109" y="2445511"/>
            <a:ext cx="2097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R(A, B, C,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23" y="657843"/>
            <a:ext cx="2097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R(A, B, C,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D)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0228" y="833627"/>
            <a:ext cx="1243330" cy="963930"/>
          </a:xfrm>
          <a:custGeom>
            <a:avLst/>
            <a:gdLst/>
            <a:ahLst/>
            <a:cxnLst/>
            <a:rect l="l" t="t" r="r" b="b"/>
            <a:pathLst>
              <a:path w="1243329" h="963930">
                <a:moveTo>
                  <a:pt x="1242822" y="963929"/>
                </a:moveTo>
                <a:lnTo>
                  <a:pt x="1242822" y="0"/>
                </a:lnTo>
                <a:lnTo>
                  <a:pt x="0" y="0"/>
                </a:lnTo>
                <a:lnTo>
                  <a:pt x="0" y="963929"/>
                </a:lnTo>
                <a:lnTo>
                  <a:pt x="4572" y="963929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32916" y="9905"/>
                </a:lnTo>
                <a:lnTo>
                  <a:pt x="1232916" y="4571"/>
                </a:lnTo>
                <a:lnTo>
                  <a:pt x="1238250" y="9905"/>
                </a:lnTo>
                <a:lnTo>
                  <a:pt x="1238250" y="963929"/>
                </a:lnTo>
                <a:lnTo>
                  <a:pt x="1242822" y="963929"/>
                </a:lnTo>
                <a:close/>
              </a:path>
              <a:path w="1243329" h="96393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243329" h="963930">
                <a:moveTo>
                  <a:pt x="9905" y="954023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54023"/>
                </a:lnTo>
                <a:lnTo>
                  <a:pt x="9905" y="954023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4572" y="954023"/>
                </a:lnTo>
                <a:lnTo>
                  <a:pt x="9905" y="959357"/>
                </a:lnTo>
                <a:lnTo>
                  <a:pt x="9905" y="963929"/>
                </a:lnTo>
                <a:lnTo>
                  <a:pt x="1232916" y="963929"/>
                </a:lnTo>
                <a:lnTo>
                  <a:pt x="1232916" y="959357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9905" y="963929"/>
                </a:moveTo>
                <a:lnTo>
                  <a:pt x="9905" y="959357"/>
                </a:lnTo>
                <a:lnTo>
                  <a:pt x="4572" y="954023"/>
                </a:lnTo>
                <a:lnTo>
                  <a:pt x="4572" y="963929"/>
                </a:lnTo>
                <a:lnTo>
                  <a:pt x="9905" y="963929"/>
                </a:lnTo>
                <a:close/>
              </a:path>
              <a:path w="1243329" h="963930">
                <a:moveTo>
                  <a:pt x="1238250" y="9905"/>
                </a:moveTo>
                <a:lnTo>
                  <a:pt x="1232916" y="4571"/>
                </a:lnTo>
                <a:lnTo>
                  <a:pt x="1232916" y="9905"/>
                </a:lnTo>
                <a:lnTo>
                  <a:pt x="1238250" y="9905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1238250" y="9905"/>
                </a:lnTo>
                <a:lnTo>
                  <a:pt x="1232916" y="9905"/>
                </a:lnTo>
                <a:lnTo>
                  <a:pt x="1232916" y="954023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1238250" y="963929"/>
                </a:moveTo>
                <a:lnTo>
                  <a:pt x="1238250" y="954023"/>
                </a:lnTo>
                <a:lnTo>
                  <a:pt x="1232916" y="959357"/>
                </a:lnTo>
                <a:lnTo>
                  <a:pt x="1232916" y="963929"/>
                </a:lnTo>
                <a:lnTo>
                  <a:pt x="1238250" y="96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22259" y="835913"/>
            <a:ext cx="1238885" cy="9594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980" marR="9842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  B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25596" y="2281427"/>
            <a:ext cx="3200400" cy="1229995"/>
          </a:xfrm>
          <a:custGeom>
            <a:avLst/>
            <a:gdLst/>
            <a:ahLst/>
            <a:cxnLst/>
            <a:rect l="l" t="t" r="r" b="b"/>
            <a:pathLst>
              <a:path w="3200400" h="1229995">
                <a:moveTo>
                  <a:pt x="3200400" y="584454"/>
                </a:moveTo>
                <a:lnTo>
                  <a:pt x="3200400" y="551688"/>
                </a:lnTo>
                <a:lnTo>
                  <a:pt x="3187700" y="506009"/>
                </a:lnTo>
                <a:lnTo>
                  <a:pt x="3162300" y="462862"/>
                </a:lnTo>
                <a:lnTo>
                  <a:pt x="3124200" y="422528"/>
                </a:lnTo>
                <a:lnTo>
                  <a:pt x="3086100" y="385284"/>
                </a:lnTo>
                <a:lnTo>
                  <a:pt x="3048000" y="351411"/>
                </a:lnTo>
                <a:lnTo>
                  <a:pt x="3009900" y="321188"/>
                </a:lnTo>
                <a:lnTo>
                  <a:pt x="2971800" y="294894"/>
                </a:lnTo>
                <a:lnTo>
                  <a:pt x="2946400" y="281940"/>
                </a:lnTo>
                <a:lnTo>
                  <a:pt x="2933700" y="269748"/>
                </a:lnTo>
                <a:lnTo>
                  <a:pt x="2882900" y="246126"/>
                </a:lnTo>
                <a:lnTo>
                  <a:pt x="2844800" y="223189"/>
                </a:lnTo>
                <a:lnTo>
                  <a:pt x="2794000" y="202095"/>
                </a:lnTo>
                <a:lnTo>
                  <a:pt x="2743200" y="182669"/>
                </a:lnTo>
                <a:lnTo>
                  <a:pt x="2692400" y="164734"/>
                </a:lnTo>
                <a:lnTo>
                  <a:pt x="2641600" y="148115"/>
                </a:lnTo>
                <a:lnTo>
                  <a:pt x="2590800" y="132636"/>
                </a:lnTo>
                <a:lnTo>
                  <a:pt x="2552700" y="118121"/>
                </a:lnTo>
                <a:lnTo>
                  <a:pt x="2501900" y="104394"/>
                </a:lnTo>
                <a:lnTo>
                  <a:pt x="2425700" y="88392"/>
                </a:lnTo>
                <a:lnTo>
                  <a:pt x="2362200" y="73914"/>
                </a:lnTo>
                <a:lnTo>
                  <a:pt x="2311400" y="63723"/>
                </a:lnTo>
                <a:lnTo>
                  <a:pt x="2260600" y="54347"/>
                </a:lnTo>
                <a:lnTo>
                  <a:pt x="2209800" y="45770"/>
                </a:lnTo>
                <a:lnTo>
                  <a:pt x="2159000" y="37978"/>
                </a:lnTo>
                <a:lnTo>
                  <a:pt x="2108200" y="30956"/>
                </a:lnTo>
                <a:lnTo>
                  <a:pt x="2057400" y="24688"/>
                </a:lnTo>
                <a:lnTo>
                  <a:pt x="2006600" y="19159"/>
                </a:lnTo>
                <a:lnTo>
                  <a:pt x="1943100" y="14354"/>
                </a:lnTo>
                <a:lnTo>
                  <a:pt x="1892300" y="10259"/>
                </a:lnTo>
                <a:lnTo>
                  <a:pt x="1841500" y="6858"/>
                </a:lnTo>
                <a:lnTo>
                  <a:pt x="1765300" y="3048"/>
                </a:lnTo>
                <a:lnTo>
                  <a:pt x="1676400" y="762"/>
                </a:lnTo>
                <a:lnTo>
                  <a:pt x="1600200" y="0"/>
                </a:lnTo>
                <a:lnTo>
                  <a:pt x="1524000" y="762"/>
                </a:lnTo>
                <a:lnTo>
                  <a:pt x="1435100" y="3048"/>
                </a:lnTo>
                <a:lnTo>
                  <a:pt x="1358900" y="6858"/>
                </a:lnTo>
                <a:lnTo>
                  <a:pt x="1308100" y="10220"/>
                </a:lnTo>
                <a:lnTo>
                  <a:pt x="1257300" y="14296"/>
                </a:lnTo>
                <a:lnTo>
                  <a:pt x="1193800" y="19096"/>
                </a:lnTo>
                <a:lnTo>
                  <a:pt x="1143000" y="24631"/>
                </a:lnTo>
                <a:lnTo>
                  <a:pt x="1092200" y="30913"/>
                </a:lnTo>
                <a:lnTo>
                  <a:pt x="1041400" y="37953"/>
                </a:lnTo>
                <a:lnTo>
                  <a:pt x="990600" y="45761"/>
                </a:lnTo>
                <a:lnTo>
                  <a:pt x="939800" y="54350"/>
                </a:lnTo>
                <a:lnTo>
                  <a:pt x="889000" y="63731"/>
                </a:lnTo>
                <a:lnTo>
                  <a:pt x="838200" y="73914"/>
                </a:lnTo>
                <a:lnTo>
                  <a:pt x="774700" y="88392"/>
                </a:lnTo>
                <a:lnTo>
                  <a:pt x="698500" y="104394"/>
                </a:lnTo>
                <a:lnTo>
                  <a:pt x="647700" y="118121"/>
                </a:lnTo>
                <a:lnTo>
                  <a:pt x="609600" y="132636"/>
                </a:lnTo>
                <a:lnTo>
                  <a:pt x="558800" y="148115"/>
                </a:lnTo>
                <a:lnTo>
                  <a:pt x="508000" y="164734"/>
                </a:lnTo>
                <a:lnTo>
                  <a:pt x="457200" y="182669"/>
                </a:lnTo>
                <a:lnTo>
                  <a:pt x="406399" y="202095"/>
                </a:lnTo>
                <a:lnTo>
                  <a:pt x="355599" y="223189"/>
                </a:lnTo>
                <a:lnTo>
                  <a:pt x="317499" y="246126"/>
                </a:lnTo>
                <a:lnTo>
                  <a:pt x="266700" y="269748"/>
                </a:lnTo>
                <a:lnTo>
                  <a:pt x="254000" y="281940"/>
                </a:lnTo>
                <a:lnTo>
                  <a:pt x="228600" y="294894"/>
                </a:lnTo>
                <a:lnTo>
                  <a:pt x="190499" y="321543"/>
                </a:lnTo>
                <a:lnTo>
                  <a:pt x="152399" y="351769"/>
                </a:lnTo>
                <a:lnTo>
                  <a:pt x="114299" y="385434"/>
                </a:lnTo>
                <a:lnTo>
                  <a:pt x="76199" y="422397"/>
                </a:lnTo>
                <a:lnTo>
                  <a:pt x="38099" y="462520"/>
                </a:lnTo>
                <a:lnTo>
                  <a:pt x="12699" y="505663"/>
                </a:lnTo>
                <a:lnTo>
                  <a:pt x="0" y="551688"/>
                </a:lnTo>
                <a:lnTo>
                  <a:pt x="0" y="584454"/>
                </a:lnTo>
                <a:lnTo>
                  <a:pt x="12699" y="569214"/>
                </a:lnTo>
                <a:lnTo>
                  <a:pt x="12699" y="553974"/>
                </a:lnTo>
                <a:lnTo>
                  <a:pt x="25399" y="505373"/>
                </a:lnTo>
                <a:lnTo>
                  <a:pt x="50799" y="460667"/>
                </a:lnTo>
                <a:lnTo>
                  <a:pt x="88899" y="419706"/>
                </a:lnTo>
                <a:lnTo>
                  <a:pt x="126999" y="382340"/>
                </a:lnTo>
                <a:lnTo>
                  <a:pt x="165099" y="348420"/>
                </a:lnTo>
                <a:lnTo>
                  <a:pt x="203199" y="317797"/>
                </a:lnTo>
                <a:lnTo>
                  <a:pt x="254000" y="290322"/>
                </a:lnTo>
                <a:lnTo>
                  <a:pt x="279400" y="278130"/>
                </a:lnTo>
                <a:lnTo>
                  <a:pt x="317500" y="254508"/>
                </a:lnTo>
                <a:lnTo>
                  <a:pt x="368299" y="233098"/>
                </a:lnTo>
                <a:lnTo>
                  <a:pt x="406399" y="212881"/>
                </a:lnTo>
                <a:lnTo>
                  <a:pt x="457200" y="193828"/>
                </a:lnTo>
                <a:lnTo>
                  <a:pt x="508000" y="175909"/>
                </a:lnTo>
                <a:lnTo>
                  <a:pt x="546100" y="159094"/>
                </a:lnTo>
                <a:lnTo>
                  <a:pt x="596900" y="143356"/>
                </a:lnTo>
                <a:lnTo>
                  <a:pt x="647700" y="128663"/>
                </a:lnTo>
                <a:lnTo>
                  <a:pt x="698500" y="114988"/>
                </a:lnTo>
                <a:lnTo>
                  <a:pt x="749300" y="102301"/>
                </a:lnTo>
                <a:lnTo>
                  <a:pt x="800100" y="90573"/>
                </a:lnTo>
                <a:lnTo>
                  <a:pt x="850900" y="79774"/>
                </a:lnTo>
                <a:lnTo>
                  <a:pt x="901700" y="69875"/>
                </a:lnTo>
                <a:lnTo>
                  <a:pt x="952500" y="60847"/>
                </a:lnTo>
                <a:lnTo>
                  <a:pt x="1003300" y="52661"/>
                </a:lnTo>
                <a:lnTo>
                  <a:pt x="1054100" y="45288"/>
                </a:lnTo>
                <a:lnTo>
                  <a:pt x="1117600" y="38698"/>
                </a:lnTo>
                <a:lnTo>
                  <a:pt x="1168400" y="32862"/>
                </a:lnTo>
                <a:lnTo>
                  <a:pt x="1219200" y="27751"/>
                </a:lnTo>
                <a:lnTo>
                  <a:pt x="1270000" y="23335"/>
                </a:lnTo>
                <a:lnTo>
                  <a:pt x="1320800" y="19586"/>
                </a:lnTo>
                <a:lnTo>
                  <a:pt x="1371600" y="16474"/>
                </a:lnTo>
                <a:lnTo>
                  <a:pt x="1422400" y="13969"/>
                </a:lnTo>
                <a:lnTo>
                  <a:pt x="1473200" y="12044"/>
                </a:lnTo>
                <a:lnTo>
                  <a:pt x="1524000" y="10668"/>
                </a:lnTo>
                <a:lnTo>
                  <a:pt x="1600200" y="9906"/>
                </a:lnTo>
                <a:lnTo>
                  <a:pt x="1676400" y="10668"/>
                </a:lnTo>
                <a:lnTo>
                  <a:pt x="1765300" y="12954"/>
                </a:lnTo>
                <a:lnTo>
                  <a:pt x="1841500" y="16764"/>
                </a:lnTo>
                <a:lnTo>
                  <a:pt x="1892300" y="19981"/>
                </a:lnTo>
                <a:lnTo>
                  <a:pt x="1943100" y="23753"/>
                </a:lnTo>
                <a:lnTo>
                  <a:pt x="1993900" y="28113"/>
                </a:lnTo>
                <a:lnTo>
                  <a:pt x="2032000" y="33093"/>
                </a:lnTo>
                <a:lnTo>
                  <a:pt x="2082800" y="38729"/>
                </a:lnTo>
                <a:lnTo>
                  <a:pt x="2133600" y="45052"/>
                </a:lnTo>
                <a:lnTo>
                  <a:pt x="2184400" y="52097"/>
                </a:lnTo>
                <a:lnTo>
                  <a:pt x="2235200" y="59898"/>
                </a:lnTo>
                <a:lnTo>
                  <a:pt x="2286000" y="68487"/>
                </a:lnTo>
                <a:lnTo>
                  <a:pt x="2336800" y="77898"/>
                </a:lnTo>
                <a:lnTo>
                  <a:pt x="2387600" y="88165"/>
                </a:lnTo>
                <a:lnTo>
                  <a:pt x="2438400" y="99322"/>
                </a:lnTo>
                <a:lnTo>
                  <a:pt x="2489200" y="111401"/>
                </a:lnTo>
                <a:lnTo>
                  <a:pt x="2540000" y="124436"/>
                </a:lnTo>
                <a:lnTo>
                  <a:pt x="2578100" y="138462"/>
                </a:lnTo>
                <a:lnTo>
                  <a:pt x="2628900" y="153511"/>
                </a:lnTo>
                <a:lnTo>
                  <a:pt x="2679700" y="169616"/>
                </a:lnTo>
                <a:lnTo>
                  <a:pt x="2730500" y="186812"/>
                </a:lnTo>
                <a:lnTo>
                  <a:pt x="2768600" y="205132"/>
                </a:lnTo>
                <a:lnTo>
                  <a:pt x="2819400" y="224610"/>
                </a:lnTo>
                <a:lnTo>
                  <a:pt x="2857500" y="245278"/>
                </a:lnTo>
                <a:lnTo>
                  <a:pt x="2908300" y="267171"/>
                </a:lnTo>
                <a:lnTo>
                  <a:pt x="2946400" y="290322"/>
                </a:lnTo>
                <a:lnTo>
                  <a:pt x="2971800" y="302514"/>
                </a:lnTo>
                <a:lnTo>
                  <a:pt x="2984500" y="315468"/>
                </a:lnTo>
                <a:lnTo>
                  <a:pt x="3022600" y="342464"/>
                </a:lnTo>
                <a:lnTo>
                  <a:pt x="3060700" y="372489"/>
                </a:lnTo>
                <a:lnTo>
                  <a:pt x="3098800" y="405575"/>
                </a:lnTo>
                <a:lnTo>
                  <a:pt x="3124200" y="441756"/>
                </a:lnTo>
                <a:lnTo>
                  <a:pt x="3162300" y="481067"/>
                </a:lnTo>
                <a:lnTo>
                  <a:pt x="3175000" y="523541"/>
                </a:lnTo>
                <a:lnTo>
                  <a:pt x="3187700" y="569214"/>
                </a:lnTo>
                <a:lnTo>
                  <a:pt x="3200400" y="584454"/>
                </a:lnTo>
                <a:close/>
              </a:path>
              <a:path w="3200400" h="1229995">
                <a:moveTo>
                  <a:pt x="3200400" y="646938"/>
                </a:moveTo>
                <a:lnTo>
                  <a:pt x="3200400" y="646176"/>
                </a:lnTo>
                <a:lnTo>
                  <a:pt x="3187700" y="661416"/>
                </a:lnTo>
                <a:lnTo>
                  <a:pt x="3175000" y="706983"/>
                </a:lnTo>
                <a:lnTo>
                  <a:pt x="3162300" y="749392"/>
                </a:lnTo>
                <a:lnTo>
                  <a:pt x="3124200" y="788674"/>
                </a:lnTo>
                <a:lnTo>
                  <a:pt x="3098800" y="824861"/>
                </a:lnTo>
                <a:lnTo>
                  <a:pt x="3060700" y="857984"/>
                </a:lnTo>
                <a:lnTo>
                  <a:pt x="3022600" y="888073"/>
                </a:lnTo>
                <a:lnTo>
                  <a:pt x="2984500" y="915162"/>
                </a:lnTo>
                <a:lnTo>
                  <a:pt x="2971800" y="927354"/>
                </a:lnTo>
                <a:lnTo>
                  <a:pt x="2946400" y="940308"/>
                </a:lnTo>
                <a:lnTo>
                  <a:pt x="2908300" y="963341"/>
                </a:lnTo>
                <a:lnTo>
                  <a:pt x="2857500" y="985137"/>
                </a:lnTo>
                <a:lnTo>
                  <a:pt x="2819400" y="1005728"/>
                </a:lnTo>
                <a:lnTo>
                  <a:pt x="2768600" y="1025145"/>
                </a:lnTo>
                <a:lnTo>
                  <a:pt x="2730500" y="1043420"/>
                </a:lnTo>
                <a:lnTo>
                  <a:pt x="2679700" y="1060587"/>
                </a:lnTo>
                <a:lnTo>
                  <a:pt x="2628900" y="1076676"/>
                </a:lnTo>
                <a:lnTo>
                  <a:pt x="2578100" y="1091721"/>
                </a:lnTo>
                <a:lnTo>
                  <a:pt x="2540000" y="1105753"/>
                </a:lnTo>
                <a:lnTo>
                  <a:pt x="2489200" y="1118804"/>
                </a:lnTo>
                <a:lnTo>
                  <a:pt x="2438400" y="1130907"/>
                </a:lnTo>
                <a:lnTo>
                  <a:pt x="2387600" y="1142094"/>
                </a:lnTo>
                <a:lnTo>
                  <a:pt x="2336800" y="1152396"/>
                </a:lnTo>
                <a:lnTo>
                  <a:pt x="2286000" y="1161847"/>
                </a:lnTo>
                <a:lnTo>
                  <a:pt x="2235200" y="1170477"/>
                </a:lnTo>
                <a:lnTo>
                  <a:pt x="2184400" y="1178320"/>
                </a:lnTo>
                <a:lnTo>
                  <a:pt x="2133600" y="1185408"/>
                </a:lnTo>
                <a:lnTo>
                  <a:pt x="2082800" y="1191772"/>
                </a:lnTo>
                <a:lnTo>
                  <a:pt x="2032000" y="1197444"/>
                </a:lnTo>
                <a:lnTo>
                  <a:pt x="1981200" y="1202458"/>
                </a:lnTo>
                <a:lnTo>
                  <a:pt x="1943100" y="1206845"/>
                </a:lnTo>
                <a:lnTo>
                  <a:pt x="1892300" y="1210636"/>
                </a:lnTo>
                <a:lnTo>
                  <a:pt x="1841500" y="1213866"/>
                </a:lnTo>
                <a:lnTo>
                  <a:pt x="1765300" y="1217676"/>
                </a:lnTo>
                <a:lnTo>
                  <a:pt x="1676400" y="1219962"/>
                </a:lnTo>
                <a:lnTo>
                  <a:pt x="1600200" y="1220724"/>
                </a:lnTo>
                <a:lnTo>
                  <a:pt x="1524000" y="1219962"/>
                </a:lnTo>
                <a:lnTo>
                  <a:pt x="1473200" y="1218630"/>
                </a:lnTo>
                <a:lnTo>
                  <a:pt x="1422400" y="1216725"/>
                </a:lnTo>
                <a:lnTo>
                  <a:pt x="1371600" y="1214220"/>
                </a:lnTo>
                <a:lnTo>
                  <a:pt x="1320800" y="1211089"/>
                </a:lnTo>
                <a:lnTo>
                  <a:pt x="1270000" y="1207306"/>
                </a:lnTo>
                <a:lnTo>
                  <a:pt x="1219200" y="1202843"/>
                </a:lnTo>
                <a:lnTo>
                  <a:pt x="1168400" y="1197674"/>
                </a:lnTo>
                <a:lnTo>
                  <a:pt x="1117600" y="1191773"/>
                </a:lnTo>
                <a:lnTo>
                  <a:pt x="1054100" y="1185113"/>
                </a:lnTo>
                <a:lnTo>
                  <a:pt x="1003300" y="1177668"/>
                </a:lnTo>
                <a:lnTo>
                  <a:pt x="952500" y="1169411"/>
                </a:lnTo>
                <a:lnTo>
                  <a:pt x="901700" y="1160316"/>
                </a:lnTo>
                <a:lnTo>
                  <a:pt x="850900" y="1150356"/>
                </a:lnTo>
                <a:lnTo>
                  <a:pt x="800100" y="1139504"/>
                </a:lnTo>
                <a:lnTo>
                  <a:pt x="749300" y="1127734"/>
                </a:lnTo>
                <a:lnTo>
                  <a:pt x="698500" y="1115020"/>
                </a:lnTo>
                <a:lnTo>
                  <a:pt x="647700" y="1101335"/>
                </a:lnTo>
                <a:lnTo>
                  <a:pt x="596900" y="1086652"/>
                </a:lnTo>
                <a:lnTo>
                  <a:pt x="546100" y="1070945"/>
                </a:lnTo>
                <a:lnTo>
                  <a:pt x="508000" y="1054188"/>
                </a:lnTo>
                <a:lnTo>
                  <a:pt x="457200" y="1036353"/>
                </a:lnTo>
                <a:lnTo>
                  <a:pt x="406400" y="1017415"/>
                </a:lnTo>
                <a:lnTo>
                  <a:pt x="368300" y="997347"/>
                </a:lnTo>
                <a:lnTo>
                  <a:pt x="317500" y="976122"/>
                </a:lnTo>
                <a:lnTo>
                  <a:pt x="279400" y="952500"/>
                </a:lnTo>
                <a:lnTo>
                  <a:pt x="254000" y="940308"/>
                </a:lnTo>
                <a:lnTo>
                  <a:pt x="215900" y="913629"/>
                </a:lnTo>
                <a:lnTo>
                  <a:pt x="165100" y="884410"/>
                </a:lnTo>
                <a:lnTo>
                  <a:pt x="127000" y="852392"/>
                </a:lnTo>
                <a:lnTo>
                  <a:pt x="88900" y="817314"/>
                </a:lnTo>
                <a:lnTo>
                  <a:pt x="63500" y="778918"/>
                </a:lnTo>
                <a:lnTo>
                  <a:pt x="38100" y="736944"/>
                </a:lnTo>
                <a:lnTo>
                  <a:pt x="12700" y="691134"/>
                </a:lnTo>
                <a:lnTo>
                  <a:pt x="12700" y="661416"/>
                </a:lnTo>
                <a:lnTo>
                  <a:pt x="0" y="646176"/>
                </a:lnTo>
                <a:lnTo>
                  <a:pt x="0" y="678942"/>
                </a:lnTo>
                <a:lnTo>
                  <a:pt x="12700" y="694944"/>
                </a:lnTo>
                <a:lnTo>
                  <a:pt x="25400" y="738152"/>
                </a:lnTo>
                <a:lnTo>
                  <a:pt x="50800" y="778332"/>
                </a:lnTo>
                <a:lnTo>
                  <a:pt x="76200" y="815574"/>
                </a:lnTo>
                <a:lnTo>
                  <a:pt x="114300" y="849968"/>
                </a:lnTo>
                <a:lnTo>
                  <a:pt x="152400" y="881605"/>
                </a:lnTo>
                <a:lnTo>
                  <a:pt x="190500" y="910576"/>
                </a:lnTo>
                <a:lnTo>
                  <a:pt x="228600" y="936971"/>
                </a:lnTo>
                <a:lnTo>
                  <a:pt x="266700" y="960882"/>
                </a:lnTo>
                <a:lnTo>
                  <a:pt x="317500" y="984504"/>
                </a:lnTo>
                <a:lnTo>
                  <a:pt x="368300" y="1007364"/>
                </a:lnTo>
                <a:lnTo>
                  <a:pt x="406400" y="1026948"/>
                </a:lnTo>
                <a:lnTo>
                  <a:pt x="457200" y="1045464"/>
                </a:lnTo>
                <a:lnTo>
                  <a:pt x="495300" y="1062934"/>
                </a:lnTo>
                <a:lnTo>
                  <a:pt x="546100" y="1079380"/>
                </a:lnTo>
                <a:lnTo>
                  <a:pt x="596900" y="1094828"/>
                </a:lnTo>
                <a:lnTo>
                  <a:pt x="647700" y="1109299"/>
                </a:lnTo>
                <a:lnTo>
                  <a:pt x="685800" y="1122818"/>
                </a:lnTo>
                <a:lnTo>
                  <a:pt x="736600" y="1135407"/>
                </a:lnTo>
                <a:lnTo>
                  <a:pt x="787400" y="1147091"/>
                </a:lnTo>
                <a:lnTo>
                  <a:pt x="838200" y="1157891"/>
                </a:lnTo>
                <a:lnTo>
                  <a:pt x="889000" y="1167833"/>
                </a:lnTo>
                <a:lnTo>
                  <a:pt x="939800" y="1176939"/>
                </a:lnTo>
                <a:lnTo>
                  <a:pt x="990600" y="1185232"/>
                </a:lnTo>
                <a:lnTo>
                  <a:pt x="1041400" y="1192735"/>
                </a:lnTo>
                <a:lnTo>
                  <a:pt x="1092200" y="1199473"/>
                </a:lnTo>
                <a:lnTo>
                  <a:pt x="1143000" y="1205469"/>
                </a:lnTo>
                <a:lnTo>
                  <a:pt x="1193800" y="1210745"/>
                </a:lnTo>
                <a:lnTo>
                  <a:pt x="1244600" y="1215326"/>
                </a:lnTo>
                <a:lnTo>
                  <a:pt x="1295400" y="1219234"/>
                </a:lnTo>
                <a:lnTo>
                  <a:pt x="1346200" y="1222493"/>
                </a:lnTo>
                <a:lnTo>
                  <a:pt x="1397000" y="1225126"/>
                </a:lnTo>
                <a:lnTo>
                  <a:pt x="1447800" y="1227156"/>
                </a:lnTo>
                <a:lnTo>
                  <a:pt x="1498600" y="1228608"/>
                </a:lnTo>
                <a:lnTo>
                  <a:pt x="1549400" y="1229504"/>
                </a:lnTo>
                <a:lnTo>
                  <a:pt x="1600200" y="1229868"/>
                </a:lnTo>
                <a:lnTo>
                  <a:pt x="1689100" y="1229106"/>
                </a:lnTo>
                <a:lnTo>
                  <a:pt x="1765300" y="1226820"/>
                </a:lnTo>
                <a:lnTo>
                  <a:pt x="1841500" y="1223010"/>
                </a:lnTo>
                <a:lnTo>
                  <a:pt x="1917700" y="1217676"/>
                </a:lnTo>
                <a:lnTo>
                  <a:pt x="1968500" y="1213020"/>
                </a:lnTo>
                <a:lnTo>
                  <a:pt x="2019300" y="1207946"/>
                </a:lnTo>
                <a:lnTo>
                  <a:pt x="2070100" y="1202401"/>
                </a:lnTo>
                <a:lnTo>
                  <a:pt x="2120900" y="1196330"/>
                </a:lnTo>
                <a:lnTo>
                  <a:pt x="2171700" y="1189680"/>
                </a:lnTo>
                <a:lnTo>
                  <a:pt x="2222500" y="1182396"/>
                </a:lnTo>
                <a:lnTo>
                  <a:pt x="2273300" y="1174425"/>
                </a:lnTo>
                <a:lnTo>
                  <a:pt x="2324100" y="1165712"/>
                </a:lnTo>
                <a:lnTo>
                  <a:pt x="2362200" y="1156205"/>
                </a:lnTo>
                <a:lnTo>
                  <a:pt x="2413000" y="1145848"/>
                </a:lnTo>
                <a:lnTo>
                  <a:pt x="2463800" y="1134589"/>
                </a:lnTo>
                <a:lnTo>
                  <a:pt x="2514600" y="1122373"/>
                </a:lnTo>
                <a:lnTo>
                  <a:pt x="2565400" y="1109146"/>
                </a:lnTo>
                <a:lnTo>
                  <a:pt x="2603500" y="1094855"/>
                </a:lnTo>
                <a:lnTo>
                  <a:pt x="2654300" y="1079445"/>
                </a:lnTo>
                <a:lnTo>
                  <a:pt x="2705100" y="1062863"/>
                </a:lnTo>
                <a:lnTo>
                  <a:pt x="2743200" y="1045055"/>
                </a:lnTo>
                <a:lnTo>
                  <a:pt x="2794000" y="1025967"/>
                </a:lnTo>
                <a:lnTo>
                  <a:pt x="2844800" y="1005545"/>
                </a:lnTo>
                <a:lnTo>
                  <a:pt x="2882900" y="983735"/>
                </a:lnTo>
                <a:lnTo>
                  <a:pt x="2933700" y="960483"/>
                </a:lnTo>
                <a:lnTo>
                  <a:pt x="2971800" y="935736"/>
                </a:lnTo>
                <a:lnTo>
                  <a:pt x="2997200" y="922782"/>
                </a:lnTo>
                <a:lnTo>
                  <a:pt x="3009900" y="909828"/>
                </a:lnTo>
                <a:lnTo>
                  <a:pt x="3048000" y="881448"/>
                </a:lnTo>
                <a:lnTo>
                  <a:pt x="3086100" y="850094"/>
                </a:lnTo>
                <a:lnTo>
                  <a:pt x="3124200" y="815715"/>
                </a:lnTo>
                <a:lnTo>
                  <a:pt x="3149600" y="778261"/>
                </a:lnTo>
                <a:lnTo>
                  <a:pt x="3175000" y="737680"/>
                </a:lnTo>
                <a:lnTo>
                  <a:pt x="3187700" y="693922"/>
                </a:lnTo>
                <a:lnTo>
                  <a:pt x="3200400" y="646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82109" y="2445511"/>
            <a:ext cx="2097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R(A, B, C,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23" y="657843"/>
            <a:ext cx="2097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R(A, B, C,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D)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478536" y="1705355"/>
            <a:ext cx="3239770" cy="963930"/>
            <a:chOff x="478536" y="1705355"/>
            <a:chExt cx="3239770" cy="963930"/>
          </a:xfrm>
        </p:grpSpPr>
        <p:sp>
          <p:nvSpPr>
            <p:cNvPr id="8" name="object 8"/>
            <p:cNvSpPr/>
            <p:nvPr/>
          </p:nvSpPr>
          <p:spPr>
            <a:xfrm>
              <a:off x="483108" y="1710689"/>
              <a:ext cx="3229355" cy="95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536" y="1705355"/>
              <a:ext cx="3239262" cy="9593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536" y="1705355"/>
              <a:ext cx="3239770" cy="963930"/>
            </a:xfrm>
            <a:custGeom>
              <a:avLst/>
              <a:gdLst/>
              <a:ahLst/>
              <a:cxnLst/>
              <a:rect l="l" t="t" r="r" b="b"/>
              <a:pathLst>
                <a:path w="3239770" h="963930">
                  <a:moveTo>
                    <a:pt x="3239262" y="961644"/>
                  </a:moveTo>
                  <a:lnTo>
                    <a:pt x="3239262" y="2286"/>
                  </a:lnTo>
                  <a:lnTo>
                    <a:pt x="3236976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961644"/>
                  </a:lnTo>
                  <a:lnTo>
                    <a:pt x="1524" y="963930"/>
                  </a:lnTo>
                  <a:lnTo>
                    <a:pt x="4572" y="963930"/>
                  </a:lnTo>
                  <a:lnTo>
                    <a:pt x="4572" y="9906"/>
                  </a:lnTo>
                  <a:lnTo>
                    <a:pt x="9143" y="5334"/>
                  </a:lnTo>
                  <a:lnTo>
                    <a:pt x="9143" y="9906"/>
                  </a:lnTo>
                  <a:lnTo>
                    <a:pt x="3229356" y="9906"/>
                  </a:lnTo>
                  <a:lnTo>
                    <a:pt x="3229356" y="5334"/>
                  </a:lnTo>
                  <a:lnTo>
                    <a:pt x="3233928" y="9906"/>
                  </a:lnTo>
                  <a:lnTo>
                    <a:pt x="3233928" y="963930"/>
                  </a:lnTo>
                  <a:lnTo>
                    <a:pt x="3236976" y="963930"/>
                  </a:lnTo>
                  <a:lnTo>
                    <a:pt x="3239262" y="961644"/>
                  </a:lnTo>
                  <a:close/>
                </a:path>
                <a:path w="3239770" h="963930">
                  <a:moveTo>
                    <a:pt x="9143" y="9906"/>
                  </a:moveTo>
                  <a:lnTo>
                    <a:pt x="9143" y="5334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3239770" h="963930">
                  <a:moveTo>
                    <a:pt x="9143" y="954786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954786"/>
                  </a:lnTo>
                  <a:lnTo>
                    <a:pt x="9143" y="954786"/>
                  </a:lnTo>
                  <a:close/>
                </a:path>
                <a:path w="3239770" h="963930">
                  <a:moveTo>
                    <a:pt x="3233928" y="954786"/>
                  </a:moveTo>
                  <a:lnTo>
                    <a:pt x="4572" y="954786"/>
                  </a:lnTo>
                  <a:lnTo>
                    <a:pt x="9143" y="959357"/>
                  </a:lnTo>
                  <a:lnTo>
                    <a:pt x="9144" y="963930"/>
                  </a:lnTo>
                  <a:lnTo>
                    <a:pt x="3229356" y="963930"/>
                  </a:lnTo>
                  <a:lnTo>
                    <a:pt x="3229356" y="959358"/>
                  </a:lnTo>
                  <a:lnTo>
                    <a:pt x="3233928" y="954786"/>
                  </a:lnTo>
                  <a:close/>
                </a:path>
                <a:path w="3239770" h="963930">
                  <a:moveTo>
                    <a:pt x="9144" y="963930"/>
                  </a:moveTo>
                  <a:lnTo>
                    <a:pt x="9143" y="959357"/>
                  </a:lnTo>
                  <a:lnTo>
                    <a:pt x="4572" y="954786"/>
                  </a:lnTo>
                  <a:lnTo>
                    <a:pt x="4572" y="963930"/>
                  </a:lnTo>
                  <a:lnTo>
                    <a:pt x="9144" y="963930"/>
                  </a:lnTo>
                  <a:close/>
                </a:path>
                <a:path w="3239770" h="963930">
                  <a:moveTo>
                    <a:pt x="3233928" y="9906"/>
                  </a:moveTo>
                  <a:lnTo>
                    <a:pt x="3229356" y="5334"/>
                  </a:lnTo>
                  <a:lnTo>
                    <a:pt x="3229356" y="9906"/>
                  </a:lnTo>
                  <a:lnTo>
                    <a:pt x="3233928" y="9906"/>
                  </a:lnTo>
                  <a:close/>
                </a:path>
                <a:path w="3239770" h="963930">
                  <a:moveTo>
                    <a:pt x="3233928" y="954786"/>
                  </a:moveTo>
                  <a:lnTo>
                    <a:pt x="3233928" y="9906"/>
                  </a:lnTo>
                  <a:lnTo>
                    <a:pt x="3229356" y="9906"/>
                  </a:lnTo>
                  <a:lnTo>
                    <a:pt x="3229356" y="954786"/>
                  </a:lnTo>
                  <a:lnTo>
                    <a:pt x="3233928" y="954786"/>
                  </a:lnTo>
                  <a:close/>
                </a:path>
                <a:path w="3239770" h="963930">
                  <a:moveTo>
                    <a:pt x="3233928" y="963930"/>
                  </a:moveTo>
                  <a:lnTo>
                    <a:pt x="3233928" y="954786"/>
                  </a:lnTo>
                  <a:lnTo>
                    <a:pt x="3229356" y="959358"/>
                  </a:lnTo>
                  <a:lnTo>
                    <a:pt x="3229356" y="963930"/>
                  </a:lnTo>
                  <a:lnTo>
                    <a:pt x="3233928" y="963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1086" y="990652"/>
            <a:ext cx="6304280" cy="11950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646680">
              <a:lnSpc>
                <a:spcPct val="100000"/>
              </a:lnSpc>
              <a:spcBef>
                <a:spcPts val="715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Example:</a:t>
            </a:r>
            <a:r>
              <a:rPr sz="4000" spc="-8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BCNF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Arial"/>
                <a:cs typeface="Arial"/>
              </a:rPr>
              <a:t>Recall: </a:t>
            </a:r>
            <a:r>
              <a:rPr sz="2800" dirty="0">
                <a:latin typeface="Arial"/>
                <a:cs typeface="Arial"/>
              </a:rPr>
              <a:t>find X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s.t.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4212" y="2312682"/>
            <a:ext cx="1050925" cy="254635"/>
          </a:xfrm>
          <a:custGeom>
            <a:avLst/>
            <a:gdLst/>
            <a:ahLst/>
            <a:cxnLst/>
            <a:rect l="l" t="t" r="r" b="b"/>
            <a:pathLst>
              <a:path w="1050925" h="254635">
                <a:moveTo>
                  <a:pt x="214122" y="192024"/>
                </a:moveTo>
                <a:lnTo>
                  <a:pt x="128778" y="192024"/>
                </a:lnTo>
                <a:lnTo>
                  <a:pt x="136398" y="175260"/>
                </a:lnTo>
                <a:lnTo>
                  <a:pt x="115062" y="175260"/>
                </a:lnTo>
                <a:lnTo>
                  <a:pt x="107442" y="192024"/>
                </a:lnTo>
                <a:lnTo>
                  <a:pt x="0" y="192024"/>
                </a:lnTo>
                <a:lnTo>
                  <a:pt x="0" y="214884"/>
                </a:lnTo>
                <a:lnTo>
                  <a:pt x="96012" y="214884"/>
                </a:lnTo>
                <a:lnTo>
                  <a:pt x="77724" y="254508"/>
                </a:lnTo>
                <a:lnTo>
                  <a:pt x="96012" y="254508"/>
                </a:lnTo>
                <a:lnTo>
                  <a:pt x="99060" y="254508"/>
                </a:lnTo>
                <a:lnTo>
                  <a:pt x="117348" y="214884"/>
                </a:lnTo>
                <a:lnTo>
                  <a:pt x="128778" y="214884"/>
                </a:lnTo>
                <a:lnTo>
                  <a:pt x="214122" y="214884"/>
                </a:lnTo>
                <a:lnTo>
                  <a:pt x="214122" y="192024"/>
                </a:lnTo>
                <a:close/>
              </a:path>
              <a:path w="1050925" h="254635">
                <a:moveTo>
                  <a:pt x="214122" y="0"/>
                </a:moveTo>
                <a:lnTo>
                  <a:pt x="93726" y="76"/>
                </a:lnTo>
                <a:lnTo>
                  <a:pt x="51549" y="4495"/>
                </a:lnTo>
                <a:lnTo>
                  <a:pt x="17526" y="26009"/>
                </a:lnTo>
                <a:lnTo>
                  <a:pt x="1346" y="66954"/>
                </a:lnTo>
                <a:lnTo>
                  <a:pt x="762" y="81534"/>
                </a:lnTo>
                <a:lnTo>
                  <a:pt x="762" y="90678"/>
                </a:lnTo>
                <a:lnTo>
                  <a:pt x="13716" y="131826"/>
                </a:lnTo>
                <a:lnTo>
                  <a:pt x="41148" y="153924"/>
                </a:lnTo>
                <a:lnTo>
                  <a:pt x="47244" y="156972"/>
                </a:lnTo>
                <a:lnTo>
                  <a:pt x="87934" y="162204"/>
                </a:lnTo>
                <a:lnTo>
                  <a:pt x="214122" y="162306"/>
                </a:lnTo>
                <a:lnTo>
                  <a:pt x="214122" y="139446"/>
                </a:lnTo>
                <a:lnTo>
                  <a:pt x="93726" y="139395"/>
                </a:lnTo>
                <a:lnTo>
                  <a:pt x="87934" y="139242"/>
                </a:lnTo>
                <a:lnTo>
                  <a:pt x="48006" y="130302"/>
                </a:lnTo>
                <a:lnTo>
                  <a:pt x="43434" y="125730"/>
                </a:lnTo>
                <a:lnTo>
                  <a:pt x="38100" y="121158"/>
                </a:lnTo>
                <a:lnTo>
                  <a:pt x="28956" y="80010"/>
                </a:lnTo>
                <a:lnTo>
                  <a:pt x="29235" y="70853"/>
                </a:lnTo>
                <a:lnTo>
                  <a:pt x="52578" y="28956"/>
                </a:lnTo>
                <a:lnTo>
                  <a:pt x="95250" y="22885"/>
                </a:lnTo>
                <a:lnTo>
                  <a:pt x="214122" y="22860"/>
                </a:lnTo>
                <a:lnTo>
                  <a:pt x="214122" y="0"/>
                </a:lnTo>
                <a:close/>
              </a:path>
              <a:path w="1050925" h="254635">
                <a:moveTo>
                  <a:pt x="1050798" y="192024"/>
                </a:moveTo>
                <a:lnTo>
                  <a:pt x="965454" y="192024"/>
                </a:lnTo>
                <a:lnTo>
                  <a:pt x="973074" y="175260"/>
                </a:lnTo>
                <a:lnTo>
                  <a:pt x="951738" y="175260"/>
                </a:lnTo>
                <a:lnTo>
                  <a:pt x="944118" y="192024"/>
                </a:lnTo>
                <a:lnTo>
                  <a:pt x="836676" y="192024"/>
                </a:lnTo>
                <a:lnTo>
                  <a:pt x="836676" y="214884"/>
                </a:lnTo>
                <a:lnTo>
                  <a:pt x="932688" y="214884"/>
                </a:lnTo>
                <a:lnTo>
                  <a:pt x="914400" y="254508"/>
                </a:lnTo>
                <a:lnTo>
                  <a:pt x="932688" y="254508"/>
                </a:lnTo>
                <a:lnTo>
                  <a:pt x="935736" y="254508"/>
                </a:lnTo>
                <a:lnTo>
                  <a:pt x="954024" y="214884"/>
                </a:lnTo>
                <a:lnTo>
                  <a:pt x="965454" y="214884"/>
                </a:lnTo>
                <a:lnTo>
                  <a:pt x="1050798" y="214884"/>
                </a:lnTo>
                <a:lnTo>
                  <a:pt x="1050798" y="192024"/>
                </a:lnTo>
                <a:close/>
              </a:path>
              <a:path w="1050925" h="254635">
                <a:moveTo>
                  <a:pt x="1050798" y="0"/>
                </a:moveTo>
                <a:lnTo>
                  <a:pt x="930402" y="76"/>
                </a:lnTo>
                <a:lnTo>
                  <a:pt x="888225" y="4495"/>
                </a:lnTo>
                <a:lnTo>
                  <a:pt x="854202" y="26009"/>
                </a:lnTo>
                <a:lnTo>
                  <a:pt x="838022" y="66954"/>
                </a:lnTo>
                <a:lnTo>
                  <a:pt x="837438" y="81534"/>
                </a:lnTo>
                <a:lnTo>
                  <a:pt x="837438" y="90678"/>
                </a:lnTo>
                <a:lnTo>
                  <a:pt x="850392" y="131826"/>
                </a:lnTo>
                <a:lnTo>
                  <a:pt x="877824" y="153924"/>
                </a:lnTo>
                <a:lnTo>
                  <a:pt x="883920" y="156972"/>
                </a:lnTo>
                <a:lnTo>
                  <a:pt x="924610" y="162204"/>
                </a:lnTo>
                <a:lnTo>
                  <a:pt x="1050798" y="162306"/>
                </a:lnTo>
                <a:lnTo>
                  <a:pt x="1050798" y="139446"/>
                </a:lnTo>
                <a:lnTo>
                  <a:pt x="930402" y="139395"/>
                </a:lnTo>
                <a:lnTo>
                  <a:pt x="924610" y="139242"/>
                </a:lnTo>
                <a:lnTo>
                  <a:pt x="884682" y="130302"/>
                </a:lnTo>
                <a:lnTo>
                  <a:pt x="880110" y="125730"/>
                </a:lnTo>
                <a:lnTo>
                  <a:pt x="874776" y="121158"/>
                </a:lnTo>
                <a:lnTo>
                  <a:pt x="865632" y="80010"/>
                </a:lnTo>
                <a:lnTo>
                  <a:pt x="865911" y="70853"/>
                </a:lnTo>
                <a:lnTo>
                  <a:pt x="889254" y="28956"/>
                </a:lnTo>
                <a:lnTo>
                  <a:pt x="931926" y="22885"/>
                </a:lnTo>
                <a:lnTo>
                  <a:pt x="1050798" y="22860"/>
                </a:lnTo>
                <a:lnTo>
                  <a:pt x="1050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34439" y="2053081"/>
            <a:ext cx="4521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aseline="-16865" dirty="0">
                <a:latin typeface="Arial"/>
                <a:cs typeface="Arial"/>
              </a:rPr>
              <a:t>X</a:t>
            </a:r>
            <a:r>
              <a:rPr sz="1850" dirty="0">
                <a:latin typeface="Arial"/>
                <a:cs typeface="Arial"/>
              </a:rPr>
              <a:t>+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086" y="2159746"/>
            <a:ext cx="3027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6555" algn="l"/>
              </a:tabLst>
            </a:pPr>
            <a:r>
              <a:rPr sz="2800" dirty="0">
                <a:latin typeface="Arial"/>
                <a:cs typeface="Arial"/>
              </a:rPr>
              <a:t>X	[all-attrs]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5320" y="1306322"/>
            <a:ext cx="3669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Example:</a:t>
            </a:r>
            <a:r>
              <a:rPr sz="4000" spc="-8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BCNF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0228" y="833627"/>
            <a:ext cx="1243330" cy="963930"/>
          </a:xfrm>
          <a:custGeom>
            <a:avLst/>
            <a:gdLst/>
            <a:ahLst/>
            <a:cxnLst/>
            <a:rect l="l" t="t" r="r" b="b"/>
            <a:pathLst>
              <a:path w="1243329" h="963930">
                <a:moveTo>
                  <a:pt x="1242822" y="963929"/>
                </a:moveTo>
                <a:lnTo>
                  <a:pt x="1242822" y="0"/>
                </a:lnTo>
                <a:lnTo>
                  <a:pt x="0" y="0"/>
                </a:lnTo>
                <a:lnTo>
                  <a:pt x="0" y="963929"/>
                </a:lnTo>
                <a:lnTo>
                  <a:pt x="4572" y="963929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32916" y="9905"/>
                </a:lnTo>
                <a:lnTo>
                  <a:pt x="1232916" y="4571"/>
                </a:lnTo>
                <a:lnTo>
                  <a:pt x="1238250" y="9905"/>
                </a:lnTo>
                <a:lnTo>
                  <a:pt x="1238250" y="963929"/>
                </a:lnTo>
                <a:lnTo>
                  <a:pt x="1242822" y="963929"/>
                </a:lnTo>
                <a:close/>
              </a:path>
              <a:path w="1243329" h="96393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243329" h="963930">
                <a:moveTo>
                  <a:pt x="9905" y="954023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54023"/>
                </a:lnTo>
                <a:lnTo>
                  <a:pt x="9905" y="954023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4572" y="954023"/>
                </a:lnTo>
                <a:lnTo>
                  <a:pt x="9905" y="959357"/>
                </a:lnTo>
                <a:lnTo>
                  <a:pt x="9905" y="963929"/>
                </a:lnTo>
                <a:lnTo>
                  <a:pt x="1232916" y="963929"/>
                </a:lnTo>
                <a:lnTo>
                  <a:pt x="1232916" y="959357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9905" y="963929"/>
                </a:moveTo>
                <a:lnTo>
                  <a:pt x="9905" y="959357"/>
                </a:lnTo>
                <a:lnTo>
                  <a:pt x="4572" y="954023"/>
                </a:lnTo>
                <a:lnTo>
                  <a:pt x="4572" y="963929"/>
                </a:lnTo>
                <a:lnTo>
                  <a:pt x="9905" y="963929"/>
                </a:lnTo>
                <a:close/>
              </a:path>
              <a:path w="1243329" h="963930">
                <a:moveTo>
                  <a:pt x="1238250" y="9905"/>
                </a:moveTo>
                <a:lnTo>
                  <a:pt x="1232916" y="4571"/>
                </a:lnTo>
                <a:lnTo>
                  <a:pt x="1232916" y="9905"/>
                </a:lnTo>
                <a:lnTo>
                  <a:pt x="1238250" y="9905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1238250" y="9905"/>
                </a:lnTo>
                <a:lnTo>
                  <a:pt x="1232916" y="9905"/>
                </a:lnTo>
                <a:lnTo>
                  <a:pt x="1232916" y="954023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1238250" y="963929"/>
                </a:moveTo>
                <a:lnTo>
                  <a:pt x="1238250" y="954023"/>
                </a:lnTo>
                <a:lnTo>
                  <a:pt x="1232916" y="959357"/>
                </a:lnTo>
                <a:lnTo>
                  <a:pt x="1232916" y="963929"/>
                </a:lnTo>
                <a:lnTo>
                  <a:pt x="1238250" y="96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2259" y="835913"/>
            <a:ext cx="1238885" cy="9594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980" marR="9842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  B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5233" y="2281427"/>
            <a:ext cx="4432300" cy="1240790"/>
          </a:xfrm>
          <a:custGeom>
            <a:avLst/>
            <a:gdLst/>
            <a:ahLst/>
            <a:cxnLst/>
            <a:rect l="l" t="t" r="r" b="b"/>
            <a:pathLst>
              <a:path w="4432300" h="1240789">
                <a:moveTo>
                  <a:pt x="4419600" y="589788"/>
                </a:moveTo>
                <a:lnTo>
                  <a:pt x="4419600" y="555498"/>
                </a:lnTo>
                <a:lnTo>
                  <a:pt x="4394200" y="514788"/>
                </a:lnTo>
                <a:lnTo>
                  <a:pt x="4368800" y="476733"/>
                </a:lnTo>
                <a:lnTo>
                  <a:pt x="4330700" y="441296"/>
                </a:lnTo>
                <a:lnTo>
                  <a:pt x="4292600" y="408441"/>
                </a:lnTo>
                <a:lnTo>
                  <a:pt x="4254500" y="378129"/>
                </a:lnTo>
                <a:lnTo>
                  <a:pt x="4203700" y="350326"/>
                </a:lnTo>
                <a:lnTo>
                  <a:pt x="4165600" y="324994"/>
                </a:lnTo>
                <a:lnTo>
                  <a:pt x="4114800" y="302097"/>
                </a:lnTo>
                <a:lnTo>
                  <a:pt x="4064000" y="281598"/>
                </a:lnTo>
                <a:lnTo>
                  <a:pt x="4025900" y="263461"/>
                </a:lnTo>
                <a:lnTo>
                  <a:pt x="3987800" y="247650"/>
                </a:lnTo>
                <a:lnTo>
                  <a:pt x="3949700" y="236220"/>
                </a:lnTo>
                <a:lnTo>
                  <a:pt x="3924300" y="224028"/>
                </a:lnTo>
                <a:lnTo>
                  <a:pt x="3873500" y="209032"/>
                </a:lnTo>
                <a:lnTo>
                  <a:pt x="3822700" y="194712"/>
                </a:lnTo>
                <a:lnTo>
                  <a:pt x="3771900" y="181050"/>
                </a:lnTo>
                <a:lnTo>
                  <a:pt x="3733800" y="168031"/>
                </a:lnTo>
                <a:lnTo>
                  <a:pt x="3683000" y="155639"/>
                </a:lnTo>
                <a:lnTo>
                  <a:pt x="3632200" y="143858"/>
                </a:lnTo>
                <a:lnTo>
                  <a:pt x="3581400" y="132672"/>
                </a:lnTo>
                <a:lnTo>
                  <a:pt x="3530600" y="122065"/>
                </a:lnTo>
                <a:lnTo>
                  <a:pt x="3479800" y="112021"/>
                </a:lnTo>
                <a:lnTo>
                  <a:pt x="3429000" y="102525"/>
                </a:lnTo>
                <a:lnTo>
                  <a:pt x="3390900" y="93560"/>
                </a:lnTo>
                <a:lnTo>
                  <a:pt x="3340100" y="85111"/>
                </a:lnTo>
                <a:lnTo>
                  <a:pt x="3289300" y="77162"/>
                </a:lnTo>
                <a:lnTo>
                  <a:pt x="3238500" y="69696"/>
                </a:lnTo>
                <a:lnTo>
                  <a:pt x="3187700" y="62698"/>
                </a:lnTo>
                <a:lnTo>
                  <a:pt x="3136900" y="56152"/>
                </a:lnTo>
                <a:lnTo>
                  <a:pt x="3086100" y="50042"/>
                </a:lnTo>
                <a:lnTo>
                  <a:pt x="3035300" y="44352"/>
                </a:lnTo>
                <a:lnTo>
                  <a:pt x="2984500" y="39066"/>
                </a:lnTo>
                <a:lnTo>
                  <a:pt x="2933700" y="34168"/>
                </a:lnTo>
                <a:lnTo>
                  <a:pt x="2882900" y="29643"/>
                </a:lnTo>
                <a:lnTo>
                  <a:pt x="2832100" y="25474"/>
                </a:lnTo>
                <a:lnTo>
                  <a:pt x="2781300" y="21646"/>
                </a:lnTo>
                <a:lnTo>
                  <a:pt x="2730500" y="18142"/>
                </a:lnTo>
                <a:lnTo>
                  <a:pt x="2679700" y="14948"/>
                </a:lnTo>
                <a:lnTo>
                  <a:pt x="2628900" y="12046"/>
                </a:lnTo>
                <a:lnTo>
                  <a:pt x="2590800" y="9420"/>
                </a:lnTo>
                <a:lnTo>
                  <a:pt x="2540000" y="7056"/>
                </a:lnTo>
                <a:lnTo>
                  <a:pt x="2489200" y="4937"/>
                </a:lnTo>
                <a:lnTo>
                  <a:pt x="2438400" y="3048"/>
                </a:lnTo>
                <a:lnTo>
                  <a:pt x="2324100" y="762"/>
                </a:lnTo>
                <a:lnTo>
                  <a:pt x="2209800" y="0"/>
                </a:lnTo>
                <a:lnTo>
                  <a:pt x="2095500" y="762"/>
                </a:lnTo>
                <a:lnTo>
                  <a:pt x="1981200" y="3048"/>
                </a:lnTo>
                <a:lnTo>
                  <a:pt x="1930400" y="4936"/>
                </a:lnTo>
                <a:lnTo>
                  <a:pt x="1879600" y="7054"/>
                </a:lnTo>
                <a:lnTo>
                  <a:pt x="1841500" y="9418"/>
                </a:lnTo>
                <a:lnTo>
                  <a:pt x="1790700" y="12043"/>
                </a:lnTo>
                <a:lnTo>
                  <a:pt x="1739900" y="14945"/>
                </a:lnTo>
                <a:lnTo>
                  <a:pt x="1689100" y="18140"/>
                </a:lnTo>
                <a:lnTo>
                  <a:pt x="1638300" y="21644"/>
                </a:lnTo>
                <a:lnTo>
                  <a:pt x="1587500" y="25473"/>
                </a:lnTo>
                <a:lnTo>
                  <a:pt x="1536700" y="29642"/>
                </a:lnTo>
                <a:lnTo>
                  <a:pt x="1485900" y="34168"/>
                </a:lnTo>
                <a:lnTo>
                  <a:pt x="1435100" y="39067"/>
                </a:lnTo>
                <a:lnTo>
                  <a:pt x="1384300" y="44353"/>
                </a:lnTo>
                <a:lnTo>
                  <a:pt x="1333500" y="50044"/>
                </a:lnTo>
                <a:lnTo>
                  <a:pt x="1282700" y="56155"/>
                </a:lnTo>
                <a:lnTo>
                  <a:pt x="1231900" y="62703"/>
                </a:lnTo>
                <a:lnTo>
                  <a:pt x="1181100" y="69702"/>
                </a:lnTo>
                <a:lnTo>
                  <a:pt x="1130300" y="77168"/>
                </a:lnTo>
                <a:lnTo>
                  <a:pt x="1079500" y="85119"/>
                </a:lnTo>
                <a:lnTo>
                  <a:pt x="1041400" y="93568"/>
                </a:lnTo>
                <a:lnTo>
                  <a:pt x="990600" y="102534"/>
                </a:lnTo>
                <a:lnTo>
                  <a:pt x="939800" y="112030"/>
                </a:lnTo>
                <a:lnTo>
                  <a:pt x="889000" y="122074"/>
                </a:lnTo>
                <a:lnTo>
                  <a:pt x="838200" y="132681"/>
                </a:lnTo>
                <a:lnTo>
                  <a:pt x="787400" y="143866"/>
                </a:lnTo>
                <a:lnTo>
                  <a:pt x="736600" y="155647"/>
                </a:lnTo>
                <a:lnTo>
                  <a:pt x="698500" y="168038"/>
                </a:lnTo>
                <a:lnTo>
                  <a:pt x="647700" y="181056"/>
                </a:lnTo>
                <a:lnTo>
                  <a:pt x="596900" y="194716"/>
                </a:lnTo>
                <a:lnTo>
                  <a:pt x="546100" y="209035"/>
                </a:lnTo>
                <a:lnTo>
                  <a:pt x="508000" y="224028"/>
                </a:lnTo>
                <a:lnTo>
                  <a:pt x="469900" y="236220"/>
                </a:lnTo>
                <a:lnTo>
                  <a:pt x="431800" y="247650"/>
                </a:lnTo>
                <a:lnTo>
                  <a:pt x="393700" y="263555"/>
                </a:lnTo>
                <a:lnTo>
                  <a:pt x="355600" y="281738"/>
                </a:lnTo>
                <a:lnTo>
                  <a:pt x="304800" y="302244"/>
                </a:lnTo>
                <a:lnTo>
                  <a:pt x="254000" y="325120"/>
                </a:lnTo>
                <a:lnTo>
                  <a:pt x="215900" y="350412"/>
                </a:lnTo>
                <a:lnTo>
                  <a:pt x="165099" y="378166"/>
                </a:lnTo>
                <a:lnTo>
                  <a:pt x="126999" y="408429"/>
                </a:lnTo>
                <a:lnTo>
                  <a:pt x="88899" y="441248"/>
                </a:lnTo>
                <a:lnTo>
                  <a:pt x="50799" y="476668"/>
                </a:lnTo>
                <a:lnTo>
                  <a:pt x="25399" y="514735"/>
                </a:lnTo>
                <a:lnTo>
                  <a:pt x="0" y="555498"/>
                </a:lnTo>
                <a:lnTo>
                  <a:pt x="0" y="589026"/>
                </a:lnTo>
                <a:lnTo>
                  <a:pt x="12699" y="573786"/>
                </a:lnTo>
                <a:lnTo>
                  <a:pt x="12699" y="558546"/>
                </a:lnTo>
                <a:lnTo>
                  <a:pt x="38099" y="520511"/>
                </a:lnTo>
                <a:lnTo>
                  <a:pt x="63499" y="484575"/>
                </a:lnTo>
                <a:lnTo>
                  <a:pt x="88899" y="450756"/>
                </a:lnTo>
                <a:lnTo>
                  <a:pt x="126999" y="419071"/>
                </a:lnTo>
                <a:lnTo>
                  <a:pt x="165099" y="389539"/>
                </a:lnTo>
                <a:lnTo>
                  <a:pt x="215900" y="362178"/>
                </a:lnTo>
                <a:lnTo>
                  <a:pt x="254000" y="337005"/>
                </a:lnTo>
                <a:lnTo>
                  <a:pt x="304800" y="314039"/>
                </a:lnTo>
                <a:lnTo>
                  <a:pt x="342900" y="293298"/>
                </a:lnTo>
                <a:lnTo>
                  <a:pt x="393700" y="274799"/>
                </a:lnTo>
                <a:lnTo>
                  <a:pt x="431800" y="258561"/>
                </a:lnTo>
                <a:lnTo>
                  <a:pt x="469900" y="244602"/>
                </a:lnTo>
                <a:lnTo>
                  <a:pt x="508000" y="233172"/>
                </a:lnTo>
                <a:lnTo>
                  <a:pt x="533400" y="221742"/>
                </a:lnTo>
                <a:lnTo>
                  <a:pt x="584200" y="207293"/>
                </a:lnTo>
                <a:lnTo>
                  <a:pt x="635000" y="193476"/>
                </a:lnTo>
                <a:lnTo>
                  <a:pt x="685800" y="180278"/>
                </a:lnTo>
                <a:lnTo>
                  <a:pt x="736600" y="167687"/>
                </a:lnTo>
                <a:lnTo>
                  <a:pt x="787400" y="155691"/>
                </a:lnTo>
                <a:lnTo>
                  <a:pt x="825500" y="144275"/>
                </a:lnTo>
                <a:lnTo>
                  <a:pt x="876300" y="133428"/>
                </a:lnTo>
                <a:lnTo>
                  <a:pt x="927100" y="123137"/>
                </a:lnTo>
                <a:lnTo>
                  <a:pt x="977900" y="113390"/>
                </a:lnTo>
                <a:lnTo>
                  <a:pt x="1028700" y="104172"/>
                </a:lnTo>
                <a:lnTo>
                  <a:pt x="1079500" y="95473"/>
                </a:lnTo>
                <a:lnTo>
                  <a:pt x="1130300" y="87279"/>
                </a:lnTo>
                <a:lnTo>
                  <a:pt x="1181100" y="79577"/>
                </a:lnTo>
                <a:lnTo>
                  <a:pt x="1231900" y="72355"/>
                </a:lnTo>
                <a:lnTo>
                  <a:pt x="1282700" y="65599"/>
                </a:lnTo>
                <a:lnTo>
                  <a:pt x="1333500" y="59299"/>
                </a:lnTo>
                <a:lnTo>
                  <a:pt x="1384300" y="53439"/>
                </a:lnTo>
                <a:lnTo>
                  <a:pt x="1435100" y="48009"/>
                </a:lnTo>
                <a:lnTo>
                  <a:pt x="1485900" y="42995"/>
                </a:lnTo>
                <a:lnTo>
                  <a:pt x="1536700" y="38384"/>
                </a:lnTo>
                <a:lnTo>
                  <a:pt x="1587500" y="34164"/>
                </a:lnTo>
                <a:lnTo>
                  <a:pt x="1638300" y="30323"/>
                </a:lnTo>
                <a:lnTo>
                  <a:pt x="1689100" y="26847"/>
                </a:lnTo>
                <a:lnTo>
                  <a:pt x="1739900" y="23723"/>
                </a:lnTo>
                <a:lnTo>
                  <a:pt x="1790700" y="20939"/>
                </a:lnTo>
                <a:lnTo>
                  <a:pt x="1841500" y="18483"/>
                </a:lnTo>
                <a:lnTo>
                  <a:pt x="1892300" y="16342"/>
                </a:lnTo>
                <a:lnTo>
                  <a:pt x="1943100" y="14502"/>
                </a:lnTo>
                <a:lnTo>
                  <a:pt x="1993900" y="12952"/>
                </a:lnTo>
                <a:lnTo>
                  <a:pt x="2044700" y="11678"/>
                </a:lnTo>
                <a:lnTo>
                  <a:pt x="2095500" y="10668"/>
                </a:lnTo>
                <a:lnTo>
                  <a:pt x="2209800" y="9906"/>
                </a:lnTo>
                <a:lnTo>
                  <a:pt x="2324100" y="10668"/>
                </a:lnTo>
                <a:lnTo>
                  <a:pt x="2438400" y="12954"/>
                </a:lnTo>
                <a:lnTo>
                  <a:pt x="2552700" y="16764"/>
                </a:lnTo>
                <a:lnTo>
                  <a:pt x="2590800" y="19232"/>
                </a:lnTo>
                <a:lnTo>
                  <a:pt x="2641600" y="21975"/>
                </a:lnTo>
                <a:lnTo>
                  <a:pt x="2692400" y="25008"/>
                </a:lnTo>
                <a:lnTo>
                  <a:pt x="2743200" y="28349"/>
                </a:lnTo>
                <a:lnTo>
                  <a:pt x="2794000" y="32013"/>
                </a:lnTo>
                <a:lnTo>
                  <a:pt x="2844800" y="36019"/>
                </a:lnTo>
                <a:lnTo>
                  <a:pt x="2895600" y="40383"/>
                </a:lnTo>
                <a:lnTo>
                  <a:pt x="2946400" y="45122"/>
                </a:lnTo>
                <a:lnTo>
                  <a:pt x="2997200" y="50252"/>
                </a:lnTo>
                <a:lnTo>
                  <a:pt x="3048000" y="55792"/>
                </a:lnTo>
                <a:lnTo>
                  <a:pt x="3098800" y="61756"/>
                </a:lnTo>
                <a:lnTo>
                  <a:pt x="3149600" y="68163"/>
                </a:lnTo>
                <a:lnTo>
                  <a:pt x="3200400" y="75029"/>
                </a:lnTo>
                <a:lnTo>
                  <a:pt x="3251200" y="82372"/>
                </a:lnTo>
                <a:lnTo>
                  <a:pt x="3302000" y="90207"/>
                </a:lnTo>
                <a:lnTo>
                  <a:pt x="3352800" y="98552"/>
                </a:lnTo>
                <a:lnTo>
                  <a:pt x="3403600" y="107424"/>
                </a:lnTo>
                <a:lnTo>
                  <a:pt x="3454400" y="116839"/>
                </a:lnTo>
                <a:lnTo>
                  <a:pt x="3505200" y="126815"/>
                </a:lnTo>
                <a:lnTo>
                  <a:pt x="3556000" y="137368"/>
                </a:lnTo>
                <a:lnTo>
                  <a:pt x="3606800" y="148516"/>
                </a:lnTo>
                <a:lnTo>
                  <a:pt x="3657600" y="160274"/>
                </a:lnTo>
                <a:lnTo>
                  <a:pt x="3708400" y="172660"/>
                </a:lnTo>
                <a:lnTo>
                  <a:pt x="3759200" y="185692"/>
                </a:lnTo>
                <a:lnTo>
                  <a:pt x="3810000" y="199384"/>
                </a:lnTo>
                <a:lnTo>
                  <a:pt x="3848100" y="213756"/>
                </a:lnTo>
                <a:lnTo>
                  <a:pt x="3898900" y="228822"/>
                </a:lnTo>
                <a:lnTo>
                  <a:pt x="3949700" y="244602"/>
                </a:lnTo>
                <a:lnTo>
                  <a:pt x="3975100" y="256794"/>
                </a:lnTo>
                <a:lnTo>
                  <a:pt x="4013200" y="268224"/>
                </a:lnTo>
                <a:lnTo>
                  <a:pt x="4051300" y="284029"/>
                </a:lnTo>
                <a:lnTo>
                  <a:pt x="4089400" y="302166"/>
                </a:lnTo>
                <a:lnTo>
                  <a:pt x="4140200" y="322662"/>
                </a:lnTo>
                <a:lnTo>
                  <a:pt x="4178300" y="345540"/>
                </a:lnTo>
                <a:lnTo>
                  <a:pt x="4229100" y="370826"/>
                </a:lnTo>
                <a:lnTo>
                  <a:pt x="4267200" y="398547"/>
                </a:lnTo>
                <a:lnTo>
                  <a:pt x="4305300" y="428727"/>
                </a:lnTo>
                <a:lnTo>
                  <a:pt x="4343400" y="461391"/>
                </a:lnTo>
                <a:lnTo>
                  <a:pt x="4368800" y="496566"/>
                </a:lnTo>
                <a:lnTo>
                  <a:pt x="4394200" y="534276"/>
                </a:lnTo>
                <a:lnTo>
                  <a:pt x="4406900" y="574548"/>
                </a:lnTo>
                <a:lnTo>
                  <a:pt x="4419600" y="589788"/>
                </a:lnTo>
                <a:close/>
              </a:path>
              <a:path w="4432300" h="1240789">
                <a:moveTo>
                  <a:pt x="4432300" y="636270"/>
                </a:moveTo>
                <a:lnTo>
                  <a:pt x="4432300" y="603504"/>
                </a:lnTo>
                <a:lnTo>
                  <a:pt x="4419600" y="587502"/>
                </a:lnTo>
                <a:lnTo>
                  <a:pt x="4419600" y="651510"/>
                </a:lnTo>
                <a:lnTo>
                  <a:pt x="4406900" y="666750"/>
                </a:lnTo>
                <a:lnTo>
                  <a:pt x="4394200" y="706722"/>
                </a:lnTo>
                <a:lnTo>
                  <a:pt x="4368800" y="744243"/>
                </a:lnTo>
                <a:lnTo>
                  <a:pt x="4343400" y="779317"/>
                </a:lnTo>
                <a:lnTo>
                  <a:pt x="4305300" y="811947"/>
                </a:lnTo>
                <a:lnTo>
                  <a:pt x="4267200" y="842138"/>
                </a:lnTo>
                <a:lnTo>
                  <a:pt x="4229100" y="869895"/>
                </a:lnTo>
                <a:lnTo>
                  <a:pt x="4178300" y="895222"/>
                </a:lnTo>
                <a:lnTo>
                  <a:pt x="4140200" y="918122"/>
                </a:lnTo>
                <a:lnTo>
                  <a:pt x="4089400" y="938601"/>
                </a:lnTo>
                <a:lnTo>
                  <a:pt x="4051300" y="956663"/>
                </a:lnTo>
                <a:lnTo>
                  <a:pt x="4013200" y="972312"/>
                </a:lnTo>
                <a:lnTo>
                  <a:pt x="3975100" y="983742"/>
                </a:lnTo>
                <a:lnTo>
                  <a:pt x="3949700" y="995934"/>
                </a:lnTo>
                <a:lnTo>
                  <a:pt x="3898900" y="1011705"/>
                </a:lnTo>
                <a:lnTo>
                  <a:pt x="3848100" y="1026765"/>
                </a:lnTo>
                <a:lnTo>
                  <a:pt x="3810000" y="1041131"/>
                </a:lnTo>
                <a:lnTo>
                  <a:pt x="3759200" y="1054820"/>
                </a:lnTo>
                <a:lnTo>
                  <a:pt x="3708400" y="1067848"/>
                </a:lnTo>
                <a:lnTo>
                  <a:pt x="3657600" y="1080232"/>
                </a:lnTo>
                <a:lnTo>
                  <a:pt x="3606800" y="1091989"/>
                </a:lnTo>
                <a:lnTo>
                  <a:pt x="3556000" y="1103136"/>
                </a:lnTo>
                <a:lnTo>
                  <a:pt x="3505200" y="1113689"/>
                </a:lnTo>
                <a:lnTo>
                  <a:pt x="3454400" y="1123665"/>
                </a:lnTo>
                <a:lnTo>
                  <a:pt x="3403600" y="1133082"/>
                </a:lnTo>
                <a:lnTo>
                  <a:pt x="3352800" y="1141955"/>
                </a:lnTo>
                <a:lnTo>
                  <a:pt x="3302000" y="1150302"/>
                </a:lnTo>
                <a:lnTo>
                  <a:pt x="3251200" y="1158139"/>
                </a:lnTo>
                <a:lnTo>
                  <a:pt x="3200400" y="1165484"/>
                </a:lnTo>
                <a:lnTo>
                  <a:pt x="3149600" y="1172353"/>
                </a:lnTo>
                <a:lnTo>
                  <a:pt x="3098800" y="1178763"/>
                </a:lnTo>
                <a:lnTo>
                  <a:pt x="3048000" y="1184730"/>
                </a:lnTo>
                <a:lnTo>
                  <a:pt x="2997200" y="1190272"/>
                </a:lnTo>
                <a:lnTo>
                  <a:pt x="2946400" y="1195405"/>
                </a:lnTo>
                <a:lnTo>
                  <a:pt x="2895600" y="1200147"/>
                </a:lnTo>
                <a:lnTo>
                  <a:pt x="2844800" y="1204513"/>
                </a:lnTo>
                <a:lnTo>
                  <a:pt x="2794000" y="1208520"/>
                </a:lnTo>
                <a:lnTo>
                  <a:pt x="2743200" y="1212186"/>
                </a:lnTo>
                <a:lnTo>
                  <a:pt x="2692400" y="1215528"/>
                </a:lnTo>
                <a:lnTo>
                  <a:pt x="2641600" y="1218561"/>
                </a:lnTo>
                <a:lnTo>
                  <a:pt x="2590800" y="1221304"/>
                </a:lnTo>
                <a:lnTo>
                  <a:pt x="2552700" y="1223772"/>
                </a:lnTo>
                <a:lnTo>
                  <a:pt x="2438400" y="1227582"/>
                </a:lnTo>
                <a:lnTo>
                  <a:pt x="2324100" y="1229868"/>
                </a:lnTo>
                <a:lnTo>
                  <a:pt x="2209800" y="1230630"/>
                </a:lnTo>
                <a:lnTo>
                  <a:pt x="2095500" y="1229868"/>
                </a:lnTo>
                <a:lnTo>
                  <a:pt x="2044700" y="1228853"/>
                </a:lnTo>
                <a:lnTo>
                  <a:pt x="1993900" y="1227578"/>
                </a:lnTo>
                <a:lnTo>
                  <a:pt x="1943100" y="1226029"/>
                </a:lnTo>
                <a:lnTo>
                  <a:pt x="1892300" y="1224193"/>
                </a:lnTo>
                <a:lnTo>
                  <a:pt x="1841500" y="1222058"/>
                </a:lnTo>
                <a:lnTo>
                  <a:pt x="1790700" y="1219609"/>
                </a:lnTo>
                <a:lnTo>
                  <a:pt x="1739900" y="1216833"/>
                </a:lnTo>
                <a:lnTo>
                  <a:pt x="1689100" y="1213718"/>
                </a:lnTo>
                <a:lnTo>
                  <a:pt x="1638300" y="1210250"/>
                </a:lnTo>
                <a:lnTo>
                  <a:pt x="1587500" y="1206416"/>
                </a:lnTo>
                <a:lnTo>
                  <a:pt x="1536700" y="1202203"/>
                </a:lnTo>
                <a:lnTo>
                  <a:pt x="1485900" y="1197598"/>
                </a:lnTo>
                <a:lnTo>
                  <a:pt x="1435100" y="1192587"/>
                </a:lnTo>
                <a:lnTo>
                  <a:pt x="1384300" y="1187157"/>
                </a:lnTo>
                <a:lnTo>
                  <a:pt x="1333500" y="1181296"/>
                </a:lnTo>
                <a:lnTo>
                  <a:pt x="1282700" y="1174989"/>
                </a:lnTo>
                <a:lnTo>
                  <a:pt x="1231900" y="1168225"/>
                </a:lnTo>
                <a:lnTo>
                  <a:pt x="1181100" y="1160989"/>
                </a:lnTo>
                <a:lnTo>
                  <a:pt x="1130300" y="1153268"/>
                </a:lnTo>
                <a:lnTo>
                  <a:pt x="1079500" y="1145050"/>
                </a:lnTo>
                <a:lnTo>
                  <a:pt x="1028700" y="1136321"/>
                </a:lnTo>
                <a:lnTo>
                  <a:pt x="977900" y="1127068"/>
                </a:lnTo>
                <a:lnTo>
                  <a:pt x="927100" y="1117277"/>
                </a:lnTo>
                <a:lnTo>
                  <a:pt x="876300" y="1106936"/>
                </a:lnTo>
                <a:lnTo>
                  <a:pt x="825500" y="1096032"/>
                </a:lnTo>
                <a:lnTo>
                  <a:pt x="787400" y="1084551"/>
                </a:lnTo>
                <a:lnTo>
                  <a:pt x="736600" y="1072479"/>
                </a:lnTo>
                <a:lnTo>
                  <a:pt x="685800" y="1059805"/>
                </a:lnTo>
                <a:lnTo>
                  <a:pt x="635000" y="1046514"/>
                </a:lnTo>
                <a:lnTo>
                  <a:pt x="584200" y="1032594"/>
                </a:lnTo>
                <a:lnTo>
                  <a:pt x="533400" y="1018032"/>
                </a:lnTo>
                <a:lnTo>
                  <a:pt x="508000" y="1007364"/>
                </a:lnTo>
                <a:lnTo>
                  <a:pt x="469900" y="995934"/>
                </a:lnTo>
                <a:lnTo>
                  <a:pt x="431800" y="980369"/>
                </a:lnTo>
                <a:lnTo>
                  <a:pt x="381000" y="962590"/>
                </a:lnTo>
                <a:lnTo>
                  <a:pt x="342900" y="942558"/>
                </a:lnTo>
                <a:lnTo>
                  <a:pt x="292100" y="920233"/>
                </a:lnTo>
                <a:lnTo>
                  <a:pt x="241300" y="895577"/>
                </a:lnTo>
                <a:lnTo>
                  <a:pt x="190500" y="868550"/>
                </a:lnTo>
                <a:lnTo>
                  <a:pt x="152400" y="839111"/>
                </a:lnTo>
                <a:lnTo>
                  <a:pt x="114300" y="807224"/>
                </a:lnTo>
                <a:lnTo>
                  <a:pt x="76200" y="772847"/>
                </a:lnTo>
                <a:lnTo>
                  <a:pt x="38100" y="735941"/>
                </a:lnTo>
                <a:lnTo>
                  <a:pt x="25400" y="696468"/>
                </a:lnTo>
                <a:lnTo>
                  <a:pt x="12700" y="681228"/>
                </a:lnTo>
                <a:lnTo>
                  <a:pt x="12700" y="665988"/>
                </a:lnTo>
                <a:lnTo>
                  <a:pt x="0" y="650748"/>
                </a:lnTo>
                <a:lnTo>
                  <a:pt x="0" y="685038"/>
                </a:lnTo>
                <a:lnTo>
                  <a:pt x="12700" y="701040"/>
                </a:lnTo>
                <a:lnTo>
                  <a:pt x="38100" y="739883"/>
                </a:lnTo>
                <a:lnTo>
                  <a:pt x="63500" y="776283"/>
                </a:lnTo>
                <a:lnTo>
                  <a:pt x="101600" y="810289"/>
                </a:lnTo>
                <a:lnTo>
                  <a:pt x="139700" y="841947"/>
                </a:lnTo>
                <a:lnTo>
                  <a:pt x="177800" y="871307"/>
                </a:lnTo>
                <a:lnTo>
                  <a:pt x="228600" y="898417"/>
                </a:lnTo>
                <a:lnTo>
                  <a:pt x="279400" y="923323"/>
                </a:lnTo>
                <a:lnTo>
                  <a:pt x="317500" y="946076"/>
                </a:lnTo>
                <a:lnTo>
                  <a:pt x="368300" y="966723"/>
                </a:lnTo>
                <a:lnTo>
                  <a:pt x="419100" y="985311"/>
                </a:lnTo>
                <a:lnTo>
                  <a:pt x="457200" y="1001890"/>
                </a:lnTo>
                <a:lnTo>
                  <a:pt x="508000" y="1016508"/>
                </a:lnTo>
                <a:lnTo>
                  <a:pt x="533400" y="1027176"/>
                </a:lnTo>
                <a:lnTo>
                  <a:pt x="571500" y="1038606"/>
                </a:lnTo>
                <a:lnTo>
                  <a:pt x="622300" y="1052389"/>
                </a:lnTo>
                <a:lnTo>
                  <a:pt x="673100" y="1065569"/>
                </a:lnTo>
                <a:lnTo>
                  <a:pt x="711200" y="1078157"/>
                </a:lnTo>
                <a:lnTo>
                  <a:pt x="762000" y="1090165"/>
                </a:lnTo>
                <a:lnTo>
                  <a:pt x="812800" y="1101605"/>
                </a:lnTo>
                <a:lnTo>
                  <a:pt x="863600" y="1112489"/>
                </a:lnTo>
                <a:lnTo>
                  <a:pt x="914400" y="1122830"/>
                </a:lnTo>
                <a:lnTo>
                  <a:pt x="965200" y="1132639"/>
                </a:lnTo>
                <a:lnTo>
                  <a:pt x="1003300" y="1141929"/>
                </a:lnTo>
                <a:lnTo>
                  <a:pt x="1054100" y="1150711"/>
                </a:lnTo>
                <a:lnTo>
                  <a:pt x="1104900" y="1158999"/>
                </a:lnTo>
                <a:lnTo>
                  <a:pt x="1155700" y="1166803"/>
                </a:lnTo>
                <a:lnTo>
                  <a:pt x="1206500" y="1174136"/>
                </a:lnTo>
                <a:lnTo>
                  <a:pt x="1257300" y="1181010"/>
                </a:lnTo>
                <a:lnTo>
                  <a:pt x="1308100" y="1187438"/>
                </a:lnTo>
                <a:lnTo>
                  <a:pt x="1358900" y="1193431"/>
                </a:lnTo>
                <a:lnTo>
                  <a:pt x="1409700" y="1199001"/>
                </a:lnTo>
                <a:lnTo>
                  <a:pt x="1460500" y="1204161"/>
                </a:lnTo>
                <a:lnTo>
                  <a:pt x="1511300" y="1208923"/>
                </a:lnTo>
                <a:lnTo>
                  <a:pt x="1562100" y="1213298"/>
                </a:lnTo>
                <a:lnTo>
                  <a:pt x="1612900" y="1217299"/>
                </a:lnTo>
                <a:lnTo>
                  <a:pt x="1663700" y="1220938"/>
                </a:lnTo>
                <a:lnTo>
                  <a:pt x="1714500" y="1224227"/>
                </a:lnTo>
                <a:lnTo>
                  <a:pt x="1765300" y="1227178"/>
                </a:lnTo>
                <a:lnTo>
                  <a:pt x="1816100" y="1229804"/>
                </a:lnTo>
                <a:lnTo>
                  <a:pt x="1866900" y="1232116"/>
                </a:lnTo>
                <a:lnTo>
                  <a:pt x="1917700" y="1234127"/>
                </a:lnTo>
                <a:lnTo>
                  <a:pt x="1968500" y="1235848"/>
                </a:lnTo>
                <a:lnTo>
                  <a:pt x="2006600" y="1237291"/>
                </a:lnTo>
                <a:lnTo>
                  <a:pt x="2057400" y="1238470"/>
                </a:lnTo>
                <a:lnTo>
                  <a:pt x="2108200" y="1239395"/>
                </a:lnTo>
                <a:lnTo>
                  <a:pt x="2159000" y="1240080"/>
                </a:lnTo>
                <a:lnTo>
                  <a:pt x="2209800" y="1240536"/>
                </a:lnTo>
                <a:lnTo>
                  <a:pt x="2324100" y="1239774"/>
                </a:lnTo>
                <a:lnTo>
                  <a:pt x="2438400" y="1236726"/>
                </a:lnTo>
                <a:lnTo>
                  <a:pt x="2552700" y="1232916"/>
                </a:lnTo>
                <a:lnTo>
                  <a:pt x="2654300" y="1227582"/>
                </a:lnTo>
                <a:lnTo>
                  <a:pt x="2705100" y="1224452"/>
                </a:lnTo>
                <a:lnTo>
                  <a:pt x="2755900" y="1221054"/>
                </a:lnTo>
                <a:lnTo>
                  <a:pt x="2806700" y="1217369"/>
                </a:lnTo>
                <a:lnTo>
                  <a:pt x="2857500" y="1213377"/>
                </a:lnTo>
                <a:lnTo>
                  <a:pt x="2908300" y="1209058"/>
                </a:lnTo>
                <a:lnTo>
                  <a:pt x="2946400" y="1204395"/>
                </a:lnTo>
                <a:lnTo>
                  <a:pt x="2997200" y="1199368"/>
                </a:lnTo>
                <a:lnTo>
                  <a:pt x="3048000" y="1193957"/>
                </a:lnTo>
                <a:lnTo>
                  <a:pt x="3098800" y="1188144"/>
                </a:lnTo>
                <a:lnTo>
                  <a:pt x="3149600" y="1181909"/>
                </a:lnTo>
                <a:lnTo>
                  <a:pt x="3200400" y="1175234"/>
                </a:lnTo>
                <a:lnTo>
                  <a:pt x="3251200" y="1168098"/>
                </a:lnTo>
                <a:lnTo>
                  <a:pt x="3302000" y="1160484"/>
                </a:lnTo>
                <a:lnTo>
                  <a:pt x="3352800" y="1152372"/>
                </a:lnTo>
                <a:lnTo>
                  <a:pt x="3403600" y="1143743"/>
                </a:lnTo>
                <a:lnTo>
                  <a:pt x="3454400" y="1134577"/>
                </a:lnTo>
                <a:lnTo>
                  <a:pt x="3505200" y="1124856"/>
                </a:lnTo>
                <a:lnTo>
                  <a:pt x="3556000" y="1114560"/>
                </a:lnTo>
                <a:lnTo>
                  <a:pt x="3606800" y="1103670"/>
                </a:lnTo>
                <a:lnTo>
                  <a:pt x="3644900" y="1092168"/>
                </a:lnTo>
                <a:lnTo>
                  <a:pt x="3695700" y="1080034"/>
                </a:lnTo>
                <a:lnTo>
                  <a:pt x="3746500" y="1067248"/>
                </a:lnTo>
                <a:lnTo>
                  <a:pt x="3797300" y="1053793"/>
                </a:lnTo>
                <a:lnTo>
                  <a:pt x="3848100" y="1039648"/>
                </a:lnTo>
                <a:lnTo>
                  <a:pt x="3886200" y="1024794"/>
                </a:lnTo>
                <a:lnTo>
                  <a:pt x="3937000" y="1009213"/>
                </a:lnTo>
                <a:lnTo>
                  <a:pt x="3987800" y="992886"/>
                </a:lnTo>
                <a:lnTo>
                  <a:pt x="4013200" y="980694"/>
                </a:lnTo>
                <a:lnTo>
                  <a:pt x="4051300" y="968502"/>
                </a:lnTo>
                <a:lnTo>
                  <a:pt x="4089400" y="952327"/>
                </a:lnTo>
                <a:lnTo>
                  <a:pt x="4127500" y="933646"/>
                </a:lnTo>
                <a:lnTo>
                  <a:pt x="4165600" y="912456"/>
                </a:lnTo>
                <a:lnTo>
                  <a:pt x="4216400" y="888752"/>
                </a:lnTo>
                <a:lnTo>
                  <a:pt x="4254500" y="862535"/>
                </a:lnTo>
                <a:lnTo>
                  <a:pt x="4292600" y="833799"/>
                </a:lnTo>
                <a:lnTo>
                  <a:pt x="4330700" y="802544"/>
                </a:lnTo>
                <a:lnTo>
                  <a:pt x="4368800" y="768766"/>
                </a:lnTo>
                <a:lnTo>
                  <a:pt x="4394200" y="732463"/>
                </a:lnTo>
                <a:lnTo>
                  <a:pt x="4406900" y="693632"/>
                </a:lnTo>
                <a:lnTo>
                  <a:pt x="4419600" y="652272"/>
                </a:lnTo>
                <a:lnTo>
                  <a:pt x="4432300" y="636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6941" y="2447036"/>
            <a:ext cx="292798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 marR="30480" indent="349250">
              <a:lnSpc>
                <a:spcPts val="3020"/>
              </a:lnSpc>
              <a:spcBef>
                <a:spcPts val="484"/>
              </a:spcBef>
            </a:pPr>
            <a:r>
              <a:rPr sz="2800" spc="-5" dirty="0">
                <a:latin typeface="Arial"/>
                <a:cs typeface="Arial"/>
              </a:rPr>
              <a:t>R(A, B, C, D) 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ABC </a:t>
            </a:r>
            <a:r>
              <a:rPr sz="2800" dirty="0">
                <a:latin typeface="Arial"/>
                <a:cs typeface="Arial"/>
              </a:rPr>
              <a:t>≠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ABCD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57" y="657847"/>
            <a:ext cx="2097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R(A, B, C,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D)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601" y="1306322"/>
            <a:ext cx="6011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Relational Schema</a:t>
            </a:r>
            <a:r>
              <a:rPr spc="-6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396232"/>
            <a:ext cx="465645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Anomalies:</a:t>
            </a:r>
            <a:endParaRPr sz="28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Char char="•"/>
              <a:tabLst>
                <a:tab pos="203200" algn="l"/>
                <a:tab pos="283908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Redundancy	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repeat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190235"/>
            <a:ext cx="83762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03200" algn="l"/>
                <a:tab pos="283908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Update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anomalies	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what if </a:t>
            </a:r>
            <a:r>
              <a:rPr sz="2400" dirty="0">
                <a:latin typeface="Arial"/>
                <a:cs typeface="Arial"/>
              </a:rPr>
              <a:t>Fred </a:t>
            </a:r>
            <a:r>
              <a:rPr sz="2400" spc="-5" dirty="0">
                <a:latin typeface="Arial"/>
                <a:cs typeface="Arial"/>
              </a:rPr>
              <a:t>moves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“Bellevue”?</a:t>
            </a:r>
            <a:endParaRPr sz="24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buClr>
                <a:srgbClr val="000000"/>
              </a:buClr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Deletion anomalies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what if Joe deletes his phone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number?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4912" y="2195512"/>
          <a:ext cx="7543800" cy="1584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SSN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PhoneNumber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Fred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123-45-6789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206-555-1234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Seattle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Fred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123-45-6789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206-555-6543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Seattle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Joe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987-65-4321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908-555-2121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Westfield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025063" y="3958455"/>
            <a:ext cx="4576445" cy="1283970"/>
            <a:chOff x="5025063" y="3958455"/>
            <a:chExt cx="4576445" cy="1283970"/>
          </a:xfrm>
        </p:grpSpPr>
        <p:sp>
          <p:nvSpPr>
            <p:cNvPr id="7" name="object 7"/>
            <p:cNvSpPr/>
            <p:nvPr/>
          </p:nvSpPr>
          <p:spPr>
            <a:xfrm>
              <a:off x="5029436" y="3962699"/>
              <a:ext cx="3843181" cy="456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71009" y="4115471"/>
              <a:ext cx="530190" cy="215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436" y="3962699"/>
              <a:ext cx="4571763" cy="12790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5063" y="3958455"/>
              <a:ext cx="4572000" cy="1283970"/>
            </a:xfrm>
            <a:custGeom>
              <a:avLst/>
              <a:gdLst/>
              <a:ahLst/>
              <a:cxnLst/>
              <a:rect l="l" t="t" r="r" b="b"/>
              <a:pathLst>
                <a:path w="4572000" h="1283970">
                  <a:moveTo>
                    <a:pt x="4572000" y="367419"/>
                  </a:moveTo>
                  <a:lnTo>
                    <a:pt x="4572000" y="354083"/>
                  </a:lnTo>
                  <a:lnTo>
                    <a:pt x="4559300" y="344753"/>
                  </a:lnTo>
                  <a:lnTo>
                    <a:pt x="4533900" y="323158"/>
                  </a:lnTo>
                  <a:lnTo>
                    <a:pt x="4495800" y="302450"/>
                  </a:lnTo>
                  <a:lnTo>
                    <a:pt x="4457700" y="282617"/>
                  </a:lnTo>
                  <a:lnTo>
                    <a:pt x="4419600" y="263646"/>
                  </a:lnTo>
                  <a:lnTo>
                    <a:pt x="4368800" y="245525"/>
                  </a:lnTo>
                  <a:lnTo>
                    <a:pt x="4318000" y="228239"/>
                  </a:lnTo>
                  <a:lnTo>
                    <a:pt x="4267200" y="211778"/>
                  </a:lnTo>
                  <a:lnTo>
                    <a:pt x="4216400" y="196127"/>
                  </a:lnTo>
                  <a:lnTo>
                    <a:pt x="4165600" y="181275"/>
                  </a:lnTo>
                  <a:lnTo>
                    <a:pt x="4102100" y="167209"/>
                  </a:lnTo>
                  <a:lnTo>
                    <a:pt x="4051300" y="153916"/>
                  </a:lnTo>
                  <a:lnTo>
                    <a:pt x="3987800" y="141384"/>
                  </a:lnTo>
                  <a:lnTo>
                    <a:pt x="3924300" y="129599"/>
                  </a:lnTo>
                  <a:lnTo>
                    <a:pt x="3873500" y="118549"/>
                  </a:lnTo>
                  <a:lnTo>
                    <a:pt x="3810000" y="108221"/>
                  </a:lnTo>
                  <a:lnTo>
                    <a:pt x="3746500" y="98604"/>
                  </a:lnTo>
                  <a:lnTo>
                    <a:pt x="3695700" y="89683"/>
                  </a:lnTo>
                  <a:lnTo>
                    <a:pt x="3632200" y="81447"/>
                  </a:lnTo>
                  <a:lnTo>
                    <a:pt x="3581400" y="73882"/>
                  </a:lnTo>
                  <a:lnTo>
                    <a:pt x="3530600" y="66977"/>
                  </a:lnTo>
                  <a:lnTo>
                    <a:pt x="3479800" y="60717"/>
                  </a:lnTo>
                  <a:lnTo>
                    <a:pt x="3429000" y="55092"/>
                  </a:lnTo>
                  <a:lnTo>
                    <a:pt x="3378200" y="50087"/>
                  </a:lnTo>
                  <a:lnTo>
                    <a:pt x="3340100" y="45691"/>
                  </a:lnTo>
                  <a:lnTo>
                    <a:pt x="3302000" y="41890"/>
                  </a:lnTo>
                  <a:lnTo>
                    <a:pt x="3263900" y="38672"/>
                  </a:lnTo>
                  <a:lnTo>
                    <a:pt x="3225800" y="36024"/>
                  </a:lnTo>
                  <a:lnTo>
                    <a:pt x="3200400" y="33934"/>
                  </a:lnTo>
                  <a:lnTo>
                    <a:pt x="3187700" y="32389"/>
                  </a:lnTo>
                  <a:lnTo>
                    <a:pt x="3162300" y="31376"/>
                  </a:lnTo>
                  <a:lnTo>
                    <a:pt x="3060700" y="23756"/>
                  </a:lnTo>
                  <a:lnTo>
                    <a:pt x="2946400" y="16898"/>
                  </a:lnTo>
                  <a:lnTo>
                    <a:pt x="2844800" y="11564"/>
                  </a:lnTo>
                  <a:lnTo>
                    <a:pt x="2730500" y="6992"/>
                  </a:lnTo>
                  <a:lnTo>
                    <a:pt x="2616200" y="3182"/>
                  </a:lnTo>
                  <a:lnTo>
                    <a:pt x="2565400" y="2220"/>
                  </a:lnTo>
                  <a:lnTo>
                    <a:pt x="2514600" y="1418"/>
                  </a:lnTo>
                  <a:lnTo>
                    <a:pt x="2463800" y="782"/>
                  </a:lnTo>
                  <a:lnTo>
                    <a:pt x="2413000" y="316"/>
                  </a:lnTo>
                  <a:lnTo>
                    <a:pt x="2374900" y="27"/>
                  </a:lnTo>
                  <a:lnTo>
                    <a:pt x="2273300" y="0"/>
                  </a:lnTo>
                  <a:lnTo>
                    <a:pt x="2222500" y="273"/>
                  </a:lnTo>
                  <a:lnTo>
                    <a:pt x="2171700" y="745"/>
                  </a:lnTo>
                  <a:lnTo>
                    <a:pt x="2120900" y="1421"/>
                  </a:lnTo>
                  <a:lnTo>
                    <a:pt x="2070100" y="2307"/>
                  </a:lnTo>
                  <a:lnTo>
                    <a:pt x="2019300" y="3409"/>
                  </a:lnTo>
                  <a:lnTo>
                    <a:pt x="1968500" y="4731"/>
                  </a:lnTo>
                  <a:lnTo>
                    <a:pt x="1917700" y="6280"/>
                  </a:lnTo>
                  <a:lnTo>
                    <a:pt x="1865730" y="8108"/>
                  </a:lnTo>
                  <a:lnTo>
                    <a:pt x="1816100" y="10080"/>
                  </a:lnTo>
                  <a:lnTo>
                    <a:pt x="1765300" y="12342"/>
                  </a:lnTo>
                  <a:lnTo>
                    <a:pt x="1714500" y="14852"/>
                  </a:lnTo>
                  <a:lnTo>
                    <a:pt x="1663700" y="17617"/>
                  </a:lnTo>
                  <a:lnTo>
                    <a:pt x="1612899" y="20642"/>
                  </a:lnTo>
                  <a:lnTo>
                    <a:pt x="1562099" y="23932"/>
                  </a:lnTo>
                  <a:lnTo>
                    <a:pt x="1511299" y="27493"/>
                  </a:lnTo>
                  <a:lnTo>
                    <a:pt x="1460499" y="31331"/>
                  </a:lnTo>
                  <a:lnTo>
                    <a:pt x="1409699" y="35450"/>
                  </a:lnTo>
                  <a:lnTo>
                    <a:pt x="1358899" y="39858"/>
                  </a:lnTo>
                  <a:lnTo>
                    <a:pt x="1308099" y="44559"/>
                  </a:lnTo>
                  <a:lnTo>
                    <a:pt x="1257299" y="49558"/>
                  </a:lnTo>
                  <a:lnTo>
                    <a:pt x="1206499" y="54862"/>
                  </a:lnTo>
                  <a:lnTo>
                    <a:pt x="1155699" y="60476"/>
                  </a:lnTo>
                  <a:lnTo>
                    <a:pt x="1104899" y="66405"/>
                  </a:lnTo>
                  <a:lnTo>
                    <a:pt x="1054099" y="72655"/>
                  </a:lnTo>
                  <a:lnTo>
                    <a:pt x="1015999" y="79232"/>
                  </a:lnTo>
                  <a:lnTo>
                    <a:pt x="965199" y="86141"/>
                  </a:lnTo>
                  <a:lnTo>
                    <a:pt x="914399" y="93388"/>
                  </a:lnTo>
                  <a:lnTo>
                    <a:pt x="863599" y="100978"/>
                  </a:lnTo>
                  <a:lnTo>
                    <a:pt x="812799" y="108917"/>
                  </a:lnTo>
                  <a:lnTo>
                    <a:pt x="761999" y="117211"/>
                  </a:lnTo>
                  <a:lnTo>
                    <a:pt x="711199" y="125864"/>
                  </a:lnTo>
                  <a:lnTo>
                    <a:pt x="634999" y="142628"/>
                  </a:lnTo>
                  <a:lnTo>
                    <a:pt x="584199" y="153721"/>
                  </a:lnTo>
                  <a:lnTo>
                    <a:pt x="533399" y="164946"/>
                  </a:lnTo>
                  <a:lnTo>
                    <a:pt x="482599" y="176568"/>
                  </a:lnTo>
                  <a:lnTo>
                    <a:pt x="431799" y="188856"/>
                  </a:lnTo>
                  <a:lnTo>
                    <a:pt x="393699" y="202074"/>
                  </a:lnTo>
                  <a:lnTo>
                    <a:pt x="342899" y="216490"/>
                  </a:lnTo>
                  <a:lnTo>
                    <a:pt x="292099" y="232368"/>
                  </a:lnTo>
                  <a:lnTo>
                    <a:pt x="241299" y="249977"/>
                  </a:lnTo>
                  <a:lnTo>
                    <a:pt x="203199" y="269581"/>
                  </a:lnTo>
                  <a:lnTo>
                    <a:pt x="152399" y="291448"/>
                  </a:lnTo>
                  <a:lnTo>
                    <a:pt x="114299" y="315844"/>
                  </a:lnTo>
                  <a:lnTo>
                    <a:pt x="63499" y="343034"/>
                  </a:lnTo>
                  <a:lnTo>
                    <a:pt x="50799" y="353702"/>
                  </a:lnTo>
                  <a:lnTo>
                    <a:pt x="38099" y="365132"/>
                  </a:lnTo>
                  <a:lnTo>
                    <a:pt x="38099" y="375800"/>
                  </a:lnTo>
                  <a:lnTo>
                    <a:pt x="12699" y="404546"/>
                  </a:lnTo>
                  <a:lnTo>
                    <a:pt x="0" y="432386"/>
                  </a:lnTo>
                  <a:lnTo>
                    <a:pt x="0" y="461219"/>
                  </a:lnTo>
                  <a:lnTo>
                    <a:pt x="12699" y="435568"/>
                  </a:lnTo>
                  <a:lnTo>
                    <a:pt x="12699" y="409123"/>
                  </a:lnTo>
                  <a:lnTo>
                    <a:pt x="38099" y="381896"/>
                  </a:lnTo>
                  <a:lnTo>
                    <a:pt x="50799" y="371990"/>
                  </a:lnTo>
                  <a:lnTo>
                    <a:pt x="63499" y="360560"/>
                  </a:lnTo>
                  <a:lnTo>
                    <a:pt x="88899" y="339224"/>
                  </a:lnTo>
                  <a:lnTo>
                    <a:pt x="139699" y="310669"/>
                  </a:lnTo>
                  <a:lnTo>
                    <a:pt x="190499" y="286251"/>
                  </a:lnTo>
                  <a:lnTo>
                    <a:pt x="241299" y="264888"/>
                  </a:lnTo>
                  <a:lnTo>
                    <a:pt x="292099" y="245498"/>
                  </a:lnTo>
                  <a:lnTo>
                    <a:pt x="317499" y="234830"/>
                  </a:lnTo>
                  <a:lnTo>
                    <a:pt x="342899" y="224924"/>
                  </a:lnTo>
                  <a:lnTo>
                    <a:pt x="393699" y="210678"/>
                  </a:lnTo>
                  <a:lnTo>
                    <a:pt x="444499" y="197320"/>
                  </a:lnTo>
                  <a:lnTo>
                    <a:pt x="495299" y="184800"/>
                  </a:lnTo>
                  <a:lnTo>
                    <a:pt x="533399" y="173068"/>
                  </a:lnTo>
                  <a:lnTo>
                    <a:pt x="584199" y="162076"/>
                  </a:lnTo>
                  <a:lnTo>
                    <a:pt x="634999" y="151772"/>
                  </a:lnTo>
                  <a:lnTo>
                    <a:pt x="673099" y="143390"/>
                  </a:lnTo>
                  <a:lnTo>
                    <a:pt x="711199" y="135770"/>
                  </a:lnTo>
                  <a:lnTo>
                    <a:pt x="761999" y="127388"/>
                  </a:lnTo>
                  <a:lnTo>
                    <a:pt x="800099" y="119095"/>
                  </a:lnTo>
                  <a:lnTo>
                    <a:pt x="850899" y="111152"/>
                  </a:lnTo>
                  <a:lnTo>
                    <a:pt x="901699" y="103552"/>
                  </a:lnTo>
                  <a:lnTo>
                    <a:pt x="952499" y="96290"/>
                  </a:lnTo>
                  <a:lnTo>
                    <a:pt x="1003299" y="89362"/>
                  </a:lnTo>
                  <a:lnTo>
                    <a:pt x="1054099" y="82763"/>
                  </a:lnTo>
                  <a:lnTo>
                    <a:pt x="1104899" y="76486"/>
                  </a:lnTo>
                  <a:lnTo>
                    <a:pt x="1155699" y="70528"/>
                  </a:lnTo>
                  <a:lnTo>
                    <a:pt x="1206499" y="64882"/>
                  </a:lnTo>
                  <a:lnTo>
                    <a:pt x="1257299" y="59545"/>
                  </a:lnTo>
                  <a:lnTo>
                    <a:pt x="1308099" y="54510"/>
                  </a:lnTo>
                  <a:lnTo>
                    <a:pt x="1358899" y="49772"/>
                  </a:lnTo>
                  <a:lnTo>
                    <a:pt x="1409699" y="45327"/>
                  </a:lnTo>
                  <a:lnTo>
                    <a:pt x="1460499" y="41170"/>
                  </a:lnTo>
                  <a:lnTo>
                    <a:pt x="1511299" y="37295"/>
                  </a:lnTo>
                  <a:lnTo>
                    <a:pt x="1562099" y="33696"/>
                  </a:lnTo>
                  <a:lnTo>
                    <a:pt x="1612899" y="30370"/>
                  </a:lnTo>
                  <a:lnTo>
                    <a:pt x="1663700" y="27311"/>
                  </a:lnTo>
                  <a:lnTo>
                    <a:pt x="1714500" y="24514"/>
                  </a:lnTo>
                  <a:lnTo>
                    <a:pt x="1765300" y="21973"/>
                  </a:lnTo>
                  <a:lnTo>
                    <a:pt x="1816100" y="19684"/>
                  </a:lnTo>
                  <a:lnTo>
                    <a:pt x="1866900" y="17641"/>
                  </a:lnTo>
                  <a:lnTo>
                    <a:pt x="1917700" y="15839"/>
                  </a:lnTo>
                  <a:lnTo>
                    <a:pt x="1968500" y="14274"/>
                  </a:lnTo>
                  <a:lnTo>
                    <a:pt x="2019300" y="12939"/>
                  </a:lnTo>
                  <a:lnTo>
                    <a:pt x="2070100" y="11831"/>
                  </a:lnTo>
                  <a:lnTo>
                    <a:pt x="2120900" y="10944"/>
                  </a:lnTo>
                  <a:lnTo>
                    <a:pt x="2171700" y="10272"/>
                  </a:lnTo>
                  <a:lnTo>
                    <a:pt x="2222500" y="9810"/>
                  </a:lnTo>
                  <a:lnTo>
                    <a:pt x="2273300" y="9555"/>
                  </a:lnTo>
                  <a:lnTo>
                    <a:pt x="2324100" y="9499"/>
                  </a:lnTo>
                  <a:lnTo>
                    <a:pt x="2362200" y="9639"/>
                  </a:lnTo>
                  <a:lnTo>
                    <a:pt x="2413000" y="9969"/>
                  </a:lnTo>
                  <a:lnTo>
                    <a:pt x="2463800" y="10484"/>
                  </a:lnTo>
                  <a:lnTo>
                    <a:pt x="2514600" y="11179"/>
                  </a:lnTo>
                  <a:lnTo>
                    <a:pt x="2565400" y="12049"/>
                  </a:lnTo>
                  <a:lnTo>
                    <a:pt x="2616200" y="13088"/>
                  </a:lnTo>
                  <a:lnTo>
                    <a:pt x="2730500" y="16136"/>
                  </a:lnTo>
                  <a:lnTo>
                    <a:pt x="2844800" y="20708"/>
                  </a:lnTo>
                  <a:lnTo>
                    <a:pt x="3060700" y="33662"/>
                  </a:lnTo>
                  <a:lnTo>
                    <a:pt x="3162300" y="41282"/>
                  </a:lnTo>
                  <a:lnTo>
                    <a:pt x="3276600" y="50426"/>
                  </a:lnTo>
                  <a:lnTo>
                    <a:pt x="3327400" y="55189"/>
                  </a:lnTo>
                  <a:lnTo>
                    <a:pt x="3365500" y="60132"/>
                  </a:lnTo>
                  <a:lnTo>
                    <a:pt x="3416300" y="65289"/>
                  </a:lnTo>
                  <a:lnTo>
                    <a:pt x="3467100" y="70689"/>
                  </a:lnTo>
                  <a:lnTo>
                    <a:pt x="3517900" y="76364"/>
                  </a:lnTo>
                  <a:lnTo>
                    <a:pt x="3568700" y="82347"/>
                  </a:lnTo>
                  <a:lnTo>
                    <a:pt x="3619500" y="88667"/>
                  </a:lnTo>
                  <a:lnTo>
                    <a:pt x="3670300" y="95357"/>
                  </a:lnTo>
                  <a:lnTo>
                    <a:pt x="3721100" y="102448"/>
                  </a:lnTo>
                  <a:lnTo>
                    <a:pt x="3759200" y="109972"/>
                  </a:lnTo>
                  <a:lnTo>
                    <a:pt x="3810000" y="117959"/>
                  </a:lnTo>
                  <a:lnTo>
                    <a:pt x="3860800" y="126442"/>
                  </a:lnTo>
                  <a:lnTo>
                    <a:pt x="3911600" y="135451"/>
                  </a:lnTo>
                  <a:lnTo>
                    <a:pt x="3962400" y="145018"/>
                  </a:lnTo>
                  <a:lnTo>
                    <a:pt x="4013200" y="155175"/>
                  </a:lnTo>
                  <a:lnTo>
                    <a:pt x="4064000" y="165953"/>
                  </a:lnTo>
                  <a:lnTo>
                    <a:pt x="4102100" y="177384"/>
                  </a:lnTo>
                  <a:lnTo>
                    <a:pt x="4152900" y="189498"/>
                  </a:lnTo>
                  <a:lnTo>
                    <a:pt x="4203700" y="202327"/>
                  </a:lnTo>
                  <a:lnTo>
                    <a:pt x="4254500" y="215904"/>
                  </a:lnTo>
                  <a:lnTo>
                    <a:pt x="4292600" y="230258"/>
                  </a:lnTo>
                  <a:lnTo>
                    <a:pt x="4318000" y="240164"/>
                  </a:lnTo>
                  <a:lnTo>
                    <a:pt x="4356100" y="249308"/>
                  </a:lnTo>
                  <a:lnTo>
                    <a:pt x="4381500" y="262441"/>
                  </a:lnTo>
                  <a:lnTo>
                    <a:pt x="4419600" y="279707"/>
                  </a:lnTo>
                  <a:lnTo>
                    <a:pt x="4470400" y="300863"/>
                  </a:lnTo>
                  <a:lnTo>
                    <a:pt x="4508500" y="325670"/>
                  </a:lnTo>
                  <a:lnTo>
                    <a:pt x="4559300" y="353885"/>
                  </a:lnTo>
                  <a:lnTo>
                    <a:pt x="4572000" y="367419"/>
                  </a:lnTo>
                  <a:close/>
                </a:path>
                <a:path w="4572000" h="1283970">
                  <a:moveTo>
                    <a:pt x="1041399" y="840620"/>
                  </a:moveTo>
                  <a:lnTo>
                    <a:pt x="1041399" y="839096"/>
                  </a:lnTo>
                  <a:lnTo>
                    <a:pt x="939799" y="825380"/>
                  </a:lnTo>
                  <a:lnTo>
                    <a:pt x="901699" y="818522"/>
                  </a:lnTo>
                  <a:lnTo>
                    <a:pt x="888999" y="816844"/>
                  </a:lnTo>
                  <a:lnTo>
                    <a:pt x="863599" y="814125"/>
                  </a:lnTo>
                  <a:lnTo>
                    <a:pt x="838199" y="810373"/>
                  </a:lnTo>
                  <a:lnTo>
                    <a:pt x="812799" y="805599"/>
                  </a:lnTo>
                  <a:lnTo>
                    <a:pt x="774699" y="799811"/>
                  </a:lnTo>
                  <a:lnTo>
                    <a:pt x="736599" y="793021"/>
                  </a:lnTo>
                  <a:lnTo>
                    <a:pt x="698499" y="785236"/>
                  </a:lnTo>
                  <a:lnTo>
                    <a:pt x="660399" y="776467"/>
                  </a:lnTo>
                  <a:lnTo>
                    <a:pt x="609599" y="766723"/>
                  </a:lnTo>
                  <a:lnTo>
                    <a:pt x="558799" y="756014"/>
                  </a:lnTo>
                  <a:lnTo>
                    <a:pt x="507999" y="744349"/>
                  </a:lnTo>
                  <a:lnTo>
                    <a:pt x="469899" y="731738"/>
                  </a:lnTo>
                  <a:lnTo>
                    <a:pt x="419099" y="718191"/>
                  </a:lnTo>
                  <a:lnTo>
                    <a:pt x="368299" y="703717"/>
                  </a:lnTo>
                  <a:lnTo>
                    <a:pt x="317499" y="688325"/>
                  </a:lnTo>
                  <a:lnTo>
                    <a:pt x="266699" y="672026"/>
                  </a:lnTo>
                  <a:lnTo>
                    <a:pt x="228599" y="654829"/>
                  </a:lnTo>
                  <a:lnTo>
                    <a:pt x="190499" y="636743"/>
                  </a:lnTo>
                  <a:lnTo>
                    <a:pt x="152399" y="617779"/>
                  </a:lnTo>
                  <a:lnTo>
                    <a:pt x="114299" y="597945"/>
                  </a:lnTo>
                  <a:lnTo>
                    <a:pt x="76199" y="577251"/>
                  </a:lnTo>
                  <a:lnTo>
                    <a:pt x="38099" y="533322"/>
                  </a:lnTo>
                  <a:lnTo>
                    <a:pt x="12699" y="510106"/>
                  </a:lnTo>
                  <a:lnTo>
                    <a:pt x="12699" y="486069"/>
                  </a:lnTo>
                  <a:lnTo>
                    <a:pt x="0" y="461219"/>
                  </a:lnTo>
                  <a:lnTo>
                    <a:pt x="0" y="510434"/>
                  </a:lnTo>
                  <a:lnTo>
                    <a:pt x="25399" y="534614"/>
                  </a:lnTo>
                  <a:lnTo>
                    <a:pt x="38099" y="557870"/>
                  </a:lnTo>
                  <a:lnTo>
                    <a:pt x="101599" y="601596"/>
                  </a:lnTo>
                  <a:lnTo>
                    <a:pt x="139699" y="622058"/>
                  </a:lnTo>
                  <a:lnTo>
                    <a:pt x="177799" y="641582"/>
                  </a:lnTo>
                  <a:lnTo>
                    <a:pt x="215899" y="660164"/>
                  </a:lnTo>
                  <a:lnTo>
                    <a:pt x="266699" y="677801"/>
                  </a:lnTo>
                  <a:lnTo>
                    <a:pt x="304799" y="694488"/>
                  </a:lnTo>
                  <a:lnTo>
                    <a:pt x="355599" y="710222"/>
                  </a:lnTo>
                  <a:lnTo>
                    <a:pt x="406399" y="724999"/>
                  </a:lnTo>
                  <a:lnTo>
                    <a:pt x="457199" y="738817"/>
                  </a:lnTo>
                  <a:lnTo>
                    <a:pt x="507999" y="751671"/>
                  </a:lnTo>
                  <a:lnTo>
                    <a:pt x="558799" y="763558"/>
                  </a:lnTo>
                  <a:lnTo>
                    <a:pt x="596899" y="774473"/>
                  </a:lnTo>
                  <a:lnTo>
                    <a:pt x="647699" y="784414"/>
                  </a:lnTo>
                  <a:lnTo>
                    <a:pt x="685799" y="793377"/>
                  </a:lnTo>
                  <a:lnTo>
                    <a:pt x="736599" y="801359"/>
                  </a:lnTo>
                  <a:lnTo>
                    <a:pt x="774699" y="808355"/>
                  </a:lnTo>
                  <a:lnTo>
                    <a:pt x="800099" y="814362"/>
                  </a:lnTo>
                  <a:lnTo>
                    <a:pt x="838199" y="819376"/>
                  </a:lnTo>
                  <a:lnTo>
                    <a:pt x="863599" y="823394"/>
                  </a:lnTo>
                  <a:lnTo>
                    <a:pt x="876299" y="826413"/>
                  </a:lnTo>
                  <a:lnTo>
                    <a:pt x="901699" y="828428"/>
                  </a:lnTo>
                  <a:lnTo>
                    <a:pt x="939799" y="835286"/>
                  </a:lnTo>
                  <a:lnTo>
                    <a:pt x="990599" y="842144"/>
                  </a:lnTo>
                  <a:lnTo>
                    <a:pt x="1034631" y="847428"/>
                  </a:lnTo>
                  <a:lnTo>
                    <a:pt x="1041399" y="840620"/>
                  </a:lnTo>
                  <a:close/>
                </a:path>
                <a:path w="4572000" h="1283970">
                  <a:moveTo>
                    <a:pt x="1040741" y="848161"/>
                  </a:moveTo>
                  <a:lnTo>
                    <a:pt x="1034631" y="847428"/>
                  </a:lnTo>
                  <a:lnTo>
                    <a:pt x="609599" y="1274960"/>
                  </a:lnTo>
                  <a:lnTo>
                    <a:pt x="609599" y="1282580"/>
                  </a:lnTo>
                  <a:lnTo>
                    <a:pt x="622299" y="1283342"/>
                  </a:lnTo>
                  <a:lnTo>
                    <a:pt x="622299" y="1273436"/>
                  </a:lnTo>
                  <a:lnTo>
                    <a:pt x="633663" y="1270041"/>
                  </a:lnTo>
                  <a:lnTo>
                    <a:pt x="1040741" y="848161"/>
                  </a:lnTo>
                  <a:close/>
                </a:path>
                <a:path w="4572000" h="1283970">
                  <a:moveTo>
                    <a:pt x="633663" y="1270041"/>
                  </a:moveTo>
                  <a:lnTo>
                    <a:pt x="622299" y="1273436"/>
                  </a:lnTo>
                  <a:lnTo>
                    <a:pt x="622299" y="1281818"/>
                  </a:lnTo>
                  <a:lnTo>
                    <a:pt x="633663" y="1270041"/>
                  </a:lnTo>
                  <a:close/>
                </a:path>
                <a:path w="4572000" h="1283970">
                  <a:moveTo>
                    <a:pt x="4572000" y="569948"/>
                  </a:moveTo>
                  <a:lnTo>
                    <a:pt x="4572000" y="557139"/>
                  </a:lnTo>
                  <a:lnTo>
                    <a:pt x="4559300" y="563237"/>
                  </a:lnTo>
                  <a:lnTo>
                    <a:pt x="4521200" y="592069"/>
                  </a:lnTo>
                  <a:lnTo>
                    <a:pt x="4483100" y="618462"/>
                  </a:lnTo>
                  <a:lnTo>
                    <a:pt x="4432300" y="642362"/>
                  </a:lnTo>
                  <a:lnTo>
                    <a:pt x="4381500" y="663712"/>
                  </a:lnTo>
                  <a:lnTo>
                    <a:pt x="4330700" y="682458"/>
                  </a:lnTo>
                  <a:lnTo>
                    <a:pt x="4279900" y="698543"/>
                  </a:lnTo>
                  <a:lnTo>
                    <a:pt x="4229100" y="711912"/>
                  </a:lnTo>
                  <a:lnTo>
                    <a:pt x="4191000" y="722510"/>
                  </a:lnTo>
                  <a:lnTo>
                    <a:pt x="4140200" y="736226"/>
                  </a:lnTo>
                  <a:lnTo>
                    <a:pt x="4089400" y="749180"/>
                  </a:lnTo>
                  <a:lnTo>
                    <a:pt x="4038600" y="759961"/>
                  </a:lnTo>
                  <a:lnTo>
                    <a:pt x="4000500" y="770266"/>
                  </a:lnTo>
                  <a:lnTo>
                    <a:pt x="3949700" y="780107"/>
                  </a:lnTo>
                  <a:lnTo>
                    <a:pt x="3898900" y="789495"/>
                  </a:lnTo>
                  <a:lnTo>
                    <a:pt x="3848100" y="798440"/>
                  </a:lnTo>
                  <a:lnTo>
                    <a:pt x="3797300" y="806953"/>
                  </a:lnTo>
                  <a:lnTo>
                    <a:pt x="3746500" y="815046"/>
                  </a:lnTo>
                  <a:lnTo>
                    <a:pt x="3695700" y="822729"/>
                  </a:lnTo>
                  <a:lnTo>
                    <a:pt x="3644900" y="830013"/>
                  </a:lnTo>
                  <a:lnTo>
                    <a:pt x="3606800" y="836910"/>
                  </a:lnTo>
                  <a:lnTo>
                    <a:pt x="3556000" y="843429"/>
                  </a:lnTo>
                  <a:lnTo>
                    <a:pt x="3505200" y="849583"/>
                  </a:lnTo>
                  <a:lnTo>
                    <a:pt x="3454400" y="855381"/>
                  </a:lnTo>
                  <a:lnTo>
                    <a:pt x="3403600" y="860835"/>
                  </a:lnTo>
                  <a:lnTo>
                    <a:pt x="3352800" y="865956"/>
                  </a:lnTo>
                  <a:lnTo>
                    <a:pt x="3302000" y="870754"/>
                  </a:lnTo>
                  <a:lnTo>
                    <a:pt x="3251200" y="875242"/>
                  </a:lnTo>
                  <a:lnTo>
                    <a:pt x="3200400" y="879428"/>
                  </a:lnTo>
                  <a:lnTo>
                    <a:pt x="3149600" y="883326"/>
                  </a:lnTo>
                  <a:lnTo>
                    <a:pt x="3098800" y="886944"/>
                  </a:lnTo>
                  <a:lnTo>
                    <a:pt x="3048000" y="890295"/>
                  </a:lnTo>
                  <a:lnTo>
                    <a:pt x="2997200" y="893389"/>
                  </a:lnTo>
                  <a:lnTo>
                    <a:pt x="2946400" y="896238"/>
                  </a:lnTo>
                  <a:lnTo>
                    <a:pt x="2895600" y="898851"/>
                  </a:lnTo>
                  <a:lnTo>
                    <a:pt x="2844800" y="901241"/>
                  </a:lnTo>
                  <a:lnTo>
                    <a:pt x="2794000" y="903417"/>
                  </a:lnTo>
                  <a:lnTo>
                    <a:pt x="2743200" y="905391"/>
                  </a:lnTo>
                  <a:lnTo>
                    <a:pt x="2705100" y="907174"/>
                  </a:lnTo>
                  <a:lnTo>
                    <a:pt x="2654300" y="908777"/>
                  </a:lnTo>
                  <a:lnTo>
                    <a:pt x="2603500" y="910211"/>
                  </a:lnTo>
                  <a:lnTo>
                    <a:pt x="2552700" y="911486"/>
                  </a:lnTo>
                  <a:lnTo>
                    <a:pt x="2374900" y="913772"/>
                  </a:lnTo>
                  <a:lnTo>
                    <a:pt x="2209800" y="913772"/>
                  </a:lnTo>
                  <a:lnTo>
                    <a:pt x="2032000" y="910724"/>
                  </a:lnTo>
                  <a:lnTo>
                    <a:pt x="1866900" y="905390"/>
                  </a:lnTo>
                  <a:lnTo>
                    <a:pt x="1854200" y="905390"/>
                  </a:lnTo>
                  <a:lnTo>
                    <a:pt x="633663" y="1270041"/>
                  </a:lnTo>
                  <a:lnTo>
                    <a:pt x="622299" y="1281818"/>
                  </a:lnTo>
                  <a:lnTo>
                    <a:pt x="622299" y="1282580"/>
                  </a:lnTo>
                  <a:lnTo>
                    <a:pt x="1854200" y="918289"/>
                  </a:lnTo>
                  <a:lnTo>
                    <a:pt x="1854200" y="914534"/>
                  </a:lnTo>
                  <a:lnTo>
                    <a:pt x="1866900" y="914534"/>
                  </a:lnTo>
                  <a:lnTo>
                    <a:pt x="1866900" y="914915"/>
                  </a:lnTo>
                  <a:lnTo>
                    <a:pt x="2032000" y="919868"/>
                  </a:lnTo>
                  <a:lnTo>
                    <a:pt x="2209800" y="922916"/>
                  </a:lnTo>
                  <a:lnTo>
                    <a:pt x="2374900" y="923678"/>
                  </a:lnTo>
                  <a:lnTo>
                    <a:pt x="2552700" y="921392"/>
                  </a:lnTo>
                  <a:lnTo>
                    <a:pt x="2603500" y="919957"/>
                  </a:lnTo>
                  <a:lnTo>
                    <a:pt x="2654300" y="918385"/>
                  </a:lnTo>
                  <a:lnTo>
                    <a:pt x="2705100" y="916662"/>
                  </a:lnTo>
                  <a:lnTo>
                    <a:pt x="2755900" y="914778"/>
                  </a:lnTo>
                  <a:lnTo>
                    <a:pt x="2794000" y="912718"/>
                  </a:lnTo>
                  <a:lnTo>
                    <a:pt x="2844800" y="910471"/>
                  </a:lnTo>
                  <a:lnTo>
                    <a:pt x="2895600" y="908024"/>
                  </a:lnTo>
                  <a:lnTo>
                    <a:pt x="2946400" y="905365"/>
                  </a:lnTo>
                  <a:lnTo>
                    <a:pt x="2997200" y="902481"/>
                  </a:lnTo>
                  <a:lnTo>
                    <a:pt x="3048000" y="899359"/>
                  </a:lnTo>
                  <a:lnTo>
                    <a:pt x="3098800" y="895988"/>
                  </a:lnTo>
                  <a:lnTo>
                    <a:pt x="3149600" y="892355"/>
                  </a:lnTo>
                  <a:lnTo>
                    <a:pt x="3200400" y="888447"/>
                  </a:lnTo>
                  <a:lnTo>
                    <a:pt x="3251200" y="884251"/>
                  </a:lnTo>
                  <a:lnTo>
                    <a:pt x="3302000" y="879756"/>
                  </a:lnTo>
                  <a:lnTo>
                    <a:pt x="3352800" y="874948"/>
                  </a:lnTo>
                  <a:lnTo>
                    <a:pt x="3403600" y="869816"/>
                  </a:lnTo>
                  <a:lnTo>
                    <a:pt x="3454400" y="864346"/>
                  </a:lnTo>
                  <a:lnTo>
                    <a:pt x="3505200" y="858527"/>
                  </a:lnTo>
                  <a:lnTo>
                    <a:pt x="3556000" y="852345"/>
                  </a:lnTo>
                  <a:lnTo>
                    <a:pt x="3606800" y="845789"/>
                  </a:lnTo>
                  <a:lnTo>
                    <a:pt x="3657600" y="838846"/>
                  </a:lnTo>
                  <a:lnTo>
                    <a:pt x="3708400" y="831503"/>
                  </a:lnTo>
                  <a:lnTo>
                    <a:pt x="3759200" y="823748"/>
                  </a:lnTo>
                  <a:lnTo>
                    <a:pt x="3810000" y="815568"/>
                  </a:lnTo>
                  <a:lnTo>
                    <a:pt x="3860800" y="806951"/>
                  </a:lnTo>
                  <a:lnTo>
                    <a:pt x="3898900" y="797884"/>
                  </a:lnTo>
                  <a:lnTo>
                    <a:pt x="3949700" y="788355"/>
                  </a:lnTo>
                  <a:lnTo>
                    <a:pt x="4000500" y="778352"/>
                  </a:lnTo>
                  <a:lnTo>
                    <a:pt x="4051300" y="767862"/>
                  </a:lnTo>
                  <a:lnTo>
                    <a:pt x="4102100" y="756872"/>
                  </a:lnTo>
                  <a:lnTo>
                    <a:pt x="4152900" y="745370"/>
                  </a:lnTo>
                  <a:lnTo>
                    <a:pt x="4203700" y="731654"/>
                  </a:lnTo>
                  <a:lnTo>
                    <a:pt x="4254500" y="717176"/>
                  </a:lnTo>
                  <a:lnTo>
                    <a:pt x="4292600" y="705140"/>
                  </a:lnTo>
                  <a:lnTo>
                    <a:pt x="4330700" y="689950"/>
                  </a:lnTo>
                  <a:lnTo>
                    <a:pt x="4381500" y="671682"/>
                  </a:lnTo>
                  <a:lnTo>
                    <a:pt x="4432300" y="650407"/>
                  </a:lnTo>
                  <a:lnTo>
                    <a:pt x="4483100" y="626201"/>
                  </a:lnTo>
                  <a:lnTo>
                    <a:pt x="4533900" y="599136"/>
                  </a:lnTo>
                  <a:lnTo>
                    <a:pt x="4572000" y="569948"/>
                  </a:lnTo>
                  <a:close/>
                </a:path>
                <a:path w="4572000" h="1283970">
                  <a:moveTo>
                    <a:pt x="1054099" y="845954"/>
                  </a:moveTo>
                  <a:lnTo>
                    <a:pt x="1054099" y="842144"/>
                  </a:lnTo>
                  <a:lnTo>
                    <a:pt x="1041399" y="840620"/>
                  </a:lnTo>
                  <a:lnTo>
                    <a:pt x="1034631" y="847428"/>
                  </a:lnTo>
                  <a:lnTo>
                    <a:pt x="1040741" y="848161"/>
                  </a:lnTo>
                  <a:lnTo>
                    <a:pt x="1041399" y="847478"/>
                  </a:lnTo>
                  <a:lnTo>
                    <a:pt x="1054099" y="845954"/>
                  </a:lnTo>
                  <a:close/>
                </a:path>
                <a:path w="4572000" h="1283970">
                  <a:moveTo>
                    <a:pt x="1041399" y="848240"/>
                  </a:moveTo>
                  <a:lnTo>
                    <a:pt x="1041399" y="847478"/>
                  </a:lnTo>
                  <a:lnTo>
                    <a:pt x="1040741" y="848161"/>
                  </a:lnTo>
                  <a:lnTo>
                    <a:pt x="1041399" y="848240"/>
                  </a:lnTo>
                  <a:close/>
                </a:path>
                <a:path w="4572000" h="1283970">
                  <a:moveTo>
                    <a:pt x="1866900" y="914534"/>
                  </a:moveTo>
                  <a:lnTo>
                    <a:pt x="1854200" y="914534"/>
                  </a:lnTo>
                  <a:lnTo>
                    <a:pt x="1865730" y="914880"/>
                  </a:lnTo>
                  <a:lnTo>
                    <a:pt x="1866900" y="914534"/>
                  </a:lnTo>
                  <a:close/>
                </a:path>
                <a:path w="4572000" h="1283970">
                  <a:moveTo>
                    <a:pt x="1865730" y="914880"/>
                  </a:moveTo>
                  <a:lnTo>
                    <a:pt x="1854200" y="914534"/>
                  </a:lnTo>
                  <a:lnTo>
                    <a:pt x="1854200" y="918289"/>
                  </a:lnTo>
                  <a:lnTo>
                    <a:pt x="1865730" y="914880"/>
                  </a:lnTo>
                  <a:close/>
                </a:path>
                <a:path w="4572000" h="1283970">
                  <a:moveTo>
                    <a:pt x="1866900" y="914915"/>
                  </a:moveTo>
                  <a:lnTo>
                    <a:pt x="1866900" y="914534"/>
                  </a:lnTo>
                  <a:lnTo>
                    <a:pt x="1865730" y="914880"/>
                  </a:lnTo>
                  <a:lnTo>
                    <a:pt x="1866900" y="914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83841" y="4003507"/>
            <a:ext cx="311848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Arial"/>
                <a:cs typeface="Arial"/>
              </a:rPr>
              <a:t>These can cause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bugs!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Arial"/>
                <a:cs typeface="Arial"/>
              </a:rPr>
              <a:t>Worry </a:t>
            </a:r>
            <a:r>
              <a:rPr sz="2000" spc="-5" dirty="0">
                <a:latin typeface="Arial"/>
                <a:cs typeface="Arial"/>
              </a:rPr>
              <a:t>most about later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two.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5320" y="1306322"/>
            <a:ext cx="3669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Example:</a:t>
            </a:r>
            <a:r>
              <a:rPr sz="4000" spc="-8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BCNF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0228" y="833627"/>
            <a:ext cx="1243330" cy="963930"/>
          </a:xfrm>
          <a:custGeom>
            <a:avLst/>
            <a:gdLst/>
            <a:ahLst/>
            <a:cxnLst/>
            <a:rect l="l" t="t" r="r" b="b"/>
            <a:pathLst>
              <a:path w="1243329" h="963930">
                <a:moveTo>
                  <a:pt x="1242822" y="963929"/>
                </a:moveTo>
                <a:lnTo>
                  <a:pt x="1242822" y="0"/>
                </a:lnTo>
                <a:lnTo>
                  <a:pt x="0" y="0"/>
                </a:lnTo>
                <a:lnTo>
                  <a:pt x="0" y="963929"/>
                </a:lnTo>
                <a:lnTo>
                  <a:pt x="4572" y="963929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32916" y="9905"/>
                </a:lnTo>
                <a:lnTo>
                  <a:pt x="1232916" y="4571"/>
                </a:lnTo>
                <a:lnTo>
                  <a:pt x="1238250" y="9905"/>
                </a:lnTo>
                <a:lnTo>
                  <a:pt x="1238250" y="963929"/>
                </a:lnTo>
                <a:lnTo>
                  <a:pt x="1242822" y="963929"/>
                </a:lnTo>
                <a:close/>
              </a:path>
              <a:path w="1243329" h="96393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243329" h="963930">
                <a:moveTo>
                  <a:pt x="9905" y="954023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54023"/>
                </a:lnTo>
                <a:lnTo>
                  <a:pt x="9905" y="954023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4572" y="954023"/>
                </a:lnTo>
                <a:lnTo>
                  <a:pt x="9905" y="959357"/>
                </a:lnTo>
                <a:lnTo>
                  <a:pt x="9905" y="963929"/>
                </a:lnTo>
                <a:lnTo>
                  <a:pt x="1232916" y="963929"/>
                </a:lnTo>
                <a:lnTo>
                  <a:pt x="1232916" y="959357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9905" y="963929"/>
                </a:moveTo>
                <a:lnTo>
                  <a:pt x="9905" y="959357"/>
                </a:lnTo>
                <a:lnTo>
                  <a:pt x="4572" y="954023"/>
                </a:lnTo>
                <a:lnTo>
                  <a:pt x="4572" y="963929"/>
                </a:lnTo>
                <a:lnTo>
                  <a:pt x="9905" y="963929"/>
                </a:lnTo>
                <a:close/>
              </a:path>
              <a:path w="1243329" h="963930">
                <a:moveTo>
                  <a:pt x="1238250" y="9905"/>
                </a:moveTo>
                <a:lnTo>
                  <a:pt x="1232916" y="4571"/>
                </a:lnTo>
                <a:lnTo>
                  <a:pt x="1232916" y="9905"/>
                </a:lnTo>
                <a:lnTo>
                  <a:pt x="1238250" y="9905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1238250" y="9905"/>
                </a:lnTo>
                <a:lnTo>
                  <a:pt x="1232916" y="9905"/>
                </a:lnTo>
                <a:lnTo>
                  <a:pt x="1232916" y="954023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1238250" y="963929"/>
                </a:moveTo>
                <a:lnTo>
                  <a:pt x="1238250" y="954023"/>
                </a:lnTo>
                <a:lnTo>
                  <a:pt x="1232916" y="959357"/>
                </a:lnTo>
                <a:lnTo>
                  <a:pt x="1232916" y="963929"/>
                </a:lnTo>
                <a:lnTo>
                  <a:pt x="1238250" y="96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2259" y="835913"/>
            <a:ext cx="1238885" cy="9594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980" marR="9842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  B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8454" y="2281427"/>
            <a:ext cx="6843521" cy="3103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6941" y="2447036"/>
            <a:ext cx="292798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 marR="30480" indent="349250">
              <a:lnSpc>
                <a:spcPts val="3020"/>
              </a:lnSpc>
              <a:spcBef>
                <a:spcPts val="484"/>
              </a:spcBef>
            </a:pPr>
            <a:r>
              <a:rPr sz="2800" spc="-5" dirty="0">
                <a:latin typeface="Arial"/>
                <a:cs typeface="Arial"/>
              </a:rPr>
              <a:t>R(A, B, C, D) 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ABC </a:t>
            </a:r>
            <a:r>
              <a:rPr sz="2800" dirty="0">
                <a:latin typeface="Arial"/>
                <a:cs typeface="Arial"/>
              </a:rPr>
              <a:t>≠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ABCD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57" y="657847"/>
            <a:ext cx="2097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R(A, B, C,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D)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572511" y="4258310"/>
            <a:ext cx="1826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</a:t>
            </a:r>
            <a:r>
              <a:rPr sz="2775" spc="-7" baseline="-21021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(A, B,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4897" y="4245355"/>
            <a:ext cx="1392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(A,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0228" y="833627"/>
            <a:ext cx="1243330" cy="963930"/>
          </a:xfrm>
          <a:custGeom>
            <a:avLst/>
            <a:gdLst/>
            <a:ahLst/>
            <a:cxnLst/>
            <a:rect l="l" t="t" r="r" b="b"/>
            <a:pathLst>
              <a:path w="1243329" h="963930">
                <a:moveTo>
                  <a:pt x="1242822" y="963929"/>
                </a:moveTo>
                <a:lnTo>
                  <a:pt x="1242822" y="0"/>
                </a:lnTo>
                <a:lnTo>
                  <a:pt x="0" y="0"/>
                </a:lnTo>
                <a:lnTo>
                  <a:pt x="0" y="963929"/>
                </a:lnTo>
                <a:lnTo>
                  <a:pt x="4572" y="963929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32916" y="9905"/>
                </a:lnTo>
                <a:lnTo>
                  <a:pt x="1232916" y="4571"/>
                </a:lnTo>
                <a:lnTo>
                  <a:pt x="1238250" y="9905"/>
                </a:lnTo>
                <a:lnTo>
                  <a:pt x="1238250" y="963929"/>
                </a:lnTo>
                <a:lnTo>
                  <a:pt x="1242822" y="963929"/>
                </a:lnTo>
                <a:close/>
              </a:path>
              <a:path w="1243329" h="96393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243329" h="963930">
                <a:moveTo>
                  <a:pt x="9905" y="954023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54023"/>
                </a:lnTo>
                <a:lnTo>
                  <a:pt x="9905" y="954023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4572" y="954023"/>
                </a:lnTo>
                <a:lnTo>
                  <a:pt x="9905" y="959357"/>
                </a:lnTo>
                <a:lnTo>
                  <a:pt x="9905" y="963929"/>
                </a:lnTo>
                <a:lnTo>
                  <a:pt x="1232916" y="963929"/>
                </a:lnTo>
                <a:lnTo>
                  <a:pt x="1232916" y="959357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9905" y="963929"/>
                </a:moveTo>
                <a:lnTo>
                  <a:pt x="9905" y="959357"/>
                </a:lnTo>
                <a:lnTo>
                  <a:pt x="4572" y="954023"/>
                </a:lnTo>
                <a:lnTo>
                  <a:pt x="4572" y="963929"/>
                </a:lnTo>
                <a:lnTo>
                  <a:pt x="9905" y="963929"/>
                </a:lnTo>
                <a:close/>
              </a:path>
              <a:path w="1243329" h="963930">
                <a:moveTo>
                  <a:pt x="1238250" y="9905"/>
                </a:moveTo>
                <a:lnTo>
                  <a:pt x="1232916" y="4571"/>
                </a:lnTo>
                <a:lnTo>
                  <a:pt x="1232916" y="9905"/>
                </a:lnTo>
                <a:lnTo>
                  <a:pt x="1238250" y="9905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1238250" y="9905"/>
                </a:lnTo>
                <a:lnTo>
                  <a:pt x="1232916" y="9905"/>
                </a:lnTo>
                <a:lnTo>
                  <a:pt x="1232916" y="954023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1238250" y="963929"/>
                </a:moveTo>
                <a:lnTo>
                  <a:pt x="1238250" y="954023"/>
                </a:lnTo>
                <a:lnTo>
                  <a:pt x="1232916" y="959357"/>
                </a:lnTo>
                <a:lnTo>
                  <a:pt x="1232916" y="963929"/>
                </a:lnTo>
                <a:lnTo>
                  <a:pt x="1238250" y="96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22259" y="835913"/>
            <a:ext cx="1238885" cy="9594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980" marR="9842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  B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2580" y="1976627"/>
            <a:ext cx="7359396" cy="3103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20" y="983520"/>
            <a:ext cx="3720465" cy="1995805"/>
          </a:xfrm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40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Example:</a:t>
            </a:r>
            <a:r>
              <a:rPr sz="4000" spc="-7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BCNF</a:t>
            </a:r>
            <a:endParaRPr sz="4000">
              <a:latin typeface="Arial"/>
              <a:cs typeface="Arial"/>
            </a:endParaRPr>
          </a:p>
          <a:p>
            <a:pPr marL="675005" marR="186055" indent="349250">
              <a:lnSpc>
                <a:spcPts val="3020"/>
              </a:lnSpc>
              <a:spcBef>
                <a:spcPts val="2170"/>
              </a:spcBef>
            </a:pPr>
            <a:r>
              <a:rPr sz="2800" spc="-5" dirty="0">
                <a:latin typeface="Arial"/>
                <a:cs typeface="Arial"/>
              </a:rPr>
              <a:t>R(A, B, C, D) 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ABC </a:t>
            </a:r>
            <a:r>
              <a:rPr sz="2800" dirty="0">
                <a:latin typeface="Arial"/>
                <a:cs typeface="Arial"/>
              </a:rPr>
              <a:t>≠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ABCD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57" y="657872"/>
            <a:ext cx="2097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R(A, B, C,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308866" y="3953510"/>
            <a:ext cx="24530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6416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</a:t>
            </a:r>
            <a:r>
              <a:rPr sz="2775" spc="-7" baseline="-21021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(A, B, C)  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BC </a:t>
            </a:r>
            <a:r>
              <a:rPr sz="2800" dirty="0">
                <a:latin typeface="Arial"/>
                <a:cs typeface="Arial"/>
              </a:rPr>
              <a:t>≠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ABC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4897" y="3940555"/>
            <a:ext cx="1392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(A,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9856" y="4856226"/>
            <a:ext cx="2242185" cy="1179195"/>
            <a:chOff x="7229856" y="4856226"/>
            <a:chExt cx="2242185" cy="1179195"/>
          </a:xfrm>
        </p:grpSpPr>
        <p:sp>
          <p:nvSpPr>
            <p:cNvPr id="3" name="object 3"/>
            <p:cNvSpPr/>
            <p:nvPr/>
          </p:nvSpPr>
          <p:spPr>
            <a:xfrm>
              <a:off x="7759302" y="4864631"/>
              <a:ext cx="478169" cy="85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35721" y="4954226"/>
              <a:ext cx="511696" cy="4659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2114" y="4877849"/>
              <a:ext cx="803706" cy="392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9856" y="4856226"/>
              <a:ext cx="2237232" cy="11734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9856" y="4856226"/>
              <a:ext cx="2242185" cy="1179195"/>
            </a:xfrm>
            <a:custGeom>
              <a:avLst/>
              <a:gdLst/>
              <a:ahLst/>
              <a:cxnLst/>
              <a:rect l="l" t="t" r="r" b="b"/>
              <a:pathLst>
                <a:path w="2242184" h="1179195">
                  <a:moveTo>
                    <a:pt x="2241804" y="589025"/>
                  </a:moveTo>
                  <a:lnTo>
                    <a:pt x="2235708" y="528827"/>
                  </a:lnTo>
                  <a:lnTo>
                    <a:pt x="2213199" y="458145"/>
                  </a:lnTo>
                  <a:lnTo>
                    <a:pt x="2193496" y="419203"/>
                  </a:lnTo>
                  <a:lnTo>
                    <a:pt x="2169999" y="382249"/>
                  </a:lnTo>
                  <a:lnTo>
                    <a:pt x="2142967" y="347249"/>
                  </a:lnTo>
                  <a:lnTo>
                    <a:pt x="2112658" y="314166"/>
                  </a:lnTo>
                  <a:lnTo>
                    <a:pt x="2079332" y="282967"/>
                  </a:lnTo>
                  <a:lnTo>
                    <a:pt x="2043249" y="253616"/>
                  </a:lnTo>
                  <a:lnTo>
                    <a:pt x="2004666" y="226079"/>
                  </a:lnTo>
                  <a:lnTo>
                    <a:pt x="1963842" y="200321"/>
                  </a:lnTo>
                  <a:lnTo>
                    <a:pt x="1921038" y="176306"/>
                  </a:lnTo>
                  <a:lnTo>
                    <a:pt x="1876511" y="154000"/>
                  </a:lnTo>
                  <a:lnTo>
                    <a:pt x="1830521" y="133368"/>
                  </a:lnTo>
                  <a:lnTo>
                    <a:pt x="1783327" y="114376"/>
                  </a:lnTo>
                  <a:lnTo>
                    <a:pt x="1735188" y="96987"/>
                  </a:lnTo>
                  <a:lnTo>
                    <a:pt x="1686362" y="81168"/>
                  </a:lnTo>
                  <a:lnTo>
                    <a:pt x="1637109" y="66884"/>
                  </a:lnTo>
                  <a:lnTo>
                    <a:pt x="1587640" y="54088"/>
                  </a:lnTo>
                  <a:lnTo>
                    <a:pt x="1538357" y="42779"/>
                  </a:lnTo>
                  <a:lnTo>
                    <a:pt x="1489375" y="32888"/>
                  </a:lnTo>
                  <a:lnTo>
                    <a:pt x="1441003" y="24393"/>
                  </a:lnTo>
                  <a:lnTo>
                    <a:pt x="1393498" y="17258"/>
                  </a:lnTo>
                  <a:lnTo>
                    <a:pt x="1347120" y="11448"/>
                  </a:lnTo>
                  <a:lnTo>
                    <a:pt x="1302127" y="6928"/>
                  </a:lnTo>
                  <a:lnTo>
                    <a:pt x="1258778" y="3663"/>
                  </a:lnTo>
                  <a:lnTo>
                    <a:pt x="1217334" y="1620"/>
                  </a:lnTo>
                  <a:lnTo>
                    <a:pt x="1178052" y="761"/>
                  </a:lnTo>
                  <a:lnTo>
                    <a:pt x="1120902" y="0"/>
                  </a:lnTo>
                  <a:lnTo>
                    <a:pt x="1062990" y="761"/>
                  </a:lnTo>
                  <a:lnTo>
                    <a:pt x="1023653" y="1686"/>
                  </a:lnTo>
                  <a:lnTo>
                    <a:pt x="982171" y="3778"/>
                  </a:lnTo>
                  <a:lnTo>
                    <a:pt x="938801" y="7074"/>
                  </a:lnTo>
                  <a:lnTo>
                    <a:pt x="893801" y="11609"/>
                  </a:lnTo>
                  <a:lnTo>
                    <a:pt x="847428" y="17422"/>
                  </a:lnTo>
                  <a:lnTo>
                    <a:pt x="799941" y="24548"/>
                  </a:lnTo>
                  <a:lnTo>
                    <a:pt x="751596" y="33024"/>
                  </a:lnTo>
                  <a:lnTo>
                    <a:pt x="702652" y="42886"/>
                  </a:lnTo>
                  <a:lnTo>
                    <a:pt x="653367" y="54171"/>
                  </a:lnTo>
                  <a:lnTo>
                    <a:pt x="603997" y="66916"/>
                  </a:lnTo>
                  <a:lnTo>
                    <a:pt x="554638" y="81209"/>
                  </a:lnTo>
                  <a:lnTo>
                    <a:pt x="506037" y="96929"/>
                  </a:lnTo>
                  <a:lnTo>
                    <a:pt x="457961" y="114271"/>
                  </a:lnTo>
                  <a:lnTo>
                    <a:pt x="410833" y="133218"/>
                  </a:lnTo>
                  <a:lnTo>
                    <a:pt x="364909" y="153808"/>
                  </a:lnTo>
                  <a:lnTo>
                    <a:pt x="320448" y="176076"/>
                  </a:lnTo>
                  <a:lnTo>
                    <a:pt x="277706" y="200059"/>
                  </a:lnTo>
                  <a:lnTo>
                    <a:pt x="236808" y="225889"/>
                  </a:lnTo>
                  <a:lnTo>
                    <a:pt x="198414" y="253316"/>
                  </a:lnTo>
                  <a:lnTo>
                    <a:pt x="162379" y="282663"/>
                  </a:lnTo>
                  <a:lnTo>
                    <a:pt x="129094" y="313872"/>
                  </a:lnTo>
                  <a:lnTo>
                    <a:pt x="98818" y="346978"/>
                  </a:lnTo>
                  <a:lnTo>
                    <a:pt x="71808" y="382018"/>
                  </a:lnTo>
                  <a:lnTo>
                    <a:pt x="48322" y="419029"/>
                  </a:lnTo>
                  <a:lnTo>
                    <a:pt x="28618" y="458047"/>
                  </a:lnTo>
                  <a:lnTo>
                    <a:pt x="12953" y="499109"/>
                  </a:lnTo>
                  <a:lnTo>
                    <a:pt x="1523" y="559308"/>
                  </a:lnTo>
                  <a:lnTo>
                    <a:pt x="0" y="589788"/>
                  </a:lnTo>
                  <a:lnTo>
                    <a:pt x="1524" y="620268"/>
                  </a:lnTo>
                  <a:lnTo>
                    <a:pt x="5334" y="649986"/>
                  </a:lnTo>
                  <a:lnTo>
                    <a:pt x="9144" y="664844"/>
                  </a:lnTo>
                  <a:lnTo>
                    <a:pt x="9144" y="589026"/>
                  </a:lnTo>
                  <a:lnTo>
                    <a:pt x="10667" y="559308"/>
                  </a:lnTo>
                  <a:lnTo>
                    <a:pt x="22097" y="501395"/>
                  </a:lnTo>
                  <a:lnTo>
                    <a:pt x="51658" y="430719"/>
                  </a:lnTo>
                  <a:lnTo>
                    <a:pt x="76181" y="390898"/>
                  </a:lnTo>
                  <a:lnTo>
                    <a:pt x="104948" y="353678"/>
                  </a:lnTo>
                  <a:lnTo>
                    <a:pt x="137333" y="318996"/>
                  </a:lnTo>
                  <a:lnTo>
                    <a:pt x="172712" y="286792"/>
                  </a:lnTo>
                  <a:lnTo>
                    <a:pt x="210458" y="257004"/>
                  </a:lnTo>
                  <a:lnTo>
                    <a:pt x="249947" y="229571"/>
                  </a:lnTo>
                  <a:lnTo>
                    <a:pt x="290553" y="204430"/>
                  </a:lnTo>
                  <a:lnTo>
                    <a:pt x="331652" y="181521"/>
                  </a:lnTo>
                  <a:lnTo>
                    <a:pt x="372617" y="160781"/>
                  </a:lnTo>
                  <a:lnTo>
                    <a:pt x="413004" y="142494"/>
                  </a:lnTo>
                  <a:lnTo>
                    <a:pt x="454914" y="125729"/>
                  </a:lnTo>
                  <a:lnTo>
                    <a:pt x="503540" y="107532"/>
                  </a:lnTo>
                  <a:lnTo>
                    <a:pt x="552745" y="91103"/>
                  </a:lnTo>
                  <a:lnTo>
                    <a:pt x="602471" y="76379"/>
                  </a:lnTo>
                  <a:lnTo>
                    <a:pt x="652658" y="63302"/>
                  </a:lnTo>
                  <a:lnTo>
                    <a:pt x="703249" y="51810"/>
                  </a:lnTo>
                  <a:lnTo>
                    <a:pt x="754184" y="41843"/>
                  </a:lnTo>
                  <a:lnTo>
                    <a:pt x="805406" y="33340"/>
                  </a:lnTo>
                  <a:lnTo>
                    <a:pt x="856854" y="26241"/>
                  </a:lnTo>
                  <a:lnTo>
                    <a:pt x="908472" y="20484"/>
                  </a:lnTo>
                  <a:lnTo>
                    <a:pt x="960200" y="16010"/>
                  </a:lnTo>
                  <a:lnTo>
                    <a:pt x="1011979" y="12758"/>
                  </a:lnTo>
                  <a:lnTo>
                    <a:pt x="1063752" y="10667"/>
                  </a:lnTo>
                  <a:lnTo>
                    <a:pt x="1120902" y="9905"/>
                  </a:lnTo>
                  <a:lnTo>
                    <a:pt x="1178052" y="10667"/>
                  </a:lnTo>
                  <a:lnTo>
                    <a:pt x="1235202" y="12987"/>
                  </a:lnTo>
                  <a:lnTo>
                    <a:pt x="1311937" y="17535"/>
                  </a:lnTo>
                  <a:lnTo>
                    <a:pt x="1353693" y="21687"/>
                  </a:lnTo>
                  <a:lnTo>
                    <a:pt x="1397096" y="27119"/>
                  </a:lnTo>
                  <a:lnTo>
                    <a:pt x="1441878" y="33857"/>
                  </a:lnTo>
                  <a:lnTo>
                    <a:pt x="1487772" y="41931"/>
                  </a:lnTo>
                  <a:lnTo>
                    <a:pt x="1534510" y="51369"/>
                  </a:lnTo>
                  <a:lnTo>
                    <a:pt x="1581824" y="62200"/>
                  </a:lnTo>
                  <a:lnTo>
                    <a:pt x="1629446" y="74455"/>
                  </a:lnTo>
                  <a:lnTo>
                    <a:pt x="1677108" y="88160"/>
                  </a:lnTo>
                  <a:lnTo>
                    <a:pt x="1724542" y="103348"/>
                  </a:lnTo>
                  <a:lnTo>
                    <a:pt x="1771550" y="120073"/>
                  </a:lnTo>
                  <a:lnTo>
                    <a:pt x="1817808" y="138350"/>
                  </a:lnTo>
                  <a:lnTo>
                    <a:pt x="1863032" y="158205"/>
                  </a:lnTo>
                  <a:lnTo>
                    <a:pt x="1906952" y="179667"/>
                  </a:lnTo>
                  <a:lnTo>
                    <a:pt x="1949297" y="202766"/>
                  </a:lnTo>
                  <a:lnTo>
                    <a:pt x="1989797" y="227532"/>
                  </a:lnTo>
                  <a:lnTo>
                    <a:pt x="2028181" y="253995"/>
                  </a:lnTo>
                  <a:lnTo>
                    <a:pt x="2064177" y="282184"/>
                  </a:lnTo>
                  <a:lnTo>
                    <a:pt x="2097515" y="312130"/>
                  </a:lnTo>
                  <a:lnTo>
                    <a:pt x="2127925" y="343861"/>
                  </a:lnTo>
                  <a:lnTo>
                    <a:pt x="2155135" y="377408"/>
                  </a:lnTo>
                  <a:lnTo>
                    <a:pt x="2178875" y="412801"/>
                  </a:lnTo>
                  <a:lnTo>
                    <a:pt x="2198873" y="450070"/>
                  </a:lnTo>
                  <a:lnTo>
                    <a:pt x="2214860" y="489243"/>
                  </a:lnTo>
                  <a:lnTo>
                    <a:pt x="2226564" y="530351"/>
                  </a:lnTo>
                  <a:lnTo>
                    <a:pt x="2231898" y="589787"/>
                  </a:lnTo>
                  <a:lnTo>
                    <a:pt x="2231898" y="663598"/>
                  </a:lnTo>
                  <a:lnTo>
                    <a:pt x="2232392" y="661981"/>
                  </a:lnTo>
                  <a:lnTo>
                    <a:pt x="2240280" y="619505"/>
                  </a:lnTo>
                  <a:lnTo>
                    <a:pt x="2241804" y="589025"/>
                  </a:lnTo>
                  <a:close/>
                </a:path>
                <a:path w="2242184" h="1179195">
                  <a:moveTo>
                    <a:pt x="2231898" y="663598"/>
                  </a:moveTo>
                  <a:lnTo>
                    <a:pt x="2231898" y="589787"/>
                  </a:lnTo>
                  <a:lnTo>
                    <a:pt x="2231136" y="618743"/>
                  </a:lnTo>
                  <a:lnTo>
                    <a:pt x="2226564" y="648461"/>
                  </a:lnTo>
                  <a:lnTo>
                    <a:pt x="2214691" y="689662"/>
                  </a:lnTo>
                  <a:lnTo>
                    <a:pt x="2198573" y="728899"/>
                  </a:lnTo>
                  <a:lnTo>
                    <a:pt x="2178477" y="766206"/>
                  </a:lnTo>
                  <a:lnTo>
                    <a:pt x="2154671" y="801615"/>
                  </a:lnTo>
                  <a:lnTo>
                    <a:pt x="2127422" y="835157"/>
                  </a:lnTo>
                  <a:lnTo>
                    <a:pt x="2096999" y="866867"/>
                  </a:lnTo>
                  <a:lnTo>
                    <a:pt x="2063670" y="896775"/>
                  </a:lnTo>
                  <a:lnTo>
                    <a:pt x="2027701" y="924914"/>
                  </a:lnTo>
                  <a:lnTo>
                    <a:pt x="1989362" y="951316"/>
                  </a:lnTo>
                  <a:lnTo>
                    <a:pt x="1948920" y="976015"/>
                  </a:lnTo>
                  <a:lnTo>
                    <a:pt x="1906643" y="999042"/>
                  </a:lnTo>
                  <a:lnTo>
                    <a:pt x="1862799" y="1020430"/>
                  </a:lnTo>
                  <a:lnTo>
                    <a:pt x="1817655" y="1040210"/>
                  </a:lnTo>
                  <a:lnTo>
                    <a:pt x="1771480" y="1058417"/>
                  </a:lnTo>
                  <a:lnTo>
                    <a:pt x="1724530" y="1075084"/>
                  </a:lnTo>
                  <a:lnTo>
                    <a:pt x="1677019" y="1090260"/>
                  </a:lnTo>
                  <a:lnTo>
                    <a:pt x="1629287" y="1103953"/>
                  </a:lnTo>
                  <a:lnTo>
                    <a:pt x="1581604" y="1116194"/>
                  </a:lnTo>
                  <a:lnTo>
                    <a:pt x="1534243" y="1127016"/>
                  </a:lnTo>
                  <a:lnTo>
                    <a:pt x="1487473" y="1136454"/>
                  </a:lnTo>
                  <a:lnTo>
                    <a:pt x="1441565" y="1144539"/>
                  </a:lnTo>
                  <a:lnTo>
                    <a:pt x="1396791" y="1151306"/>
                  </a:lnTo>
                  <a:lnTo>
                    <a:pt x="1353420" y="1156787"/>
                  </a:lnTo>
                  <a:lnTo>
                    <a:pt x="1311724" y="1161016"/>
                  </a:lnTo>
                  <a:lnTo>
                    <a:pt x="1271974" y="1164029"/>
                  </a:lnTo>
                  <a:lnTo>
                    <a:pt x="1178052" y="1168145"/>
                  </a:lnTo>
                  <a:lnTo>
                    <a:pt x="1120902" y="1168908"/>
                  </a:lnTo>
                  <a:lnTo>
                    <a:pt x="1080688" y="1169027"/>
                  </a:lnTo>
                  <a:lnTo>
                    <a:pt x="1038398" y="1168020"/>
                  </a:lnTo>
                  <a:lnTo>
                    <a:pt x="994273" y="1165849"/>
                  </a:lnTo>
                  <a:lnTo>
                    <a:pt x="948557" y="1162473"/>
                  </a:lnTo>
                  <a:lnTo>
                    <a:pt x="901491" y="1157854"/>
                  </a:lnTo>
                  <a:lnTo>
                    <a:pt x="853318" y="1151953"/>
                  </a:lnTo>
                  <a:lnTo>
                    <a:pt x="804282" y="1144732"/>
                  </a:lnTo>
                  <a:lnTo>
                    <a:pt x="754184" y="1136063"/>
                  </a:lnTo>
                  <a:lnTo>
                    <a:pt x="704589" y="1126172"/>
                  </a:lnTo>
                  <a:lnTo>
                    <a:pt x="654417" y="1114755"/>
                  </a:lnTo>
                  <a:lnTo>
                    <a:pt x="603997" y="1101759"/>
                  </a:lnTo>
                  <a:lnTo>
                    <a:pt x="554638" y="1087453"/>
                  </a:lnTo>
                  <a:lnTo>
                    <a:pt x="505515" y="1071491"/>
                  </a:lnTo>
                  <a:lnTo>
                    <a:pt x="457227" y="1053935"/>
                  </a:lnTo>
                  <a:lnTo>
                    <a:pt x="410017" y="1034747"/>
                  </a:lnTo>
                  <a:lnTo>
                    <a:pt x="364128" y="1013889"/>
                  </a:lnTo>
                  <a:lnTo>
                    <a:pt x="319801" y="991321"/>
                  </a:lnTo>
                  <a:lnTo>
                    <a:pt x="277280" y="967004"/>
                  </a:lnTo>
                  <a:lnTo>
                    <a:pt x="236808" y="940899"/>
                  </a:lnTo>
                  <a:lnTo>
                    <a:pt x="198626" y="912969"/>
                  </a:lnTo>
                  <a:lnTo>
                    <a:pt x="162979" y="883172"/>
                  </a:lnTo>
                  <a:lnTo>
                    <a:pt x="130108" y="851472"/>
                  </a:lnTo>
                  <a:lnTo>
                    <a:pt x="100256" y="817828"/>
                  </a:lnTo>
                  <a:lnTo>
                    <a:pt x="73665" y="782203"/>
                  </a:lnTo>
                  <a:lnTo>
                    <a:pt x="50580" y="744556"/>
                  </a:lnTo>
                  <a:lnTo>
                    <a:pt x="31242" y="704850"/>
                  </a:lnTo>
                  <a:lnTo>
                    <a:pt x="15240" y="647700"/>
                  </a:lnTo>
                  <a:lnTo>
                    <a:pt x="9144" y="589026"/>
                  </a:lnTo>
                  <a:lnTo>
                    <a:pt x="9144" y="664844"/>
                  </a:lnTo>
                  <a:lnTo>
                    <a:pt x="22860" y="708660"/>
                  </a:lnTo>
                  <a:lnTo>
                    <a:pt x="41772" y="747559"/>
                  </a:lnTo>
                  <a:lnTo>
                    <a:pt x="64149" y="784513"/>
                  </a:lnTo>
                  <a:lnTo>
                    <a:pt x="89782" y="819556"/>
                  </a:lnTo>
                  <a:lnTo>
                    <a:pt x="118461" y="852724"/>
                  </a:lnTo>
                  <a:lnTo>
                    <a:pt x="149979" y="884052"/>
                  </a:lnTo>
                  <a:lnTo>
                    <a:pt x="184125" y="913574"/>
                  </a:lnTo>
                  <a:lnTo>
                    <a:pt x="220693" y="941326"/>
                  </a:lnTo>
                  <a:lnTo>
                    <a:pt x="259472" y="967343"/>
                  </a:lnTo>
                  <a:lnTo>
                    <a:pt x="300254" y="991660"/>
                  </a:lnTo>
                  <a:lnTo>
                    <a:pt x="342830" y="1014311"/>
                  </a:lnTo>
                  <a:lnTo>
                    <a:pt x="386992" y="1035333"/>
                  </a:lnTo>
                  <a:lnTo>
                    <a:pt x="432531" y="1054760"/>
                  </a:lnTo>
                  <a:lnTo>
                    <a:pt x="479237" y="1072627"/>
                  </a:lnTo>
                  <a:lnTo>
                    <a:pt x="526903" y="1088969"/>
                  </a:lnTo>
                  <a:lnTo>
                    <a:pt x="575320" y="1103821"/>
                  </a:lnTo>
                  <a:lnTo>
                    <a:pt x="624278" y="1117219"/>
                  </a:lnTo>
                  <a:lnTo>
                    <a:pt x="673570" y="1129197"/>
                  </a:lnTo>
                  <a:lnTo>
                    <a:pt x="722985" y="1139791"/>
                  </a:lnTo>
                  <a:lnTo>
                    <a:pt x="772316" y="1149035"/>
                  </a:lnTo>
                  <a:lnTo>
                    <a:pt x="821354" y="1156964"/>
                  </a:lnTo>
                  <a:lnTo>
                    <a:pt x="869890" y="1163615"/>
                  </a:lnTo>
                  <a:lnTo>
                    <a:pt x="917716" y="1169021"/>
                  </a:lnTo>
                  <a:lnTo>
                    <a:pt x="964621" y="1173217"/>
                  </a:lnTo>
                  <a:lnTo>
                    <a:pt x="1010399" y="1176240"/>
                  </a:lnTo>
                  <a:lnTo>
                    <a:pt x="1054839" y="1178123"/>
                  </a:lnTo>
                  <a:lnTo>
                    <a:pt x="1097734" y="1178903"/>
                  </a:lnTo>
                  <a:lnTo>
                    <a:pt x="1138874" y="1178613"/>
                  </a:lnTo>
                  <a:lnTo>
                    <a:pt x="1178052" y="1177289"/>
                  </a:lnTo>
                  <a:lnTo>
                    <a:pt x="1235202" y="1175003"/>
                  </a:lnTo>
                  <a:lnTo>
                    <a:pt x="1291590" y="1171956"/>
                  </a:lnTo>
                  <a:lnTo>
                    <a:pt x="1368050" y="1165120"/>
                  </a:lnTo>
                  <a:lnTo>
                    <a:pt x="1409277" y="1159792"/>
                  </a:lnTo>
                  <a:lnTo>
                    <a:pt x="1452129" y="1153154"/>
                  </a:lnTo>
                  <a:lnTo>
                    <a:pt x="1496327" y="1145177"/>
                  </a:lnTo>
                  <a:lnTo>
                    <a:pt x="1541590" y="1135835"/>
                  </a:lnTo>
                  <a:lnTo>
                    <a:pt x="1587687" y="1125086"/>
                  </a:lnTo>
                  <a:lnTo>
                    <a:pt x="1634197" y="1112941"/>
                  </a:lnTo>
                  <a:lnTo>
                    <a:pt x="1680982" y="1099335"/>
                  </a:lnTo>
                  <a:lnTo>
                    <a:pt x="1727714" y="1084252"/>
                  </a:lnTo>
                  <a:lnTo>
                    <a:pt x="1774115" y="1067665"/>
                  </a:lnTo>
                  <a:lnTo>
                    <a:pt x="1819905" y="1049545"/>
                  </a:lnTo>
                  <a:lnTo>
                    <a:pt x="1864804" y="1029866"/>
                  </a:lnTo>
                  <a:lnTo>
                    <a:pt x="1908533" y="1008600"/>
                  </a:lnTo>
                  <a:lnTo>
                    <a:pt x="1950813" y="985718"/>
                  </a:lnTo>
                  <a:lnTo>
                    <a:pt x="1991364" y="961194"/>
                  </a:lnTo>
                  <a:lnTo>
                    <a:pt x="2029906" y="934999"/>
                  </a:lnTo>
                  <a:lnTo>
                    <a:pt x="2066160" y="907106"/>
                  </a:lnTo>
                  <a:lnTo>
                    <a:pt x="2099846" y="877487"/>
                  </a:lnTo>
                  <a:lnTo>
                    <a:pt x="2130685" y="846115"/>
                  </a:lnTo>
                  <a:lnTo>
                    <a:pt x="2158398" y="812961"/>
                  </a:lnTo>
                  <a:lnTo>
                    <a:pt x="2182704" y="777999"/>
                  </a:lnTo>
                  <a:lnTo>
                    <a:pt x="2203325" y="741200"/>
                  </a:lnTo>
                  <a:lnTo>
                    <a:pt x="2219981" y="702536"/>
                  </a:lnTo>
                  <a:lnTo>
                    <a:pt x="2231898" y="663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43114" y="5058409"/>
            <a:ext cx="141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8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What are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keys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0228" y="833627"/>
            <a:ext cx="1243330" cy="963930"/>
          </a:xfrm>
          <a:custGeom>
            <a:avLst/>
            <a:gdLst/>
            <a:ahLst/>
            <a:cxnLst/>
            <a:rect l="l" t="t" r="r" b="b"/>
            <a:pathLst>
              <a:path w="1243329" h="963930">
                <a:moveTo>
                  <a:pt x="1242822" y="963929"/>
                </a:moveTo>
                <a:lnTo>
                  <a:pt x="1242822" y="0"/>
                </a:lnTo>
                <a:lnTo>
                  <a:pt x="0" y="0"/>
                </a:lnTo>
                <a:lnTo>
                  <a:pt x="0" y="963929"/>
                </a:lnTo>
                <a:lnTo>
                  <a:pt x="4572" y="963929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32916" y="9905"/>
                </a:lnTo>
                <a:lnTo>
                  <a:pt x="1232916" y="4571"/>
                </a:lnTo>
                <a:lnTo>
                  <a:pt x="1238250" y="9905"/>
                </a:lnTo>
                <a:lnTo>
                  <a:pt x="1238250" y="963929"/>
                </a:lnTo>
                <a:lnTo>
                  <a:pt x="1242822" y="963929"/>
                </a:lnTo>
                <a:close/>
              </a:path>
              <a:path w="1243329" h="96393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243329" h="963930">
                <a:moveTo>
                  <a:pt x="9905" y="954023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54023"/>
                </a:lnTo>
                <a:lnTo>
                  <a:pt x="9905" y="954023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4572" y="954023"/>
                </a:lnTo>
                <a:lnTo>
                  <a:pt x="9905" y="959357"/>
                </a:lnTo>
                <a:lnTo>
                  <a:pt x="9905" y="963929"/>
                </a:lnTo>
                <a:lnTo>
                  <a:pt x="1232916" y="963929"/>
                </a:lnTo>
                <a:lnTo>
                  <a:pt x="1232916" y="959357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9905" y="963929"/>
                </a:moveTo>
                <a:lnTo>
                  <a:pt x="9905" y="959357"/>
                </a:lnTo>
                <a:lnTo>
                  <a:pt x="4572" y="954023"/>
                </a:lnTo>
                <a:lnTo>
                  <a:pt x="4572" y="963929"/>
                </a:lnTo>
                <a:lnTo>
                  <a:pt x="9905" y="963929"/>
                </a:lnTo>
                <a:close/>
              </a:path>
              <a:path w="1243329" h="963930">
                <a:moveTo>
                  <a:pt x="1238250" y="9905"/>
                </a:moveTo>
                <a:lnTo>
                  <a:pt x="1232916" y="4571"/>
                </a:lnTo>
                <a:lnTo>
                  <a:pt x="1232916" y="9905"/>
                </a:lnTo>
                <a:lnTo>
                  <a:pt x="1238250" y="9905"/>
                </a:lnTo>
                <a:close/>
              </a:path>
              <a:path w="1243329" h="963930">
                <a:moveTo>
                  <a:pt x="1238250" y="954023"/>
                </a:moveTo>
                <a:lnTo>
                  <a:pt x="1238250" y="9905"/>
                </a:lnTo>
                <a:lnTo>
                  <a:pt x="1232916" y="9905"/>
                </a:lnTo>
                <a:lnTo>
                  <a:pt x="1232916" y="954023"/>
                </a:lnTo>
                <a:lnTo>
                  <a:pt x="1238250" y="954023"/>
                </a:lnTo>
                <a:close/>
              </a:path>
              <a:path w="1243329" h="963930">
                <a:moveTo>
                  <a:pt x="1238250" y="963929"/>
                </a:moveTo>
                <a:lnTo>
                  <a:pt x="1238250" y="954023"/>
                </a:lnTo>
                <a:lnTo>
                  <a:pt x="1232916" y="959357"/>
                </a:lnTo>
                <a:lnTo>
                  <a:pt x="1232916" y="963929"/>
                </a:lnTo>
                <a:lnTo>
                  <a:pt x="1238250" y="96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22259" y="835913"/>
            <a:ext cx="1238885" cy="9594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980" marR="9842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  B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" y="1976627"/>
            <a:ext cx="8342376" cy="4021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69920" y="983520"/>
            <a:ext cx="3720465" cy="1995805"/>
          </a:xfrm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40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Example:</a:t>
            </a:r>
            <a:r>
              <a:rPr sz="4000" spc="-7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BCNF</a:t>
            </a:r>
            <a:endParaRPr sz="4000">
              <a:latin typeface="Arial"/>
              <a:cs typeface="Arial"/>
            </a:endParaRPr>
          </a:p>
          <a:p>
            <a:pPr marL="675005" marR="186055" indent="349250">
              <a:lnSpc>
                <a:spcPts val="3020"/>
              </a:lnSpc>
              <a:spcBef>
                <a:spcPts val="2170"/>
              </a:spcBef>
            </a:pPr>
            <a:r>
              <a:rPr sz="2800" spc="-5" dirty="0">
                <a:latin typeface="Arial"/>
                <a:cs typeface="Arial"/>
              </a:rPr>
              <a:t>R(A, B, C, D) 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ABC </a:t>
            </a:r>
            <a:r>
              <a:rPr sz="2800" dirty="0">
                <a:latin typeface="Arial"/>
                <a:cs typeface="Arial"/>
              </a:rPr>
              <a:t>≠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ABCD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4557" y="657872"/>
            <a:ext cx="2097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R(A, B, C,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D)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726440" y="6160261"/>
            <a:ext cx="679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132070" algn="l"/>
                <a:tab pos="5470525" algn="l"/>
                <a:tab pos="6570345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happens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pick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7" baseline="24305" dirty="0">
                <a:latin typeface="Arial"/>
                <a:cs typeface="Arial"/>
              </a:rPr>
              <a:t>+	</a:t>
            </a:r>
            <a:r>
              <a:rPr sz="2400" dirty="0">
                <a:latin typeface="Arial"/>
                <a:cs typeface="Arial"/>
              </a:rPr>
              <a:t>?	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</a:t>
            </a:r>
            <a:r>
              <a:rPr sz="2400" spc="-7" baseline="24305" dirty="0">
                <a:latin typeface="Arial"/>
                <a:cs typeface="Arial"/>
              </a:rPr>
              <a:t>+	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8866" y="3953510"/>
            <a:ext cx="24530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6416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</a:t>
            </a:r>
            <a:r>
              <a:rPr sz="2775" spc="-7" baseline="-21021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(A, B, C)  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BC </a:t>
            </a:r>
            <a:r>
              <a:rPr sz="2800" dirty="0">
                <a:latin typeface="Arial"/>
                <a:cs typeface="Arial"/>
              </a:rPr>
              <a:t>≠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ABC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4897" y="3940555"/>
            <a:ext cx="1392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(A,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8982" y="5388355"/>
            <a:ext cx="1471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Arial"/>
                <a:cs typeface="Arial"/>
              </a:rPr>
              <a:t>R</a:t>
            </a:r>
            <a:r>
              <a:rPr sz="2400" spc="-37" baseline="-20833" dirty="0">
                <a:latin typeface="Arial"/>
                <a:cs typeface="Arial"/>
              </a:rPr>
              <a:t>11</a:t>
            </a:r>
            <a:r>
              <a:rPr sz="2800" spc="-25" dirty="0">
                <a:latin typeface="Arial"/>
                <a:cs typeface="Arial"/>
              </a:rPr>
              <a:t>(B,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7032" y="5375402"/>
            <a:ext cx="1466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</a:t>
            </a:r>
            <a:r>
              <a:rPr sz="2400" spc="-7" baseline="-20833" dirty="0">
                <a:latin typeface="Arial"/>
                <a:cs typeface="Arial"/>
              </a:rPr>
              <a:t>12</a:t>
            </a:r>
            <a:r>
              <a:rPr sz="2800" spc="-5" dirty="0">
                <a:latin typeface="Arial"/>
                <a:cs typeface="Arial"/>
              </a:rPr>
              <a:t>(A,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214" y="1306322"/>
            <a:ext cx="6124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Decompositions in</a:t>
            </a:r>
            <a:r>
              <a:rPr spc="-80" dirty="0"/>
              <a:t> </a:t>
            </a:r>
            <a:r>
              <a:rPr dirty="0"/>
              <a:t>General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9739" y="5509514"/>
            <a:ext cx="68154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 projection of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...,</a:t>
            </a:r>
            <a:r>
              <a:rPr sz="2800" spc="-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m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= projection of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</a:t>
            </a:r>
            <a:r>
              <a:rPr sz="2800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2427" y="2205227"/>
            <a:ext cx="5508625" cy="532765"/>
          </a:xfrm>
          <a:custGeom>
            <a:avLst/>
            <a:gdLst/>
            <a:ahLst/>
            <a:cxnLst/>
            <a:rect l="l" t="t" r="r" b="b"/>
            <a:pathLst>
              <a:path w="5508625" h="532764">
                <a:moveTo>
                  <a:pt x="5508498" y="532638"/>
                </a:moveTo>
                <a:lnTo>
                  <a:pt x="5508498" y="0"/>
                </a:lnTo>
                <a:lnTo>
                  <a:pt x="0" y="0"/>
                </a:lnTo>
                <a:lnTo>
                  <a:pt x="0" y="532638"/>
                </a:lnTo>
                <a:lnTo>
                  <a:pt x="4571" y="532638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499353" y="9905"/>
                </a:lnTo>
                <a:lnTo>
                  <a:pt x="5499353" y="4571"/>
                </a:lnTo>
                <a:lnTo>
                  <a:pt x="5503926" y="9905"/>
                </a:lnTo>
                <a:lnTo>
                  <a:pt x="5503926" y="532638"/>
                </a:lnTo>
                <a:lnTo>
                  <a:pt x="5508498" y="532638"/>
                </a:lnTo>
                <a:close/>
              </a:path>
              <a:path w="5508625" h="532764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508625" h="532764">
                <a:moveTo>
                  <a:pt x="9905" y="523494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508625" h="532764">
                <a:moveTo>
                  <a:pt x="5503926" y="523494"/>
                </a:moveTo>
                <a:lnTo>
                  <a:pt x="4572" y="523494"/>
                </a:lnTo>
                <a:lnTo>
                  <a:pt x="9905" y="528065"/>
                </a:lnTo>
                <a:lnTo>
                  <a:pt x="9905" y="532638"/>
                </a:lnTo>
                <a:lnTo>
                  <a:pt x="5499353" y="532638"/>
                </a:lnTo>
                <a:lnTo>
                  <a:pt x="5499353" y="528066"/>
                </a:lnTo>
                <a:lnTo>
                  <a:pt x="5503926" y="523494"/>
                </a:lnTo>
                <a:close/>
              </a:path>
              <a:path w="5508625" h="532764">
                <a:moveTo>
                  <a:pt x="9905" y="532638"/>
                </a:moveTo>
                <a:lnTo>
                  <a:pt x="9905" y="528065"/>
                </a:lnTo>
                <a:lnTo>
                  <a:pt x="4572" y="523494"/>
                </a:lnTo>
                <a:lnTo>
                  <a:pt x="4571" y="532638"/>
                </a:lnTo>
                <a:lnTo>
                  <a:pt x="9905" y="532638"/>
                </a:lnTo>
                <a:close/>
              </a:path>
              <a:path w="5508625" h="532764">
                <a:moveTo>
                  <a:pt x="5503926" y="9905"/>
                </a:moveTo>
                <a:lnTo>
                  <a:pt x="5499353" y="4571"/>
                </a:lnTo>
                <a:lnTo>
                  <a:pt x="5499353" y="9905"/>
                </a:lnTo>
                <a:lnTo>
                  <a:pt x="5503926" y="9905"/>
                </a:lnTo>
                <a:close/>
              </a:path>
              <a:path w="5508625" h="532764">
                <a:moveTo>
                  <a:pt x="5503926" y="523494"/>
                </a:moveTo>
                <a:lnTo>
                  <a:pt x="5503926" y="9905"/>
                </a:lnTo>
                <a:lnTo>
                  <a:pt x="5499353" y="9905"/>
                </a:lnTo>
                <a:lnTo>
                  <a:pt x="5499353" y="523494"/>
                </a:lnTo>
                <a:lnTo>
                  <a:pt x="5503926" y="523494"/>
                </a:lnTo>
                <a:close/>
              </a:path>
              <a:path w="5508625" h="532764">
                <a:moveTo>
                  <a:pt x="5503926" y="532638"/>
                </a:moveTo>
                <a:lnTo>
                  <a:pt x="5503926" y="523494"/>
                </a:lnTo>
                <a:lnTo>
                  <a:pt x="5499353" y="528066"/>
                </a:lnTo>
                <a:lnTo>
                  <a:pt x="5499353" y="532638"/>
                </a:lnTo>
                <a:lnTo>
                  <a:pt x="5503926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64460" y="2207514"/>
            <a:ext cx="5504180" cy="52832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R(A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</a:t>
            </a:r>
            <a:r>
              <a:rPr sz="2800" spc="-3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7027" y="3567684"/>
            <a:ext cx="3939540" cy="532765"/>
          </a:xfrm>
          <a:custGeom>
            <a:avLst/>
            <a:gdLst/>
            <a:ahLst/>
            <a:cxnLst/>
            <a:rect l="l" t="t" r="r" b="b"/>
            <a:pathLst>
              <a:path w="3939540" h="532764">
                <a:moveTo>
                  <a:pt x="3939540" y="532638"/>
                </a:moveTo>
                <a:lnTo>
                  <a:pt x="3939540" y="0"/>
                </a:lnTo>
                <a:lnTo>
                  <a:pt x="0" y="0"/>
                </a:lnTo>
                <a:lnTo>
                  <a:pt x="0" y="532638"/>
                </a:lnTo>
                <a:lnTo>
                  <a:pt x="4572" y="532638"/>
                </a:lnTo>
                <a:lnTo>
                  <a:pt x="4572" y="9143"/>
                </a:lnTo>
                <a:lnTo>
                  <a:pt x="9906" y="4571"/>
                </a:lnTo>
                <a:lnTo>
                  <a:pt x="9906" y="9143"/>
                </a:lnTo>
                <a:lnTo>
                  <a:pt x="3929634" y="9143"/>
                </a:lnTo>
                <a:lnTo>
                  <a:pt x="3929634" y="4571"/>
                </a:lnTo>
                <a:lnTo>
                  <a:pt x="3934206" y="9143"/>
                </a:lnTo>
                <a:lnTo>
                  <a:pt x="3934206" y="532638"/>
                </a:lnTo>
                <a:lnTo>
                  <a:pt x="3939540" y="532638"/>
                </a:lnTo>
                <a:close/>
              </a:path>
              <a:path w="3939540" h="532764">
                <a:moveTo>
                  <a:pt x="9906" y="9143"/>
                </a:moveTo>
                <a:lnTo>
                  <a:pt x="9906" y="4571"/>
                </a:lnTo>
                <a:lnTo>
                  <a:pt x="4572" y="9143"/>
                </a:lnTo>
                <a:lnTo>
                  <a:pt x="9906" y="9143"/>
                </a:lnTo>
                <a:close/>
              </a:path>
              <a:path w="3939540" h="532764">
                <a:moveTo>
                  <a:pt x="9906" y="522731"/>
                </a:moveTo>
                <a:lnTo>
                  <a:pt x="9906" y="9143"/>
                </a:lnTo>
                <a:lnTo>
                  <a:pt x="4572" y="9143"/>
                </a:lnTo>
                <a:lnTo>
                  <a:pt x="4572" y="522731"/>
                </a:lnTo>
                <a:lnTo>
                  <a:pt x="9906" y="522731"/>
                </a:lnTo>
                <a:close/>
              </a:path>
              <a:path w="3939540" h="532764">
                <a:moveTo>
                  <a:pt x="3934206" y="522731"/>
                </a:moveTo>
                <a:lnTo>
                  <a:pt x="4572" y="522731"/>
                </a:lnTo>
                <a:lnTo>
                  <a:pt x="9906" y="528065"/>
                </a:lnTo>
                <a:lnTo>
                  <a:pt x="9906" y="532638"/>
                </a:lnTo>
                <a:lnTo>
                  <a:pt x="3929634" y="532638"/>
                </a:lnTo>
                <a:lnTo>
                  <a:pt x="3929634" y="528065"/>
                </a:lnTo>
                <a:lnTo>
                  <a:pt x="3934206" y="522731"/>
                </a:lnTo>
                <a:close/>
              </a:path>
              <a:path w="3939540" h="532764">
                <a:moveTo>
                  <a:pt x="9906" y="532638"/>
                </a:moveTo>
                <a:lnTo>
                  <a:pt x="9906" y="528065"/>
                </a:lnTo>
                <a:lnTo>
                  <a:pt x="4572" y="522731"/>
                </a:lnTo>
                <a:lnTo>
                  <a:pt x="4572" y="532638"/>
                </a:lnTo>
                <a:lnTo>
                  <a:pt x="9906" y="532638"/>
                </a:lnTo>
                <a:close/>
              </a:path>
              <a:path w="3939540" h="532764">
                <a:moveTo>
                  <a:pt x="3934206" y="9143"/>
                </a:moveTo>
                <a:lnTo>
                  <a:pt x="3929634" y="4571"/>
                </a:lnTo>
                <a:lnTo>
                  <a:pt x="3929634" y="9143"/>
                </a:lnTo>
                <a:lnTo>
                  <a:pt x="3934206" y="9143"/>
                </a:lnTo>
                <a:close/>
              </a:path>
              <a:path w="3939540" h="532764">
                <a:moveTo>
                  <a:pt x="3934206" y="522731"/>
                </a:moveTo>
                <a:lnTo>
                  <a:pt x="3934206" y="9143"/>
                </a:lnTo>
                <a:lnTo>
                  <a:pt x="3929634" y="9143"/>
                </a:lnTo>
                <a:lnTo>
                  <a:pt x="3929634" y="522731"/>
                </a:lnTo>
                <a:lnTo>
                  <a:pt x="3934206" y="522731"/>
                </a:lnTo>
                <a:close/>
              </a:path>
              <a:path w="3939540" h="532764">
                <a:moveTo>
                  <a:pt x="3934206" y="532638"/>
                </a:moveTo>
                <a:lnTo>
                  <a:pt x="3934206" y="522731"/>
                </a:lnTo>
                <a:lnTo>
                  <a:pt x="3929634" y="528065"/>
                </a:lnTo>
                <a:lnTo>
                  <a:pt x="3929634" y="532638"/>
                </a:lnTo>
                <a:lnTo>
                  <a:pt x="3934206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9060" y="3569970"/>
            <a:ext cx="3935095" cy="52832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...,</a:t>
            </a:r>
            <a:r>
              <a:rPr sz="2800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5628" y="3572255"/>
            <a:ext cx="3912870" cy="532765"/>
          </a:xfrm>
          <a:custGeom>
            <a:avLst/>
            <a:gdLst/>
            <a:ahLst/>
            <a:cxnLst/>
            <a:rect l="l" t="t" r="r" b="b"/>
            <a:pathLst>
              <a:path w="3912870" h="532764">
                <a:moveTo>
                  <a:pt x="3912870" y="532638"/>
                </a:moveTo>
                <a:lnTo>
                  <a:pt x="3912870" y="0"/>
                </a:lnTo>
                <a:lnTo>
                  <a:pt x="0" y="0"/>
                </a:lnTo>
                <a:lnTo>
                  <a:pt x="0" y="532638"/>
                </a:lnTo>
                <a:lnTo>
                  <a:pt x="4572" y="532638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3902964" y="9143"/>
                </a:lnTo>
                <a:lnTo>
                  <a:pt x="3902964" y="4571"/>
                </a:lnTo>
                <a:lnTo>
                  <a:pt x="3907536" y="9143"/>
                </a:lnTo>
                <a:lnTo>
                  <a:pt x="3907536" y="532638"/>
                </a:lnTo>
                <a:lnTo>
                  <a:pt x="3912870" y="532638"/>
                </a:lnTo>
                <a:close/>
              </a:path>
              <a:path w="3912870" h="532764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3912870" h="532764">
                <a:moveTo>
                  <a:pt x="9906" y="523494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523494"/>
                </a:lnTo>
                <a:lnTo>
                  <a:pt x="9906" y="523494"/>
                </a:lnTo>
                <a:close/>
              </a:path>
              <a:path w="3912870" h="532764">
                <a:moveTo>
                  <a:pt x="3907536" y="523493"/>
                </a:moveTo>
                <a:lnTo>
                  <a:pt x="4572" y="523494"/>
                </a:lnTo>
                <a:lnTo>
                  <a:pt x="9906" y="528066"/>
                </a:lnTo>
                <a:lnTo>
                  <a:pt x="9906" y="532638"/>
                </a:lnTo>
                <a:lnTo>
                  <a:pt x="3902964" y="532638"/>
                </a:lnTo>
                <a:lnTo>
                  <a:pt x="3902964" y="528065"/>
                </a:lnTo>
                <a:lnTo>
                  <a:pt x="3907536" y="523493"/>
                </a:lnTo>
                <a:close/>
              </a:path>
              <a:path w="3912870" h="532764">
                <a:moveTo>
                  <a:pt x="9906" y="532638"/>
                </a:moveTo>
                <a:lnTo>
                  <a:pt x="9906" y="528066"/>
                </a:lnTo>
                <a:lnTo>
                  <a:pt x="4572" y="523494"/>
                </a:lnTo>
                <a:lnTo>
                  <a:pt x="4572" y="532638"/>
                </a:lnTo>
                <a:lnTo>
                  <a:pt x="9906" y="532638"/>
                </a:lnTo>
                <a:close/>
              </a:path>
              <a:path w="3912870" h="532764">
                <a:moveTo>
                  <a:pt x="3907536" y="9143"/>
                </a:moveTo>
                <a:lnTo>
                  <a:pt x="3902964" y="4571"/>
                </a:lnTo>
                <a:lnTo>
                  <a:pt x="3902964" y="9143"/>
                </a:lnTo>
                <a:lnTo>
                  <a:pt x="3907536" y="9143"/>
                </a:lnTo>
                <a:close/>
              </a:path>
              <a:path w="3912870" h="532764">
                <a:moveTo>
                  <a:pt x="3907536" y="523493"/>
                </a:moveTo>
                <a:lnTo>
                  <a:pt x="3907536" y="9143"/>
                </a:lnTo>
                <a:lnTo>
                  <a:pt x="3902964" y="9143"/>
                </a:lnTo>
                <a:lnTo>
                  <a:pt x="3902964" y="523493"/>
                </a:lnTo>
                <a:lnTo>
                  <a:pt x="3907536" y="523493"/>
                </a:lnTo>
                <a:close/>
              </a:path>
              <a:path w="3912870" h="532764">
                <a:moveTo>
                  <a:pt x="3907536" y="532638"/>
                </a:moveTo>
                <a:lnTo>
                  <a:pt x="3907536" y="523493"/>
                </a:lnTo>
                <a:lnTo>
                  <a:pt x="3902964" y="528065"/>
                </a:lnTo>
                <a:lnTo>
                  <a:pt x="3902964" y="532638"/>
                </a:lnTo>
                <a:lnTo>
                  <a:pt x="3907536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07659" y="3574541"/>
            <a:ext cx="3908425" cy="52832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</a:t>
            </a:r>
            <a:r>
              <a:rPr sz="2800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4200" y="2815589"/>
            <a:ext cx="917575" cy="613410"/>
          </a:xfrm>
          <a:custGeom>
            <a:avLst/>
            <a:gdLst/>
            <a:ahLst/>
            <a:cxnLst/>
            <a:rect l="l" t="t" r="r" b="b"/>
            <a:pathLst>
              <a:path w="917575" h="613410">
                <a:moveTo>
                  <a:pt x="60964" y="567433"/>
                </a:moveTo>
                <a:lnTo>
                  <a:pt x="42671" y="539496"/>
                </a:lnTo>
                <a:lnTo>
                  <a:pt x="0" y="613410"/>
                </a:lnTo>
                <a:lnTo>
                  <a:pt x="50291" y="607519"/>
                </a:lnTo>
                <a:lnTo>
                  <a:pt x="50291" y="574548"/>
                </a:lnTo>
                <a:lnTo>
                  <a:pt x="60964" y="567433"/>
                </a:lnTo>
                <a:close/>
              </a:path>
              <a:path w="917575" h="613410">
                <a:moveTo>
                  <a:pt x="66062" y="575219"/>
                </a:moveTo>
                <a:lnTo>
                  <a:pt x="60964" y="567433"/>
                </a:lnTo>
                <a:lnTo>
                  <a:pt x="50291" y="574548"/>
                </a:lnTo>
                <a:lnTo>
                  <a:pt x="55625" y="582168"/>
                </a:lnTo>
                <a:lnTo>
                  <a:pt x="66062" y="575219"/>
                </a:lnTo>
                <a:close/>
              </a:path>
              <a:path w="917575" h="613410">
                <a:moveTo>
                  <a:pt x="84581" y="603504"/>
                </a:moveTo>
                <a:lnTo>
                  <a:pt x="66062" y="575219"/>
                </a:lnTo>
                <a:lnTo>
                  <a:pt x="55625" y="582168"/>
                </a:lnTo>
                <a:lnTo>
                  <a:pt x="50291" y="574548"/>
                </a:lnTo>
                <a:lnTo>
                  <a:pt x="50291" y="607519"/>
                </a:lnTo>
                <a:lnTo>
                  <a:pt x="84581" y="603504"/>
                </a:lnTo>
                <a:close/>
              </a:path>
              <a:path w="917575" h="613410">
                <a:moveTo>
                  <a:pt x="917447" y="8381"/>
                </a:moveTo>
                <a:lnTo>
                  <a:pt x="912113" y="0"/>
                </a:lnTo>
                <a:lnTo>
                  <a:pt x="60964" y="567433"/>
                </a:lnTo>
                <a:lnTo>
                  <a:pt x="66062" y="575219"/>
                </a:lnTo>
                <a:lnTo>
                  <a:pt x="917447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9314" y="2815589"/>
            <a:ext cx="993140" cy="689610"/>
          </a:xfrm>
          <a:custGeom>
            <a:avLst/>
            <a:gdLst/>
            <a:ahLst/>
            <a:cxnLst/>
            <a:rect l="l" t="t" r="r" b="b"/>
            <a:pathLst>
              <a:path w="993139" h="689610">
                <a:moveTo>
                  <a:pt x="933484" y="642623"/>
                </a:moveTo>
                <a:lnTo>
                  <a:pt x="5334" y="0"/>
                </a:lnTo>
                <a:lnTo>
                  <a:pt x="0" y="8382"/>
                </a:lnTo>
                <a:lnTo>
                  <a:pt x="927972" y="650650"/>
                </a:lnTo>
                <a:lnTo>
                  <a:pt x="933484" y="642623"/>
                </a:lnTo>
                <a:close/>
              </a:path>
              <a:path w="993139" h="689610">
                <a:moveTo>
                  <a:pt x="944118" y="682959"/>
                </a:moveTo>
                <a:lnTo>
                  <a:pt x="944118" y="649985"/>
                </a:lnTo>
                <a:lnTo>
                  <a:pt x="938022" y="657605"/>
                </a:lnTo>
                <a:lnTo>
                  <a:pt x="927972" y="650650"/>
                </a:lnTo>
                <a:lnTo>
                  <a:pt x="909066" y="678179"/>
                </a:lnTo>
                <a:lnTo>
                  <a:pt x="944118" y="682959"/>
                </a:lnTo>
                <a:close/>
              </a:path>
              <a:path w="993139" h="689610">
                <a:moveTo>
                  <a:pt x="944118" y="649985"/>
                </a:moveTo>
                <a:lnTo>
                  <a:pt x="933484" y="642623"/>
                </a:lnTo>
                <a:lnTo>
                  <a:pt x="927972" y="650650"/>
                </a:lnTo>
                <a:lnTo>
                  <a:pt x="938022" y="657605"/>
                </a:lnTo>
                <a:lnTo>
                  <a:pt x="944118" y="649985"/>
                </a:lnTo>
                <a:close/>
              </a:path>
              <a:path w="993139" h="689610">
                <a:moveTo>
                  <a:pt x="992886" y="689609"/>
                </a:moveTo>
                <a:lnTo>
                  <a:pt x="952500" y="614933"/>
                </a:lnTo>
                <a:lnTo>
                  <a:pt x="933484" y="642623"/>
                </a:lnTo>
                <a:lnTo>
                  <a:pt x="944118" y="649985"/>
                </a:lnTo>
                <a:lnTo>
                  <a:pt x="944118" y="682959"/>
                </a:lnTo>
                <a:lnTo>
                  <a:pt x="992886" y="689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6348" y="1306322"/>
            <a:ext cx="5504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Lossless</a:t>
            </a:r>
            <a:r>
              <a:rPr spc="-95" dirty="0"/>
              <a:t> </a:t>
            </a:r>
            <a:r>
              <a:rPr dirty="0"/>
              <a:t>Decomposition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7075" y="3038475"/>
          <a:ext cx="3429635" cy="1453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03476" y="6206489"/>
            <a:ext cx="2284095" cy="358140"/>
          </a:xfrm>
          <a:custGeom>
            <a:avLst/>
            <a:gdLst/>
            <a:ahLst/>
            <a:cxnLst/>
            <a:rect l="l" t="t" r="r" b="b"/>
            <a:pathLst>
              <a:path w="2284095" h="358140">
                <a:moveTo>
                  <a:pt x="1262634" y="12192"/>
                </a:moveTo>
                <a:lnTo>
                  <a:pt x="1258824" y="0"/>
                </a:lnTo>
                <a:lnTo>
                  <a:pt x="0" y="345948"/>
                </a:lnTo>
                <a:lnTo>
                  <a:pt x="3810" y="358140"/>
                </a:lnTo>
                <a:lnTo>
                  <a:pt x="1262634" y="12192"/>
                </a:lnTo>
                <a:close/>
              </a:path>
              <a:path w="2284095" h="358140">
                <a:moveTo>
                  <a:pt x="2283714" y="11430"/>
                </a:moveTo>
                <a:lnTo>
                  <a:pt x="2279142" y="0"/>
                </a:lnTo>
                <a:lnTo>
                  <a:pt x="1258824" y="345948"/>
                </a:lnTo>
                <a:lnTo>
                  <a:pt x="1262634" y="358140"/>
                </a:lnTo>
                <a:lnTo>
                  <a:pt x="2283714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95475" y="5095875"/>
          <a:ext cx="2280285" cy="1453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34075" y="5095875"/>
          <a:ext cx="2409189" cy="1453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743200" y="4568952"/>
            <a:ext cx="384810" cy="384175"/>
          </a:xfrm>
          <a:custGeom>
            <a:avLst/>
            <a:gdLst/>
            <a:ahLst/>
            <a:cxnLst/>
            <a:rect l="l" t="t" r="r" b="b"/>
            <a:pathLst>
              <a:path w="384810" h="384175">
                <a:moveTo>
                  <a:pt x="51053" y="326898"/>
                </a:moveTo>
                <a:lnTo>
                  <a:pt x="27431" y="303276"/>
                </a:lnTo>
                <a:lnTo>
                  <a:pt x="0" y="384048"/>
                </a:lnTo>
                <a:lnTo>
                  <a:pt x="41909" y="370339"/>
                </a:lnTo>
                <a:lnTo>
                  <a:pt x="41909" y="336042"/>
                </a:lnTo>
                <a:lnTo>
                  <a:pt x="51053" y="326898"/>
                </a:lnTo>
                <a:close/>
              </a:path>
              <a:path w="384810" h="384175">
                <a:moveTo>
                  <a:pt x="57911" y="333755"/>
                </a:moveTo>
                <a:lnTo>
                  <a:pt x="51053" y="326898"/>
                </a:lnTo>
                <a:lnTo>
                  <a:pt x="41909" y="336042"/>
                </a:lnTo>
                <a:lnTo>
                  <a:pt x="48767" y="342900"/>
                </a:lnTo>
                <a:lnTo>
                  <a:pt x="57911" y="333755"/>
                </a:lnTo>
                <a:close/>
              </a:path>
              <a:path w="384810" h="384175">
                <a:moveTo>
                  <a:pt x="81533" y="357378"/>
                </a:moveTo>
                <a:lnTo>
                  <a:pt x="57911" y="333755"/>
                </a:lnTo>
                <a:lnTo>
                  <a:pt x="48767" y="342900"/>
                </a:lnTo>
                <a:lnTo>
                  <a:pt x="41909" y="336042"/>
                </a:lnTo>
                <a:lnTo>
                  <a:pt x="41909" y="370339"/>
                </a:lnTo>
                <a:lnTo>
                  <a:pt x="81533" y="357378"/>
                </a:lnTo>
                <a:close/>
              </a:path>
              <a:path w="384810" h="384175">
                <a:moveTo>
                  <a:pt x="384809" y="6857"/>
                </a:moveTo>
                <a:lnTo>
                  <a:pt x="377951" y="0"/>
                </a:lnTo>
                <a:lnTo>
                  <a:pt x="51053" y="326898"/>
                </a:lnTo>
                <a:lnTo>
                  <a:pt x="57911" y="333756"/>
                </a:lnTo>
                <a:lnTo>
                  <a:pt x="384809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5352" y="4568952"/>
            <a:ext cx="460375" cy="460375"/>
          </a:xfrm>
          <a:custGeom>
            <a:avLst/>
            <a:gdLst/>
            <a:ahLst/>
            <a:cxnLst/>
            <a:rect l="l" t="t" r="r" b="b"/>
            <a:pathLst>
              <a:path w="460375" h="460375">
                <a:moveTo>
                  <a:pt x="409956" y="403097"/>
                </a:moveTo>
                <a:lnTo>
                  <a:pt x="6858" y="0"/>
                </a:lnTo>
                <a:lnTo>
                  <a:pt x="0" y="6858"/>
                </a:lnTo>
                <a:lnTo>
                  <a:pt x="403098" y="409956"/>
                </a:lnTo>
                <a:lnTo>
                  <a:pt x="409956" y="403097"/>
                </a:lnTo>
                <a:close/>
              </a:path>
              <a:path w="460375" h="460375">
                <a:moveTo>
                  <a:pt x="419100" y="446661"/>
                </a:moveTo>
                <a:lnTo>
                  <a:pt x="419100" y="412242"/>
                </a:lnTo>
                <a:lnTo>
                  <a:pt x="412242" y="419100"/>
                </a:lnTo>
                <a:lnTo>
                  <a:pt x="403098" y="409956"/>
                </a:lnTo>
                <a:lnTo>
                  <a:pt x="379476" y="433578"/>
                </a:lnTo>
                <a:lnTo>
                  <a:pt x="419100" y="446661"/>
                </a:lnTo>
                <a:close/>
              </a:path>
              <a:path w="460375" h="460375">
                <a:moveTo>
                  <a:pt x="419100" y="412242"/>
                </a:moveTo>
                <a:lnTo>
                  <a:pt x="409956" y="403097"/>
                </a:lnTo>
                <a:lnTo>
                  <a:pt x="403098" y="409956"/>
                </a:lnTo>
                <a:lnTo>
                  <a:pt x="412242" y="419100"/>
                </a:lnTo>
                <a:lnTo>
                  <a:pt x="419100" y="412242"/>
                </a:lnTo>
                <a:close/>
              </a:path>
              <a:path w="460375" h="460375">
                <a:moveTo>
                  <a:pt x="460248" y="460248"/>
                </a:moveTo>
                <a:lnTo>
                  <a:pt x="433578" y="379475"/>
                </a:lnTo>
                <a:lnTo>
                  <a:pt x="409956" y="403097"/>
                </a:lnTo>
                <a:lnTo>
                  <a:pt x="419100" y="412242"/>
                </a:lnTo>
                <a:lnTo>
                  <a:pt x="419100" y="446661"/>
                </a:lnTo>
                <a:lnTo>
                  <a:pt x="46024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139" y="2229866"/>
            <a:ext cx="4986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name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price, but not category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960" y="1306322"/>
            <a:ext cx="4855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Lossy</a:t>
            </a:r>
            <a:r>
              <a:rPr spc="-90" dirty="0"/>
              <a:t> </a:t>
            </a:r>
            <a:r>
              <a:rPr dirty="0"/>
              <a:t>Decomposition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7075" y="3267075"/>
          <a:ext cx="3429635" cy="1453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2075" y="5248275"/>
          <a:ext cx="2409189" cy="1453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62675" y="5324475"/>
          <a:ext cx="2170430" cy="1453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04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09800" y="4644390"/>
            <a:ext cx="764540" cy="384810"/>
          </a:xfrm>
          <a:custGeom>
            <a:avLst/>
            <a:gdLst/>
            <a:ahLst/>
            <a:cxnLst/>
            <a:rect l="l" t="t" r="r" b="b"/>
            <a:pathLst>
              <a:path w="764539" h="384810">
                <a:moveTo>
                  <a:pt x="66616" y="346929"/>
                </a:moveTo>
                <a:lnTo>
                  <a:pt x="51815" y="316992"/>
                </a:lnTo>
                <a:lnTo>
                  <a:pt x="0" y="384810"/>
                </a:lnTo>
                <a:lnTo>
                  <a:pt x="54863" y="384810"/>
                </a:lnTo>
                <a:lnTo>
                  <a:pt x="54863" y="352806"/>
                </a:lnTo>
                <a:lnTo>
                  <a:pt x="66616" y="346929"/>
                </a:lnTo>
                <a:close/>
              </a:path>
              <a:path w="764539" h="384810">
                <a:moveTo>
                  <a:pt x="70842" y="355478"/>
                </a:moveTo>
                <a:lnTo>
                  <a:pt x="66616" y="346929"/>
                </a:lnTo>
                <a:lnTo>
                  <a:pt x="54863" y="352806"/>
                </a:lnTo>
                <a:lnTo>
                  <a:pt x="59435" y="361188"/>
                </a:lnTo>
                <a:lnTo>
                  <a:pt x="70842" y="355478"/>
                </a:lnTo>
                <a:close/>
              </a:path>
              <a:path w="764539" h="384810">
                <a:moveTo>
                  <a:pt x="85343" y="384810"/>
                </a:moveTo>
                <a:lnTo>
                  <a:pt x="70842" y="355478"/>
                </a:lnTo>
                <a:lnTo>
                  <a:pt x="59435" y="361188"/>
                </a:lnTo>
                <a:lnTo>
                  <a:pt x="54863" y="352806"/>
                </a:lnTo>
                <a:lnTo>
                  <a:pt x="54863" y="384810"/>
                </a:lnTo>
                <a:lnTo>
                  <a:pt x="85343" y="384810"/>
                </a:lnTo>
                <a:close/>
              </a:path>
              <a:path w="764539" h="384810">
                <a:moveTo>
                  <a:pt x="764285" y="8382"/>
                </a:moveTo>
                <a:lnTo>
                  <a:pt x="760476" y="0"/>
                </a:lnTo>
                <a:lnTo>
                  <a:pt x="66616" y="346929"/>
                </a:lnTo>
                <a:lnTo>
                  <a:pt x="70842" y="355478"/>
                </a:lnTo>
                <a:lnTo>
                  <a:pt x="764285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5714" y="4568190"/>
            <a:ext cx="612140" cy="461009"/>
          </a:xfrm>
          <a:custGeom>
            <a:avLst/>
            <a:gdLst/>
            <a:ahLst/>
            <a:cxnLst/>
            <a:rect l="l" t="t" r="r" b="b"/>
            <a:pathLst>
              <a:path w="612140" h="461010">
                <a:moveTo>
                  <a:pt x="554031" y="411149"/>
                </a:moveTo>
                <a:lnTo>
                  <a:pt x="5333" y="0"/>
                </a:lnTo>
                <a:lnTo>
                  <a:pt x="0" y="7620"/>
                </a:lnTo>
                <a:lnTo>
                  <a:pt x="548184" y="418945"/>
                </a:lnTo>
                <a:lnTo>
                  <a:pt x="554031" y="411149"/>
                </a:lnTo>
                <a:close/>
              </a:path>
              <a:path w="612140" h="461010">
                <a:moveTo>
                  <a:pt x="564641" y="452420"/>
                </a:moveTo>
                <a:lnTo>
                  <a:pt x="564641" y="419100"/>
                </a:lnTo>
                <a:lnTo>
                  <a:pt x="558545" y="426720"/>
                </a:lnTo>
                <a:lnTo>
                  <a:pt x="548184" y="418945"/>
                </a:lnTo>
                <a:lnTo>
                  <a:pt x="528065" y="445770"/>
                </a:lnTo>
                <a:lnTo>
                  <a:pt x="564641" y="452420"/>
                </a:lnTo>
                <a:close/>
              </a:path>
              <a:path w="612140" h="461010">
                <a:moveTo>
                  <a:pt x="564641" y="419100"/>
                </a:moveTo>
                <a:lnTo>
                  <a:pt x="554031" y="411149"/>
                </a:lnTo>
                <a:lnTo>
                  <a:pt x="548184" y="418945"/>
                </a:lnTo>
                <a:lnTo>
                  <a:pt x="558545" y="426720"/>
                </a:lnTo>
                <a:lnTo>
                  <a:pt x="564641" y="419100"/>
                </a:lnTo>
                <a:close/>
              </a:path>
              <a:path w="612140" h="461010">
                <a:moveTo>
                  <a:pt x="611885" y="461009"/>
                </a:moveTo>
                <a:lnTo>
                  <a:pt x="573785" y="384809"/>
                </a:lnTo>
                <a:lnTo>
                  <a:pt x="554031" y="411149"/>
                </a:lnTo>
                <a:lnTo>
                  <a:pt x="564641" y="419100"/>
                </a:lnTo>
                <a:lnTo>
                  <a:pt x="564641" y="452420"/>
                </a:lnTo>
                <a:lnTo>
                  <a:pt x="611885" y="461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73023" y="2119122"/>
            <a:ext cx="2847340" cy="1351280"/>
            <a:chOff x="573023" y="2119122"/>
            <a:chExt cx="2847340" cy="1351280"/>
          </a:xfrm>
        </p:grpSpPr>
        <p:sp>
          <p:nvSpPr>
            <p:cNvPr id="9" name="object 9"/>
            <p:cNvSpPr/>
            <p:nvPr/>
          </p:nvSpPr>
          <p:spPr>
            <a:xfrm>
              <a:off x="577595" y="2123694"/>
              <a:ext cx="2724649" cy="686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023" y="2119122"/>
              <a:ext cx="2846831" cy="13464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023" y="2119122"/>
              <a:ext cx="2844800" cy="1351280"/>
            </a:xfrm>
            <a:custGeom>
              <a:avLst/>
              <a:gdLst/>
              <a:ahLst/>
              <a:cxnLst/>
              <a:rect l="l" t="t" r="r" b="b"/>
              <a:pathLst>
                <a:path w="2844800" h="1351279">
                  <a:moveTo>
                    <a:pt x="2844800" y="710184"/>
                  </a:moveTo>
                  <a:lnTo>
                    <a:pt x="2844800" y="622554"/>
                  </a:lnTo>
                  <a:lnTo>
                    <a:pt x="2832100" y="605790"/>
                  </a:lnTo>
                  <a:lnTo>
                    <a:pt x="2819400" y="558016"/>
                  </a:lnTo>
                  <a:lnTo>
                    <a:pt x="2806700" y="512684"/>
                  </a:lnTo>
                  <a:lnTo>
                    <a:pt x="2781300" y="469873"/>
                  </a:lnTo>
                  <a:lnTo>
                    <a:pt x="2743200" y="429663"/>
                  </a:lnTo>
                  <a:lnTo>
                    <a:pt x="2717800" y="392133"/>
                  </a:lnTo>
                  <a:lnTo>
                    <a:pt x="2679700" y="357362"/>
                  </a:lnTo>
                  <a:lnTo>
                    <a:pt x="2641600" y="325431"/>
                  </a:lnTo>
                  <a:lnTo>
                    <a:pt x="2603500" y="296418"/>
                  </a:lnTo>
                  <a:lnTo>
                    <a:pt x="2565400" y="269748"/>
                  </a:lnTo>
                  <a:lnTo>
                    <a:pt x="2514600" y="244602"/>
                  </a:lnTo>
                  <a:lnTo>
                    <a:pt x="2476500" y="221407"/>
                  </a:lnTo>
                  <a:lnTo>
                    <a:pt x="2425700" y="199583"/>
                  </a:lnTo>
                  <a:lnTo>
                    <a:pt x="2387600" y="179096"/>
                  </a:lnTo>
                  <a:lnTo>
                    <a:pt x="2336800" y="159912"/>
                  </a:lnTo>
                  <a:lnTo>
                    <a:pt x="2298700" y="141999"/>
                  </a:lnTo>
                  <a:lnTo>
                    <a:pt x="2247900" y="125322"/>
                  </a:lnTo>
                  <a:lnTo>
                    <a:pt x="2197100" y="109849"/>
                  </a:lnTo>
                  <a:lnTo>
                    <a:pt x="2159000" y="95546"/>
                  </a:lnTo>
                  <a:lnTo>
                    <a:pt x="2108200" y="82380"/>
                  </a:lnTo>
                  <a:lnTo>
                    <a:pt x="2057400" y="70318"/>
                  </a:lnTo>
                  <a:lnTo>
                    <a:pt x="2006600" y="59325"/>
                  </a:lnTo>
                  <a:lnTo>
                    <a:pt x="1955800" y="49370"/>
                  </a:lnTo>
                  <a:lnTo>
                    <a:pt x="1905000" y="40418"/>
                  </a:lnTo>
                  <a:lnTo>
                    <a:pt x="1854200" y="32436"/>
                  </a:lnTo>
                  <a:lnTo>
                    <a:pt x="1803400" y="25390"/>
                  </a:lnTo>
                  <a:lnTo>
                    <a:pt x="1765300" y="19248"/>
                  </a:lnTo>
                  <a:lnTo>
                    <a:pt x="1714500" y="13976"/>
                  </a:lnTo>
                  <a:lnTo>
                    <a:pt x="1663700" y="9541"/>
                  </a:lnTo>
                  <a:lnTo>
                    <a:pt x="1612900" y="5909"/>
                  </a:lnTo>
                  <a:lnTo>
                    <a:pt x="1562100" y="3048"/>
                  </a:lnTo>
                  <a:lnTo>
                    <a:pt x="1498600" y="762"/>
                  </a:lnTo>
                  <a:lnTo>
                    <a:pt x="1422400" y="0"/>
                  </a:lnTo>
                  <a:lnTo>
                    <a:pt x="1346200" y="762"/>
                  </a:lnTo>
                  <a:lnTo>
                    <a:pt x="1270000" y="3048"/>
                  </a:lnTo>
                  <a:lnTo>
                    <a:pt x="1219200" y="5909"/>
                  </a:lnTo>
                  <a:lnTo>
                    <a:pt x="1181100" y="9541"/>
                  </a:lnTo>
                  <a:lnTo>
                    <a:pt x="1130300" y="13976"/>
                  </a:lnTo>
                  <a:lnTo>
                    <a:pt x="1079500" y="19248"/>
                  </a:lnTo>
                  <a:lnTo>
                    <a:pt x="1028700" y="25390"/>
                  </a:lnTo>
                  <a:lnTo>
                    <a:pt x="977900" y="32436"/>
                  </a:lnTo>
                  <a:lnTo>
                    <a:pt x="927100" y="40418"/>
                  </a:lnTo>
                  <a:lnTo>
                    <a:pt x="876300" y="49370"/>
                  </a:lnTo>
                  <a:lnTo>
                    <a:pt x="838200" y="59325"/>
                  </a:lnTo>
                  <a:lnTo>
                    <a:pt x="787400" y="70318"/>
                  </a:lnTo>
                  <a:lnTo>
                    <a:pt x="736600" y="82380"/>
                  </a:lnTo>
                  <a:lnTo>
                    <a:pt x="685800" y="95546"/>
                  </a:lnTo>
                  <a:lnTo>
                    <a:pt x="635000" y="109849"/>
                  </a:lnTo>
                  <a:lnTo>
                    <a:pt x="584200" y="125322"/>
                  </a:lnTo>
                  <a:lnTo>
                    <a:pt x="546100" y="141999"/>
                  </a:lnTo>
                  <a:lnTo>
                    <a:pt x="495300" y="159912"/>
                  </a:lnTo>
                  <a:lnTo>
                    <a:pt x="457200" y="179096"/>
                  </a:lnTo>
                  <a:lnTo>
                    <a:pt x="406399" y="199583"/>
                  </a:lnTo>
                  <a:lnTo>
                    <a:pt x="368299" y="221407"/>
                  </a:lnTo>
                  <a:lnTo>
                    <a:pt x="317499" y="244602"/>
                  </a:lnTo>
                  <a:lnTo>
                    <a:pt x="279399" y="269748"/>
                  </a:lnTo>
                  <a:lnTo>
                    <a:pt x="241299" y="296418"/>
                  </a:lnTo>
                  <a:lnTo>
                    <a:pt x="203199" y="325727"/>
                  </a:lnTo>
                  <a:lnTo>
                    <a:pt x="165099" y="357728"/>
                  </a:lnTo>
                  <a:lnTo>
                    <a:pt x="126999" y="392413"/>
                  </a:lnTo>
                  <a:lnTo>
                    <a:pt x="88899" y="429772"/>
                  </a:lnTo>
                  <a:lnTo>
                    <a:pt x="63499" y="469798"/>
                  </a:lnTo>
                  <a:lnTo>
                    <a:pt x="38099" y="512482"/>
                  </a:lnTo>
                  <a:lnTo>
                    <a:pt x="12699" y="557815"/>
                  </a:lnTo>
                  <a:lnTo>
                    <a:pt x="0" y="605790"/>
                  </a:lnTo>
                  <a:lnTo>
                    <a:pt x="0" y="640842"/>
                  </a:lnTo>
                  <a:lnTo>
                    <a:pt x="12699" y="624078"/>
                  </a:lnTo>
                  <a:lnTo>
                    <a:pt x="12699" y="607314"/>
                  </a:lnTo>
                  <a:lnTo>
                    <a:pt x="25399" y="560338"/>
                  </a:lnTo>
                  <a:lnTo>
                    <a:pt x="38099" y="516111"/>
                  </a:lnTo>
                  <a:lnTo>
                    <a:pt x="63499" y="474567"/>
                  </a:lnTo>
                  <a:lnTo>
                    <a:pt x="101599" y="435645"/>
                  </a:lnTo>
                  <a:lnTo>
                    <a:pt x="126999" y="399280"/>
                  </a:lnTo>
                  <a:lnTo>
                    <a:pt x="165099" y="365410"/>
                  </a:lnTo>
                  <a:lnTo>
                    <a:pt x="203199" y="333970"/>
                  </a:lnTo>
                  <a:lnTo>
                    <a:pt x="241299" y="304898"/>
                  </a:lnTo>
                  <a:lnTo>
                    <a:pt x="279399" y="278130"/>
                  </a:lnTo>
                  <a:lnTo>
                    <a:pt x="330199" y="252984"/>
                  </a:lnTo>
                  <a:lnTo>
                    <a:pt x="368299" y="228600"/>
                  </a:lnTo>
                  <a:lnTo>
                    <a:pt x="419100" y="206675"/>
                  </a:lnTo>
                  <a:lnTo>
                    <a:pt x="457200" y="186099"/>
                  </a:lnTo>
                  <a:lnTo>
                    <a:pt x="508000" y="166838"/>
                  </a:lnTo>
                  <a:lnTo>
                    <a:pt x="558800" y="148861"/>
                  </a:lnTo>
                  <a:lnTo>
                    <a:pt x="596900" y="132137"/>
                  </a:lnTo>
                  <a:lnTo>
                    <a:pt x="647700" y="116633"/>
                  </a:lnTo>
                  <a:lnTo>
                    <a:pt x="698500" y="102317"/>
                  </a:lnTo>
                  <a:lnTo>
                    <a:pt x="749300" y="89158"/>
                  </a:lnTo>
                  <a:lnTo>
                    <a:pt x="800100" y="77125"/>
                  </a:lnTo>
                  <a:lnTo>
                    <a:pt x="850900" y="66184"/>
                  </a:lnTo>
                  <a:lnTo>
                    <a:pt x="901700" y="56305"/>
                  </a:lnTo>
                  <a:lnTo>
                    <a:pt x="939800" y="47455"/>
                  </a:lnTo>
                  <a:lnTo>
                    <a:pt x="990600" y="39603"/>
                  </a:lnTo>
                  <a:lnTo>
                    <a:pt x="1041400" y="32717"/>
                  </a:lnTo>
                  <a:lnTo>
                    <a:pt x="1092200" y="26765"/>
                  </a:lnTo>
                  <a:lnTo>
                    <a:pt x="1143000" y="21716"/>
                  </a:lnTo>
                  <a:lnTo>
                    <a:pt x="1193800" y="17537"/>
                  </a:lnTo>
                  <a:lnTo>
                    <a:pt x="1244600" y="14197"/>
                  </a:lnTo>
                  <a:lnTo>
                    <a:pt x="1295400" y="11664"/>
                  </a:lnTo>
                  <a:lnTo>
                    <a:pt x="1346200" y="9906"/>
                  </a:lnTo>
                  <a:lnTo>
                    <a:pt x="1422400" y="9144"/>
                  </a:lnTo>
                  <a:lnTo>
                    <a:pt x="1498600" y="9906"/>
                  </a:lnTo>
                  <a:lnTo>
                    <a:pt x="1562100" y="12954"/>
                  </a:lnTo>
                  <a:lnTo>
                    <a:pt x="1638300" y="16764"/>
                  </a:lnTo>
                  <a:lnTo>
                    <a:pt x="1689100" y="20901"/>
                  </a:lnTo>
                  <a:lnTo>
                    <a:pt x="1739900" y="25879"/>
                  </a:lnTo>
                  <a:lnTo>
                    <a:pt x="1778000" y="31739"/>
                  </a:lnTo>
                  <a:lnTo>
                    <a:pt x="1828800" y="38521"/>
                  </a:lnTo>
                  <a:lnTo>
                    <a:pt x="1879600" y="46264"/>
                  </a:lnTo>
                  <a:lnTo>
                    <a:pt x="1930400" y="55010"/>
                  </a:lnTo>
                  <a:lnTo>
                    <a:pt x="1981200" y="64797"/>
                  </a:lnTo>
                  <a:lnTo>
                    <a:pt x="2032000" y="75666"/>
                  </a:lnTo>
                  <a:lnTo>
                    <a:pt x="2082800" y="87658"/>
                  </a:lnTo>
                  <a:lnTo>
                    <a:pt x="2133600" y="100812"/>
                  </a:lnTo>
                  <a:lnTo>
                    <a:pt x="2184400" y="115169"/>
                  </a:lnTo>
                  <a:lnTo>
                    <a:pt x="2235200" y="130768"/>
                  </a:lnTo>
                  <a:lnTo>
                    <a:pt x="2286000" y="147651"/>
                  </a:lnTo>
                  <a:lnTo>
                    <a:pt x="2336800" y="165856"/>
                  </a:lnTo>
                  <a:lnTo>
                    <a:pt x="2374900" y="185424"/>
                  </a:lnTo>
                  <a:lnTo>
                    <a:pt x="2425700" y="206395"/>
                  </a:lnTo>
                  <a:lnTo>
                    <a:pt x="2463800" y="228810"/>
                  </a:lnTo>
                  <a:lnTo>
                    <a:pt x="2514600" y="252708"/>
                  </a:lnTo>
                  <a:lnTo>
                    <a:pt x="2552700" y="278130"/>
                  </a:lnTo>
                  <a:lnTo>
                    <a:pt x="2590800" y="304038"/>
                  </a:lnTo>
                  <a:lnTo>
                    <a:pt x="2628900" y="331470"/>
                  </a:lnTo>
                  <a:lnTo>
                    <a:pt x="2667000" y="364135"/>
                  </a:lnTo>
                  <a:lnTo>
                    <a:pt x="2705100" y="400056"/>
                  </a:lnTo>
                  <a:lnTo>
                    <a:pt x="2743200" y="439129"/>
                  </a:lnTo>
                  <a:lnTo>
                    <a:pt x="2768600" y="481248"/>
                  </a:lnTo>
                  <a:lnTo>
                    <a:pt x="2794000" y="526309"/>
                  </a:lnTo>
                  <a:lnTo>
                    <a:pt x="2819400" y="574208"/>
                  </a:lnTo>
                  <a:lnTo>
                    <a:pt x="2832100" y="624840"/>
                  </a:lnTo>
                  <a:lnTo>
                    <a:pt x="2832100" y="758880"/>
                  </a:lnTo>
                  <a:lnTo>
                    <a:pt x="2844800" y="710184"/>
                  </a:lnTo>
                  <a:close/>
                </a:path>
                <a:path w="2844800" h="1351279">
                  <a:moveTo>
                    <a:pt x="2832100" y="758880"/>
                  </a:moveTo>
                  <a:lnTo>
                    <a:pt x="2832100" y="726186"/>
                  </a:lnTo>
                  <a:lnTo>
                    <a:pt x="2819400" y="776836"/>
                  </a:lnTo>
                  <a:lnTo>
                    <a:pt x="2794000" y="824679"/>
                  </a:lnTo>
                  <a:lnTo>
                    <a:pt x="2768600" y="869650"/>
                  </a:lnTo>
                  <a:lnTo>
                    <a:pt x="2743200" y="911687"/>
                  </a:lnTo>
                  <a:lnTo>
                    <a:pt x="2705100" y="950726"/>
                  </a:lnTo>
                  <a:lnTo>
                    <a:pt x="2667000" y="986703"/>
                  </a:lnTo>
                  <a:lnTo>
                    <a:pt x="2628900" y="1019556"/>
                  </a:lnTo>
                  <a:lnTo>
                    <a:pt x="2552700" y="1072896"/>
                  </a:lnTo>
                  <a:lnTo>
                    <a:pt x="2514600" y="1098012"/>
                  </a:lnTo>
                  <a:lnTo>
                    <a:pt x="2463800" y="1121688"/>
                  </a:lnTo>
                  <a:lnTo>
                    <a:pt x="2425700" y="1143956"/>
                  </a:lnTo>
                  <a:lnTo>
                    <a:pt x="2374900" y="1164846"/>
                  </a:lnTo>
                  <a:lnTo>
                    <a:pt x="2336800" y="1184387"/>
                  </a:lnTo>
                  <a:lnTo>
                    <a:pt x="2286000" y="1202612"/>
                  </a:lnTo>
                  <a:lnTo>
                    <a:pt x="2235200" y="1219549"/>
                  </a:lnTo>
                  <a:lnTo>
                    <a:pt x="2184400" y="1235230"/>
                  </a:lnTo>
                  <a:lnTo>
                    <a:pt x="2133600" y="1249684"/>
                  </a:lnTo>
                  <a:lnTo>
                    <a:pt x="2082800" y="1262943"/>
                  </a:lnTo>
                  <a:lnTo>
                    <a:pt x="2032000" y="1275037"/>
                  </a:lnTo>
                  <a:lnTo>
                    <a:pt x="1981200" y="1285996"/>
                  </a:lnTo>
                  <a:lnTo>
                    <a:pt x="1930400" y="1295852"/>
                  </a:lnTo>
                  <a:lnTo>
                    <a:pt x="1879600" y="1304633"/>
                  </a:lnTo>
                  <a:lnTo>
                    <a:pt x="1828800" y="1312371"/>
                  </a:lnTo>
                  <a:lnTo>
                    <a:pt x="1778000" y="1319096"/>
                  </a:lnTo>
                  <a:lnTo>
                    <a:pt x="1739900" y="1324839"/>
                  </a:lnTo>
                  <a:lnTo>
                    <a:pt x="1689100" y="1329630"/>
                  </a:lnTo>
                  <a:lnTo>
                    <a:pt x="1638300" y="1333500"/>
                  </a:lnTo>
                  <a:lnTo>
                    <a:pt x="1562100" y="1338072"/>
                  </a:lnTo>
                  <a:lnTo>
                    <a:pt x="1498600" y="1340358"/>
                  </a:lnTo>
                  <a:lnTo>
                    <a:pt x="1422400" y="1341120"/>
                  </a:lnTo>
                  <a:lnTo>
                    <a:pt x="1346200" y="1340358"/>
                  </a:lnTo>
                  <a:lnTo>
                    <a:pt x="1295400" y="1338839"/>
                  </a:lnTo>
                  <a:lnTo>
                    <a:pt x="1244600" y="1336483"/>
                  </a:lnTo>
                  <a:lnTo>
                    <a:pt x="1193800" y="1333264"/>
                  </a:lnTo>
                  <a:lnTo>
                    <a:pt x="1143000" y="1329159"/>
                  </a:lnTo>
                  <a:lnTo>
                    <a:pt x="1092200" y="1324142"/>
                  </a:lnTo>
                  <a:lnTo>
                    <a:pt x="1041400" y="1318187"/>
                  </a:lnTo>
                  <a:lnTo>
                    <a:pt x="990600" y="1311271"/>
                  </a:lnTo>
                  <a:lnTo>
                    <a:pt x="952500" y="1303367"/>
                  </a:lnTo>
                  <a:lnTo>
                    <a:pt x="901700" y="1294451"/>
                  </a:lnTo>
                  <a:lnTo>
                    <a:pt x="850900" y="1284498"/>
                  </a:lnTo>
                  <a:lnTo>
                    <a:pt x="800100" y="1273483"/>
                  </a:lnTo>
                  <a:lnTo>
                    <a:pt x="749300" y="1261381"/>
                  </a:lnTo>
                  <a:lnTo>
                    <a:pt x="698500" y="1248166"/>
                  </a:lnTo>
                  <a:lnTo>
                    <a:pt x="647700" y="1233815"/>
                  </a:lnTo>
                  <a:lnTo>
                    <a:pt x="596900" y="1218301"/>
                  </a:lnTo>
                  <a:lnTo>
                    <a:pt x="546100" y="1201600"/>
                  </a:lnTo>
                  <a:lnTo>
                    <a:pt x="508000" y="1183687"/>
                  </a:lnTo>
                  <a:lnTo>
                    <a:pt x="457200" y="1164537"/>
                  </a:lnTo>
                  <a:lnTo>
                    <a:pt x="419100" y="1144125"/>
                  </a:lnTo>
                  <a:lnTo>
                    <a:pt x="368300" y="1122426"/>
                  </a:lnTo>
                  <a:lnTo>
                    <a:pt x="330200" y="1098042"/>
                  </a:lnTo>
                  <a:lnTo>
                    <a:pt x="279400" y="1072896"/>
                  </a:lnTo>
                  <a:lnTo>
                    <a:pt x="241300" y="1047065"/>
                  </a:lnTo>
                  <a:lnTo>
                    <a:pt x="203200" y="1019170"/>
                  </a:lnTo>
                  <a:lnTo>
                    <a:pt x="165100" y="989135"/>
                  </a:lnTo>
                  <a:lnTo>
                    <a:pt x="139700" y="956883"/>
                  </a:lnTo>
                  <a:lnTo>
                    <a:pt x="101600" y="922339"/>
                  </a:lnTo>
                  <a:lnTo>
                    <a:pt x="76200" y="885427"/>
                  </a:lnTo>
                  <a:lnTo>
                    <a:pt x="50800" y="846069"/>
                  </a:lnTo>
                  <a:lnTo>
                    <a:pt x="25400" y="804190"/>
                  </a:lnTo>
                  <a:lnTo>
                    <a:pt x="12700" y="759714"/>
                  </a:lnTo>
                  <a:lnTo>
                    <a:pt x="12700" y="726186"/>
                  </a:lnTo>
                  <a:lnTo>
                    <a:pt x="0" y="709422"/>
                  </a:lnTo>
                  <a:lnTo>
                    <a:pt x="0" y="762000"/>
                  </a:lnTo>
                  <a:lnTo>
                    <a:pt x="25400" y="807564"/>
                  </a:lnTo>
                  <a:lnTo>
                    <a:pt x="38100" y="850384"/>
                  </a:lnTo>
                  <a:lnTo>
                    <a:pt x="63500" y="890563"/>
                  </a:lnTo>
                  <a:lnTo>
                    <a:pt x="101600" y="928203"/>
                  </a:lnTo>
                  <a:lnTo>
                    <a:pt x="127000" y="963406"/>
                  </a:lnTo>
                  <a:lnTo>
                    <a:pt x="165100" y="996272"/>
                  </a:lnTo>
                  <a:lnTo>
                    <a:pt x="203200" y="1026906"/>
                  </a:lnTo>
                  <a:lnTo>
                    <a:pt x="241300" y="1055407"/>
                  </a:lnTo>
                  <a:lnTo>
                    <a:pt x="279400" y="1081879"/>
                  </a:lnTo>
                  <a:lnTo>
                    <a:pt x="317500" y="1106424"/>
                  </a:lnTo>
                  <a:lnTo>
                    <a:pt x="368300" y="1130808"/>
                  </a:lnTo>
                  <a:lnTo>
                    <a:pt x="419100" y="1153668"/>
                  </a:lnTo>
                  <a:lnTo>
                    <a:pt x="457200" y="1173496"/>
                  </a:lnTo>
                  <a:lnTo>
                    <a:pt x="495300" y="1192132"/>
                  </a:lnTo>
                  <a:lnTo>
                    <a:pt x="546100" y="1209599"/>
                  </a:lnTo>
                  <a:lnTo>
                    <a:pt x="596900" y="1225922"/>
                  </a:lnTo>
                  <a:lnTo>
                    <a:pt x="635000" y="1241122"/>
                  </a:lnTo>
                  <a:lnTo>
                    <a:pt x="685800" y="1255225"/>
                  </a:lnTo>
                  <a:lnTo>
                    <a:pt x="736600" y="1268253"/>
                  </a:lnTo>
                  <a:lnTo>
                    <a:pt x="787400" y="1280230"/>
                  </a:lnTo>
                  <a:lnTo>
                    <a:pt x="825500" y="1291179"/>
                  </a:lnTo>
                  <a:lnTo>
                    <a:pt x="876300" y="1301125"/>
                  </a:lnTo>
                  <a:lnTo>
                    <a:pt x="927100" y="1310091"/>
                  </a:lnTo>
                  <a:lnTo>
                    <a:pt x="977900" y="1318100"/>
                  </a:lnTo>
                  <a:lnTo>
                    <a:pt x="1028700" y="1325177"/>
                  </a:lnTo>
                  <a:lnTo>
                    <a:pt x="1079500" y="1331343"/>
                  </a:lnTo>
                  <a:lnTo>
                    <a:pt x="1130300" y="1336624"/>
                  </a:lnTo>
                  <a:lnTo>
                    <a:pt x="1181100" y="1341043"/>
                  </a:lnTo>
                  <a:lnTo>
                    <a:pt x="1219200" y="1344622"/>
                  </a:lnTo>
                  <a:lnTo>
                    <a:pt x="1270000" y="1347387"/>
                  </a:lnTo>
                  <a:lnTo>
                    <a:pt x="1320800" y="1349360"/>
                  </a:lnTo>
                  <a:lnTo>
                    <a:pt x="1371600" y="1350565"/>
                  </a:lnTo>
                  <a:lnTo>
                    <a:pt x="1422400" y="1351026"/>
                  </a:lnTo>
                  <a:lnTo>
                    <a:pt x="1498600" y="1350264"/>
                  </a:lnTo>
                  <a:lnTo>
                    <a:pt x="1562100" y="1347216"/>
                  </a:lnTo>
                  <a:lnTo>
                    <a:pt x="1638300" y="1343406"/>
                  </a:lnTo>
                  <a:lnTo>
                    <a:pt x="1701800" y="1337310"/>
                  </a:lnTo>
                  <a:lnTo>
                    <a:pt x="1752600" y="1332179"/>
                  </a:lnTo>
                  <a:lnTo>
                    <a:pt x="1803400" y="1326180"/>
                  </a:lnTo>
                  <a:lnTo>
                    <a:pt x="1854200" y="1319273"/>
                  </a:lnTo>
                  <a:lnTo>
                    <a:pt x="1905000" y="1311420"/>
                  </a:lnTo>
                  <a:lnTo>
                    <a:pt x="1955800" y="1302582"/>
                  </a:lnTo>
                  <a:lnTo>
                    <a:pt x="1993900" y="1292720"/>
                  </a:lnTo>
                  <a:lnTo>
                    <a:pt x="2044700" y="1281797"/>
                  </a:lnTo>
                  <a:lnTo>
                    <a:pt x="2095500" y="1269773"/>
                  </a:lnTo>
                  <a:lnTo>
                    <a:pt x="2146300" y="1256610"/>
                  </a:lnTo>
                  <a:lnTo>
                    <a:pt x="2197100" y="1242269"/>
                  </a:lnTo>
                  <a:lnTo>
                    <a:pt x="2247900" y="1226712"/>
                  </a:lnTo>
                  <a:lnTo>
                    <a:pt x="2298700" y="1209900"/>
                  </a:lnTo>
                  <a:lnTo>
                    <a:pt x="2336800" y="1191795"/>
                  </a:lnTo>
                  <a:lnTo>
                    <a:pt x="2387600" y="1172358"/>
                  </a:lnTo>
                  <a:lnTo>
                    <a:pt x="2425700" y="1151551"/>
                  </a:lnTo>
                  <a:lnTo>
                    <a:pt x="2476500" y="1129334"/>
                  </a:lnTo>
                  <a:lnTo>
                    <a:pt x="2514600" y="1105670"/>
                  </a:lnTo>
                  <a:lnTo>
                    <a:pt x="2565400" y="1080520"/>
                  </a:lnTo>
                  <a:lnTo>
                    <a:pt x="2641600" y="1027176"/>
                  </a:lnTo>
                  <a:lnTo>
                    <a:pt x="2667000" y="998220"/>
                  </a:lnTo>
                  <a:lnTo>
                    <a:pt x="2705100" y="964830"/>
                  </a:lnTo>
                  <a:lnTo>
                    <a:pt x="2743200" y="928784"/>
                  </a:lnTo>
                  <a:lnTo>
                    <a:pt x="2768600" y="890124"/>
                  </a:lnTo>
                  <a:lnTo>
                    <a:pt x="2794000" y="848892"/>
                  </a:lnTo>
                  <a:lnTo>
                    <a:pt x="2819400" y="805130"/>
                  </a:lnTo>
                  <a:lnTo>
                    <a:pt x="2832100" y="75888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5433" y="2344927"/>
            <a:ext cx="18465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686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lossy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here?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960" y="1306322"/>
            <a:ext cx="4855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Lossy</a:t>
            </a:r>
            <a:r>
              <a:rPr spc="-90" dirty="0"/>
              <a:t> </a:t>
            </a:r>
            <a:r>
              <a:rPr dirty="0"/>
              <a:t>Decomposition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7075" y="3267075"/>
          <a:ext cx="3429635" cy="1453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2075" y="5248275"/>
          <a:ext cx="2409189" cy="1453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B7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B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62675" y="5324475"/>
          <a:ext cx="2170430" cy="1453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04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7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09800" y="4644390"/>
            <a:ext cx="764540" cy="384810"/>
          </a:xfrm>
          <a:custGeom>
            <a:avLst/>
            <a:gdLst/>
            <a:ahLst/>
            <a:cxnLst/>
            <a:rect l="l" t="t" r="r" b="b"/>
            <a:pathLst>
              <a:path w="764539" h="384810">
                <a:moveTo>
                  <a:pt x="66616" y="346929"/>
                </a:moveTo>
                <a:lnTo>
                  <a:pt x="51815" y="316992"/>
                </a:lnTo>
                <a:lnTo>
                  <a:pt x="0" y="384810"/>
                </a:lnTo>
                <a:lnTo>
                  <a:pt x="54863" y="384810"/>
                </a:lnTo>
                <a:lnTo>
                  <a:pt x="54863" y="352806"/>
                </a:lnTo>
                <a:lnTo>
                  <a:pt x="66616" y="346929"/>
                </a:lnTo>
                <a:close/>
              </a:path>
              <a:path w="764539" h="384810">
                <a:moveTo>
                  <a:pt x="70842" y="355478"/>
                </a:moveTo>
                <a:lnTo>
                  <a:pt x="66616" y="346929"/>
                </a:lnTo>
                <a:lnTo>
                  <a:pt x="54863" y="352806"/>
                </a:lnTo>
                <a:lnTo>
                  <a:pt x="59435" y="361188"/>
                </a:lnTo>
                <a:lnTo>
                  <a:pt x="70842" y="355478"/>
                </a:lnTo>
                <a:close/>
              </a:path>
              <a:path w="764539" h="384810">
                <a:moveTo>
                  <a:pt x="85343" y="384810"/>
                </a:moveTo>
                <a:lnTo>
                  <a:pt x="70842" y="355478"/>
                </a:lnTo>
                <a:lnTo>
                  <a:pt x="59435" y="361188"/>
                </a:lnTo>
                <a:lnTo>
                  <a:pt x="54863" y="352806"/>
                </a:lnTo>
                <a:lnTo>
                  <a:pt x="54863" y="384810"/>
                </a:lnTo>
                <a:lnTo>
                  <a:pt x="85343" y="384810"/>
                </a:lnTo>
                <a:close/>
              </a:path>
              <a:path w="764539" h="384810">
                <a:moveTo>
                  <a:pt x="764285" y="8382"/>
                </a:moveTo>
                <a:lnTo>
                  <a:pt x="760476" y="0"/>
                </a:lnTo>
                <a:lnTo>
                  <a:pt x="66616" y="346929"/>
                </a:lnTo>
                <a:lnTo>
                  <a:pt x="70842" y="355478"/>
                </a:lnTo>
                <a:lnTo>
                  <a:pt x="764285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5714" y="4568190"/>
            <a:ext cx="612140" cy="461009"/>
          </a:xfrm>
          <a:custGeom>
            <a:avLst/>
            <a:gdLst/>
            <a:ahLst/>
            <a:cxnLst/>
            <a:rect l="l" t="t" r="r" b="b"/>
            <a:pathLst>
              <a:path w="612140" h="461010">
                <a:moveTo>
                  <a:pt x="554031" y="411149"/>
                </a:moveTo>
                <a:lnTo>
                  <a:pt x="5333" y="0"/>
                </a:lnTo>
                <a:lnTo>
                  <a:pt x="0" y="7620"/>
                </a:lnTo>
                <a:lnTo>
                  <a:pt x="548184" y="418945"/>
                </a:lnTo>
                <a:lnTo>
                  <a:pt x="554031" y="411149"/>
                </a:lnTo>
                <a:close/>
              </a:path>
              <a:path w="612140" h="461010">
                <a:moveTo>
                  <a:pt x="564641" y="452420"/>
                </a:moveTo>
                <a:lnTo>
                  <a:pt x="564641" y="419100"/>
                </a:lnTo>
                <a:lnTo>
                  <a:pt x="558545" y="426720"/>
                </a:lnTo>
                <a:lnTo>
                  <a:pt x="548184" y="418945"/>
                </a:lnTo>
                <a:lnTo>
                  <a:pt x="528065" y="445770"/>
                </a:lnTo>
                <a:lnTo>
                  <a:pt x="564641" y="452420"/>
                </a:lnTo>
                <a:close/>
              </a:path>
              <a:path w="612140" h="461010">
                <a:moveTo>
                  <a:pt x="564641" y="419100"/>
                </a:moveTo>
                <a:lnTo>
                  <a:pt x="554031" y="411149"/>
                </a:lnTo>
                <a:lnTo>
                  <a:pt x="548184" y="418945"/>
                </a:lnTo>
                <a:lnTo>
                  <a:pt x="558545" y="426720"/>
                </a:lnTo>
                <a:lnTo>
                  <a:pt x="564641" y="419100"/>
                </a:lnTo>
                <a:close/>
              </a:path>
              <a:path w="612140" h="461010">
                <a:moveTo>
                  <a:pt x="611885" y="461009"/>
                </a:moveTo>
                <a:lnTo>
                  <a:pt x="573785" y="384809"/>
                </a:lnTo>
                <a:lnTo>
                  <a:pt x="554031" y="411149"/>
                </a:lnTo>
                <a:lnTo>
                  <a:pt x="564641" y="419100"/>
                </a:lnTo>
                <a:lnTo>
                  <a:pt x="564641" y="452420"/>
                </a:lnTo>
                <a:lnTo>
                  <a:pt x="611885" y="461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082" y="753872"/>
            <a:ext cx="5870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Decomposition in</a:t>
            </a:r>
            <a:r>
              <a:rPr spc="-70" dirty="0"/>
              <a:t> </a:t>
            </a:r>
            <a:r>
              <a:rPr dirty="0"/>
              <a:t>General</a:t>
            </a:r>
          </a:p>
        </p:txBody>
      </p:sp>
      <p:sp>
        <p:nvSpPr>
          <p:cNvPr id="3" name="object 3"/>
          <p:cNvSpPr/>
          <p:nvPr/>
        </p:nvSpPr>
        <p:spPr>
          <a:xfrm>
            <a:off x="2662427" y="1595627"/>
            <a:ext cx="5508625" cy="532765"/>
          </a:xfrm>
          <a:custGeom>
            <a:avLst/>
            <a:gdLst/>
            <a:ahLst/>
            <a:cxnLst/>
            <a:rect l="l" t="t" r="r" b="b"/>
            <a:pathLst>
              <a:path w="5508625" h="532764">
                <a:moveTo>
                  <a:pt x="5508498" y="532638"/>
                </a:moveTo>
                <a:lnTo>
                  <a:pt x="5508498" y="0"/>
                </a:lnTo>
                <a:lnTo>
                  <a:pt x="0" y="0"/>
                </a:lnTo>
                <a:lnTo>
                  <a:pt x="0" y="532638"/>
                </a:lnTo>
                <a:lnTo>
                  <a:pt x="4572" y="532638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499353" y="9905"/>
                </a:lnTo>
                <a:lnTo>
                  <a:pt x="5499353" y="4571"/>
                </a:lnTo>
                <a:lnTo>
                  <a:pt x="5503926" y="9905"/>
                </a:lnTo>
                <a:lnTo>
                  <a:pt x="5503926" y="532638"/>
                </a:lnTo>
                <a:lnTo>
                  <a:pt x="5508498" y="532638"/>
                </a:lnTo>
                <a:close/>
              </a:path>
              <a:path w="5508625" h="532764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508625" h="532764">
                <a:moveTo>
                  <a:pt x="9905" y="523494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508625" h="532764">
                <a:moveTo>
                  <a:pt x="5503926" y="523494"/>
                </a:moveTo>
                <a:lnTo>
                  <a:pt x="4572" y="523494"/>
                </a:lnTo>
                <a:lnTo>
                  <a:pt x="9905" y="528065"/>
                </a:lnTo>
                <a:lnTo>
                  <a:pt x="9905" y="532638"/>
                </a:lnTo>
                <a:lnTo>
                  <a:pt x="5499353" y="532638"/>
                </a:lnTo>
                <a:lnTo>
                  <a:pt x="5499353" y="528066"/>
                </a:lnTo>
                <a:lnTo>
                  <a:pt x="5503926" y="523494"/>
                </a:lnTo>
                <a:close/>
              </a:path>
              <a:path w="5508625" h="532764">
                <a:moveTo>
                  <a:pt x="9905" y="532638"/>
                </a:moveTo>
                <a:lnTo>
                  <a:pt x="9905" y="528065"/>
                </a:lnTo>
                <a:lnTo>
                  <a:pt x="4572" y="523494"/>
                </a:lnTo>
                <a:lnTo>
                  <a:pt x="4572" y="532638"/>
                </a:lnTo>
                <a:lnTo>
                  <a:pt x="9905" y="532638"/>
                </a:lnTo>
                <a:close/>
              </a:path>
              <a:path w="5508625" h="532764">
                <a:moveTo>
                  <a:pt x="5503926" y="9905"/>
                </a:moveTo>
                <a:lnTo>
                  <a:pt x="5499353" y="4571"/>
                </a:lnTo>
                <a:lnTo>
                  <a:pt x="5499353" y="9905"/>
                </a:lnTo>
                <a:lnTo>
                  <a:pt x="5503926" y="9905"/>
                </a:lnTo>
                <a:close/>
              </a:path>
              <a:path w="5508625" h="532764">
                <a:moveTo>
                  <a:pt x="5503926" y="523494"/>
                </a:moveTo>
                <a:lnTo>
                  <a:pt x="5503926" y="9905"/>
                </a:lnTo>
                <a:lnTo>
                  <a:pt x="5499353" y="9905"/>
                </a:lnTo>
                <a:lnTo>
                  <a:pt x="5499353" y="523494"/>
                </a:lnTo>
                <a:lnTo>
                  <a:pt x="5503926" y="523494"/>
                </a:lnTo>
                <a:close/>
              </a:path>
              <a:path w="5508625" h="532764">
                <a:moveTo>
                  <a:pt x="5503926" y="532638"/>
                </a:moveTo>
                <a:lnTo>
                  <a:pt x="5503926" y="523494"/>
                </a:lnTo>
                <a:lnTo>
                  <a:pt x="5499353" y="528066"/>
                </a:lnTo>
                <a:lnTo>
                  <a:pt x="5499353" y="532638"/>
                </a:lnTo>
                <a:lnTo>
                  <a:pt x="5503926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4460" y="1597913"/>
            <a:ext cx="5504180" cy="52832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R(A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</a:t>
            </a:r>
            <a:r>
              <a:rPr sz="2800" spc="-3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8348" y="5177028"/>
            <a:ext cx="9089390" cy="520700"/>
            <a:chOff x="498348" y="5177028"/>
            <a:chExt cx="9089390" cy="520700"/>
          </a:xfrm>
        </p:grpSpPr>
        <p:sp>
          <p:nvSpPr>
            <p:cNvPr id="6" name="object 6"/>
            <p:cNvSpPr/>
            <p:nvPr/>
          </p:nvSpPr>
          <p:spPr>
            <a:xfrm>
              <a:off x="584476" y="5692140"/>
              <a:ext cx="8913134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348" y="5177028"/>
              <a:ext cx="9089136" cy="515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8348" y="5177028"/>
              <a:ext cx="9089390" cy="520700"/>
            </a:xfrm>
            <a:custGeom>
              <a:avLst/>
              <a:gdLst/>
              <a:ahLst/>
              <a:cxnLst/>
              <a:rect l="l" t="t" r="r" b="b"/>
              <a:pathLst>
                <a:path w="9089390" h="520700">
                  <a:moveTo>
                    <a:pt x="9089136" y="430530"/>
                  </a:moveTo>
                  <a:lnTo>
                    <a:pt x="9089136" y="89915"/>
                  </a:lnTo>
                  <a:lnTo>
                    <a:pt x="9088374" y="80771"/>
                  </a:lnTo>
                  <a:lnTo>
                    <a:pt x="9059198" y="23198"/>
                  </a:lnTo>
                  <a:lnTo>
                    <a:pt x="9008364" y="761"/>
                  </a:lnTo>
                  <a:lnTo>
                    <a:pt x="8999220" y="0"/>
                  </a:lnTo>
                  <a:lnTo>
                    <a:pt x="89916" y="0"/>
                  </a:lnTo>
                  <a:lnTo>
                    <a:pt x="36656" y="17806"/>
                  </a:lnTo>
                  <a:lnTo>
                    <a:pt x="3809" y="63246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3810" y="457200"/>
                  </a:lnTo>
                  <a:lnTo>
                    <a:pt x="7620" y="465582"/>
                  </a:lnTo>
                  <a:lnTo>
                    <a:pt x="9906" y="471868"/>
                  </a:lnTo>
                  <a:lnTo>
                    <a:pt x="9906" y="81534"/>
                  </a:lnTo>
                  <a:lnTo>
                    <a:pt x="25607" y="42124"/>
                  </a:lnTo>
                  <a:lnTo>
                    <a:pt x="60858" y="15042"/>
                  </a:lnTo>
                  <a:lnTo>
                    <a:pt x="9007602" y="9905"/>
                  </a:lnTo>
                  <a:lnTo>
                    <a:pt x="9015222" y="11429"/>
                  </a:lnTo>
                  <a:lnTo>
                    <a:pt x="9039053" y="20482"/>
                  </a:lnTo>
                  <a:lnTo>
                    <a:pt x="9058779" y="36466"/>
                  </a:lnTo>
                  <a:lnTo>
                    <a:pt x="9072729" y="57648"/>
                  </a:lnTo>
                  <a:lnTo>
                    <a:pt x="9079230" y="82295"/>
                  </a:lnTo>
                  <a:lnTo>
                    <a:pt x="9079230" y="470513"/>
                  </a:lnTo>
                  <a:lnTo>
                    <a:pt x="9081476" y="467106"/>
                  </a:lnTo>
                  <a:lnTo>
                    <a:pt x="9088374" y="439673"/>
                  </a:lnTo>
                  <a:lnTo>
                    <a:pt x="9089136" y="430530"/>
                  </a:lnTo>
                  <a:close/>
                </a:path>
                <a:path w="9089390" h="520700">
                  <a:moveTo>
                    <a:pt x="9079230" y="470513"/>
                  </a:moveTo>
                  <a:lnTo>
                    <a:pt x="9079230" y="438912"/>
                  </a:lnTo>
                  <a:lnTo>
                    <a:pt x="9077706" y="447294"/>
                  </a:lnTo>
                  <a:lnTo>
                    <a:pt x="9068126" y="471415"/>
                  </a:lnTo>
                  <a:lnTo>
                    <a:pt x="9031993" y="503913"/>
                  </a:lnTo>
                  <a:lnTo>
                    <a:pt x="89916" y="511302"/>
                  </a:lnTo>
                  <a:lnTo>
                    <a:pt x="64747" y="506821"/>
                  </a:lnTo>
                  <a:lnTo>
                    <a:pt x="42190" y="495047"/>
                  </a:lnTo>
                  <a:lnTo>
                    <a:pt x="24256" y="477113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1868"/>
                  </a:lnTo>
                  <a:lnTo>
                    <a:pt x="39624" y="505206"/>
                  </a:lnTo>
                  <a:lnTo>
                    <a:pt x="78160" y="519541"/>
                  </a:lnTo>
                  <a:lnTo>
                    <a:pt x="89916" y="520446"/>
                  </a:lnTo>
                  <a:lnTo>
                    <a:pt x="8999220" y="520445"/>
                  </a:lnTo>
                  <a:lnTo>
                    <a:pt x="9017508" y="518922"/>
                  </a:lnTo>
                  <a:lnTo>
                    <a:pt x="9043836" y="508641"/>
                  </a:lnTo>
                  <a:lnTo>
                    <a:pt x="9065895" y="490732"/>
                  </a:lnTo>
                  <a:lnTo>
                    <a:pt x="9079230" y="470513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67027" y="2958083"/>
            <a:ext cx="3939540" cy="532765"/>
          </a:xfrm>
          <a:custGeom>
            <a:avLst/>
            <a:gdLst/>
            <a:ahLst/>
            <a:cxnLst/>
            <a:rect l="l" t="t" r="r" b="b"/>
            <a:pathLst>
              <a:path w="3939540" h="532764">
                <a:moveTo>
                  <a:pt x="3939540" y="532638"/>
                </a:moveTo>
                <a:lnTo>
                  <a:pt x="3939540" y="0"/>
                </a:lnTo>
                <a:lnTo>
                  <a:pt x="0" y="0"/>
                </a:lnTo>
                <a:lnTo>
                  <a:pt x="0" y="532638"/>
                </a:lnTo>
                <a:lnTo>
                  <a:pt x="4572" y="532638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3929634" y="9143"/>
                </a:lnTo>
                <a:lnTo>
                  <a:pt x="3929634" y="4572"/>
                </a:lnTo>
                <a:lnTo>
                  <a:pt x="3934206" y="9143"/>
                </a:lnTo>
                <a:lnTo>
                  <a:pt x="3934206" y="532638"/>
                </a:lnTo>
                <a:lnTo>
                  <a:pt x="3939540" y="532638"/>
                </a:lnTo>
                <a:close/>
              </a:path>
              <a:path w="3939540" h="532764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3939540" h="532764">
                <a:moveTo>
                  <a:pt x="9906" y="522732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522732"/>
                </a:lnTo>
                <a:lnTo>
                  <a:pt x="9906" y="522732"/>
                </a:lnTo>
                <a:close/>
              </a:path>
              <a:path w="3939540" h="532764">
                <a:moveTo>
                  <a:pt x="3934206" y="522732"/>
                </a:moveTo>
                <a:lnTo>
                  <a:pt x="4572" y="522732"/>
                </a:lnTo>
                <a:lnTo>
                  <a:pt x="9906" y="528066"/>
                </a:lnTo>
                <a:lnTo>
                  <a:pt x="9906" y="532638"/>
                </a:lnTo>
                <a:lnTo>
                  <a:pt x="3929634" y="532638"/>
                </a:lnTo>
                <a:lnTo>
                  <a:pt x="3929634" y="528066"/>
                </a:lnTo>
                <a:lnTo>
                  <a:pt x="3934206" y="522732"/>
                </a:lnTo>
                <a:close/>
              </a:path>
              <a:path w="3939540" h="532764">
                <a:moveTo>
                  <a:pt x="9906" y="532638"/>
                </a:moveTo>
                <a:lnTo>
                  <a:pt x="9906" y="528066"/>
                </a:lnTo>
                <a:lnTo>
                  <a:pt x="4572" y="522732"/>
                </a:lnTo>
                <a:lnTo>
                  <a:pt x="4572" y="532638"/>
                </a:lnTo>
                <a:lnTo>
                  <a:pt x="9906" y="532638"/>
                </a:lnTo>
                <a:close/>
              </a:path>
              <a:path w="3939540" h="532764">
                <a:moveTo>
                  <a:pt x="3934206" y="9143"/>
                </a:moveTo>
                <a:lnTo>
                  <a:pt x="3929634" y="4572"/>
                </a:lnTo>
                <a:lnTo>
                  <a:pt x="3929634" y="9143"/>
                </a:lnTo>
                <a:lnTo>
                  <a:pt x="3934206" y="9143"/>
                </a:lnTo>
                <a:close/>
              </a:path>
              <a:path w="3939540" h="532764">
                <a:moveTo>
                  <a:pt x="3934206" y="522732"/>
                </a:moveTo>
                <a:lnTo>
                  <a:pt x="3934206" y="9143"/>
                </a:lnTo>
                <a:lnTo>
                  <a:pt x="3929634" y="9143"/>
                </a:lnTo>
                <a:lnTo>
                  <a:pt x="3929634" y="522732"/>
                </a:lnTo>
                <a:lnTo>
                  <a:pt x="3934206" y="522732"/>
                </a:lnTo>
                <a:close/>
              </a:path>
              <a:path w="3939540" h="532764">
                <a:moveTo>
                  <a:pt x="3934206" y="532638"/>
                </a:moveTo>
                <a:lnTo>
                  <a:pt x="3934206" y="522732"/>
                </a:lnTo>
                <a:lnTo>
                  <a:pt x="3929634" y="528066"/>
                </a:lnTo>
                <a:lnTo>
                  <a:pt x="3929634" y="532638"/>
                </a:lnTo>
                <a:lnTo>
                  <a:pt x="3934206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9060" y="2960370"/>
            <a:ext cx="3935095" cy="52832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...,</a:t>
            </a:r>
            <a:r>
              <a:rPr sz="2800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5628" y="2962655"/>
            <a:ext cx="3912870" cy="532765"/>
          </a:xfrm>
          <a:custGeom>
            <a:avLst/>
            <a:gdLst/>
            <a:ahLst/>
            <a:cxnLst/>
            <a:rect l="l" t="t" r="r" b="b"/>
            <a:pathLst>
              <a:path w="3912870" h="532764">
                <a:moveTo>
                  <a:pt x="3912870" y="532638"/>
                </a:moveTo>
                <a:lnTo>
                  <a:pt x="3912870" y="0"/>
                </a:lnTo>
                <a:lnTo>
                  <a:pt x="0" y="0"/>
                </a:lnTo>
                <a:lnTo>
                  <a:pt x="0" y="532638"/>
                </a:lnTo>
                <a:lnTo>
                  <a:pt x="4572" y="532638"/>
                </a:lnTo>
                <a:lnTo>
                  <a:pt x="4572" y="9143"/>
                </a:lnTo>
                <a:lnTo>
                  <a:pt x="9906" y="4571"/>
                </a:lnTo>
                <a:lnTo>
                  <a:pt x="9906" y="9143"/>
                </a:lnTo>
                <a:lnTo>
                  <a:pt x="3902964" y="9143"/>
                </a:lnTo>
                <a:lnTo>
                  <a:pt x="3902964" y="4571"/>
                </a:lnTo>
                <a:lnTo>
                  <a:pt x="3907536" y="9143"/>
                </a:lnTo>
                <a:lnTo>
                  <a:pt x="3907536" y="532638"/>
                </a:lnTo>
                <a:lnTo>
                  <a:pt x="3912870" y="532638"/>
                </a:lnTo>
                <a:close/>
              </a:path>
              <a:path w="3912870" h="532764">
                <a:moveTo>
                  <a:pt x="9906" y="9143"/>
                </a:moveTo>
                <a:lnTo>
                  <a:pt x="9906" y="4571"/>
                </a:lnTo>
                <a:lnTo>
                  <a:pt x="4572" y="9143"/>
                </a:lnTo>
                <a:lnTo>
                  <a:pt x="9906" y="9143"/>
                </a:lnTo>
                <a:close/>
              </a:path>
              <a:path w="3912870" h="532764">
                <a:moveTo>
                  <a:pt x="9906" y="523494"/>
                </a:moveTo>
                <a:lnTo>
                  <a:pt x="9906" y="9143"/>
                </a:lnTo>
                <a:lnTo>
                  <a:pt x="4572" y="9143"/>
                </a:lnTo>
                <a:lnTo>
                  <a:pt x="4572" y="523494"/>
                </a:lnTo>
                <a:lnTo>
                  <a:pt x="9906" y="523494"/>
                </a:lnTo>
                <a:close/>
              </a:path>
              <a:path w="3912870" h="532764">
                <a:moveTo>
                  <a:pt x="3907536" y="523493"/>
                </a:moveTo>
                <a:lnTo>
                  <a:pt x="4572" y="523494"/>
                </a:lnTo>
                <a:lnTo>
                  <a:pt x="9906" y="528066"/>
                </a:lnTo>
                <a:lnTo>
                  <a:pt x="9906" y="532638"/>
                </a:lnTo>
                <a:lnTo>
                  <a:pt x="3902964" y="532638"/>
                </a:lnTo>
                <a:lnTo>
                  <a:pt x="3902964" y="528065"/>
                </a:lnTo>
                <a:lnTo>
                  <a:pt x="3907536" y="523493"/>
                </a:lnTo>
                <a:close/>
              </a:path>
              <a:path w="3912870" h="532764">
                <a:moveTo>
                  <a:pt x="9906" y="532638"/>
                </a:moveTo>
                <a:lnTo>
                  <a:pt x="9906" y="528066"/>
                </a:lnTo>
                <a:lnTo>
                  <a:pt x="4572" y="523494"/>
                </a:lnTo>
                <a:lnTo>
                  <a:pt x="4572" y="532638"/>
                </a:lnTo>
                <a:lnTo>
                  <a:pt x="9906" y="532638"/>
                </a:lnTo>
                <a:close/>
              </a:path>
              <a:path w="3912870" h="532764">
                <a:moveTo>
                  <a:pt x="3907536" y="9143"/>
                </a:moveTo>
                <a:lnTo>
                  <a:pt x="3902964" y="4571"/>
                </a:lnTo>
                <a:lnTo>
                  <a:pt x="3902964" y="9143"/>
                </a:lnTo>
                <a:lnTo>
                  <a:pt x="3907536" y="9143"/>
                </a:lnTo>
                <a:close/>
              </a:path>
              <a:path w="3912870" h="532764">
                <a:moveTo>
                  <a:pt x="3907536" y="523493"/>
                </a:moveTo>
                <a:lnTo>
                  <a:pt x="3907536" y="9143"/>
                </a:lnTo>
                <a:lnTo>
                  <a:pt x="3902964" y="9143"/>
                </a:lnTo>
                <a:lnTo>
                  <a:pt x="3902964" y="523493"/>
                </a:lnTo>
                <a:lnTo>
                  <a:pt x="3907536" y="523493"/>
                </a:lnTo>
                <a:close/>
              </a:path>
              <a:path w="3912870" h="532764">
                <a:moveTo>
                  <a:pt x="3907536" y="532638"/>
                </a:moveTo>
                <a:lnTo>
                  <a:pt x="3907536" y="523493"/>
                </a:lnTo>
                <a:lnTo>
                  <a:pt x="3902964" y="528065"/>
                </a:lnTo>
                <a:lnTo>
                  <a:pt x="3902964" y="532638"/>
                </a:lnTo>
                <a:lnTo>
                  <a:pt x="3907536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07659" y="2964942"/>
            <a:ext cx="3908425" cy="52832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</a:t>
            </a:r>
            <a:r>
              <a:rPr sz="2800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24200" y="2205989"/>
            <a:ext cx="917575" cy="613410"/>
          </a:xfrm>
          <a:custGeom>
            <a:avLst/>
            <a:gdLst/>
            <a:ahLst/>
            <a:cxnLst/>
            <a:rect l="l" t="t" r="r" b="b"/>
            <a:pathLst>
              <a:path w="917575" h="613410">
                <a:moveTo>
                  <a:pt x="60964" y="567433"/>
                </a:moveTo>
                <a:lnTo>
                  <a:pt x="42671" y="539496"/>
                </a:lnTo>
                <a:lnTo>
                  <a:pt x="0" y="613410"/>
                </a:lnTo>
                <a:lnTo>
                  <a:pt x="50291" y="607519"/>
                </a:lnTo>
                <a:lnTo>
                  <a:pt x="50291" y="574548"/>
                </a:lnTo>
                <a:lnTo>
                  <a:pt x="60964" y="567433"/>
                </a:lnTo>
                <a:close/>
              </a:path>
              <a:path w="917575" h="613410">
                <a:moveTo>
                  <a:pt x="66062" y="575219"/>
                </a:moveTo>
                <a:lnTo>
                  <a:pt x="60964" y="567433"/>
                </a:lnTo>
                <a:lnTo>
                  <a:pt x="50291" y="574548"/>
                </a:lnTo>
                <a:lnTo>
                  <a:pt x="55625" y="582168"/>
                </a:lnTo>
                <a:lnTo>
                  <a:pt x="66062" y="575219"/>
                </a:lnTo>
                <a:close/>
              </a:path>
              <a:path w="917575" h="613410">
                <a:moveTo>
                  <a:pt x="84581" y="603504"/>
                </a:moveTo>
                <a:lnTo>
                  <a:pt x="66062" y="575219"/>
                </a:lnTo>
                <a:lnTo>
                  <a:pt x="55625" y="582168"/>
                </a:lnTo>
                <a:lnTo>
                  <a:pt x="50291" y="574548"/>
                </a:lnTo>
                <a:lnTo>
                  <a:pt x="50291" y="607519"/>
                </a:lnTo>
                <a:lnTo>
                  <a:pt x="84581" y="603504"/>
                </a:lnTo>
                <a:close/>
              </a:path>
              <a:path w="917575" h="613410">
                <a:moveTo>
                  <a:pt x="917447" y="8381"/>
                </a:moveTo>
                <a:lnTo>
                  <a:pt x="912113" y="0"/>
                </a:lnTo>
                <a:lnTo>
                  <a:pt x="60964" y="567433"/>
                </a:lnTo>
                <a:lnTo>
                  <a:pt x="66062" y="575219"/>
                </a:lnTo>
                <a:lnTo>
                  <a:pt x="917447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9314" y="2205989"/>
            <a:ext cx="993140" cy="689610"/>
          </a:xfrm>
          <a:custGeom>
            <a:avLst/>
            <a:gdLst/>
            <a:ahLst/>
            <a:cxnLst/>
            <a:rect l="l" t="t" r="r" b="b"/>
            <a:pathLst>
              <a:path w="993139" h="689610">
                <a:moveTo>
                  <a:pt x="933484" y="642623"/>
                </a:moveTo>
                <a:lnTo>
                  <a:pt x="5334" y="0"/>
                </a:lnTo>
                <a:lnTo>
                  <a:pt x="0" y="8382"/>
                </a:lnTo>
                <a:lnTo>
                  <a:pt x="927972" y="650650"/>
                </a:lnTo>
                <a:lnTo>
                  <a:pt x="933484" y="642623"/>
                </a:lnTo>
                <a:close/>
              </a:path>
              <a:path w="993139" h="689610">
                <a:moveTo>
                  <a:pt x="944118" y="682959"/>
                </a:moveTo>
                <a:lnTo>
                  <a:pt x="944118" y="649985"/>
                </a:lnTo>
                <a:lnTo>
                  <a:pt x="938022" y="657605"/>
                </a:lnTo>
                <a:lnTo>
                  <a:pt x="927972" y="650650"/>
                </a:lnTo>
                <a:lnTo>
                  <a:pt x="909066" y="678179"/>
                </a:lnTo>
                <a:lnTo>
                  <a:pt x="944118" y="682959"/>
                </a:lnTo>
                <a:close/>
              </a:path>
              <a:path w="993139" h="689610">
                <a:moveTo>
                  <a:pt x="944118" y="649985"/>
                </a:moveTo>
                <a:lnTo>
                  <a:pt x="933484" y="642623"/>
                </a:lnTo>
                <a:lnTo>
                  <a:pt x="927972" y="650650"/>
                </a:lnTo>
                <a:lnTo>
                  <a:pt x="938022" y="657605"/>
                </a:lnTo>
                <a:lnTo>
                  <a:pt x="944118" y="649985"/>
                </a:lnTo>
                <a:close/>
              </a:path>
              <a:path w="993139" h="689610">
                <a:moveTo>
                  <a:pt x="992886" y="689609"/>
                </a:moveTo>
                <a:lnTo>
                  <a:pt x="952500" y="614933"/>
                </a:lnTo>
                <a:lnTo>
                  <a:pt x="933484" y="642623"/>
                </a:lnTo>
                <a:lnTo>
                  <a:pt x="944118" y="649985"/>
                </a:lnTo>
                <a:lnTo>
                  <a:pt x="944118" y="682959"/>
                </a:lnTo>
                <a:lnTo>
                  <a:pt x="992886" y="689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05571" y="4697729"/>
            <a:ext cx="217931" cy="176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6005" y="4518914"/>
            <a:ext cx="8923020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  <a:tabLst>
                <a:tab pos="7804150" algn="l"/>
              </a:tabLst>
            </a:pPr>
            <a:r>
              <a:rPr sz="2800" dirty="0">
                <a:latin typeface="Arial"/>
                <a:cs typeface="Arial"/>
              </a:rPr>
              <a:t>The decomposition is called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lossless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FF0000"/>
                </a:solidFill>
                <a:latin typeface="Arial"/>
                <a:cs typeface="Arial"/>
              </a:rPr>
              <a:t>1	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2250"/>
              </a:spcBef>
              <a:tabLst>
                <a:tab pos="1143635" algn="l"/>
                <a:tab pos="4233545" algn="l"/>
              </a:tabLst>
            </a:pPr>
            <a:r>
              <a:rPr sz="2400" spc="-5" dirty="0">
                <a:latin typeface="Arial"/>
                <a:cs typeface="Arial"/>
              </a:rPr>
              <a:t>Fact: If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n 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..., B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decomposition 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lossless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It follows </a:t>
            </a:r>
            <a:r>
              <a:rPr sz="2400" spc="-5" dirty="0">
                <a:latin typeface="Arial"/>
                <a:cs typeface="Arial"/>
              </a:rPr>
              <a:t>that every BCNF decomposition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lossless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3539" y="3680714"/>
            <a:ext cx="68154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 projection of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...,</a:t>
            </a:r>
            <a:r>
              <a:rPr sz="2800" spc="-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3539" y="4107434"/>
            <a:ext cx="67906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= projection of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...,</a:t>
            </a:r>
            <a:r>
              <a:rPr sz="2800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909" y="3750817"/>
            <a:ext cx="701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"/>
                <a:cs typeface="Arial"/>
              </a:rPr>
              <a:t>Let: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7244" y="1001522"/>
            <a:ext cx="48831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Schema</a:t>
            </a:r>
            <a:r>
              <a:rPr spc="-70" dirty="0"/>
              <a:t> </a:t>
            </a:r>
            <a:r>
              <a:rPr spc="-5" dirty="0"/>
              <a:t>Refinements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= </a:t>
            </a:r>
            <a:r>
              <a:rPr spc="-5" dirty="0"/>
              <a:t>Normal</a:t>
            </a:r>
            <a:r>
              <a:rPr spc="-30" dirty="0"/>
              <a:t> </a:t>
            </a:r>
            <a:r>
              <a:rPr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567" y="2338365"/>
            <a:ext cx="8415655" cy="40500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1st Normal Form = all tables are flat (no list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values)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2nd Normal Form = obsolete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Boyce Codd Normal Form = no bad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FDs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3rd Normal Form = see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book</a:t>
            </a:r>
            <a:endParaRPr sz="2800">
              <a:latin typeface="Arial"/>
              <a:cs typeface="Arial"/>
            </a:endParaRPr>
          </a:p>
          <a:p>
            <a:pPr marL="755650" marR="63881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BCNF is lossless but can cause lose ability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check  some FDs without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(see book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3.4.4)</a:t>
            </a:r>
            <a:endParaRPr sz="2400">
              <a:latin typeface="Arial"/>
              <a:cs typeface="Arial"/>
            </a:endParaRPr>
          </a:p>
          <a:p>
            <a:pPr marL="755650" marR="147955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3NF </a:t>
            </a:r>
            <a:r>
              <a:rPr sz="2400" dirty="0">
                <a:latin typeface="Arial"/>
                <a:cs typeface="Arial"/>
              </a:rPr>
              <a:t>fixes that </a:t>
            </a:r>
            <a:r>
              <a:rPr sz="2400" spc="-5" dirty="0">
                <a:latin typeface="Arial"/>
                <a:cs typeface="Arial"/>
              </a:rPr>
              <a:t>(is lossless and dependency-preserving),  but some </a:t>
            </a:r>
            <a:r>
              <a:rPr sz="2400" dirty="0">
                <a:latin typeface="Arial"/>
                <a:cs typeface="Arial"/>
              </a:rPr>
              <a:t>tables </a:t>
            </a:r>
            <a:r>
              <a:rPr sz="2400" spc="-5" dirty="0">
                <a:latin typeface="Arial"/>
                <a:cs typeface="Arial"/>
              </a:rPr>
              <a:t>might not be in BCNF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i.e.,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may  have redundancy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anomalies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537" y="512739"/>
            <a:ext cx="6975475" cy="127508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596390">
              <a:lnSpc>
                <a:spcPct val="100000"/>
              </a:lnSpc>
              <a:spcBef>
                <a:spcPts val="1445"/>
              </a:spcBef>
            </a:pPr>
            <a:r>
              <a:rPr spc="-5" dirty="0"/>
              <a:t>Relation</a:t>
            </a:r>
            <a:r>
              <a:rPr spc="-70" dirty="0"/>
              <a:t> </a:t>
            </a:r>
            <a:r>
              <a:rPr spc="-5" dirty="0"/>
              <a:t>Decomposition</a:t>
            </a: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Break the relation into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two: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12" y="3710368"/>
          <a:ext cx="451485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SSN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123-45-6789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Seattle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Joe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987-65-4321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Westfield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72112" y="3754564"/>
          <a:ext cx="365760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SSN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PhoneNumber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123-45-6789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206-555-1234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123-45-6789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206-555-6543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987-65-4321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908-555-2121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6939" y="5052314"/>
            <a:ext cx="6634480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Anomalies have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gone:</a:t>
            </a:r>
            <a:endParaRPr sz="28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spcBef>
                <a:spcPts val="10"/>
              </a:spcBef>
              <a:buChar char="•"/>
              <a:tabLst>
                <a:tab pos="203200" algn="l"/>
              </a:tabLst>
            </a:pPr>
            <a:r>
              <a:rPr sz="240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more repeated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2400" spc="-5" dirty="0">
                <a:latin typeface="Arial"/>
                <a:cs typeface="Arial"/>
              </a:rPr>
              <a:t>Easy to move Fred to “Bellevue” (how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?)</a:t>
            </a:r>
            <a:endParaRPr sz="24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2400" spc="-5" dirty="0">
                <a:latin typeface="Arial"/>
                <a:cs typeface="Arial"/>
              </a:rPr>
              <a:t>Easy to delete all </a:t>
            </a:r>
            <a:r>
              <a:rPr sz="2400" spc="-15" dirty="0">
                <a:latin typeface="Arial"/>
                <a:cs typeface="Arial"/>
              </a:rPr>
              <a:t>Joe’s </a:t>
            </a:r>
            <a:r>
              <a:rPr sz="2400" spc="-5" dirty="0">
                <a:latin typeface="Arial"/>
                <a:cs typeface="Arial"/>
              </a:rPr>
              <a:t>phone numbers (how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?)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19312" y="1925764"/>
          <a:ext cx="6781800" cy="1463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SSN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PhoneNumber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123-45-6789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206-555-1234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Seattle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123-45-6789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206-555-6543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Seattle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Joe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987-65-4321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908-555-2121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Westfield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371600" y="2926842"/>
            <a:ext cx="765175" cy="613410"/>
          </a:xfrm>
          <a:custGeom>
            <a:avLst/>
            <a:gdLst/>
            <a:ahLst/>
            <a:cxnLst/>
            <a:rect l="l" t="t" r="r" b="b"/>
            <a:pathLst>
              <a:path w="765175" h="613410">
                <a:moveTo>
                  <a:pt x="56751" y="562370"/>
                </a:moveTo>
                <a:lnTo>
                  <a:pt x="35813" y="536448"/>
                </a:lnTo>
                <a:lnTo>
                  <a:pt x="0" y="613410"/>
                </a:lnTo>
                <a:lnTo>
                  <a:pt x="47243" y="603531"/>
                </a:lnTo>
                <a:lnTo>
                  <a:pt x="47243" y="569976"/>
                </a:lnTo>
                <a:lnTo>
                  <a:pt x="56751" y="562370"/>
                </a:lnTo>
                <a:close/>
              </a:path>
              <a:path w="765175" h="613410">
                <a:moveTo>
                  <a:pt x="62583" y="569591"/>
                </a:moveTo>
                <a:lnTo>
                  <a:pt x="56751" y="562370"/>
                </a:lnTo>
                <a:lnTo>
                  <a:pt x="47243" y="569976"/>
                </a:lnTo>
                <a:lnTo>
                  <a:pt x="52577" y="577596"/>
                </a:lnTo>
                <a:lnTo>
                  <a:pt x="62583" y="569591"/>
                </a:lnTo>
                <a:close/>
              </a:path>
              <a:path w="765175" h="613410">
                <a:moveTo>
                  <a:pt x="83819" y="595884"/>
                </a:moveTo>
                <a:lnTo>
                  <a:pt x="62583" y="569591"/>
                </a:lnTo>
                <a:lnTo>
                  <a:pt x="52577" y="577596"/>
                </a:lnTo>
                <a:lnTo>
                  <a:pt x="47243" y="569976"/>
                </a:lnTo>
                <a:lnTo>
                  <a:pt x="47243" y="603531"/>
                </a:lnTo>
                <a:lnTo>
                  <a:pt x="83819" y="595884"/>
                </a:lnTo>
                <a:close/>
              </a:path>
              <a:path w="765175" h="613410">
                <a:moveTo>
                  <a:pt x="765047" y="7620"/>
                </a:moveTo>
                <a:lnTo>
                  <a:pt x="759713" y="0"/>
                </a:lnTo>
                <a:lnTo>
                  <a:pt x="56751" y="562370"/>
                </a:lnTo>
                <a:lnTo>
                  <a:pt x="62583" y="569591"/>
                </a:lnTo>
                <a:lnTo>
                  <a:pt x="765047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8476" y="3384041"/>
            <a:ext cx="611505" cy="308610"/>
          </a:xfrm>
          <a:custGeom>
            <a:avLst/>
            <a:gdLst/>
            <a:ahLst/>
            <a:cxnLst/>
            <a:rect l="l" t="t" r="r" b="b"/>
            <a:pathLst>
              <a:path w="611504" h="308610">
                <a:moveTo>
                  <a:pt x="545565" y="270131"/>
                </a:moveTo>
                <a:lnTo>
                  <a:pt x="3809" y="0"/>
                </a:lnTo>
                <a:lnTo>
                  <a:pt x="0" y="8382"/>
                </a:lnTo>
                <a:lnTo>
                  <a:pt x="541043" y="279276"/>
                </a:lnTo>
                <a:lnTo>
                  <a:pt x="545565" y="270131"/>
                </a:lnTo>
                <a:close/>
              </a:path>
              <a:path w="611504" h="308610">
                <a:moveTo>
                  <a:pt x="557022" y="308610"/>
                </a:moveTo>
                <a:lnTo>
                  <a:pt x="557022" y="275844"/>
                </a:lnTo>
                <a:lnTo>
                  <a:pt x="552450" y="284988"/>
                </a:lnTo>
                <a:lnTo>
                  <a:pt x="541043" y="279276"/>
                </a:lnTo>
                <a:lnTo>
                  <a:pt x="526542" y="308610"/>
                </a:lnTo>
                <a:lnTo>
                  <a:pt x="557022" y="308610"/>
                </a:lnTo>
                <a:close/>
              </a:path>
              <a:path w="611504" h="308610">
                <a:moveTo>
                  <a:pt x="557022" y="275844"/>
                </a:moveTo>
                <a:lnTo>
                  <a:pt x="545565" y="270131"/>
                </a:lnTo>
                <a:lnTo>
                  <a:pt x="541043" y="279276"/>
                </a:lnTo>
                <a:lnTo>
                  <a:pt x="552450" y="284988"/>
                </a:lnTo>
                <a:lnTo>
                  <a:pt x="557022" y="275844"/>
                </a:lnTo>
                <a:close/>
              </a:path>
              <a:path w="611504" h="308610">
                <a:moveTo>
                  <a:pt x="611124" y="308610"/>
                </a:moveTo>
                <a:lnTo>
                  <a:pt x="560070" y="240792"/>
                </a:lnTo>
                <a:lnTo>
                  <a:pt x="545565" y="270131"/>
                </a:lnTo>
                <a:lnTo>
                  <a:pt x="557022" y="275844"/>
                </a:lnTo>
                <a:lnTo>
                  <a:pt x="557022" y="308610"/>
                </a:lnTo>
                <a:lnTo>
                  <a:pt x="611124" y="30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601" y="1001522"/>
            <a:ext cx="60115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2490" marR="5080" indent="-8604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Relational Schema Design  </a:t>
            </a:r>
            <a:r>
              <a:rPr dirty="0"/>
              <a:t>(or </a:t>
            </a:r>
            <a:r>
              <a:rPr spc="-5" dirty="0"/>
              <a:t>Logical</a:t>
            </a:r>
            <a:r>
              <a:rPr spc="-20" dirty="0"/>
              <a:t> </a:t>
            </a:r>
            <a:r>
              <a:rPr spc="-5" dirty="0"/>
              <a:t>Design)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393305" cy="352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How do we do this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systematically?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Start </a:t>
            </a:r>
            <a:r>
              <a:rPr sz="2800" dirty="0">
                <a:latin typeface="Arial"/>
                <a:cs typeface="Arial"/>
              </a:rPr>
              <a:t>with some relational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out its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functional dependencies</a:t>
            </a:r>
            <a:r>
              <a:rPr sz="2800" b="1" i="1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(FDs)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FDs to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normalize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relational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244" y="1306322"/>
            <a:ext cx="71697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 </a:t>
            </a:r>
            <a:r>
              <a:rPr spc="-5" dirty="0"/>
              <a:t>Dependencies</a:t>
            </a:r>
            <a:r>
              <a:rPr spc="-90" dirty="0"/>
              <a:t> </a:t>
            </a:r>
            <a:r>
              <a:rPr dirty="0"/>
              <a:t>(FDs)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253488"/>
            <a:ext cx="60458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  <a:p>
            <a:pPr marL="1274445">
              <a:lnSpc>
                <a:spcPct val="100000"/>
              </a:lnSpc>
              <a:spcBef>
                <a:spcPts val="2400"/>
              </a:spcBef>
            </a:pPr>
            <a:r>
              <a:rPr sz="2400" spc="-5" dirty="0">
                <a:latin typeface="Arial"/>
                <a:cs typeface="Arial"/>
              </a:rPr>
              <a:t>If two tuples agree on 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360" y="4063238"/>
            <a:ext cx="5801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then they must also agree on 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653" y="5094985"/>
            <a:ext cx="127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Formally: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0592" y="5862828"/>
            <a:ext cx="4260850" cy="471805"/>
          </a:xfrm>
          <a:custGeom>
            <a:avLst/>
            <a:gdLst/>
            <a:ahLst/>
            <a:cxnLst/>
            <a:rect l="l" t="t" r="r" b="b"/>
            <a:pathLst>
              <a:path w="4260850" h="471804">
                <a:moveTo>
                  <a:pt x="4260341" y="471677"/>
                </a:moveTo>
                <a:lnTo>
                  <a:pt x="4260341" y="0"/>
                </a:lnTo>
                <a:lnTo>
                  <a:pt x="0" y="0"/>
                </a:lnTo>
                <a:lnTo>
                  <a:pt x="0" y="471678"/>
                </a:lnTo>
                <a:lnTo>
                  <a:pt x="4571" y="471678"/>
                </a:lnTo>
                <a:lnTo>
                  <a:pt x="4571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4250435" y="9906"/>
                </a:lnTo>
                <a:lnTo>
                  <a:pt x="4250435" y="4572"/>
                </a:lnTo>
                <a:lnTo>
                  <a:pt x="4255008" y="9906"/>
                </a:lnTo>
                <a:lnTo>
                  <a:pt x="4255008" y="471677"/>
                </a:lnTo>
                <a:lnTo>
                  <a:pt x="4260341" y="471677"/>
                </a:lnTo>
                <a:close/>
              </a:path>
              <a:path w="4260850" h="471804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4260850" h="471804">
                <a:moveTo>
                  <a:pt x="9143" y="461772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461772"/>
                </a:lnTo>
                <a:lnTo>
                  <a:pt x="9143" y="461772"/>
                </a:lnTo>
                <a:close/>
              </a:path>
              <a:path w="4260850" h="471804">
                <a:moveTo>
                  <a:pt x="4255008" y="461772"/>
                </a:moveTo>
                <a:lnTo>
                  <a:pt x="4571" y="461772"/>
                </a:lnTo>
                <a:lnTo>
                  <a:pt x="9143" y="466344"/>
                </a:lnTo>
                <a:lnTo>
                  <a:pt x="9144" y="471678"/>
                </a:lnTo>
                <a:lnTo>
                  <a:pt x="4250435" y="471677"/>
                </a:lnTo>
                <a:lnTo>
                  <a:pt x="4250435" y="466344"/>
                </a:lnTo>
                <a:lnTo>
                  <a:pt x="4255008" y="461772"/>
                </a:lnTo>
                <a:close/>
              </a:path>
              <a:path w="4260850" h="471804">
                <a:moveTo>
                  <a:pt x="9144" y="471678"/>
                </a:moveTo>
                <a:lnTo>
                  <a:pt x="9143" y="466344"/>
                </a:lnTo>
                <a:lnTo>
                  <a:pt x="4571" y="461772"/>
                </a:lnTo>
                <a:lnTo>
                  <a:pt x="4571" y="471678"/>
                </a:lnTo>
                <a:lnTo>
                  <a:pt x="9144" y="471678"/>
                </a:lnTo>
                <a:close/>
              </a:path>
              <a:path w="4260850" h="471804">
                <a:moveTo>
                  <a:pt x="4255008" y="9906"/>
                </a:moveTo>
                <a:lnTo>
                  <a:pt x="4250435" y="4572"/>
                </a:lnTo>
                <a:lnTo>
                  <a:pt x="4250435" y="9906"/>
                </a:lnTo>
                <a:lnTo>
                  <a:pt x="4255008" y="9906"/>
                </a:lnTo>
                <a:close/>
              </a:path>
              <a:path w="4260850" h="471804">
                <a:moveTo>
                  <a:pt x="4255008" y="461772"/>
                </a:moveTo>
                <a:lnTo>
                  <a:pt x="4255008" y="9906"/>
                </a:lnTo>
                <a:lnTo>
                  <a:pt x="4250435" y="9906"/>
                </a:lnTo>
                <a:lnTo>
                  <a:pt x="4250435" y="461772"/>
                </a:lnTo>
                <a:lnTo>
                  <a:pt x="4255008" y="461772"/>
                </a:lnTo>
                <a:close/>
              </a:path>
              <a:path w="4260850" h="471804">
                <a:moveTo>
                  <a:pt x="4255008" y="471677"/>
                </a:moveTo>
                <a:lnTo>
                  <a:pt x="4255008" y="461772"/>
                </a:lnTo>
                <a:lnTo>
                  <a:pt x="4250435" y="466344"/>
                </a:lnTo>
                <a:lnTo>
                  <a:pt x="4250435" y="471677"/>
                </a:lnTo>
                <a:lnTo>
                  <a:pt x="4255008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3004" y="5865114"/>
            <a:ext cx="4255770" cy="46672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B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…,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baseline="-20833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4428" y="3515105"/>
            <a:ext cx="1952625" cy="471170"/>
          </a:xfrm>
          <a:custGeom>
            <a:avLst/>
            <a:gdLst/>
            <a:ahLst/>
            <a:cxnLst/>
            <a:rect l="l" t="t" r="r" b="b"/>
            <a:pathLst>
              <a:path w="1952625" h="471170">
                <a:moveTo>
                  <a:pt x="1952244" y="470915"/>
                </a:moveTo>
                <a:lnTo>
                  <a:pt x="1952244" y="0"/>
                </a:lnTo>
                <a:lnTo>
                  <a:pt x="0" y="0"/>
                </a:lnTo>
                <a:lnTo>
                  <a:pt x="0" y="470915"/>
                </a:lnTo>
                <a:lnTo>
                  <a:pt x="4572" y="470915"/>
                </a:lnTo>
                <a:lnTo>
                  <a:pt x="4572" y="9143"/>
                </a:lnTo>
                <a:lnTo>
                  <a:pt x="9906" y="4571"/>
                </a:lnTo>
                <a:lnTo>
                  <a:pt x="9906" y="9143"/>
                </a:lnTo>
                <a:lnTo>
                  <a:pt x="1943100" y="9143"/>
                </a:lnTo>
                <a:lnTo>
                  <a:pt x="1943100" y="4571"/>
                </a:lnTo>
                <a:lnTo>
                  <a:pt x="1947672" y="9143"/>
                </a:lnTo>
                <a:lnTo>
                  <a:pt x="1947672" y="470915"/>
                </a:lnTo>
                <a:lnTo>
                  <a:pt x="1952244" y="470915"/>
                </a:lnTo>
                <a:close/>
              </a:path>
              <a:path w="1952625" h="471170">
                <a:moveTo>
                  <a:pt x="9906" y="9143"/>
                </a:moveTo>
                <a:lnTo>
                  <a:pt x="9906" y="4571"/>
                </a:lnTo>
                <a:lnTo>
                  <a:pt x="4572" y="9143"/>
                </a:lnTo>
                <a:lnTo>
                  <a:pt x="9906" y="9143"/>
                </a:lnTo>
                <a:close/>
              </a:path>
              <a:path w="1952625" h="471170">
                <a:moveTo>
                  <a:pt x="9906" y="461771"/>
                </a:moveTo>
                <a:lnTo>
                  <a:pt x="9906" y="9143"/>
                </a:lnTo>
                <a:lnTo>
                  <a:pt x="4572" y="9143"/>
                </a:lnTo>
                <a:lnTo>
                  <a:pt x="4572" y="461771"/>
                </a:lnTo>
                <a:lnTo>
                  <a:pt x="9906" y="461771"/>
                </a:lnTo>
                <a:close/>
              </a:path>
              <a:path w="1952625" h="471170">
                <a:moveTo>
                  <a:pt x="1947672" y="461771"/>
                </a:moveTo>
                <a:lnTo>
                  <a:pt x="4572" y="461771"/>
                </a:lnTo>
                <a:lnTo>
                  <a:pt x="9906" y="466343"/>
                </a:lnTo>
                <a:lnTo>
                  <a:pt x="9906" y="470915"/>
                </a:lnTo>
                <a:lnTo>
                  <a:pt x="1943100" y="470915"/>
                </a:lnTo>
                <a:lnTo>
                  <a:pt x="1943100" y="466343"/>
                </a:lnTo>
                <a:lnTo>
                  <a:pt x="1947672" y="461771"/>
                </a:lnTo>
                <a:close/>
              </a:path>
              <a:path w="1952625" h="471170">
                <a:moveTo>
                  <a:pt x="9906" y="470915"/>
                </a:moveTo>
                <a:lnTo>
                  <a:pt x="9906" y="466343"/>
                </a:lnTo>
                <a:lnTo>
                  <a:pt x="4572" y="461771"/>
                </a:lnTo>
                <a:lnTo>
                  <a:pt x="4572" y="470915"/>
                </a:lnTo>
                <a:lnTo>
                  <a:pt x="9906" y="470915"/>
                </a:lnTo>
                <a:close/>
              </a:path>
              <a:path w="1952625" h="471170">
                <a:moveTo>
                  <a:pt x="1947672" y="9143"/>
                </a:moveTo>
                <a:lnTo>
                  <a:pt x="1943100" y="4571"/>
                </a:lnTo>
                <a:lnTo>
                  <a:pt x="1943100" y="9143"/>
                </a:lnTo>
                <a:lnTo>
                  <a:pt x="1947672" y="9143"/>
                </a:lnTo>
                <a:close/>
              </a:path>
              <a:path w="1952625" h="471170">
                <a:moveTo>
                  <a:pt x="1947672" y="461771"/>
                </a:moveTo>
                <a:lnTo>
                  <a:pt x="1947672" y="9143"/>
                </a:lnTo>
                <a:lnTo>
                  <a:pt x="1943100" y="9143"/>
                </a:lnTo>
                <a:lnTo>
                  <a:pt x="1943100" y="461771"/>
                </a:lnTo>
                <a:lnTo>
                  <a:pt x="1947672" y="461771"/>
                </a:lnTo>
                <a:close/>
              </a:path>
              <a:path w="1952625" h="471170">
                <a:moveTo>
                  <a:pt x="1947672" y="470915"/>
                </a:moveTo>
                <a:lnTo>
                  <a:pt x="1947672" y="461771"/>
                </a:lnTo>
                <a:lnTo>
                  <a:pt x="1943100" y="466343"/>
                </a:lnTo>
                <a:lnTo>
                  <a:pt x="1943100" y="470915"/>
                </a:lnTo>
                <a:lnTo>
                  <a:pt x="1947672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6459" y="3517391"/>
            <a:ext cx="1948180" cy="46672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…,</a:t>
            </a:r>
            <a:r>
              <a:rPr sz="2400" spc="-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4428" y="4567428"/>
            <a:ext cx="2030095" cy="471805"/>
          </a:xfrm>
          <a:custGeom>
            <a:avLst/>
            <a:gdLst/>
            <a:ahLst/>
            <a:cxnLst/>
            <a:rect l="l" t="t" r="r" b="b"/>
            <a:pathLst>
              <a:path w="2030095" h="471804">
                <a:moveTo>
                  <a:pt x="2029968" y="471677"/>
                </a:moveTo>
                <a:lnTo>
                  <a:pt x="2029968" y="0"/>
                </a:lnTo>
                <a:lnTo>
                  <a:pt x="0" y="0"/>
                </a:lnTo>
                <a:lnTo>
                  <a:pt x="0" y="471677"/>
                </a:lnTo>
                <a:lnTo>
                  <a:pt x="4572" y="471677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020824" y="9906"/>
                </a:lnTo>
                <a:lnTo>
                  <a:pt x="2020824" y="4572"/>
                </a:lnTo>
                <a:lnTo>
                  <a:pt x="2025396" y="9906"/>
                </a:lnTo>
                <a:lnTo>
                  <a:pt x="2025396" y="471677"/>
                </a:lnTo>
                <a:lnTo>
                  <a:pt x="2029968" y="471677"/>
                </a:lnTo>
                <a:close/>
              </a:path>
              <a:path w="2030095" h="471804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030095" h="471804">
                <a:moveTo>
                  <a:pt x="9905" y="461772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61772"/>
                </a:lnTo>
                <a:lnTo>
                  <a:pt x="9905" y="461772"/>
                </a:lnTo>
                <a:close/>
              </a:path>
              <a:path w="2030095" h="471804">
                <a:moveTo>
                  <a:pt x="2025396" y="461772"/>
                </a:moveTo>
                <a:lnTo>
                  <a:pt x="4572" y="461772"/>
                </a:lnTo>
                <a:lnTo>
                  <a:pt x="9905" y="466343"/>
                </a:lnTo>
                <a:lnTo>
                  <a:pt x="9905" y="471677"/>
                </a:lnTo>
                <a:lnTo>
                  <a:pt x="2020824" y="471677"/>
                </a:lnTo>
                <a:lnTo>
                  <a:pt x="2020824" y="466344"/>
                </a:lnTo>
                <a:lnTo>
                  <a:pt x="2025396" y="461772"/>
                </a:lnTo>
                <a:close/>
              </a:path>
              <a:path w="2030095" h="471804">
                <a:moveTo>
                  <a:pt x="9905" y="471677"/>
                </a:moveTo>
                <a:lnTo>
                  <a:pt x="9905" y="466343"/>
                </a:lnTo>
                <a:lnTo>
                  <a:pt x="4572" y="461772"/>
                </a:lnTo>
                <a:lnTo>
                  <a:pt x="4572" y="471677"/>
                </a:lnTo>
                <a:lnTo>
                  <a:pt x="9905" y="471677"/>
                </a:lnTo>
                <a:close/>
              </a:path>
              <a:path w="2030095" h="471804">
                <a:moveTo>
                  <a:pt x="2025396" y="9906"/>
                </a:moveTo>
                <a:lnTo>
                  <a:pt x="2020824" y="4572"/>
                </a:lnTo>
                <a:lnTo>
                  <a:pt x="2020824" y="9906"/>
                </a:lnTo>
                <a:lnTo>
                  <a:pt x="2025396" y="9906"/>
                </a:lnTo>
                <a:close/>
              </a:path>
              <a:path w="2030095" h="471804">
                <a:moveTo>
                  <a:pt x="2025396" y="461772"/>
                </a:moveTo>
                <a:lnTo>
                  <a:pt x="2025396" y="9906"/>
                </a:lnTo>
                <a:lnTo>
                  <a:pt x="2020824" y="9906"/>
                </a:lnTo>
                <a:lnTo>
                  <a:pt x="2020824" y="461772"/>
                </a:lnTo>
                <a:lnTo>
                  <a:pt x="2025396" y="461772"/>
                </a:lnTo>
                <a:close/>
              </a:path>
              <a:path w="2030095" h="471804">
                <a:moveTo>
                  <a:pt x="2025396" y="471677"/>
                </a:moveTo>
                <a:lnTo>
                  <a:pt x="2025396" y="461772"/>
                </a:lnTo>
                <a:lnTo>
                  <a:pt x="2020824" y="466344"/>
                </a:lnTo>
                <a:lnTo>
                  <a:pt x="2020824" y="471677"/>
                </a:lnTo>
                <a:lnTo>
                  <a:pt x="2025396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26459" y="4569714"/>
            <a:ext cx="2025650" cy="46672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B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…,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baseline="-20833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00828" y="5021579"/>
            <a:ext cx="4425315" cy="863600"/>
            <a:chOff x="5100828" y="5021579"/>
            <a:chExt cx="4425315" cy="863600"/>
          </a:xfrm>
        </p:grpSpPr>
        <p:sp>
          <p:nvSpPr>
            <p:cNvPr id="13" name="object 13"/>
            <p:cNvSpPr/>
            <p:nvPr/>
          </p:nvSpPr>
          <p:spPr>
            <a:xfrm>
              <a:off x="5945135" y="5026505"/>
              <a:ext cx="1651186" cy="66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05700" y="5093837"/>
              <a:ext cx="828880" cy="2401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8342" y="5029977"/>
              <a:ext cx="1881065" cy="265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0828" y="5021579"/>
              <a:ext cx="4424758" cy="8633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828" y="5021579"/>
              <a:ext cx="4419600" cy="863600"/>
            </a:xfrm>
            <a:custGeom>
              <a:avLst/>
              <a:gdLst/>
              <a:ahLst/>
              <a:cxnLst/>
              <a:rect l="l" t="t" r="r" b="b"/>
              <a:pathLst>
                <a:path w="4419600" h="863600">
                  <a:moveTo>
                    <a:pt x="12700" y="294132"/>
                  </a:moveTo>
                  <a:lnTo>
                    <a:pt x="12700" y="275844"/>
                  </a:lnTo>
                  <a:lnTo>
                    <a:pt x="0" y="283464"/>
                  </a:lnTo>
                  <a:lnTo>
                    <a:pt x="0" y="301752"/>
                  </a:lnTo>
                  <a:lnTo>
                    <a:pt x="12700" y="294132"/>
                  </a:lnTo>
                  <a:close/>
                </a:path>
                <a:path w="4419600" h="863600">
                  <a:moveTo>
                    <a:pt x="1003300" y="571500"/>
                  </a:moveTo>
                  <a:lnTo>
                    <a:pt x="1003300" y="563118"/>
                  </a:lnTo>
                  <a:lnTo>
                    <a:pt x="990600" y="562356"/>
                  </a:lnTo>
                  <a:lnTo>
                    <a:pt x="952500" y="558546"/>
                  </a:lnTo>
                  <a:lnTo>
                    <a:pt x="901700" y="553974"/>
                  </a:lnTo>
                  <a:lnTo>
                    <a:pt x="850900" y="548625"/>
                  </a:lnTo>
                  <a:lnTo>
                    <a:pt x="800100" y="543080"/>
                  </a:lnTo>
                  <a:lnTo>
                    <a:pt x="749300" y="537282"/>
                  </a:lnTo>
                  <a:lnTo>
                    <a:pt x="711200" y="531178"/>
                  </a:lnTo>
                  <a:lnTo>
                    <a:pt x="660400" y="524714"/>
                  </a:lnTo>
                  <a:lnTo>
                    <a:pt x="609600" y="517836"/>
                  </a:lnTo>
                  <a:lnTo>
                    <a:pt x="558800" y="510488"/>
                  </a:lnTo>
                  <a:lnTo>
                    <a:pt x="508000" y="502618"/>
                  </a:lnTo>
                  <a:lnTo>
                    <a:pt x="457200" y="494170"/>
                  </a:lnTo>
                  <a:lnTo>
                    <a:pt x="419100" y="485090"/>
                  </a:lnTo>
                  <a:lnTo>
                    <a:pt x="368300" y="475325"/>
                  </a:lnTo>
                  <a:lnTo>
                    <a:pt x="317500" y="464820"/>
                  </a:lnTo>
                  <a:lnTo>
                    <a:pt x="292100" y="457962"/>
                  </a:lnTo>
                  <a:lnTo>
                    <a:pt x="266700" y="451866"/>
                  </a:lnTo>
                  <a:lnTo>
                    <a:pt x="228600" y="441056"/>
                  </a:lnTo>
                  <a:lnTo>
                    <a:pt x="177800" y="427484"/>
                  </a:lnTo>
                  <a:lnTo>
                    <a:pt x="127000" y="410941"/>
                  </a:lnTo>
                  <a:lnTo>
                    <a:pt x="88900" y="391216"/>
                  </a:lnTo>
                  <a:lnTo>
                    <a:pt x="50800" y="368098"/>
                  </a:lnTo>
                  <a:lnTo>
                    <a:pt x="12700" y="341376"/>
                  </a:lnTo>
                  <a:lnTo>
                    <a:pt x="12700" y="328422"/>
                  </a:lnTo>
                  <a:lnTo>
                    <a:pt x="0" y="320802"/>
                  </a:lnTo>
                  <a:lnTo>
                    <a:pt x="0" y="332232"/>
                  </a:lnTo>
                  <a:lnTo>
                    <a:pt x="25400" y="362194"/>
                  </a:lnTo>
                  <a:lnTo>
                    <a:pt x="63500" y="388428"/>
                  </a:lnTo>
                  <a:lnTo>
                    <a:pt x="101600" y="410837"/>
                  </a:lnTo>
                  <a:lnTo>
                    <a:pt x="152400" y="429324"/>
                  </a:lnTo>
                  <a:lnTo>
                    <a:pt x="203200" y="443795"/>
                  </a:lnTo>
                  <a:lnTo>
                    <a:pt x="241300" y="454152"/>
                  </a:lnTo>
                  <a:lnTo>
                    <a:pt x="254000" y="461010"/>
                  </a:lnTo>
                  <a:lnTo>
                    <a:pt x="292100" y="467106"/>
                  </a:lnTo>
                  <a:lnTo>
                    <a:pt x="342900" y="478849"/>
                  </a:lnTo>
                  <a:lnTo>
                    <a:pt x="393700" y="489669"/>
                  </a:lnTo>
                  <a:lnTo>
                    <a:pt x="444500" y="499638"/>
                  </a:lnTo>
                  <a:lnTo>
                    <a:pt x="495300" y="508829"/>
                  </a:lnTo>
                  <a:lnTo>
                    <a:pt x="546100" y="517315"/>
                  </a:lnTo>
                  <a:lnTo>
                    <a:pt x="596900" y="525170"/>
                  </a:lnTo>
                  <a:lnTo>
                    <a:pt x="647700" y="532466"/>
                  </a:lnTo>
                  <a:lnTo>
                    <a:pt x="698500" y="539275"/>
                  </a:lnTo>
                  <a:lnTo>
                    <a:pt x="749300" y="545672"/>
                  </a:lnTo>
                  <a:lnTo>
                    <a:pt x="800100" y="551730"/>
                  </a:lnTo>
                  <a:lnTo>
                    <a:pt x="850900" y="557521"/>
                  </a:lnTo>
                  <a:lnTo>
                    <a:pt x="901700" y="563118"/>
                  </a:lnTo>
                  <a:lnTo>
                    <a:pt x="952500" y="567690"/>
                  </a:lnTo>
                  <a:lnTo>
                    <a:pt x="980576" y="571059"/>
                  </a:lnTo>
                  <a:lnTo>
                    <a:pt x="990600" y="563880"/>
                  </a:lnTo>
                  <a:lnTo>
                    <a:pt x="990600" y="580596"/>
                  </a:lnTo>
                  <a:lnTo>
                    <a:pt x="1003300" y="571500"/>
                  </a:lnTo>
                  <a:close/>
                </a:path>
                <a:path w="4419600" h="863600">
                  <a:moveTo>
                    <a:pt x="4419600" y="308609"/>
                  </a:moveTo>
                  <a:lnTo>
                    <a:pt x="4419600" y="282702"/>
                  </a:lnTo>
                  <a:lnTo>
                    <a:pt x="4381500" y="253850"/>
                  </a:lnTo>
                  <a:lnTo>
                    <a:pt x="4343400" y="228239"/>
                  </a:lnTo>
                  <a:lnTo>
                    <a:pt x="4292600" y="205758"/>
                  </a:lnTo>
                  <a:lnTo>
                    <a:pt x="4241800" y="186294"/>
                  </a:lnTo>
                  <a:lnTo>
                    <a:pt x="4191000" y="169738"/>
                  </a:lnTo>
                  <a:lnTo>
                    <a:pt x="4127500" y="155977"/>
                  </a:lnTo>
                  <a:lnTo>
                    <a:pt x="4089400" y="144900"/>
                  </a:lnTo>
                  <a:lnTo>
                    <a:pt x="4051300" y="136398"/>
                  </a:lnTo>
                  <a:lnTo>
                    <a:pt x="4013200" y="129540"/>
                  </a:lnTo>
                  <a:lnTo>
                    <a:pt x="3987800" y="124206"/>
                  </a:lnTo>
                  <a:lnTo>
                    <a:pt x="3937000" y="115416"/>
                  </a:lnTo>
                  <a:lnTo>
                    <a:pt x="3886200" y="107097"/>
                  </a:lnTo>
                  <a:lnTo>
                    <a:pt x="3835400" y="99232"/>
                  </a:lnTo>
                  <a:lnTo>
                    <a:pt x="3784600" y="91805"/>
                  </a:lnTo>
                  <a:lnTo>
                    <a:pt x="3733800" y="84799"/>
                  </a:lnTo>
                  <a:lnTo>
                    <a:pt x="3683000" y="78197"/>
                  </a:lnTo>
                  <a:lnTo>
                    <a:pt x="3632200" y="71985"/>
                  </a:lnTo>
                  <a:lnTo>
                    <a:pt x="3581400" y="66146"/>
                  </a:lnTo>
                  <a:lnTo>
                    <a:pt x="3530600" y="60662"/>
                  </a:lnTo>
                  <a:lnTo>
                    <a:pt x="3479800" y="55519"/>
                  </a:lnTo>
                  <a:lnTo>
                    <a:pt x="3429000" y="50699"/>
                  </a:lnTo>
                  <a:lnTo>
                    <a:pt x="3378200" y="46187"/>
                  </a:lnTo>
                  <a:lnTo>
                    <a:pt x="3327400" y="41966"/>
                  </a:lnTo>
                  <a:lnTo>
                    <a:pt x="3276600" y="38020"/>
                  </a:lnTo>
                  <a:lnTo>
                    <a:pt x="3225800" y="34332"/>
                  </a:lnTo>
                  <a:lnTo>
                    <a:pt x="3175000" y="30887"/>
                  </a:lnTo>
                  <a:lnTo>
                    <a:pt x="3124200" y="27668"/>
                  </a:lnTo>
                  <a:lnTo>
                    <a:pt x="3073400" y="24659"/>
                  </a:lnTo>
                  <a:lnTo>
                    <a:pt x="3022600" y="21844"/>
                  </a:lnTo>
                  <a:lnTo>
                    <a:pt x="2971800" y="19205"/>
                  </a:lnTo>
                  <a:lnTo>
                    <a:pt x="2921000" y="16728"/>
                  </a:lnTo>
                  <a:lnTo>
                    <a:pt x="2870200" y="14396"/>
                  </a:lnTo>
                  <a:lnTo>
                    <a:pt x="2819400" y="12192"/>
                  </a:lnTo>
                  <a:lnTo>
                    <a:pt x="2717800" y="8382"/>
                  </a:lnTo>
                  <a:lnTo>
                    <a:pt x="2603500" y="5334"/>
                  </a:lnTo>
                  <a:lnTo>
                    <a:pt x="2400300" y="1524"/>
                  </a:lnTo>
                  <a:lnTo>
                    <a:pt x="2184400" y="0"/>
                  </a:lnTo>
                  <a:lnTo>
                    <a:pt x="2133600" y="443"/>
                  </a:lnTo>
                  <a:lnTo>
                    <a:pt x="2082800" y="975"/>
                  </a:lnTo>
                  <a:lnTo>
                    <a:pt x="2032000" y="1605"/>
                  </a:lnTo>
                  <a:lnTo>
                    <a:pt x="1981200" y="2344"/>
                  </a:lnTo>
                  <a:lnTo>
                    <a:pt x="1930400" y="3200"/>
                  </a:lnTo>
                  <a:lnTo>
                    <a:pt x="1879600" y="4184"/>
                  </a:lnTo>
                  <a:lnTo>
                    <a:pt x="1828800" y="5303"/>
                  </a:lnTo>
                  <a:lnTo>
                    <a:pt x="1778000" y="6569"/>
                  </a:lnTo>
                  <a:lnTo>
                    <a:pt x="1714500" y="7991"/>
                  </a:lnTo>
                  <a:lnTo>
                    <a:pt x="1663700" y="9578"/>
                  </a:lnTo>
                  <a:lnTo>
                    <a:pt x="1612900" y="11339"/>
                  </a:lnTo>
                  <a:lnTo>
                    <a:pt x="1562100" y="13285"/>
                  </a:lnTo>
                  <a:lnTo>
                    <a:pt x="1511300" y="15424"/>
                  </a:lnTo>
                  <a:lnTo>
                    <a:pt x="1460500" y="17766"/>
                  </a:lnTo>
                  <a:lnTo>
                    <a:pt x="1409700" y="20322"/>
                  </a:lnTo>
                  <a:lnTo>
                    <a:pt x="1358900" y="23099"/>
                  </a:lnTo>
                  <a:lnTo>
                    <a:pt x="1308100" y="26108"/>
                  </a:lnTo>
                  <a:lnTo>
                    <a:pt x="1257300" y="29359"/>
                  </a:lnTo>
                  <a:lnTo>
                    <a:pt x="1206500" y="32860"/>
                  </a:lnTo>
                  <a:lnTo>
                    <a:pt x="1155700" y="36621"/>
                  </a:lnTo>
                  <a:lnTo>
                    <a:pt x="1104900" y="40653"/>
                  </a:lnTo>
                  <a:lnTo>
                    <a:pt x="1054100" y="44963"/>
                  </a:lnTo>
                  <a:lnTo>
                    <a:pt x="1003300" y="49563"/>
                  </a:lnTo>
                  <a:lnTo>
                    <a:pt x="952500" y="54460"/>
                  </a:lnTo>
                  <a:lnTo>
                    <a:pt x="901700" y="59666"/>
                  </a:lnTo>
                  <a:lnTo>
                    <a:pt x="850900" y="65189"/>
                  </a:lnTo>
                  <a:lnTo>
                    <a:pt x="800100" y="71039"/>
                  </a:lnTo>
                  <a:lnTo>
                    <a:pt x="749300" y="77226"/>
                  </a:lnTo>
                  <a:lnTo>
                    <a:pt x="698500" y="83758"/>
                  </a:lnTo>
                  <a:lnTo>
                    <a:pt x="647700" y="90646"/>
                  </a:lnTo>
                  <a:lnTo>
                    <a:pt x="596900" y="97899"/>
                  </a:lnTo>
                  <a:lnTo>
                    <a:pt x="546100" y="105526"/>
                  </a:lnTo>
                  <a:lnTo>
                    <a:pt x="495300" y="113538"/>
                  </a:lnTo>
                  <a:lnTo>
                    <a:pt x="419100" y="125730"/>
                  </a:lnTo>
                  <a:lnTo>
                    <a:pt x="381000" y="133922"/>
                  </a:lnTo>
                  <a:lnTo>
                    <a:pt x="342900" y="143558"/>
                  </a:lnTo>
                  <a:lnTo>
                    <a:pt x="292100" y="154827"/>
                  </a:lnTo>
                  <a:lnTo>
                    <a:pt x="241300" y="167921"/>
                  </a:lnTo>
                  <a:lnTo>
                    <a:pt x="177800" y="183031"/>
                  </a:lnTo>
                  <a:lnTo>
                    <a:pt x="139700" y="200349"/>
                  </a:lnTo>
                  <a:lnTo>
                    <a:pt x="88900" y="220066"/>
                  </a:lnTo>
                  <a:lnTo>
                    <a:pt x="50800" y="242373"/>
                  </a:lnTo>
                  <a:lnTo>
                    <a:pt x="12700" y="267462"/>
                  </a:lnTo>
                  <a:lnTo>
                    <a:pt x="12700" y="281178"/>
                  </a:lnTo>
                  <a:lnTo>
                    <a:pt x="25400" y="273558"/>
                  </a:lnTo>
                  <a:lnTo>
                    <a:pt x="50800" y="249214"/>
                  </a:lnTo>
                  <a:lnTo>
                    <a:pt x="88900" y="227550"/>
                  </a:lnTo>
                  <a:lnTo>
                    <a:pt x="139700" y="208375"/>
                  </a:lnTo>
                  <a:lnTo>
                    <a:pt x="190500" y="191498"/>
                  </a:lnTo>
                  <a:lnTo>
                    <a:pt x="241300" y="176726"/>
                  </a:lnTo>
                  <a:lnTo>
                    <a:pt x="292100" y="163869"/>
                  </a:lnTo>
                  <a:lnTo>
                    <a:pt x="342900" y="152735"/>
                  </a:lnTo>
                  <a:lnTo>
                    <a:pt x="381000" y="143134"/>
                  </a:lnTo>
                  <a:lnTo>
                    <a:pt x="431800" y="134874"/>
                  </a:lnTo>
                  <a:lnTo>
                    <a:pt x="495300" y="122682"/>
                  </a:lnTo>
                  <a:lnTo>
                    <a:pt x="546100" y="114682"/>
                  </a:lnTo>
                  <a:lnTo>
                    <a:pt x="596900" y="107081"/>
                  </a:lnTo>
                  <a:lnTo>
                    <a:pt x="647700" y="99868"/>
                  </a:lnTo>
                  <a:lnTo>
                    <a:pt x="698500" y="93031"/>
                  </a:lnTo>
                  <a:lnTo>
                    <a:pt x="749300" y="86560"/>
                  </a:lnTo>
                  <a:lnTo>
                    <a:pt x="800100" y="80443"/>
                  </a:lnTo>
                  <a:lnTo>
                    <a:pt x="850900" y="74668"/>
                  </a:lnTo>
                  <a:lnTo>
                    <a:pt x="901700" y="69225"/>
                  </a:lnTo>
                  <a:lnTo>
                    <a:pt x="952500" y="64101"/>
                  </a:lnTo>
                  <a:lnTo>
                    <a:pt x="1003300" y="59287"/>
                  </a:lnTo>
                  <a:lnTo>
                    <a:pt x="1054100" y="54769"/>
                  </a:lnTo>
                  <a:lnTo>
                    <a:pt x="1104900" y="50538"/>
                  </a:lnTo>
                  <a:lnTo>
                    <a:pt x="1155700" y="46582"/>
                  </a:lnTo>
                  <a:lnTo>
                    <a:pt x="1206500" y="42889"/>
                  </a:lnTo>
                  <a:lnTo>
                    <a:pt x="1257300" y="39448"/>
                  </a:lnTo>
                  <a:lnTo>
                    <a:pt x="1308100" y="36249"/>
                  </a:lnTo>
                  <a:lnTo>
                    <a:pt x="1358900" y="33279"/>
                  </a:lnTo>
                  <a:lnTo>
                    <a:pt x="1409700" y="30527"/>
                  </a:lnTo>
                  <a:lnTo>
                    <a:pt x="1460500" y="27982"/>
                  </a:lnTo>
                  <a:lnTo>
                    <a:pt x="1511300" y="25633"/>
                  </a:lnTo>
                  <a:lnTo>
                    <a:pt x="1562100" y="23468"/>
                  </a:lnTo>
                  <a:lnTo>
                    <a:pt x="1612900" y="21476"/>
                  </a:lnTo>
                  <a:lnTo>
                    <a:pt x="1663700" y="19646"/>
                  </a:lnTo>
                  <a:lnTo>
                    <a:pt x="1714500" y="17966"/>
                  </a:lnTo>
                  <a:lnTo>
                    <a:pt x="1765300" y="16426"/>
                  </a:lnTo>
                  <a:lnTo>
                    <a:pt x="1816100" y="15013"/>
                  </a:lnTo>
                  <a:lnTo>
                    <a:pt x="1866900" y="13717"/>
                  </a:lnTo>
                  <a:lnTo>
                    <a:pt x="1917700" y="12526"/>
                  </a:lnTo>
                  <a:lnTo>
                    <a:pt x="1968500" y="11430"/>
                  </a:lnTo>
                  <a:lnTo>
                    <a:pt x="2184400" y="9906"/>
                  </a:lnTo>
                  <a:lnTo>
                    <a:pt x="2400300" y="10668"/>
                  </a:lnTo>
                  <a:lnTo>
                    <a:pt x="2603500" y="14478"/>
                  </a:lnTo>
                  <a:lnTo>
                    <a:pt x="2717800" y="17526"/>
                  </a:lnTo>
                  <a:lnTo>
                    <a:pt x="2768600" y="19498"/>
                  </a:lnTo>
                  <a:lnTo>
                    <a:pt x="2819400" y="21585"/>
                  </a:lnTo>
                  <a:lnTo>
                    <a:pt x="2870200" y="23802"/>
                  </a:lnTo>
                  <a:lnTo>
                    <a:pt x="2921000" y="26163"/>
                  </a:lnTo>
                  <a:lnTo>
                    <a:pt x="2971800" y="28684"/>
                  </a:lnTo>
                  <a:lnTo>
                    <a:pt x="3022600" y="31381"/>
                  </a:lnTo>
                  <a:lnTo>
                    <a:pt x="3073400" y="34268"/>
                  </a:lnTo>
                  <a:lnTo>
                    <a:pt x="3124200" y="37360"/>
                  </a:lnTo>
                  <a:lnTo>
                    <a:pt x="3175000" y="40673"/>
                  </a:lnTo>
                  <a:lnTo>
                    <a:pt x="3225800" y="44223"/>
                  </a:lnTo>
                  <a:lnTo>
                    <a:pt x="3276600" y="48024"/>
                  </a:lnTo>
                  <a:lnTo>
                    <a:pt x="3327400" y="52092"/>
                  </a:lnTo>
                  <a:lnTo>
                    <a:pt x="3378200" y="56441"/>
                  </a:lnTo>
                  <a:lnTo>
                    <a:pt x="3441700" y="61088"/>
                  </a:lnTo>
                  <a:lnTo>
                    <a:pt x="3492500" y="66047"/>
                  </a:lnTo>
                  <a:lnTo>
                    <a:pt x="3543300" y="71334"/>
                  </a:lnTo>
                  <a:lnTo>
                    <a:pt x="3594100" y="76964"/>
                  </a:lnTo>
                  <a:lnTo>
                    <a:pt x="3644900" y="82952"/>
                  </a:lnTo>
                  <a:lnTo>
                    <a:pt x="3695700" y="89313"/>
                  </a:lnTo>
                  <a:lnTo>
                    <a:pt x="3746500" y="96063"/>
                  </a:lnTo>
                  <a:lnTo>
                    <a:pt x="3797300" y="103216"/>
                  </a:lnTo>
                  <a:lnTo>
                    <a:pt x="3848100" y="110789"/>
                  </a:lnTo>
                  <a:lnTo>
                    <a:pt x="3898900" y="118797"/>
                  </a:lnTo>
                  <a:lnTo>
                    <a:pt x="3949700" y="127254"/>
                  </a:lnTo>
                  <a:lnTo>
                    <a:pt x="3987800" y="133350"/>
                  </a:lnTo>
                  <a:lnTo>
                    <a:pt x="4038600" y="145542"/>
                  </a:lnTo>
                  <a:lnTo>
                    <a:pt x="4089400" y="156395"/>
                  </a:lnTo>
                  <a:lnTo>
                    <a:pt x="4140200" y="168563"/>
                  </a:lnTo>
                  <a:lnTo>
                    <a:pt x="4191000" y="182175"/>
                  </a:lnTo>
                  <a:lnTo>
                    <a:pt x="4241800" y="197358"/>
                  </a:lnTo>
                  <a:lnTo>
                    <a:pt x="4267200" y="204216"/>
                  </a:lnTo>
                  <a:lnTo>
                    <a:pt x="4279900" y="211074"/>
                  </a:lnTo>
                  <a:lnTo>
                    <a:pt x="4305300" y="221574"/>
                  </a:lnTo>
                  <a:lnTo>
                    <a:pt x="4343400" y="234924"/>
                  </a:lnTo>
                  <a:lnTo>
                    <a:pt x="4368800" y="250446"/>
                  </a:lnTo>
                  <a:lnTo>
                    <a:pt x="4394200" y="267461"/>
                  </a:lnTo>
                  <a:lnTo>
                    <a:pt x="4394200" y="274319"/>
                  </a:lnTo>
                  <a:lnTo>
                    <a:pt x="4406900" y="281177"/>
                  </a:lnTo>
                  <a:lnTo>
                    <a:pt x="4406900" y="300989"/>
                  </a:lnTo>
                  <a:lnTo>
                    <a:pt x="4419600" y="308609"/>
                  </a:lnTo>
                  <a:close/>
                </a:path>
                <a:path w="4419600" h="863600">
                  <a:moveTo>
                    <a:pt x="585695" y="853892"/>
                  </a:moveTo>
                  <a:lnTo>
                    <a:pt x="584200" y="854202"/>
                  </a:lnTo>
                  <a:lnTo>
                    <a:pt x="584753" y="854567"/>
                  </a:lnTo>
                  <a:lnTo>
                    <a:pt x="585695" y="853892"/>
                  </a:lnTo>
                  <a:close/>
                </a:path>
                <a:path w="4419600" h="863600">
                  <a:moveTo>
                    <a:pt x="4419600" y="339089"/>
                  </a:moveTo>
                  <a:lnTo>
                    <a:pt x="4419600" y="313944"/>
                  </a:lnTo>
                  <a:lnTo>
                    <a:pt x="4406900" y="321564"/>
                  </a:lnTo>
                  <a:lnTo>
                    <a:pt x="4406900" y="341375"/>
                  </a:lnTo>
                  <a:lnTo>
                    <a:pt x="4368800" y="365879"/>
                  </a:lnTo>
                  <a:lnTo>
                    <a:pt x="4292600" y="408110"/>
                  </a:lnTo>
                  <a:lnTo>
                    <a:pt x="4241800" y="426009"/>
                  </a:lnTo>
                  <a:lnTo>
                    <a:pt x="4191000" y="441879"/>
                  </a:lnTo>
                  <a:lnTo>
                    <a:pt x="4140200" y="455804"/>
                  </a:lnTo>
                  <a:lnTo>
                    <a:pt x="4089400" y="467870"/>
                  </a:lnTo>
                  <a:lnTo>
                    <a:pt x="4038600" y="478164"/>
                  </a:lnTo>
                  <a:lnTo>
                    <a:pt x="3987800" y="486770"/>
                  </a:lnTo>
                  <a:lnTo>
                    <a:pt x="3962400" y="493775"/>
                  </a:lnTo>
                  <a:lnTo>
                    <a:pt x="3911600" y="502920"/>
                  </a:lnTo>
                  <a:lnTo>
                    <a:pt x="3848100" y="511302"/>
                  </a:lnTo>
                  <a:lnTo>
                    <a:pt x="3797300" y="518566"/>
                  </a:lnTo>
                  <a:lnTo>
                    <a:pt x="3746500" y="525491"/>
                  </a:lnTo>
                  <a:lnTo>
                    <a:pt x="3695700" y="532084"/>
                  </a:lnTo>
                  <a:lnTo>
                    <a:pt x="3644900" y="538353"/>
                  </a:lnTo>
                  <a:lnTo>
                    <a:pt x="3594100" y="544305"/>
                  </a:lnTo>
                  <a:lnTo>
                    <a:pt x="3543300" y="549948"/>
                  </a:lnTo>
                  <a:lnTo>
                    <a:pt x="3492500" y="555289"/>
                  </a:lnTo>
                  <a:lnTo>
                    <a:pt x="3441700" y="560335"/>
                  </a:lnTo>
                  <a:lnTo>
                    <a:pt x="3390900" y="565095"/>
                  </a:lnTo>
                  <a:lnTo>
                    <a:pt x="3340100" y="569575"/>
                  </a:lnTo>
                  <a:lnTo>
                    <a:pt x="3289300" y="573783"/>
                  </a:lnTo>
                  <a:lnTo>
                    <a:pt x="3238500" y="577726"/>
                  </a:lnTo>
                  <a:lnTo>
                    <a:pt x="3187700" y="581412"/>
                  </a:lnTo>
                  <a:lnTo>
                    <a:pt x="3136900" y="584849"/>
                  </a:lnTo>
                  <a:lnTo>
                    <a:pt x="3086100" y="588043"/>
                  </a:lnTo>
                  <a:lnTo>
                    <a:pt x="3035300" y="591003"/>
                  </a:lnTo>
                  <a:lnTo>
                    <a:pt x="2984500" y="593736"/>
                  </a:lnTo>
                  <a:lnTo>
                    <a:pt x="2933700" y="596248"/>
                  </a:lnTo>
                  <a:lnTo>
                    <a:pt x="2882900" y="598549"/>
                  </a:lnTo>
                  <a:lnTo>
                    <a:pt x="2832100" y="600644"/>
                  </a:lnTo>
                  <a:lnTo>
                    <a:pt x="2768600" y="602542"/>
                  </a:lnTo>
                  <a:lnTo>
                    <a:pt x="2717800" y="604250"/>
                  </a:lnTo>
                  <a:lnTo>
                    <a:pt x="2667000" y="605776"/>
                  </a:lnTo>
                  <a:lnTo>
                    <a:pt x="2616200" y="607126"/>
                  </a:lnTo>
                  <a:lnTo>
                    <a:pt x="2565400" y="608309"/>
                  </a:lnTo>
                  <a:lnTo>
                    <a:pt x="2514600" y="609332"/>
                  </a:lnTo>
                  <a:lnTo>
                    <a:pt x="2463800" y="610203"/>
                  </a:lnTo>
                  <a:lnTo>
                    <a:pt x="2413000" y="610928"/>
                  </a:lnTo>
                  <a:lnTo>
                    <a:pt x="2362200" y="611515"/>
                  </a:lnTo>
                  <a:lnTo>
                    <a:pt x="2311400" y="611972"/>
                  </a:lnTo>
                  <a:lnTo>
                    <a:pt x="2260600" y="612307"/>
                  </a:lnTo>
                  <a:lnTo>
                    <a:pt x="2209800" y="612526"/>
                  </a:lnTo>
                  <a:lnTo>
                    <a:pt x="2108200" y="612648"/>
                  </a:lnTo>
                  <a:lnTo>
                    <a:pt x="1943100" y="610362"/>
                  </a:lnTo>
                  <a:lnTo>
                    <a:pt x="1778000" y="606552"/>
                  </a:lnTo>
                  <a:lnTo>
                    <a:pt x="1778000" y="607314"/>
                  </a:lnTo>
                  <a:lnTo>
                    <a:pt x="618508" y="847106"/>
                  </a:lnTo>
                  <a:lnTo>
                    <a:pt x="596900" y="862584"/>
                  </a:lnTo>
                  <a:lnTo>
                    <a:pt x="584753" y="854567"/>
                  </a:lnTo>
                  <a:lnTo>
                    <a:pt x="584200" y="854964"/>
                  </a:lnTo>
                  <a:lnTo>
                    <a:pt x="584200" y="863346"/>
                  </a:lnTo>
                  <a:lnTo>
                    <a:pt x="596900" y="863346"/>
                  </a:lnTo>
                  <a:lnTo>
                    <a:pt x="1778000" y="616458"/>
                  </a:lnTo>
                  <a:lnTo>
                    <a:pt x="1943100" y="620268"/>
                  </a:lnTo>
                  <a:lnTo>
                    <a:pt x="2108200" y="621792"/>
                  </a:lnTo>
                  <a:lnTo>
                    <a:pt x="2209800" y="621820"/>
                  </a:lnTo>
                  <a:lnTo>
                    <a:pt x="2260600" y="621665"/>
                  </a:lnTo>
                  <a:lnTo>
                    <a:pt x="2311400" y="621388"/>
                  </a:lnTo>
                  <a:lnTo>
                    <a:pt x="2362200" y="620981"/>
                  </a:lnTo>
                  <a:lnTo>
                    <a:pt x="2413000" y="620438"/>
                  </a:lnTo>
                  <a:lnTo>
                    <a:pt x="2463800" y="619750"/>
                  </a:lnTo>
                  <a:lnTo>
                    <a:pt x="2514600" y="618911"/>
                  </a:lnTo>
                  <a:lnTo>
                    <a:pt x="2565400" y="617914"/>
                  </a:lnTo>
                  <a:lnTo>
                    <a:pt x="2616200" y="616751"/>
                  </a:lnTo>
                  <a:lnTo>
                    <a:pt x="2667000" y="615416"/>
                  </a:lnTo>
                  <a:lnTo>
                    <a:pt x="2717800" y="613900"/>
                  </a:lnTo>
                  <a:lnTo>
                    <a:pt x="2781300" y="612197"/>
                  </a:lnTo>
                  <a:lnTo>
                    <a:pt x="2832100" y="610300"/>
                  </a:lnTo>
                  <a:lnTo>
                    <a:pt x="2882900" y="608201"/>
                  </a:lnTo>
                  <a:lnTo>
                    <a:pt x="2933700" y="605894"/>
                  </a:lnTo>
                  <a:lnTo>
                    <a:pt x="2984500" y="603370"/>
                  </a:lnTo>
                  <a:lnTo>
                    <a:pt x="3035300" y="600623"/>
                  </a:lnTo>
                  <a:lnTo>
                    <a:pt x="3086100" y="597646"/>
                  </a:lnTo>
                  <a:lnTo>
                    <a:pt x="3136900" y="594432"/>
                  </a:lnTo>
                  <a:lnTo>
                    <a:pt x="3187700" y="590972"/>
                  </a:lnTo>
                  <a:lnTo>
                    <a:pt x="3238500" y="587260"/>
                  </a:lnTo>
                  <a:lnTo>
                    <a:pt x="3289300" y="583290"/>
                  </a:lnTo>
                  <a:lnTo>
                    <a:pt x="3340100" y="579053"/>
                  </a:lnTo>
                  <a:lnTo>
                    <a:pt x="3390900" y="574542"/>
                  </a:lnTo>
                  <a:lnTo>
                    <a:pt x="3441700" y="569750"/>
                  </a:lnTo>
                  <a:lnTo>
                    <a:pt x="3492500" y="564671"/>
                  </a:lnTo>
                  <a:lnTo>
                    <a:pt x="3543300" y="559296"/>
                  </a:lnTo>
                  <a:lnTo>
                    <a:pt x="3594100" y="553619"/>
                  </a:lnTo>
                  <a:lnTo>
                    <a:pt x="3644900" y="547632"/>
                  </a:lnTo>
                  <a:lnTo>
                    <a:pt x="3695700" y="541329"/>
                  </a:lnTo>
                  <a:lnTo>
                    <a:pt x="3746500" y="534701"/>
                  </a:lnTo>
                  <a:lnTo>
                    <a:pt x="3797300" y="527743"/>
                  </a:lnTo>
                  <a:lnTo>
                    <a:pt x="3848100" y="520446"/>
                  </a:lnTo>
                  <a:lnTo>
                    <a:pt x="3911600" y="512064"/>
                  </a:lnTo>
                  <a:lnTo>
                    <a:pt x="3962400" y="502920"/>
                  </a:lnTo>
                  <a:lnTo>
                    <a:pt x="4000500" y="495324"/>
                  </a:lnTo>
                  <a:lnTo>
                    <a:pt x="4038600" y="486510"/>
                  </a:lnTo>
                  <a:lnTo>
                    <a:pt x="4089400" y="476265"/>
                  </a:lnTo>
                  <a:lnTo>
                    <a:pt x="4140200" y="464378"/>
                  </a:lnTo>
                  <a:lnTo>
                    <a:pt x="4191000" y="450637"/>
                  </a:lnTo>
                  <a:lnTo>
                    <a:pt x="4254500" y="434830"/>
                  </a:lnTo>
                  <a:lnTo>
                    <a:pt x="4292600" y="416745"/>
                  </a:lnTo>
                  <a:lnTo>
                    <a:pt x="4343400" y="396171"/>
                  </a:lnTo>
                  <a:lnTo>
                    <a:pt x="4381500" y="372897"/>
                  </a:lnTo>
                  <a:lnTo>
                    <a:pt x="4406900" y="346709"/>
                  </a:lnTo>
                  <a:lnTo>
                    <a:pt x="4419600" y="339089"/>
                  </a:lnTo>
                  <a:close/>
                </a:path>
                <a:path w="4419600" h="863600">
                  <a:moveTo>
                    <a:pt x="618508" y="847106"/>
                  </a:moveTo>
                  <a:lnTo>
                    <a:pt x="585695" y="853892"/>
                  </a:lnTo>
                  <a:lnTo>
                    <a:pt x="584753" y="854567"/>
                  </a:lnTo>
                  <a:lnTo>
                    <a:pt x="596900" y="862584"/>
                  </a:lnTo>
                  <a:lnTo>
                    <a:pt x="618508" y="847106"/>
                  </a:lnTo>
                  <a:close/>
                </a:path>
                <a:path w="4419600" h="863600">
                  <a:moveTo>
                    <a:pt x="990600" y="580596"/>
                  </a:moveTo>
                  <a:lnTo>
                    <a:pt x="990600" y="572262"/>
                  </a:lnTo>
                  <a:lnTo>
                    <a:pt x="980576" y="571059"/>
                  </a:lnTo>
                  <a:lnTo>
                    <a:pt x="585695" y="853892"/>
                  </a:lnTo>
                  <a:lnTo>
                    <a:pt x="618508" y="847106"/>
                  </a:lnTo>
                  <a:lnTo>
                    <a:pt x="990600" y="580596"/>
                  </a:lnTo>
                  <a:close/>
                </a:path>
                <a:path w="4419600" h="863600">
                  <a:moveTo>
                    <a:pt x="990600" y="572262"/>
                  </a:moveTo>
                  <a:lnTo>
                    <a:pt x="990600" y="563880"/>
                  </a:lnTo>
                  <a:lnTo>
                    <a:pt x="980576" y="571059"/>
                  </a:lnTo>
                  <a:lnTo>
                    <a:pt x="990600" y="5722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47003" y="5160517"/>
            <a:ext cx="3136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…A</a:t>
            </a:r>
            <a:r>
              <a:rPr sz="1950" baseline="-21367" dirty="0">
                <a:latin typeface="Arial"/>
                <a:cs typeface="Arial"/>
              </a:rPr>
              <a:t>n </a:t>
            </a:r>
            <a:r>
              <a:rPr sz="2000" b="1" spc="-10" dirty="0">
                <a:latin typeface="Arial"/>
                <a:cs typeface="Arial"/>
              </a:rPr>
              <a:t>determines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...B</a:t>
            </a:r>
            <a:r>
              <a:rPr sz="1950" baseline="-21367" dirty="0">
                <a:latin typeface="Arial"/>
                <a:cs typeface="Arial"/>
              </a:rPr>
              <a:t>m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244" y="886460"/>
            <a:ext cx="71697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 </a:t>
            </a:r>
            <a:r>
              <a:rPr spc="-5" dirty="0"/>
              <a:t>Dependencies</a:t>
            </a:r>
            <a:r>
              <a:rPr spc="-90" dirty="0"/>
              <a:t> </a:t>
            </a:r>
            <a:r>
              <a:rPr dirty="0"/>
              <a:t>(FDs)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2267" y="4711446"/>
            <a:ext cx="6400800" cy="1421130"/>
            <a:chOff x="1382267" y="4711446"/>
            <a:chExt cx="6400800" cy="1421130"/>
          </a:xfrm>
        </p:grpSpPr>
        <p:sp>
          <p:nvSpPr>
            <p:cNvPr id="4" name="object 4"/>
            <p:cNvSpPr/>
            <p:nvPr/>
          </p:nvSpPr>
          <p:spPr>
            <a:xfrm>
              <a:off x="1382268" y="4711445"/>
              <a:ext cx="6400800" cy="670560"/>
            </a:xfrm>
            <a:custGeom>
              <a:avLst/>
              <a:gdLst/>
              <a:ahLst/>
              <a:cxnLst/>
              <a:rect l="l" t="t" r="r" b="b"/>
              <a:pathLst>
                <a:path w="6400800" h="670560">
                  <a:moveTo>
                    <a:pt x="6400800" y="0"/>
                  </a:moveTo>
                  <a:lnTo>
                    <a:pt x="0" y="0"/>
                  </a:lnTo>
                  <a:lnTo>
                    <a:pt x="0" y="335280"/>
                  </a:lnTo>
                  <a:lnTo>
                    <a:pt x="5119878" y="335280"/>
                  </a:lnTo>
                  <a:lnTo>
                    <a:pt x="5119878" y="670560"/>
                  </a:lnTo>
                  <a:lnTo>
                    <a:pt x="6400800" y="670560"/>
                  </a:lnTo>
                  <a:lnTo>
                    <a:pt x="6400800" y="33528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9891" y="5865876"/>
              <a:ext cx="2207260" cy="266700"/>
            </a:xfrm>
            <a:custGeom>
              <a:avLst/>
              <a:gdLst/>
              <a:ahLst/>
              <a:cxnLst/>
              <a:rect l="l" t="t" r="r" b="b"/>
              <a:pathLst>
                <a:path w="2207259" h="266700">
                  <a:moveTo>
                    <a:pt x="1103507" y="147080"/>
                  </a:moveTo>
                  <a:lnTo>
                    <a:pt x="1058565" y="111518"/>
                  </a:lnTo>
                  <a:lnTo>
                    <a:pt x="1015500" y="93234"/>
                  </a:lnTo>
                  <a:lnTo>
                    <a:pt x="970314" y="82782"/>
                  </a:lnTo>
                  <a:lnTo>
                    <a:pt x="926591" y="80009"/>
                  </a:lnTo>
                  <a:lnTo>
                    <a:pt x="214883" y="80009"/>
                  </a:lnTo>
                  <a:lnTo>
                    <a:pt x="205739" y="79247"/>
                  </a:lnTo>
                  <a:lnTo>
                    <a:pt x="168576" y="75234"/>
                  </a:lnTo>
                  <a:lnTo>
                    <a:pt x="127239" y="62002"/>
                  </a:lnTo>
                  <a:lnTo>
                    <a:pt x="92006" y="39105"/>
                  </a:lnTo>
                  <a:lnTo>
                    <a:pt x="73151" y="6095"/>
                  </a:lnTo>
                  <a:lnTo>
                    <a:pt x="73151" y="0"/>
                  </a:lnTo>
                  <a:lnTo>
                    <a:pt x="0" y="3047"/>
                  </a:lnTo>
                  <a:lnTo>
                    <a:pt x="17618" y="62448"/>
                  </a:lnTo>
                  <a:lnTo>
                    <a:pt x="46270" y="96144"/>
                  </a:lnTo>
                  <a:lnTo>
                    <a:pt x="83900" y="121824"/>
                  </a:lnTo>
                  <a:lnTo>
                    <a:pt x="126932" y="139652"/>
                  </a:lnTo>
                  <a:lnTo>
                    <a:pt x="171786" y="149789"/>
                  </a:lnTo>
                  <a:lnTo>
                    <a:pt x="214883" y="152399"/>
                  </a:lnTo>
                  <a:lnTo>
                    <a:pt x="925067" y="152399"/>
                  </a:lnTo>
                  <a:lnTo>
                    <a:pt x="933449" y="153161"/>
                  </a:lnTo>
                  <a:lnTo>
                    <a:pt x="940307" y="153161"/>
                  </a:lnTo>
                  <a:lnTo>
                    <a:pt x="966562" y="156293"/>
                  </a:lnTo>
                  <a:lnTo>
                    <a:pt x="1016999" y="171901"/>
                  </a:lnTo>
                  <a:lnTo>
                    <a:pt x="1053952" y="199238"/>
                  </a:lnTo>
                  <a:lnTo>
                    <a:pt x="1066038" y="220217"/>
                  </a:lnTo>
                  <a:lnTo>
                    <a:pt x="1066038" y="223265"/>
                  </a:lnTo>
                  <a:lnTo>
                    <a:pt x="1066799" y="226313"/>
                  </a:lnTo>
                  <a:lnTo>
                    <a:pt x="1066799" y="229361"/>
                  </a:lnTo>
                  <a:lnTo>
                    <a:pt x="1068323" y="211835"/>
                  </a:lnTo>
                  <a:lnTo>
                    <a:pt x="1083768" y="171150"/>
                  </a:lnTo>
                  <a:lnTo>
                    <a:pt x="1103507" y="147080"/>
                  </a:lnTo>
                  <a:close/>
                </a:path>
                <a:path w="2207259" h="266700">
                  <a:moveTo>
                    <a:pt x="1139952" y="229361"/>
                  </a:moveTo>
                  <a:lnTo>
                    <a:pt x="1139952" y="223265"/>
                  </a:lnTo>
                  <a:lnTo>
                    <a:pt x="1139189" y="214883"/>
                  </a:lnTo>
                  <a:lnTo>
                    <a:pt x="1123994" y="172190"/>
                  </a:lnTo>
                  <a:lnTo>
                    <a:pt x="1103507" y="147080"/>
                  </a:lnTo>
                  <a:lnTo>
                    <a:pt x="1083768" y="171150"/>
                  </a:lnTo>
                  <a:lnTo>
                    <a:pt x="1068323" y="211835"/>
                  </a:lnTo>
                  <a:lnTo>
                    <a:pt x="1066799" y="229361"/>
                  </a:lnTo>
                  <a:lnTo>
                    <a:pt x="1139952" y="229361"/>
                  </a:lnTo>
                  <a:close/>
                </a:path>
                <a:path w="2207259" h="266700">
                  <a:moveTo>
                    <a:pt x="1139952" y="231647"/>
                  </a:moveTo>
                  <a:lnTo>
                    <a:pt x="1139952" y="229361"/>
                  </a:lnTo>
                  <a:lnTo>
                    <a:pt x="1066799" y="229361"/>
                  </a:lnTo>
                  <a:lnTo>
                    <a:pt x="1066799" y="231647"/>
                  </a:lnTo>
                  <a:lnTo>
                    <a:pt x="1070157" y="245483"/>
                  </a:lnTo>
                  <a:lnTo>
                    <a:pt x="1078230" y="256603"/>
                  </a:lnTo>
                  <a:lnTo>
                    <a:pt x="1089731" y="264009"/>
                  </a:lnTo>
                  <a:lnTo>
                    <a:pt x="1103376" y="266699"/>
                  </a:lnTo>
                  <a:lnTo>
                    <a:pt x="1117342" y="264009"/>
                  </a:lnTo>
                  <a:lnTo>
                    <a:pt x="1128807" y="256603"/>
                  </a:lnTo>
                  <a:lnTo>
                    <a:pt x="1136701" y="245483"/>
                  </a:lnTo>
                  <a:lnTo>
                    <a:pt x="1139952" y="231647"/>
                  </a:lnTo>
                  <a:close/>
                </a:path>
                <a:path w="2207259" h="266700">
                  <a:moveTo>
                    <a:pt x="2206752" y="9143"/>
                  </a:moveTo>
                  <a:lnTo>
                    <a:pt x="2206752" y="3047"/>
                  </a:lnTo>
                  <a:lnTo>
                    <a:pt x="2133600" y="761"/>
                  </a:lnTo>
                  <a:lnTo>
                    <a:pt x="2133600" y="6095"/>
                  </a:lnTo>
                  <a:lnTo>
                    <a:pt x="2132838" y="9143"/>
                  </a:lnTo>
                  <a:lnTo>
                    <a:pt x="2132838" y="12191"/>
                  </a:lnTo>
                  <a:lnTo>
                    <a:pt x="2128742" y="21804"/>
                  </a:lnTo>
                  <a:lnTo>
                    <a:pt x="2102358" y="49529"/>
                  </a:lnTo>
                  <a:lnTo>
                    <a:pt x="2053570" y="71789"/>
                  </a:lnTo>
                  <a:lnTo>
                    <a:pt x="2000250" y="79247"/>
                  </a:lnTo>
                  <a:lnTo>
                    <a:pt x="1991867" y="80009"/>
                  </a:lnTo>
                  <a:lnTo>
                    <a:pt x="1271777" y="80009"/>
                  </a:lnTo>
                  <a:lnTo>
                    <a:pt x="1229832" y="83950"/>
                  </a:lnTo>
                  <a:lnTo>
                    <a:pt x="1186930" y="94829"/>
                  </a:lnTo>
                  <a:lnTo>
                    <a:pt x="1146200" y="112852"/>
                  </a:lnTo>
                  <a:lnTo>
                    <a:pt x="1110770" y="138223"/>
                  </a:lnTo>
                  <a:lnTo>
                    <a:pt x="1103507" y="147080"/>
                  </a:lnTo>
                  <a:lnTo>
                    <a:pt x="1123994" y="172190"/>
                  </a:lnTo>
                  <a:lnTo>
                    <a:pt x="1139189" y="214883"/>
                  </a:lnTo>
                  <a:lnTo>
                    <a:pt x="1139952" y="223265"/>
                  </a:lnTo>
                  <a:lnTo>
                    <a:pt x="1139952" y="225551"/>
                  </a:lnTo>
                  <a:lnTo>
                    <a:pt x="1161204" y="190917"/>
                  </a:lnTo>
                  <a:lnTo>
                    <a:pt x="1198197" y="168368"/>
                  </a:lnTo>
                  <a:lnTo>
                    <a:pt x="1241500" y="156123"/>
                  </a:lnTo>
                  <a:lnTo>
                    <a:pt x="1281683" y="152399"/>
                  </a:lnTo>
                  <a:lnTo>
                    <a:pt x="2003297" y="152399"/>
                  </a:lnTo>
                  <a:lnTo>
                    <a:pt x="2045804" y="147978"/>
                  </a:lnTo>
                  <a:lnTo>
                    <a:pt x="2088991" y="136770"/>
                  </a:lnTo>
                  <a:lnTo>
                    <a:pt x="2129732" y="118448"/>
                  </a:lnTo>
                  <a:lnTo>
                    <a:pt x="2164898" y="92684"/>
                  </a:lnTo>
                  <a:lnTo>
                    <a:pt x="2191360" y="59152"/>
                  </a:lnTo>
                  <a:lnTo>
                    <a:pt x="2205990" y="17525"/>
                  </a:lnTo>
                  <a:lnTo>
                    <a:pt x="2206752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55292" y="5865876"/>
            <a:ext cx="2207260" cy="266700"/>
          </a:xfrm>
          <a:custGeom>
            <a:avLst/>
            <a:gdLst/>
            <a:ahLst/>
            <a:cxnLst/>
            <a:rect l="l" t="t" r="r" b="b"/>
            <a:pathLst>
              <a:path w="2207260" h="266700">
                <a:moveTo>
                  <a:pt x="1103507" y="147080"/>
                </a:moveTo>
                <a:lnTo>
                  <a:pt x="1058565" y="111518"/>
                </a:lnTo>
                <a:lnTo>
                  <a:pt x="1015500" y="93234"/>
                </a:lnTo>
                <a:lnTo>
                  <a:pt x="970314" y="82782"/>
                </a:lnTo>
                <a:lnTo>
                  <a:pt x="926591" y="80010"/>
                </a:lnTo>
                <a:lnTo>
                  <a:pt x="214883" y="80010"/>
                </a:lnTo>
                <a:lnTo>
                  <a:pt x="205739" y="79248"/>
                </a:lnTo>
                <a:lnTo>
                  <a:pt x="168576" y="75234"/>
                </a:lnTo>
                <a:lnTo>
                  <a:pt x="127239" y="62002"/>
                </a:lnTo>
                <a:lnTo>
                  <a:pt x="92006" y="39105"/>
                </a:lnTo>
                <a:lnTo>
                  <a:pt x="73151" y="6096"/>
                </a:lnTo>
                <a:lnTo>
                  <a:pt x="73151" y="0"/>
                </a:lnTo>
                <a:lnTo>
                  <a:pt x="0" y="3048"/>
                </a:lnTo>
                <a:lnTo>
                  <a:pt x="17618" y="62448"/>
                </a:lnTo>
                <a:lnTo>
                  <a:pt x="46270" y="96144"/>
                </a:lnTo>
                <a:lnTo>
                  <a:pt x="83900" y="121824"/>
                </a:lnTo>
                <a:lnTo>
                  <a:pt x="126932" y="139652"/>
                </a:lnTo>
                <a:lnTo>
                  <a:pt x="171786" y="149789"/>
                </a:lnTo>
                <a:lnTo>
                  <a:pt x="214883" y="152400"/>
                </a:lnTo>
                <a:lnTo>
                  <a:pt x="925067" y="152400"/>
                </a:lnTo>
                <a:lnTo>
                  <a:pt x="933449" y="153162"/>
                </a:lnTo>
                <a:lnTo>
                  <a:pt x="940307" y="153162"/>
                </a:lnTo>
                <a:lnTo>
                  <a:pt x="966562" y="156293"/>
                </a:lnTo>
                <a:lnTo>
                  <a:pt x="1016999" y="171901"/>
                </a:lnTo>
                <a:lnTo>
                  <a:pt x="1053952" y="199238"/>
                </a:lnTo>
                <a:lnTo>
                  <a:pt x="1066038" y="220218"/>
                </a:lnTo>
                <a:lnTo>
                  <a:pt x="1066038" y="223266"/>
                </a:lnTo>
                <a:lnTo>
                  <a:pt x="1066799" y="226314"/>
                </a:lnTo>
                <a:lnTo>
                  <a:pt x="1066799" y="229362"/>
                </a:lnTo>
                <a:lnTo>
                  <a:pt x="1068323" y="211836"/>
                </a:lnTo>
                <a:lnTo>
                  <a:pt x="1083768" y="171150"/>
                </a:lnTo>
                <a:lnTo>
                  <a:pt x="1103507" y="147080"/>
                </a:lnTo>
                <a:close/>
              </a:path>
              <a:path w="2207260" h="266700">
                <a:moveTo>
                  <a:pt x="1139952" y="229362"/>
                </a:moveTo>
                <a:lnTo>
                  <a:pt x="1139952" y="223266"/>
                </a:lnTo>
                <a:lnTo>
                  <a:pt x="1139189" y="214884"/>
                </a:lnTo>
                <a:lnTo>
                  <a:pt x="1123994" y="172190"/>
                </a:lnTo>
                <a:lnTo>
                  <a:pt x="1103507" y="147080"/>
                </a:lnTo>
                <a:lnTo>
                  <a:pt x="1083768" y="171150"/>
                </a:lnTo>
                <a:lnTo>
                  <a:pt x="1068323" y="211836"/>
                </a:lnTo>
                <a:lnTo>
                  <a:pt x="1066799" y="229362"/>
                </a:lnTo>
                <a:lnTo>
                  <a:pt x="1139952" y="229362"/>
                </a:lnTo>
                <a:close/>
              </a:path>
              <a:path w="2207260" h="266700">
                <a:moveTo>
                  <a:pt x="1139952" y="231648"/>
                </a:moveTo>
                <a:lnTo>
                  <a:pt x="1139952" y="229362"/>
                </a:lnTo>
                <a:lnTo>
                  <a:pt x="1066799" y="229362"/>
                </a:lnTo>
                <a:lnTo>
                  <a:pt x="1066799" y="231648"/>
                </a:lnTo>
                <a:lnTo>
                  <a:pt x="1070157" y="245483"/>
                </a:lnTo>
                <a:lnTo>
                  <a:pt x="1078230" y="256603"/>
                </a:lnTo>
                <a:lnTo>
                  <a:pt x="1089731" y="264009"/>
                </a:lnTo>
                <a:lnTo>
                  <a:pt x="1103376" y="266700"/>
                </a:lnTo>
                <a:lnTo>
                  <a:pt x="1117342" y="264009"/>
                </a:lnTo>
                <a:lnTo>
                  <a:pt x="1128807" y="256603"/>
                </a:lnTo>
                <a:lnTo>
                  <a:pt x="1136701" y="245483"/>
                </a:lnTo>
                <a:lnTo>
                  <a:pt x="1139952" y="231648"/>
                </a:lnTo>
                <a:close/>
              </a:path>
              <a:path w="2207260" h="266700">
                <a:moveTo>
                  <a:pt x="2206752" y="9144"/>
                </a:moveTo>
                <a:lnTo>
                  <a:pt x="2206752" y="3048"/>
                </a:lnTo>
                <a:lnTo>
                  <a:pt x="2133600" y="762"/>
                </a:lnTo>
                <a:lnTo>
                  <a:pt x="2133600" y="6096"/>
                </a:lnTo>
                <a:lnTo>
                  <a:pt x="2132838" y="9144"/>
                </a:lnTo>
                <a:lnTo>
                  <a:pt x="2132838" y="12192"/>
                </a:lnTo>
                <a:lnTo>
                  <a:pt x="2128742" y="21799"/>
                </a:lnTo>
                <a:lnTo>
                  <a:pt x="2102358" y="49530"/>
                </a:lnTo>
                <a:lnTo>
                  <a:pt x="2053570" y="71785"/>
                </a:lnTo>
                <a:lnTo>
                  <a:pt x="2000250" y="79248"/>
                </a:lnTo>
                <a:lnTo>
                  <a:pt x="1991867" y="80010"/>
                </a:lnTo>
                <a:lnTo>
                  <a:pt x="1271777" y="80010"/>
                </a:lnTo>
                <a:lnTo>
                  <a:pt x="1229832" y="83950"/>
                </a:lnTo>
                <a:lnTo>
                  <a:pt x="1186930" y="94829"/>
                </a:lnTo>
                <a:lnTo>
                  <a:pt x="1146200" y="112852"/>
                </a:lnTo>
                <a:lnTo>
                  <a:pt x="1110770" y="138223"/>
                </a:lnTo>
                <a:lnTo>
                  <a:pt x="1103507" y="147080"/>
                </a:lnTo>
                <a:lnTo>
                  <a:pt x="1123994" y="172190"/>
                </a:lnTo>
                <a:lnTo>
                  <a:pt x="1139189" y="214884"/>
                </a:lnTo>
                <a:lnTo>
                  <a:pt x="1139952" y="223266"/>
                </a:lnTo>
                <a:lnTo>
                  <a:pt x="1139952" y="225552"/>
                </a:lnTo>
                <a:lnTo>
                  <a:pt x="1161204" y="190917"/>
                </a:lnTo>
                <a:lnTo>
                  <a:pt x="1198197" y="168368"/>
                </a:lnTo>
                <a:lnTo>
                  <a:pt x="1241500" y="156123"/>
                </a:lnTo>
                <a:lnTo>
                  <a:pt x="1281683" y="152400"/>
                </a:lnTo>
                <a:lnTo>
                  <a:pt x="2003297" y="152400"/>
                </a:lnTo>
                <a:lnTo>
                  <a:pt x="2045804" y="147978"/>
                </a:lnTo>
                <a:lnTo>
                  <a:pt x="2088991" y="136770"/>
                </a:lnTo>
                <a:lnTo>
                  <a:pt x="2129732" y="118448"/>
                </a:lnTo>
                <a:lnTo>
                  <a:pt x="2164898" y="92684"/>
                </a:lnTo>
                <a:lnTo>
                  <a:pt x="2191360" y="59152"/>
                </a:lnTo>
                <a:lnTo>
                  <a:pt x="2205990" y="17526"/>
                </a:lnTo>
                <a:lnTo>
                  <a:pt x="2206752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708" y="1779524"/>
            <a:ext cx="8768080" cy="298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724660" indent="-342900">
              <a:lnSpc>
                <a:spcPct val="120200"/>
              </a:lnSpc>
              <a:spcBef>
                <a:spcPts val="100"/>
              </a:spcBef>
              <a:tabLst>
                <a:tab pos="1790700" algn="l"/>
              </a:tabLst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Definition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FD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..., 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, ..., B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b="1" spc="-5" dirty="0">
                <a:latin typeface="Arial"/>
                <a:cs typeface="Arial"/>
              </a:rPr>
              <a:t>holds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if:  for every pair of tuples t, t’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R,</a:t>
            </a:r>
          </a:p>
          <a:p>
            <a:pPr marL="393700">
              <a:lnSpc>
                <a:spcPct val="100000"/>
              </a:lnSpc>
              <a:spcBef>
                <a:spcPts val="570"/>
              </a:spcBef>
              <a:tabLst>
                <a:tab pos="4859655" algn="l"/>
              </a:tabLst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t.A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t’.A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and ... t.A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t’.A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7" baseline="-208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t.B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t’.B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... t.B</a:t>
            </a:r>
            <a:r>
              <a:rPr sz="2400" baseline="-20833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t’.B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165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 dirty="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R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008" y="505383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t’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64324"/>
              </p:ext>
            </p:extLst>
          </p:nvPr>
        </p:nvGraphicFramePr>
        <p:xfrm>
          <a:off x="1367980" y="3456622"/>
          <a:ext cx="6761477" cy="2246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15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baseline="-20833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" baseline="-20833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400" baseline="-20833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7" baseline="-20833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960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marR="149225">
                        <a:lnSpc>
                          <a:spcPts val="1960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200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1951735" y="5344149"/>
            <a:ext cx="7143750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endParaRPr lang="en-GB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t’ </a:t>
            </a:r>
            <a:r>
              <a:rPr sz="2400" spc="-5" dirty="0">
                <a:latin typeface="Arial"/>
                <a:cs typeface="Arial"/>
              </a:rPr>
              <a:t>agree here then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t’ </a:t>
            </a:r>
            <a:r>
              <a:rPr sz="2400" spc="-5" dirty="0">
                <a:latin typeface="Arial"/>
                <a:cs typeface="Arial"/>
              </a:rPr>
              <a:t>agree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here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5209285"/>
            <a:ext cx="470916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112520" algn="l"/>
                <a:tab pos="1266825" algn="l"/>
                <a:tab pos="1579880" algn="l"/>
                <a:tab pos="173355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EmpID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Name, Phone,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Position  Position	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Phone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603885" algn="l"/>
                <a:tab pos="1280795" algn="l"/>
                <a:tab pos="2331720" algn="l"/>
                <a:tab pos="279908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but	not	Phone	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Position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991" y="2158238"/>
            <a:ext cx="620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 FD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holds</a:t>
            </a:r>
            <a:r>
              <a:rPr sz="2400" spc="-5" dirty="0">
                <a:latin typeface="Arial"/>
                <a:cs typeface="Arial"/>
              </a:rPr>
              <a:t>, or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 not hold</a:t>
            </a:r>
            <a:r>
              <a:rPr sz="2400" spc="-5" dirty="0">
                <a:latin typeface="Arial"/>
                <a:cs typeface="Arial"/>
              </a:rPr>
              <a:t> on 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instance: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7312" y="2728912"/>
          <a:ext cx="6629400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EmpID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Position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E0045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Clerk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E3542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9876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Salesrep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50" dirty="0">
                          <a:latin typeface="Arial"/>
                          <a:cs typeface="Arial"/>
                        </a:rPr>
                        <a:t>E1111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9876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Salesrep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E9999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Mary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Lawyer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2983</Words>
  <Application>Microsoft Office PowerPoint</Application>
  <PresentationFormat>Custom</PresentationFormat>
  <Paragraphs>700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Symbol</vt:lpstr>
      <vt:lpstr>Times New Roman</vt:lpstr>
      <vt:lpstr>Wingdings</vt:lpstr>
      <vt:lpstr>Office Theme</vt:lpstr>
      <vt:lpstr>Introduction to Database Systems</vt:lpstr>
      <vt:lpstr>Database Design Process</vt:lpstr>
      <vt:lpstr>Relational Schema Design</vt:lpstr>
      <vt:lpstr>Relational Schema Design</vt:lpstr>
      <vt:lpstr>Relation Decomposition Break the relation into two:</vt:lpstr>
      <vt:lpstr>Relational Schema Design  (or Logical Design)</vt:lpstr>
      <vt:lpstr>Functional Dependencies (FDs)</vt:lpstr>
      <vt:lpstr>Functional Dependencies (FDs)</vt:lpstr>
      <vt:lpstr>Example</vt:lpstr>
      <vt:lpstr>Example</vt:lpstr>
      <vt:lpstr>Example</vt:lpstr>
      <vt:lpstr>Example</vt:lpstr>
      <vt:lpstr>Example</vt:lpstr>
      <vt:lpstr>Terminology</vt:lpstr>
      <vt:lpstr>An Interesting Observation</vt:lpstr>
      <vt:lpstr>Closure of a set of Attributes</vt:lpstr>
      <vt:lpstr>Closure Algorithm</vt:lpstr>
      <vt:lpstr>Example</vt:lpstr>
      <vt:lpstr>Example</vt:lpstr>
      <vt:lpstr>Example</vt:lpstr>
      <vt:lpstr>Practice at Home Find all FD’s implied by:</vt:lpstr>
      <vt:lpstr>Practice at Home Find all FD’s implied by:</vt:lpstr>
      <vt:lpstr>Keys</vt:lpstr>
      <vt:lpstr>Computing (Super)Keys</vt:lpstr>
      <vt:lpstr>Example</vt:lpstr>
      <vt:lpstr>Key or Keys?</vt:lpstr>
      <vt:lpstr>Eliminating Anomalies</vt:lpstr>
      <vt:lpstr>PowerPoint Presentation</vt:lpstr>
      <vt:lpstr>Boyce-Codd Normal Form</vt:lpstr>
      <vt:lpstr>BCNF Decomposition Algorithm</vt:lpstr>
      <vt:lpstr>Example</vt:lpstr>
      <vt:lpstr>Example BCNF Decomposition</vt:lpstr>
      <vt:lpstr>Find X s.t.: X ≠X+ and X+ ≠ [all attributes]</vt:lpstr>
      <vt:lpstr>Find X s.t.: X ≠X+ and X+ ≠ [all attributes]</vt:lpstr>
      <vt:lpstr>Find X s.t.: X ≠X+ and X+ ≠ [all attributes]</vt:lpstr>
      <vt:lpstr>Find X s.t.: X ≠X+ and X+ ≠ [all attributes]</vt:lpstr>
      <vt:lpstr>R(A, B, C, D)</vt:lpstr>
      <vt:lpstr>R(A, B, C, D)</vt:lpstr>
      <vt:lpstr>R(A, B, C, D)</vt:lpstr>
      <vt:lpstr>R(A, B, C, D)</vt:lpstr>
      <vt:lpstr>R(A, B, C, D)</vt:lpstr>
      <vt:lpstr>R(A, B, C, D)</vt:lpstr>
      <vt:lpstr>Decompositions in General</vt:lpstr>
      <vt:lpstr>Lossless Decomposition</vt:lpstr>
      <vt:lpstr>Lossy Decomposition</vt:lpstr>
      <vt:lpstr>Lossy Decomposition</vt:lpstr>
      <vt:lpstr>Decomposition in General</vt:lpstr>
      <vt:lpstr>Schema Refinements = Normal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lec23_24-design-theory</dc:title>
  <dc:creator>gangluo</dc:creator>
  <cp:lastModifiedBy>duongtranduc duongtranduc</cp:lastModifiedBy>
  <cp:revision>5</cp:revision>
  <dcterms:created xsi:type="dcterms:W3CDTF">2021-11-11T15:42:47Z</dcterms:created>
  <dcterms:modified xsi:type="dcterms:W3CDTF">2022-09-06T01:16:57Z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2021-11-11T00:00:00Z</vt:filetime>
  </property>
</Properties>
</file>