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8545" y="2740405"/>
            <a:ext cx="386130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5166" y="4662464"/>
            <a:ext cx="4608067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3826" y="1306322"/>
            <a:ext cx="5730747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65" y="2146085"/>
            <a:ext cx="8357869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6" y="6750866"/>
            <a:ext cx="27495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iq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17" Type="http://schemas.openxmlformats.org/officeDocument/2006/relationships/image" Target="../media/image53.png"/><Relationship Id="rId2" Type="http://schemas.openxmlformats.org/officeDocument/2006/relationships/image" Target="../media/image2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0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4" Type="http://schemas.openxmlformats.org/officeDocument/2006/relationships/image" Target="../media/image30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32.png"/><Relationship Id="rId10" Type="http://schemas.openxmlformats.org/officeDocument/2006/relationships/image" Target="../media/image58.png"/><Relationship Id="rId4" Type="http://schemas.openxmlformats.org/officeDocument/2006/relationships/image" Target="../media/image3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5166" y="4662464"/>
            <a:ext cx="445452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NoSQL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JSON  </a:t>
            </a:r>
            <a:endParaRPr lang="en-US" sz="2800" dirty="0">
              <a:latin typeface="Arial"/>
              <a:cs typeface="Arial"/>
            </a:endParaRPr>
          </a:p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(mostly not in textbook…  only Ch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11.1)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84735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C506E59-01FD-DD4C-BAAA-82F89EC80B3E}"/>
              </a:ext>
            </a:extLst>
          </p:cNvPr>
          <p:cNvSpPr txBox="1">
            <a:spLocks/>
          </p:cNvSpPr>
          <p:nvPr/>
        </p:nvSpPr>
        <p:spPr>
          <a:xfrm>
            <a:off x="1624075" y="1989835"/>
            <a:ext cx="7215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2552700" marR="5080" indent="-2540635">
              <a:spcBef>
                <a:spcPts val="100"/>
              </a:spcBef>
            </a:pPr>
            <a:r>
              <a:rPr lang="en-US" sz="3600" kern="0" dirty="0"/>
              <a:t>Introduction to </a:t>
            </a:r>
            <a:r>
              <a:rPr lang="en-US" sz="3600" kern="0" spc="-5" dirty="0"/>
              <a:t>Database Systems</a:t>
            </a:r>
            <a:endParaRPr lang="en-US" sz="3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288" y="1306322"/>
            <a:ext cx="570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Replicating </a:t>
            </a: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232913"/>
            <a:ext cx="7593330" cy="416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Much harder because the state must be  unique. In other words, the database must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  as 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whole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Current </a:t>
            </a:r>
            <a:r>
              <a:rPr sz="2400" dirty="0">
                <a:latin typeface="Arial"/>
                <a:cs typeface="Arial"/>
              </a:rPr>
              <a:t>DB </a:t>
            </a:r>
            <a:r>
              <a:rPr sz="2400" spc="-5" dirty="0">
                <a:latin typeface="Arial"/>
                <a:cs typeface="Arial"/>
              </a:rPr>
              <a:t>instance must always be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consistent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Ex: foreign keys must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as a </a:t>
            </a:r>
            <a:r>
              <a:rPr sz="2000" spc="-10" dirty="0">
                <a:latin typeface="Arial"/>
                <a:cs typeface="Arial"/>
              </a:rPr>
              <a:t>result,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spc="-10" dirty="0">
                <a:latin typeface="Arial"/>
                <a:cs typeface="Arial"/>
              </a:rPr>
              <a:t>updates </a:t>
            </a:r>
            <a:r>
              <a:rPr sz="2000" spc="-5" dirty="0">
                <a:latin typeface="Arial"/>
                <a:cs typeface="Arial"/>
              </a:rPr>
              <a:t>must occur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simultaneously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basic approaches: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Scale up through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partitioning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Scale up through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replication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601" y="1306322"/>
            <a:ext cx="6012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Scale </a:t>
            </a:r>
            <a:r>
              <a:rPr dirty="0"/>
              <a:t>Through</a:t>
            </a:r>
            <a:r>
              <a:rPr spc="-85" dirty="0"/>
              <a:t> </a:t>
            </a:r>
            <a:r>
              <a:rPr spc="-5" dirty="0">
                <a:solidFill>
                  <a:srgbClr val="0000FF"/>
                </a:solidFill>
              </a:rPr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8093709" cy="207581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Partition the database across many machines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5" dirty="0">
                <a:latin typeface="Arial"/>
                <a:cs typeface="Arial"/>
              </a:rPr>
              <a:t> cluster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Database could fit in main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Queries </a:t>
            </a:r>
            <a:r>
              <a:rPr sz="2000" spc="-10" dirty="0">
                <a:latin typeface="Arial"/>
                <a:cs typeface="Arial"/>
              </a:rPr>
              <a:t>spread across </a:t>
            </a:r>
            <a:r>
              <a:rPr sz="2000" spc="-5" dirty="0">
                <a:latin typeface="Arial"/>
                <a:cs typeface="Arial"/>
              </a:rPr>
              <a:t>these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increase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throughput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Easy for (simple) writes but reads become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7923" y="4782311"/>
            <a:ext cx="1877060" cy="1460500"/>
            <a:chOff x="1677923" y="4782311"/>
            <a:chExt cx="1877060" cy="1460500"/>
          </a:xfrm>
        </p:grpSpPr>
        <p:sp>
          <p:nvSpPr>
            <p:cNvPr id="5" name="object 5"/>
            <p:cNvSpPr/>
            <p:nvPr/>
          </p:nvSpPr>
          <p:spPr>
            <a:xfrm>
              <a:off x="2565653" y="4786883"/>
              <a:ext cx="984885" cy="1450975"/>
            </a:xfrm>
            <a:custGeom>
              <a:avLst/>
              <a:gdLst/>
              <a:ahLst/>
              <a:cxnLst/>
              <a:rect l="l" t="t" r="r" b="b"/>
              <a:pathLst>
                <a:path w="984885" h="1450975">
                  <a:moveTo>
                    <a:pt x="984504" y="1250442"/>
                  </a:moveTo>
                  <a:lnTo>
                    <a:pt x="984504" y="196595"/>
                  </a:lnTo>
                  <a:lnTo>
                    <a:pt x="749807" y="0"/>
                  </a:lnTo>
                  <a:lnTo>
                    <a:pt x="0" y="0"/>
                  </a:lnTo>
                  <a:lnTo>
                    <a:pt x="0" y="1450848"/>
                  </a:lnTo>
                  <a:lnTo>
                    <a:pt x="749808" y="1450848"/>
                  </a:lnTo>
                  <a:lnTo>
                    <a:pt x="984504" y="125044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081" y="4782311"/>
              <a:ext cx="993775" cy="1460500"/>
            </a:xfrm>
            <a:custGeom>
              <a:avLst/>
              <a:gdLst/>
              <a:ahLst/>
              <a:cxnLst/>
              <a:rect l="l" t="t" r="r" b="b"/>
              <a:pathLst>
                <a:path w="993775" h="1460500">
                  <a:moveTo>
                    <a:pt x="993648" y="1257300"/>
                  </a:moveTo>
                  <a:lnTo>
                    <a:pt x="993648" y="198119"/>
                  </a:lnTo>
                  <a:lnTo>
                    <a:pt x="992124" y="197357"/>
                  </a:lnTo>
                  <a:lnTo>
                    <a:pt x="757428" y="761"/>
                  </a:lnTo>
                  <a:lnTo>
                    <a:pt x="756666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457706"/>
                  </a:lnTo>
                  <a:lnTo>
                    <a:pt x="1524" y="1459992"/>
                  </a:lnTo>
                  <a:lnTo>
                    <a:pt x="4572" y="1459992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751332" y="9144"/>
                  </a:lnTo>
                  <a:lnTo>
                    <a:pt x="751332" y="7620"/>
                  </a:lnTo>
                  <a:lnTo>
                    <a:pt x="754380" y="9144"/>
                  </a:lnTo>
                  <a:lnTo>
                    <a:pt x="754380" y="10183"/>
                  </a:lnTo>
                  <a:lnTo>
                    <a:pt x="984504" y="203696"/>
                  </a:lnTo>
                  <a:lnTo>
                    <a:pt x="984504" y="201167"/>
                  </a:lnTo>
                  <a:lnTo>
                    <a:pt x="986028" y="204978"/>
                  </a:lnTo>
                  <a:lnTo>
                    <a:pt x="986028" y="1264029"/>
                  </a:lnTo>
                  <a:lnTo>
                    <a:pt x="992124" y="1258824"/>
                  </a:lnTo>
                  <a:lnTo>
                    <a:pt x="993648" y="1257300"/>
                  </a:lnTo>
                  <a:close/>
                </a:path>
                <a:path w="993775" h="146050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993775" h="1460500">
                  <a:moveTo>
                    <a:pt x="9144" y="1450848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450848"/>
                  </a:lnTo>
                  <a:lnTo>
                    <a:pt x="9144" y="1450848"/>
                  </a:lnTo>
                  <a:close/>
                </a:path>
                <a:path w="993775" h="1460500">
                  <a:moveTo>
                    <a:pt x="752224" y="1450848"/>
                  </a:moveTo>
                  <a:lnTo>
                    <a:pt x="4572" y="1450848"/>
                  </a:lnTo>
                  <a:lnTo>
                    <a:pt x="9144" y="1455420"/>
                  </a:lnTo>
                  <a:lnTo>
                    <a:pt x="9144" y="1459992"/>
                  </a:lnTo>
                  <a:lnTo>
                    <a:pt x="751332" y="1459992"/>
                  </a:lnTo>
                  <a:lnTo>
                    <a:pt x="751332" y="1451610"/>
                  </a:lnTo>
                  <a:lnTo>
                    <a:pt x="752224" y="1450848"/>
                  </a:lnTo>
                  <a:close/>
                </a:path>
                <a:path w="993775" h="1460500">
                  <a:moveTo>
                    <a:pt x="9144" y="1459992"/>
                  </a:moveTo>
                  <a:lnTo>
                    <a:pt x="9144" y="1455420"/>
                  </a:lnTo>
                  <a:lnTo>
                    <a:pt x="4572" y="1450848"/>
                  </a:lnTo>
                  <a:lnTo>
                    <a:pt x="4572" y="1459992"/>
                  </a:lnTo>
                  <a:lnTo>
                    <a:pt x="9144" y="1459992"/>
                  </a:lnTo>
                  <a:close/>
                </a:path>
                <a:path w="993775" h="1460500">
                  <a:moveTo>
                    <a:pt x="754380" y="9144"/>
                  </a:moveTo>
                  <a:lnTo>
                    <a:pt x="751332" y="7620"/>
                  </a:lnTo>
                  <a:lnTo>
                    <a:pt x="753144" y="9143"/>
                  </a:lnTo>
                  <a:lnTo>
                    <a:pt x="754380" y="9144"/>
                  </a:lnTo>
                  <a:close/>
                </a:path>
                <a:path w="993775" h="1460500">
                  <a:moveTo>
                    <a:pt x="753144" y="9144"/>
                  </a:moveTo>
                  <a:lnTo>
                    <a:pt x="751332" y="7620"/>
                  </a:lnTo>
                  <a:lnTo>
                    <a:pt x="751332" y="9144"/>
                  </a:lnTo>
                  <a:lnTo>
                    <a:pt x="753144" y="9144"/>
                  </a:lnTo>
                  <a:close/>
                </a:path>
                <a:path w="993775" h="1460500">
                  <a:moveTo>
                    <a:pt x="754380" y="1450848"/>
                  </a:moveTo>
                  <a:lnTo>
                    <a:pt x="752224" y="1450848"/>
                  </a:lnTo>
                  <a:lnTo>
                    <a:pt x="751332" y="1451610"/>
                  </a:lnTo>
                  <a:lnTo>
                    <a:pt x="754380" y="1450848"/>
                  </a:lnTo>
                  <a:close/>
                </a:path>
                <a:path w="993775" h="1460500">
                  <a:moveTo>
                    <a:pt x="754380" y="1459992"/>
                  </a:moveTo>
                  <a:lnTo>
                    <a:pt x="754380" y="1450848"/>
                  </a:lnTo>
                  <a:lnTo>
                    <a:pt x="751332" y="1451610"/>
                  </a:lnTo>
                  <a:lnTo>
                    <a:pt x="751332" y="1459992"/>
                  </a:lnTo>
                  <a:lnTo>
                    <a:pt x="754380" y="1459992"/>
                  </a:lnTo>
                  <a:close/>
                </a:path>
                <a:path w="993775" h="1460500">
                  <a:moveTo>
                    <a:pt x="986028" y="1251204"/>
                  </a:moveTo>
                  <a:lnTo>
                    <a:pt x="752224" y="1450848"/>
                  </a:lnTo>
                  <a:lnTo>
                    <a:pt x="754380" y="1450848"/>
                  </a:lnTo>
                  <a:lnTo>
                    <a:pt x="754380" y="1459992"/>
                  </a:lnTo>
                  <a:lnTo>
                    <a:pt x="756666" y="1459992"/>
                  </a:lnTo>
                  <a:lnTo>
                    <a:pt x="757428" y="1459230"/>
                  </a:lnTo>
                  <a:lnTo>
                    <a:pt x="984504" y="1265330"/>
                  </a:lnTo>
                  <a:lnTo>
                    <a:pt x="984504" y="1255014"/>
                  </a:lnTo>
                  <a:lnTo>
                    <a:pt x="986028" y="1251204"/>
                  </a:lnTo>
                  <a:close/>
                </a:path>
                <a:path w="993775" h="1460500">
                  <a:moveTo>
                    <a:pt x="754380" y="10183"/>
                  </a:moveTo>
                  <a:lnTo>
                    <a:pt x="754380" y="9144"/>
                  </a:lnTo>
                  <a:lnTo>
                    <a:pt x="753144" y="9144"/>
                  </a:lnTo>
                  <a:lnTo>
                    <a:pt x="754380" y="10183"/>
                  </a:lnTo>
                  <a:close/>
                </a:path>
                <a:path w="993775" h="1460500">
                  <a:moveTo>
                    <a:pt x="986028" y="204978"/>
                  </a:moveTo>
                  <a:lnTo>
                    <a:pt x="984504" y="201167"/>
                  </a:lnTo>
                  <a:lnTo>
                    <a:pt x="984504" y="203696"/>
                  </a:lnTo>
                  <a:lnTo>
                    <a:pt x="986028" y="204978"/>
                  </a:lnTo>
                  <a:close/>
                </a:path>
                <a:path w="993775" h="1460500">
                  <a:moveTo>
                    <a:pt x="986028" y="1251204"/>
                  </a:moveTo>
                  <a:lnTo>
                    <a:pt x="986028" y="204978"/>
                  </a:lnTo>
                  <a:lnTo>
                    <a:pt x="984504" y="203696"/>
                  </a:lnTo>
                  <a:lnTo>
                    <a:pt x="984504" y="1252505"/>
                  </a:lnTo>
                  <a:lnTo>
                    <a:pt x="986028" y="1251204"/>
                  </a:lnTo>
                  <a:close/>
                </a:path>
                <a:path w="993775" h="1460500">
                  <a:moveTo>
                    <a:pt x="986028" y="1264029"/>
                  </a:moveTo>
                  <a:lnTo>
                    <a:pt x="986028" y="1251204"/>
                  </a:lnTo>
                  <a:lnTo>
                    <a:pt x="984504" y="1255014"/>
                  </a:lnTo>
                  <a:lnTo>
                    <a:pt x="984504" y="1265330"/>
                  </a:lnTo>
                  <a:lnTo>
                    <a:pt x="986028" y="126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9409" y="4917947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30" h="56514">
                  <a:moveTo>
                    <a:pt x="112776" y="56388"/>
                  </a:moveTo>
                  <a:lnTo>
                    <a:pt x="112776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112776" y="56388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4837" y="4782311"/>
              <a:ext cx="421640" cy="1460500"/>
            </a:xfrm>
            <a:custGeom>
              <a:avLst/>
              <a:gdLst/>
              <a:ahLst/>
              <a:cxnLst/>
              <a:rect l="l" t="t" r="r" b="b"/>
              <a:pathLst>
                <a:path w="421639" h="1460500">
                  <a:moveTo>
                    <a:pt x="421386" y="4572"/>
                  </a:moveTo>
                  <a:lnTo>
                    <a:pt x="421386" y="1524"/>
                  </a:lnTo>
                  <a:lnTo>
                    <a:pt x="419100" y="0"/>
                  </a:lnTo>
                  <a:lnTo>
                    <a:pt x="413766" y="0"/>
                  </a:lnTo>
                  <a:lnTo>
                    <a:pt x="411480" y="1524"/>
                  </a:lnTo>
                  <a:lnTo>
                    <a:pt x="411480" y="4572"/>
                  </a:lnTo>
                  <a:lnTo>
                    <a:pt x="421386" y="4572"/>
                  </a:lnTo>
                  <a:close/>
                </a:path>
                <a:path w="421639" h="1460500">
                  <a:moveTo>
                    <a:pt x="421386" y="1455420"/>
                  </a:moveTo>
                  <a:lnTo>
                    <a:pt x="421386" y="4572"/>
                  </a:lnTo>
                  <a:lnTo>
                    <a:pt x="411480" y="4572"/>
                  </a:lnTo>
                  <a:lnTo>
                    <a:pt x="411480" y="1455420"/>
                  </a:lnTo>
                  <a:lnTo>
                    <a:pt x="421386" y="1455420"/>
                  </a:lnTo>
                  <a:close/>
                </a:path>
                <a:path w="421639" h="1460500">
                  <a:moveTo>
                    <a:pt x="421386" y="1457706"/>
                  </a:moveTo>
                  <a:lnTo>
                    <a:pt x="421386" y="1455420"/>
                  </a:lnTo>
                  <a:lnTo>
                    <a:pt x="411480" y="1455420"/>
                  </a:lnTo>
                  <a:lnTo>
                    <a:pt x="411480" y="1457706"/>
                  </a:lnTo>
                  <a:lnTo>
                    <a:pt x="413766" y="1459992"/>
                  </a:lnTo>
                  <a:lnTo>
                    <a:pt x="419100" y="1459992"/>
                  </a:lnTo>
                  <a:lnTo>
                    <a:pt x="421386" y="1457706"/>
                  </a:lnTo>
                  <a:close/>
                </a:path>
                <a:path w="421639" h="1460500">
                  <a:moveTo>
                    <a:pt x="121920" y="195072"/>
                  </a:moveTo>
                  <a:lnTo>
                    <a:pt x="121920" y="133350"/>
                  </a:lnTo>
                  <a:lnTo>
                    <a:pt x="120396" y="131064"/>
                  </a:lnTo>
                  <a:lnTo>
                    <a:pt x="2286" y="131064"/>
                  </a:lnTo>
                  <a:lnTo>
                    <a:pt x="0" y="133350"/>
                  </a:lnTo>
                  <a:lnTo>
                    <a:pt x="0" y="195072"/>
                  </a:lnTo>
                  <a:lnTo>
                    <a:pt x="2286" y="197358"/>
                  </a:lnTo>
                  <a:lnTo>
                    <a:pt x="4572" y="197358"/>
                  </a:lnTo>
                  <a:lnTo>
                    <a:pt x="4572" y="140208"/>
                  </a:lnTo>
                  <a:lnTo>
                    <a:pt x="9144" y="135636"/>
                  </a:lnTo>
                  <a:lnTo>
                    <a:pt x="9144" y="140208"/>
                  </a:lnTo>
                  <a:lnTo>
                    <a:pt x="112776" y="140208"/>
                  </a:lnTo>
                  <a:lnTo>
                    <a:pt x="112776" y="135636"/>
                  </a:lnTo>
                  <a:lnTo>
                    <a:pt x="117348" y="140208"/>
                  </a:lnTo>
                  <a:lnTo>
                    <a:pt x="117348" y="197358"/>
                  </a:lnTo>
                  <a:lnTo>
                    <a:pt x="120396" y="197358"/>
                  </a:lnTo>
                  <a:lnTo>
                    <a:pt x="121920" y="195072"/>
                  </a:lnTo>
                  <a:close/>
                </a:path>
                <a:path w="421639" h="1460500">
                  <a:moveTo>
                    <a:pt x="9144" y="140208"/>
                  </a:moveTo>
                  <a:lnTo>
                    <a:pt x="9144" y="135636"/>
                  </a:lnTo>
                  <a:lnTo>
                    <a:pt x="4572" y="140208"/>
                  </a:lnTo>
                  <a:lnTo>
                    <a:pt x="9144" y="140208"/>
                  </a:lnTo>
                  <a:close/>
                </a:path>
                <a:path w="421639" h="1460500">
                  <a:moveTo>
                    <a:pt x="9144" y="187452"/>
                  </a:moveTo>
                  <a:lnTo>
                    <a:pt x="9144" y="140208"/>
                  </a:lnTo>
                  <a:lnTo>
                    <a:pt x="4572" y="140208"/>
                  </a:lnTo>
                  <a:lnTo>
                    <a:pt x="4572" y="187452"/>
                  </a:lnTo>
                  <a:lnTo>
                    <a:pt x="9144" y="187452"/>
                  </a:lnTo>
                  <a:close/>
                </a:path>
                <a:path w="421639" h="1460500">
                  <a:moveTo>
                    <a:pt x="117348" y="187452"/>
                  </a:moveTo>
                  <a:lnTo>
                    <a:pt x="4572" y="187452"/>
                  </a:lnTo>
                  <a:lnTo>
                    <a:pt x="9144" y="192024"/>
                  </a:lnTo>
                  <a:lnTo>
                    <a:pt x="9144" y="197358"/>
                  </a:lnTo>
                  <a:lnTo>
                    <a:pt x="112776" y="197358"/>
                  </a:lnTo>
                  <a:lnTo>
                    <a:pt x="112776" y="192024"/>
                  </a:lnTo>
                  <a:lnTo>
                    <a:pt x="117348" y="187452"/>
                  </a:lnTo>
                  <a:close/>
                </a:path>
                <a:path w="421639" h="1460500">
                  <a:moveTo>
                    <a:pt x="9144" y="197358"/>
                  </a:moveTo>
                  <a:lnTo>
                    <a:pt x="9144" y="192024"/>
                  </a:lnTo>
                  <a:lnTo>
                    <a:pt x="4572" y="187452"/>
                  </a:lnTo>
                  <a:lnTo>
                    <a:pt x="4572" y="197358"/>
                  </a:lnTo>
                  <a:lnTo>
                    <a:pt x="9144" y="197358"/>
                  </a:lnTo>
                  <a:close/>
                </a:path>
                <a:path w="421639" h="1460500">
                  <a:moveTo>
                    <a:pt x="117348" y="140208"/>
                  </a:moveTo>
                  <a:lnTo>
                    <a:pt x="112776" y="135636"/>
                  </a:lnTo>
                  <a:lnTo>
                    <a:pt x="112776" y="140208"/>
                  </a:lnTo>
                  <a:lnTo>
                    <a:pt x="117348" y="140208"/>
                  </a:lnTo>
                  <a:close/>
                </a:path>
                <a:path w="421639" h="1460500">
                  <a:moveTo>
                    <a:pt x="117348" y="187452"/>
                  </a:moveTo>
                  <a:lnTo>
                    <a:pt x="117348" y="140208"/>
                  </a:lnTo>
                  <a:lnTo>
                    <a:pt x="112776" y="140208"/>
                  </a:lnTo>
                  <a:lnTo>
                    <a:pt x="112776" y="187452"/>
                  </a:lnTo>
                  <a:lnTo>
                    <a:pt x="117348" y="187452"/>
                  </a:lnTo>
                  <a:close/>
                </a:path>
                <a:path w="421639" h="1460500">
                  <a:moveTo>
                    <a:pt x="117348" y="197358"/>
                  </a:moveTo>
                  <a:lnTo>
                    <a:pt x="117348" y="187452"/>
                  </a:lnTo>
                  <a:lnTo>
                    <a:pt x="112776" y="192024"/>
                  </a:lnTo>
                  <a:lnTo>
                    <a:pt x="112776" y="197358"/>
                  </a:lnTo>
                  <a:lnTo>
                    <a:pt x="117348" y="197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9409" y="5034533"/>
              <a:ext cx="112395" cy="57150"/>
            </a:xfrm>
            <a:custGeom>
              <a:avLst/>
              <a:gdLst/>
              <a:ahLst/>
              <a:cxnLst/>
              <a:rect l="l" t="t" r="r" b="b"/>
              <a:pathLst>
                <a:path w="112394" h="57150">
                  <a:moveTo>
                    <a:pt x="112013" y="57150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112013" y="5715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4837" y="5029961"/>
              <a:ext cx="121285" cy="66675"/>
            </a:xfrm>
            <a:custGeom>
              <a:avLst/>
              <a:gdLst/>
              <a:ahLst/>
              <a:cxnLst/>
              <a:rect l="l" t="t" r="r" b="b"/>
              <a:pathLst>
                <a:path w="121285" h="66675">
                  <a:moveTo>
                    <a:pt x="121157" y="64008"/>
                  </a:moveTo>
                  <a:lnTo>
                    <a:pt x="121157" y="1524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4008"/>
                  </a:lnTo>
                  <a:lnTo>
                    <a:pt x="2285" y="66294"/>
                  </a:lnTo>
                  <a:lnTo>
                    <a:pt x="4571" y="6629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6294"/>
                  </a:lnTo>
                  <a:lnTo>
                    <a:pt x="119633" y="66294"/>
                  </a:lnTo>
                  <a:lnTo>
                    <a:pt x="121157" y="64008"/>
                  </a:lnTo>
                  <a:close/>
                </a:path>
                <a:path w="121285" h="66675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285" h="66675">
                  <a:moveTo>
                    <a:pt x="9143" y="57150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7150"/>
                  </a:lnTo>
                  <a:lnTo>
                    <a:pt x="9143" y="57150"/>
                  </a:lnTo>
                  <a:close/>
                </a:path>
                <a:path w="121285" h="66675">
                  <a:moveTo>
                    <a:pt x="116585" y="57150"/>
                  </a:moveTo>
                  <a:lnTo>
                    <a:pt x="4571" y="57150"/>
                  </a:lnTo>
                  <a:lnTo>
                    <a:pt x="9143" y="61722"/>
                  </a:lnTo>
                  <a:lnTo>
                    <a:pt x="9143" y="66294"/>
                  </a:lnTo>
                  <a:lnTo>
                    <a:pt x="112013" y="66294"/>
                  </a:lnTo>
                  <a:lnTo>
                    <a:pt x="112013" y="61722"/>
                  </a:lnTo>
                  <a:lnTo>
                    <a:pt x="116585" y="57150"/>
                  </a:lnTo>
                  <a:close/>
                </a:path>
                <a:path w="121285" h="66675">
                  <a:moveTo>
                    <a:pt x="9143" y="66294"/>
                  </a:moveTo>
                  <a:lnTo>
                    <a:pt x="9143" y="61722"/>
                  </a:lnTo>
                  <a:lnTo>
                    <a:pt x="4571" y="57150"/>
                  </a:lnTo>
                  <a:lnTo>
                    <a:pt x="4571" y="66294"/>
                  </a:lnTo>
                  <a:lnTo>
                    <a:pt x="9143" y="66294"/>
                  </a:lnTo>
                  <a:close/>
                </a:path>
                <a:path w="121285" h="66675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285" h="66675">
                  <a:moveTo>
                    <a:pt x="116585" y="57150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7150"/>
                  </a:lnTo>
                  <a:lnTo>
                    <a:pt x="116585" y="57150"/>
                  </a:lnTo>
                  <a:close/>
                </a:path>
                <a:path w="121285" h="66675">
                  <a:moveTo>
                    <a:pt x="116585" y="66294"/>
                  </a:moveTo>
                  <a:lnTo>
                    <a:pt x="116585" y="57150"/>
                  </a:lnTo>
                  <a:lnTo>
                    <a:pt x="112013" y="61722"/>
                  </a:lnTo>
                  <a:lnTo>
                    <a:pt x="112013" y="66294"/>
                  </a:lnTo>
                  <a:lnTo>
                    <a:pt x="116585" y="66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9409" y="5151119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4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4837" y="5146547"/>
              <a:ext cx="121285" cy="64769"/>
            </a:xfrm>
            <a:custGeom>
              <a:avLst/>
              <a:gdLst/>
              <a:ahLst/>
              <a:cxnLst/>
              <a:rect l="l" t="t" r="r" b="b"/>
              <a:pathLst>
                <a:path w="121285" h="64770">
                  <a:moveTo>
                    <a:pt x="121157" y="62484"/>
                  </a:moveTo>
                  <a:lnTo>
                    <a:pt x="121157" y="1524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9633" y="64770"/>
                  </a:lnTo>
                  <a:lnTo>
                    <a:pt x="121157" y="62484"/>
                  </a:lnTo>
                  <a:close/>
                </a:path>
                <a:path w="121285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285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285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285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285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285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285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9409" y="5266181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4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7924" y="5261622"/>
              <a:ext cx="1338580" cy="439420"/>
            </a:xfrm>
            <a:custGeom>
              <a:avLst/>
              <a:gdLst/>
              <a:ahLst/>
              <a:cxnLst/>
              <a:rect l="l" t="t" r="r" b="b"/>
              <a:pathLst>
                <a:path w="1338580" h="439420">
                  <a:moveTo>
                    <a:pt x="887730" y="250698"/>
                  </a:moveTo>
                  <a:lnTo>
                    <a:pt x="768858" y="217170"/>
                  </a:lnTo>
                  <a:lnTo>
                    <a:pt x="775754" y="253428"/>
                  </a:lnTo>
                  <a:lnTo>
                    <a:pt x="0" y="402336"/>
                  </a:lnTo>
                  <a:lnTo>
                    <a:pt x="6858" y="438912"/>
                  </a:lnTo>
                  <a:lnTo>
                    <a:pt x="782561" y="289267"/>
                  </a:lnTo>
                  <a:lnTo>
                    <a:pt x="789432" y="325374"/>
                  </a:lnTo>
                  <a:lnTo>
                    <a:pt x="800862" y="316687"/>
                  </a:lnTo>
                  <a:lnTo>
                    <a:pt x="887730" y="250698"/>
                  </a:lnTo>
                  <a:close/>
                </a:path>
                <a:path w="1338580" h="439420">
                  <a:moveTo>
                    <a:pt x="1338072" y="2286"/>
                  </a:moveTo>
                  <a:lnTo>
                    <a:pt x="1336548" y="0"/>
                  </a:lnTo>
                  <a:lnTo>
                    <a:pt x="1328928" y="0"/>
                  </a:lnTo>
                  <a:lnTo>
                    <a:pt x="1328928" y="9144"/>
                  </a:lnTo>
                  <a:lnTo>
                    <a:pt x="1328928" y="55626"/>
                  </a:lnTo>
                  <a:lnTo>
                    <a:pt x="1226058" y="55626"/>
                  </a:lnTo>
                  <a:lnTo>
                    <a:pt x="1226058" y="9144"/>
                  </a:lnTo>
                  <a:lnTo>
                    <a:pt x="1328928" y="9144"/>
                  </a:lnTo>
                  <a:lnTo>
                    <a:pt x="1328928" y="0"/>
                  </a:lnTo>
                  <a:lnTo>
                    <a:pt x="1219200" y="0"/>
                  </a:lnTo>
                  <a:lnTo>
                    <a:pt x="1216914" y="2286"/>
                  </a:lnTo>
                  <a:lnTo>
                    <a:pt x="1216914" y="63246"/>
                  </a:lnTo>
                  <a:lnTo>
                    <a:pt x="1219200" y="64770"/>
                  </a:lnTo>
                  <a:lnTo>
                    <a:pt x="1221486" y="64770"/>
                  </a:lnTo>
                  <a:lnTo>
                    <a:pt x="1226058" y="64770"/>
                  </a:lnTo>
                  <a:lnTo>
                    <a:pt x="1328928" y="64770"/>
                  </a:lnTo>
                  <a:lnTo>
                    <a:pt x="1333500" y="64770"/>
                  </a:lnTo>
                  <a:lnTo>
                    <a:pt x="1336548" y="64770"/>
                  </a:lnTo>
                  <a:lnTo>
                    <a:pt x="1338072" y="63246"/>
                  </a:lnTo>
                  <a:lnTo>
                    <a:pt x="1338072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11929" y="4709921"/>
            <a:ext cx="1597660" cy="1532890"/>
            <a:chOff x="4011929" y="4709921"/>
            <a:chExt cx="1597660" cy="1532890"/>
          </a:xfrm>
        </p:grpSpPr>
        <p:sp>
          <p:nvSpPr>
            <p:cNvPr id="16" name="object 16"/>
            <p:cNvSpPr/>
            <p:nvPr/>
          </p:nvSpPr>
          <p:spPr>
            <a:xfrm>
              <a:off x="4363211" y="4786883"/>
              <a:ext cx="984885" cy="1450975"/>
            </a:xfrm>
            <a:custGeom>
              <a:avLst/>
              <a:gdLst/>
              <a:ahLst/>
              <a:cxnLst/>
              <a:rect l="l" t="t" r="r" b="b"/>
              <a:pathLst>
                <a:path w="984885" h="1450975">
                  <a:moveTo>
                    <a:pt x="984504" y="1250442"/>
                  </a:moveTo>
                  <a:lnTo>
                    <a:pt x="984504" y="196595"/>
                  </a:lnTo>
                  <a:lnTo>
                    <a:pt x="749808" y="0"/>
                  </a:lnTo>
                  <a:lnTo>
                    <a:pt x="0" y="0"/>
                  </a:lnTo>
                  <a:lnTo>
                    <a:pt x="0" y="1450848"/>
                  </a:lnTo>
                  <a:lnTo>
                    <a:pt x="749808" y="1450848"/>
                  </a:lnTo>
                  <a:lnTo>
                    <a:pt x="984504" y="125044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8639" y="4782311"/>
              <a:ext cx="993775" cy="1460500"/>
            </a:xfrm>
            <a:custGeom>
              <a:avLst/>
              <a:gdLst/>
              <a:ahLst/>
              <a:cxnLst/>
              <a:rect l="l" t="t" r="r" b="b"/>
              <a:pathLst>
                <a:path w="993775" h="1460500">
                  <a:moveTo>
                    <a:pt x="993647" y="1257300"/>
                  </a:moveTo>
                  <a:lnTo>
                    <a:pt x="993647" y="198119"/>
                  </a:lnTo>
                  <a:lnTo>
                    <a:pt x="992123" y="197357"/>
                  </a:lnTo>
                  <a:lnTo>
                    <a:pt x="757427" y="761"/>
                  </a:lnTo>
                  <a:lnTo>
                    <a:pt x="756665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1457706"/>
                  </a:lnTo>
                  <a:lnTo>
                    <a:pt x="1523" y="1459992"/>
                  </a:lnTo>
                  <a:lnTo>
                    <a:pt x="4571" y="1459992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751331" y="9144"/>
                  </a:lnTo>
                  <a:lnTo>
                    <a:pt x="751331" y="7620"/>
                  </a:lnTo>
                  <a:lnTo>
                    <a:pt x="754379" y="9144"/>
                  </a:lnTo>
                  <a:lnTo>
                    <a:pt x="754379" y="10183"/>
                  </a:lnTo>
                  <a:lnTo>
                    <a:pt x="984503" y="203696"/>
                  </a:lnTo>
                  <a:lnTo>
                    <a:pt x="984503" y="201167"/>
                  </a:lnTo>
                  <a:lnTo>
                    <a:pt x="986027" y="204978"/>
                  </a:lnTo>
                  <a:lnTo>
                    <a:pt x="986027" y="1264029"/>
                  </a:lnTo>
                  <a:lnTo>
                    <a:pt x="992123" y="1258824"/>
                  </a:lnTo>
                  <a:lnTo>
                    <a:pt x="993647" y="1257300"/>
                  </a:lnTo>
                  <a:close/>
                </a:path>
                <a:path w="993775" h="146050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993775" h="1460500">
                  <a:moveTo>
                    <a:pt x="9143" y="1450848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1450848"/>
                  </a:lnTo>
                  <a:lnTo>
                    <a:pt x="9143" y="1450848"/>
                  </a:lnTo>
                  <a:close/>
                </a:path>
                <a:path w="993775" h="1460500">
                  <a:moveTo>
                    <a:pt x="752224" y="1450848"/>
                  </a:moveTo>
                  <a:lnTo>
                    <a:pt x="4571" y="1450848"/>
                  </a:lnTo>
                  <a:lnTo>
                    <a:pt x="9143" y="1455420"/>
                  </a:lnTo>
                  <a:lnTo>
                    <a:pt x="9143" y="1459992"/>
                  </a:lnTo>
                  <a:lnTo>
                    <a:pt x="751331" y="1459992"/>
                  </a:lnTo>
                  <a:lnTo>
                    <a:pt x="751331" y="1451610"/>
                  </a:lnTo>
                  <a:lnTo>
                    <a:pt x="752224" y="1450848"/>
                  </a:lnTo>
                  <a:close/>
                </a:path>
                <a:path w="993775" h="1460500">
                  <a:moveTo>
                    <a:pt x="9143" y="1459992"/>
                  </a:moveTo>
                  <a:lnTo>
                    <a:pt x="9143" y="1455420"/>
                  </a:lnTo>
                  <a:lnTo>
                    <a:pt x="4571" y="1450848"/>
                  </a:lnTo>
                  <a:lnTo>
                    <a:pt x="4571" y="1459992"/>
                  </a:lnTo>
                  <a:lnTo>
                    <a:pt x="9143" y="1459992"/>
                  </a:lnTo>
                  <a:close/>
                </a:path>
                <a:path w="993775" h="1460500">
                  <a:moveTo>
                    <a:pt x="754379" y="9144"/>
                  </a:moveTo>
                  <a:lnTo>
                    <a:pt x="751331" y="7620"/>
                  </a:lnTo>
                  <a:lnTo>
                    <a:pt x="753144" y="9143"/>
                  </a:lnTo>
                  <a:lnTo>
                    <a:pt x="754379" y="9144"/>
                  </a:lnTo>
                  <a:close/>
                </a:path>
                <a:path w="993775" h="1460500">
                  <a:moveTo>
                    <a:pt x="753144" y="9144"/>
                  </a:moveTo>
                  <a:lnTo>
                    <a:pt x="751331" y="7620"/>
                  </a:lnTo>
                  <a:lnTo>
                    <a:pt x="751331" y="9144"/>
                  </a:lnTo>
                  <a:lnTo>
                    <a:pt x="753144" y="9144"/>
                  </a:lnTo>
                  <a:close/>
                </a:path>
                <a:path w="993775" h="1460500">
                  <a:moveTo>
                    <a:pt x="754379" y="1450848"/>
                  </a:moveTo>
                  <a:lnTo>
                    <a:pt x="752224" y="1450848"/>
                  </a:lnTo>
                  <a:lnTo>
                    <a:pt x="751331" y="1451610"/>
                  </a:lnTo>
                  <a:lnTo>
                    <a:pt x="754379" y="1450848"/>
                  </a:lnTo>
                  <a:close/>
                </a:path>
                <a:path w="993775" h="1460500">
                  <a:moveTo>
                    <a:pt x="754379" y="1459992"/>
                  </a:moveTo>
                  <a:lnTo>
                    <a:pt x="754379" y="1450848"/>
                  </a:lnTo>
                  <a:lnTo>
                    <a:pt x="751331" y="1451610"/>
                  </a:lnTo>
                  <a:lnTo>
                    <a:pt x="751331" y="1459992"/>
                  </a:lnTo>
                  <a:lnTo>
                    <a:pt x="754379" y="1459992"/>
                  </a:lnTo>
                  <a:close/>
                </a:path>
                <a:path w="993775" h="1460500">
                  <a:moveTo>
                    <a:pt x="986027" y="1251204"/>
                  </a:moveTo>
                  <a:lnTo>
                    <a:pt x="752224" y="1450848"/>
                  </a:lnTo>
                  <a:lnTo>
                    <a:pt x="754379" y="1450848"/>
                  </a:lnTo>
                  <a:lnTo>
                    <a:pt x="754379" y="1459992"/>
                  </a:lnTo>
                  <a:lnTo>
                    <a:pt x="756665" y="1459992"/>
                  </a:lnTo>
                  <a:lnTo>
                    <a:pt x="757427" y="1459230"/>
                  </a:lnTo>
                  <a:lnTo>
                    <a:pt x="984503" y="1265330"/>
                  </a:lnTo>
                  <a:lnTo>
                    <a:pt x="984503" y="1255014"/>
                  </a:lnTo>
                  <a:lnTo>
                    <a:pt x="986027" y="1251204"/>
                  </a:lnTo>
                  <a:close/>
                </a:path>
                <a:path w="993775" h="1460500">
                  <a:moveTo>
                    <a:pt x="754379" y="10183"/>
                  </a:moveTo>
                  <a:lnTo>
                    <a:pt x="754379" y="9144"/>
                  </a:lnTo>
                  <a:lnTo>
                    <a:pt x="753144" y="9144"/>
                  </a:lnTo>
                  <a:lnTo>
                    <a:pt x="754379" y="10183"/>
                  </a:lnTo>
                  <a:close/>
                </a:path>
                <a:path w="993775" h="1460500">
                  <a:moveTo>
                    <a:pt x="986027" y="204978"/>
                  </a:moveTo>
                  <a:lnTo>
                    <a:pt x="984503" y="201167"/>
                  </a:lnTo>
                  <a:lnTo>
                    <a:pt x="984503" y="203696"/>
                  </a:lnTo>
                  <a:lnTo>
                    <a:pt x="986027" y="204978"/>
                  </a:lnTo>
                  <a:close/>
                </a:path>
                <a:path w="993775" h="1460500">
                  <a:moveTo>
                    <a:pt x="986027" y="1251204"/>
                  </a:moveTo>
                  <a:lnTo>
                    <a:pt x="986027" y="204978"/>
                  </a:lnTo>
                  <a:lnTo>
                    <a:pt x="984503" y="203696"/>
                  </a:lnTo>
                  <a:lnTo>
                    <a:pt x="984503" y="1252505"/>
                  </a:lnTo>
                  <a:lnTo>
                    <a:pt x="986027" y="1251204"/>
                  </a:lnTo>
                  <a:close/>
                </a:path>
                <a:path w="993775" h="1460500">
                  <a:moveTo>
                    <a:pt x="986027" y="1264029"/>
                  </a:moveTo>
                  <a:lnTo>
                    <a:pt x="986027" y="1251204"/>
                  </a:lnTo>
                  <a:lnTo>
                    <a:pt x="984503" y="1255014"/>
                  </a:lnTo>
                  <a:lnTo>
                    <a:pt x="984503" y="1265330"/>
                  </a:lnTo>
                  <a:lnTo>
                    <a:pt x="986027" y="126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6967" y="4917947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4">
                  <a:moveTo>
                    <a:pt x="112775" y="56388"/>
                  </a:moveTo>
                  <a:lnTo>
                    <a:pt x="112775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112775" y="56388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2395" y="4782311"/>
              <a:ext cx="421640" cy="1460500"/>
            </a:xfrm>
            <a:custGeom>
              <a:avLst/>
              <a:gdLst/>
              <a:ahLst/>
              <a:cxnLst/>
              <a:rect l="l" t="t" r="r" b="b"/>
              <a:pathLst>
                <a:path w="421639" h="1460500">
                  <a:moveTo>
                    <a:pt x="421385" y="4572"/>
                  </a:moveTo>
                  <a:lnTo>
                    <a:pt x="421385" y="1524"/>
                  </a:lnTo>
                  <a:lnTo>
                    <a:pt x="419099" y="0"/>
                  </a:lnTo>
                  <a:lnTo>
                    <a:pt x="413765" y="0"/>
                  </a:lnTo>
                  <a:lnTo>
                    <a:pt x="411479" y="1524"/>
                  </a:lnTo>
                  <a:lnTo>
                    <a:pt x="411479" y="4572"/>
                  </a:lnTo>
                  <a:lnTo>
                    <a:pt x="421385" y="4572"/>
                  </a:lnTo>
                  <a:close/>
                </a:path>
                <a:path w="421639" h="1460500">
                  <a:moveTo>
                    <a:pt x="421385" y="1455420"/>
                  </a:moveTo>
                  <a:lnTo>
                    <a:pt x="421385" y="4572"/>
                  </a:lnTo>
                  <a:lnTo>
                    <a:pt x="411479" y="4572"/>
                  </a:lnTo>
                  <a:lnTo>
                    <a:pt x="411479" y="1455420"/>
                  </a:lnTo>
                  <a:lnTo>
                    <a:pt x="421385" y="1455420"/>
                  </a:lnTo>
                  <a:close/>
                </a:path>
                <a:path w="421639" h="1460500">
                  <a:moveTo>
                    <a:pt x="421385" y="1457706"/>
                  </a:moveTo>
                  <a:lnTo>
                    <a:pt x="421385" y="1455420"/>
                  </a:lnTo>
                  <a:lnTo>
                    <a:pt x="411479" y="1455420"/>
                  </a:lnTo>
                  <a:lnTo>
                    <a:pt x="411479" y="1457706"/>
                  </a:lnTo>
                  <a:lnTo>
                    <a:pt x="413765" y="1459992"/>
                  </a:lnTo>
                  <a:lnTo>
                    <a:pt x="419099" y="1459992"/>
                  </a:lnTo>
                  <a:lnTo>
                    <a:pt x="421385" y="1457706"/>
                  </a:lnTo>
                  <a:close/>
                </a:path>
                <a:path w="421639" h="1460500">
                  <a:moveTo>
                    <a:pt x="121919" y="195072"/>
                  </a:moveTo>
                  <a:lnTo>
                    <a:pt x="121919" y="133350"/>
                  </a:lnTo>
                  <a:lnTo>
                    <a:pt x="120395" y="131064"/>
                  </a:lnTo>
                  <a:lnTo>
                    <a:pt x="2285" y="131064"/>
                  </a:lnTo>
                  <a:lnTo>
                    <a:pt x="0" y="133350"/>
                  </a:lnTo>
                  <a:lnTo>
                    <a:pt x="0" y="195072"/>
                  </a:lnTo>
                  <a:lnTo>
                    <a:pt x="2285" y="197358"/>
                  </a:lnTo>
                  <a:lnTo>
                    <a:pt x="4571" y="197358"/>
                  </a:lnTo>
                  <a:lnTo>
                    <a:pt x="4571" y="140208"/>
                  </a:lnTo>
                  <a:lnTo>
                    <a:pt x="9143" y="135636"/>
                  </a:lnTo>
                  <a:lnTo>
                    <a:pt x="9143" y="140208"/>
                  </a:lnTo>
                  <a:lnTo>
                    <a:pt x="112775" y="140208"/>
                  </a:lnTo>
                  <a:lnTo>
                    <a:pt x="112775" y="135636"/>
                  </a:lnTo>
                  <a:lnTo>
                    <a:pt x="117347" y="140208"/>
                  </a:lnTo>
                  <a:lnTo>
                    <a:pt x="117347" y="197358"/>
                  </a:lnTo>
                  <a:lnTo>
                    <a:pt x="120395" y="197358"/>
                  </a:lnTo>
                  <a:lnTo>
                    <a:pt x="121919" y="195072"/>
                  </a:lnTo>
                  <a:close/>
                </a:path>
                <a:path w="421639" h="1460500">
                  <a:moveTo>
                    <a:pt x="9143" y="140208"/>
                  </a:moveTo>
                  <a:lnTo>
                    <a:pt x="9143" y="135636"/>
                  </a:lnTo>
                  <a:lnTo>
                    <a:pt x="4571" y="140208"/>
                  </a:lnTo>
                  <a:lnTo>
                    <a:pt x="9143" y="140208"/>
                  </a:lnTo>
                  <a:close/>
                </a:path>
                <a:path w="421639" h="1460500">
                  <a:moveTo>
                    <a:pt x="9143" y="187452"/>
                  </a:moveTo>
                  <a:lnTo>
                    <a:pt x="9143" y="140208"/>
                  </a:lnTo>
                  <a:lnTo>
                    <a:pt x="4571" y="140208"/>
                  </a:lnTo>
                  <a:lnTo>
                    <a:pt x="4571" y="187452"/>
                  </a:lnTo>
                  <a:lnTo>
                    <a:pt x="9143" y="187452"/>
                  </a:lnTo>
                  <a:close/>
                </a:path>
                <a:path w="421639" h="1460500">
                  <a:moveTo>
                    <a:pt x="117347" y="187452"/>
                  </a:moveTo>
                  <a:lnTo>
                    <a:pt x="4571" y="187452"/>
                  </a:lnTo>
                  <a:lnTo>
                    <a:pt x="9143" y="192024"/>
                  </a:lnTo>
                  <a:lnTo>
                    <a:pt x="9143" y="197358"/>
                  </a:lnTo>
                  <a:lnTo>
                    <a:pt x="112775" y="197358"/>
                  </a:lnTo>
                  <a:lnTo>
                    <a:pt x="112775" y="192024"/>
                  </a:lnTo>
                  <a:lnTo>
                    <a:pt x="117347" y="187452"/>
                  </a:lnTo>
                  <a:close/>
                </a:path>
                <a:path w="421639" h="1460500">
                  <a:moveTo>
                    <a:pt x="9143" y="197358"/>
                  </a:moveTo>
                  <a:lnTo>
                    <a:pt x="9143" y="192024"/>
                  </a:lnTo>
                  <a:lnTo>
                    <a:pt x="4571" y="187452"/>
                  </a:lnTo>
                  <a:lnTo>
                    <a:pt x="4571" y="197358"/>
                  </a:lnTo>
                  <a:lnTo>
                    <a:pt x="9143" y="197358"/>
                  </a:lnTo>
                  <a:close/>
                </a:path>
                <a:path w="421639" h="1460500">
                  <a:moveTo>
                    <a:pt x="117347" y="140208"/>
                  </a:moveTo>
                  <a:lnTo>
                    <a:pt x="112775" y="135636"/>
                  </a:lnTo>
                  <a:lnTo>
                    <a:pt x="112775" y="140208"/>
                  </a:lnTo>
                  <a:lnTo>
                    <a:pt x="117347" y="140208"/>
                  </a:lnTo>
                  <a:close/>
                </a:path>
                <a:path w="421639" h="1460500">
                  <a:moveTo>
                    <a:pt x="117347" y="187452"/>
                  </a:moveTo>
                  <a:lnTo>
                    <a:pt x="117347" y="140208"/>
                  </a:lnTo>
                  <a:lnTo>
                    <a:pt x="112775" y="140208"/>
                  </a:lnTo>
                  <a:lnTo>
                    <a:pt x="112775" y="187452"/>
                  </a:lnTo>
                  <a:lnTo>
                    <a:pt x="117347" y="187452"/>
                  </a:lnTo>
                  <a:close/>
                </a:path>
                <a:path w="421639" h="1460500">
                  <a:moveTo>
                    <a:pt x="117347" y="197358"/>
                  </a:moveTo>
                  <a:lnTo>
                    <a:pt x="117347" y="187452"/>
                  </a:lnTo>
                  <a:lnTo>
                    <a:pt x="112775" y="192024"/>
                  </a:lnTo>
                  <a:lnTo>
                    <a:pt x="112775" y="197358"/>
                  </a:lnTo>
                  <a:lnTo>
                    <a:pt x="117347" y="197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6967" y="5036057"/>
              <a:ext cx="112395" cy="57150"/>
            </a:xfrm>
            <a:custGeom>
              <a:avLst/>
              <a:gdLst/>
              <a:ahLst/>
              <a:cxnLst/>
              <a:rect l="l" t="t" r="r" b="b"/>
              <a:pathLst>
                <a:path w="112395" h="57150">
                  <a:moveTo>
                    <a:pt x="112013" y="57150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112013" y="5715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2395" y="5030723"/>
              <a:ext cx="121920" cy="67310"/>
            </a:xfrm>
            <a:custGeom>
              <a:avLst/>
              <a:gdLst/>
              <a:ahLst/>
              <a:cxnLst/>
              <a:rect l="l" t="t" r="r" b="b"/>
              <a:pathLst>
                <a:path w="121920" h="67310">
                  <a:moveTo>
                    <a:pt x="121919" y="64770"/>
                  </a:moveTo>
                  <a:lnTo>
                    <a:pt x="121919" y="2286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4770"/>
                  </a:lnTo>
                  <a:lnTo>
                    <a:pt x="2285" y="67056"/>
                  </a:lnTo>
                  <a:lnTo>
                    <a:pt x="4571" y="67056"/>
                  </a:lnTo>
                  <a:lnTo>
                    <a:pt x="4571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112013" y="9906"/>
                  </a:lnTo>
                  <a:lnTo>
                    <a:pt x="112013" y="5334"/>
                  </a:lnTo>
                  <a:lnTo>
                    <a:pt x="116585" y="9906"/>
                  </a:lnTo>
                  <a:lnTo>
                    <a:pt x="116585" y="67056"/>
                  </a:lnTo>
                  <a:lnTo>
                    <a:pt x="119633" y="67056"/>
                  </a:lnTo>
                  <a:lnTo>
                    <a:pt x="121919" y="64770"/>
                  </a:lnTo>
                  <a:close/>
                </a:path>
                <a:path w="121920" h="67310">
                  <a:moveTo>
                    <a:pt x="9143" y="9906"/>
                  </a:moveTo>
                  <a:lnTo>
                    <a:pt x="9143" y="5334"/>
                  </a:lnTo>
                  <a:lnTo>
                    <a:pt x="4571" y="9906"/>
                  </a:lnTo>
                  <a:lnTo>
                    <a:pt x="9143" y="9906"/>
                  </a:lnTo>
                  <a:close/>
                </a:path>
                <a:path w="121920" h="67310">
                  <a:moveTo>
                    <a:pt x="9143" y="57912"/>
                  </a:moveTo>
                  <a:lnTo>
                    <a:pt x="9143" y="9906"/>
                  </a:lnTo>
                  <a:lnTo>
                    <a:pt x="4571" y="9906"/>
                  </a:lnTo>
                  <a:lnTo>
                    <a:pt x="4571" y="57912"/>
                  </a:lnTo>
                  <a:lnTo>
                    <a:pt x="9143" y="57912"/>
                  </a:lnTo>
                  <a:close/>
                </a:path>
                <a:path w="121920" h="67310">
                  <a:moveTo>
                    <a:pt x="116585" y="57912"/>
                  </a:moveTo>
                  <a:lnTo>
                    <a:pt x="4571" y="57912"/>
                  </a:lnTo>
                  <a:lnTo>
                    <a:pt x="9143" y="62484"/>
                  </a:lnTo>
                  <a:lnTo>
                    <a:pt x="9143" y="67056"/>
                  </a:lnTo>
                  <a:lnTo>
                    <a:pt x="112013" y="67056"/>
                  </a:lnTo>
                  <a:lnTo>
                    <a:pt x="112013" y="62484"/>
                  </a:lnTo>
                  <a:lnTo>
                    <a:pt x="116585" y="57912"/>
                  </a:lnTo>
                  <a:close/>
                </a:path>
                <a:path w="121920" h="67310">
                  <a:moveTo>
                    <a:pt x="9143" y="67056"/>
                  </a:moveTo>
                  <a:lnTo>
                    <a:pt x="9143" y="62484"/>
                  </a:lnTo>
                  <a:lnTo>
                    <a:pt x="4571" y="57912"/>
                  </a:lnTo>
                  <a:lnTo>
                    <a:pt x="4571" y="67056"/>
                  </a:lnTo>
                  <a:lnTo>
                    <a:pt x="9143" y="67056"/>
                  </a:lnTo>
                  <a:close/>
                </a:path>
                <a:path w="121920" h="67310">
                  <a:moveTo>
                    <a:pt x="116585" y="9906"/>
                  </a:moveTo>
                  <a:lnTo>
                    <a:pt x="112013" y="5334"/>
                  </a:lnTo>
                  <a:lnTo>
                    <a:pt x="112013" y="9906"/>
                  </a:lnTo>
                  <a:lnTo>
                    <a:pt x="116585" y="9906"/>
                  </a:lnTo>
                  <a:close/>
                </a:path>
                <a:path w="121920" h="67310">
                  <a:moveTo>
                    <a:pt x="116585" y="57912"/>
                  </a:moveTo>
                  <a:lnTo>
                    <a:pt x="116585" y="9906"/>
                  </a:lnTo>
                  <a:lnTo>
                    <a:pt x="112013" y="9906"/>
                  </a:lnTo>
                  <a:lnTo>
                    <a:pt x="112013" y="57912"/>
                  </a:lnTo>
                  <a:lnTo>
                    <a:pt x="116585" y="57912"/>
                  </a:lnTo>
                  <a:close/>
                </a:path>
                <a:path w="121920" h="67310">
                  <a:moveTo>
                    <a:pt x="116585" y="67056"/>
                  </a:moveTo>
                  <a:lnTo>
                    <a:pt x="116585" y="57912"/>
                  </a:lnTo>
                  <a:lnTo>
                    <a:pt x="112013" y="62484"/>
                  </a:lnTo>
                  <a:lnTo>
                    <a:pt x="112013" y="67056"/>
                  </a:lnTo>
                  <a:lnTo>
                    <a:pt x="116585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96967" y="5151119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92395" y="5146547"/>
              <a:ext cx="121920" cy="64769"/>
            </a:xfrm>
            <a:custGeom>
              <a:avLst/>
              <a:gdLst/>
              <a:ahLst/>
              <a:cxnLst/>
              <a:rect l="l" t="t" r="r" b="b"/>
              <a:pathLst>
                <a:path w="121920" h="64770">
                  <a:moveTo>
                    <a:pt x="121919" y="62484"/>
                  </a:moveTo>
                  <a:lnTo>
                    <a:pt x="121919" y="1524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9633" y="64770"/>
                  </a:lnTo>
                  <a:lnTo>
                    <a:pt x="121919" y="62484"/>
                  </a:lnTo>
                  <a:close/>
                </a:path>
                <a:path w="121920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920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920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6967" y="5266181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2395" y="5261609"/>
              <a:ext cx="121920" cy="64769"/>
            </a:xfrm>
            <a:custGeom>
              <a:avLst/>
              <a:gdLst/>
              <a:ahLst/>
              <a:cxnLst/>
              <a:rect l="l" t="t" r="r" b="b"/>
              <a:pathLst>
                <a:path w="121920" h="64770">
                  <a:moveTo>
                    <a:pt x="121919" y="63246"/>
                  </a:moveTo>
                  <a:lnTo>
                    <a:pt x="121919" y="2286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3246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9633" y="64770"/>
                  </a:lnTo>
                  <a:lnTo>
                    <a:pt x="121919" y="63246"/>
                  </a:lnTo>
                  <a:close/>
                </a:path>
                <a:path w="121920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920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920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5645" y="4724399"/>
              <a:ext cx="1569085" cy="1229995"/>
            </a:xfrm>
            <a:custGeom>
              <a:avLst/>
              <a:gdLst/>
              <a:ahLst/>
              <a:cxnLst/>
              <a:rect l="l" t="t" r="r" b="b"/>
              <a:pathLst>
                <a:path w="1569085" h="1229995">
                  <a:moveTo>
                    <a:pt x="1568958" y="1229868"/>
                  </a:moveTo>
                  <a:lnTo>
                    <a:pt x="1072134" y="735330"/>
                  </a:lnTo>
                  <a:lnTo>
                    <a:pt x="1202436" y="685038"/>
                  </a:lnTo>
                  <a:lnTo>
                    <a:pt x="800862" y="389382"/>
                  </a:lnTo>
                  <a:lnTo>
                    <a:pt x="931164" y="348996"/>
                  </a:lnTo>
                  <a:lnTo>
                    <a:pt x="614172" y="0"/>
                  </a:lnTo>
                  <a:lnTo>
                    <a:pt x="0" y="223266"/>
                  </a:lnTo>
                  <a:lnTo>
                    <a:pt x="593598" y="531114"/>
                  </a:lnTo>
                  <a:lnTo>
                    <a:pt x="362712" y="552450"/>
                  </a:lnTo>
                  <a:lnTo>
                    <a:pt x="885444" y="791718"/>
                  </a:lnTo>
                  <a:lnTo>
                    <a:pt x="724662" y="850391"/>
                  </a:lnTo>
                  <a:lnTo>
                    <a:pt x="1568958" y="1229868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1929" y="4709921"/>
              <a:ext cx="1597660" cy="1259840"/>
            </a:xfrm>
            <a:custGeom>
              <a:avLst/>
              <a:gdLst/>
              <a:ahLst/>
              <a:cxnLst/>
              <a:rect l="l" t="t" r="r" b="b"/>
              <a:pathLst>
                <a:path w="1597660" h="1259839">
                  <a:moveTo>
                    <a:pt x="959358" y="362711"/>
                  </a:moveTo>
                  <a:lnTo>
                    <a:pt x="958596" y="357377"/>
                  </a:lnTo>
                  <a:lnTo>
                    <a:pt x="955548" y="354329"/>
                  </a:lnTo>
                  <a:lnTo>
                    <a:pt x="637794" y="5333"/>
                  </a:lnTo>
                  <a:lnTo>
                    <a:pt x="634746" y="1523"/>
                  </a:lnTo>
                  <a:lnTo>
                    <a:pt x="628650" y="0"/>
                  </a:lnTo>
                  <a:lnTo>
                    <a:pt x="623316" y="2285"/>
                  </a:lnTo>
                  <a:lnTo>
                    <a:pt x="9144" y="224789"/>
                  </a:lnTo>
                  <a:lnTo>
                    <a:pt x="4572" y="227075"/>
                  </a:lnTo>
                  <a:lnTo>
                    <a:pt x="762" y="231647"/>
                  </a:lnTo>
                  <a:lnTo>
                    <a:pt x="762" y="236981"/>
                  </a:lnTo>
                  <a:lnTo>
                    <a:pt x="0" y="242315"/>
                  </a:lnTo>
                  <a:lnTo>
                    <a:pt x="3048" y="247649"/>
                  </a:lnTo>
                  <a:lnTo>
                    <a:pt x="7620" y="249935"/>
                  </a:lnTo>
                  <a:lnTo>
                    <a:pt x="19050" y="255863"/>
                  </a:lnTo>
                  <a:lnTo>
                    <a:pt x="19050" y="250697"/>
                  </a:lnTo>
                  <a:lnTo>
                    <a:pt x="20574" y="225551"/>
                  </a:lnTo>
                  <a:lnTo>
                    <a:pt x="48415" y="240009"/>
                  </a:lnTo>
                  <a:lnTo>
                    <a:pt x="617982" y="32701"/>
                  </a:lnTo>
                  <a:lnTo>
                    <a:pt x="617982" y="24383"/>
                  </a:lnTo>
                  <a:lnTo>
                    <a:pt x="632460" y="27431"/>
                  </a:lnTo>
                  <a:lnTo>
                    <a:pt x="632460" y="40288"/>
                  </a:lnTo>
                  <a:lnTo>
                    <a:pt x="920626" y="356856"/>
                  </a:lnTo>
                  <a:lnTo>
                    <a:pt x="941070" y="350519"/>
                  </a:lnTo>
                  <a:lnTo>
                    <a:pt x="941070" y="379074"/>
                  </a:lnTo>
                  <a:lnTo>
                    <a:pt x="949452" y="376427"/>
                  </a:lnTo>
                  <a:lnTo>
                    <a:pt x="954024" y="374903"/>
                  </a:lnTo>
                  <a:lnTo>
                    <a:pt x="957072" y="371093"/>
                  </a:lnTo>
                  <a:lnTo>
                    <a:pt x="958596" y="367283"/>
                  </a:lnTo>
                  <a:lnTo>
                    <a:pt x="959358" y="362711"/>
                  </a:lnTo>
                  <a:close/>
                </a:path>
                <a:path w="1597660" h="1259839">
                  <a:moveTo>
                    <a:pt x="48415" y="240009"/>
                  </a:moveTo>
                  <a:lnTo>
                    <a:pt x="20574" y="225551"/>
                  </a:lnTo>
                  <a:lnTo>
                    <a:pt x="19050" y="250697"/>
                  </a:lnTo>
                  <a:lnTo>
                    <a:pt x="48415" y="240009"/>
                  </a:lnTo>
                  <a:close/>
                </a:path>
                <a:path w="1597660" h="1259839">
                  <a:moveTo>
                    <a:pt x="621792" y="541781"/>
                  </a:moveTo>
                  <a:lnTo>
                    <a:pt x="618744" y="536447"/>
                  </a:lnTo>
                  <a:lnTo>
                    <a:pt x="613410" y="533399"/>
                  </a:lnTo>
                  <a:lnTo>
                    <a:pt x="48415" y="240009"/>
                  </a:lnTo>
                  <a:lnTo>
                    <a:pt x="19050" y="250697"/>
                  </a:lnTo>
                  <a:lnTo>
                    <a:pt x="19050" y="255863"/>
                  </a:lnTo>
                  <a:lnTo>
                    <a:pt x="559757" y="536281"/>
                  </a:lnTo>
                  <a:lnTo>
                    <a:pt x="605790" y="531875"/>
                  </a:lnTo>
                  <a:lnTo>
                    <a:pt x="605790" y="559589"/>
                  </a:lnTo>
                  <a:lnTo>
                    <a:pt x="608838" y="559307"/>
                  </a:lnTo>
                  <a:lnTo>
                    <a:pt x="614934" y="558545"/>
                  </a:lnTo>
                  <a:lnTo>
                    <a:pt x="619506" y="553973"/>
                  </a:lnTo>
                  <a:lnTo>
                    <a:pt x="621030" y="547877"/>
                  </a:lnTo>
                  <a:lnTo>
                    <a:pt x="621792" y="541781"/>
                  </a:lnTo>
                  <a:close/>
                </a:path>
                <a:path w="1597660" h="1259839">
                  <a:moveTo>
                    <a:pt x="605790" y="559589"/>
                  </a:moveTo>
                  <a:lnTo>
                    <a:pt x="605790" y="531875"/>
                  </a:lnTo>
                  <a:lnTo>
                    <a:pt x="601218" y="557783"/>
                  </a:lnTo>
                  <a:lnTo>
                    <a:pt x="559757" y="536281"/>
                  </a:lnTo>
                  <a:lnTo>
                    <a:pt x="374904" y="553973"/>
                  </a:lnTo>
                  <a:lnTo>
                    <a:pt x="368808" y="553973"/>
                  </a:lnTo>
                  <a:lnTo>
                    <a:pt x="364236" y="558545"/>
                  </a:lnTo>
                  <a:lnTo>
                    <a:pt x="362712" y="565403"/>
                  </a:lnTo>
                  <a:lnTo>
                    <a:pt x="361950" y="571499"/>
                  </a:lnTo>
                  <a:lnTo>
                    <a:pt x="364998" y="576833"/>
                  </a:lnTo>
                  <a:lnTo>
                    <a:pt x="371094" y="579881"/>
                  </a:lnTo>
                  <a:lnTo>
                    <a:pt x="377952" y="583021"/>
                  </a:lnTo>
                  <a:lnTo>
                    <a:pt x="377952" y="580643"/>
                  </a:lnTo>
                  <a:lnTo>
                    <a:pt x="381762" y="554735"/>
                  </a:lnTo>
                  <a:lnTo>
                    <a:pt x="428215" y="575999"/>
                  </a:lnTo>
                  <a:lnTo>
                    <a:pt x="605790" y="559589"/>
                  </a:lnTo>
                  <a:close/>
                </a:path>
                <a:path w="1597660" h="1259839">
                  <a:moveTo>
                    <a:pt x="428215" y="575999"/>
                  </a:moveTo>
                  <a:lnTo>
                    <a:pt x="381762" y="554735"/>
                  </a:lnTo>
                  <a:lnTo>
                    <a:pt x="377952" y="580643"/>
                  </a:lnTo>
                  <a:lnTo>
                    <a:pt x="428215" y="575999"/>
                  </a:lnTo>
                  <a:close/>
                </a:path>
                <a:path w="1597660" h="1259839">
                  <a:moveTo>
                    <a:pt x="912876" y="812291"/>
                  </a:moveTo>
                  <a:lnTo>
                    <a:pt x="912876" y="801623"/>
                  </a:lnTo>
                  <a:lnTo>
                    <a:pt x="909828" y="796289"/>
                  </a:lnTo>
                  <a:lnTo>
                    <a:pt x="904494" y="794003"/>
                  </a:lnTo>
                  <a:lnTo>
                    <a:pt x="428215" y="575999"/>
                  </a:lnTo>
                  <a:lnTo>
                    <a:pt x="377952" y="580643"/>
                  </a:lnTo>
                  <a:lnTo>
                    <a:pt x="377952" y="583021"/>
                  </a:lnTo>
                  <a:lnTo>
                    <a:pt x="863417" y="805231"/>
                  </a:lnTo>
                  <a:lnTo>
                    <a:pt x="894588" y="794003"/>
                  </a:lnTo>
                  <a:lnTo>
                    <a:pt x="894588" y="822502"/>
                  </a:lnTo>
                  <a:lnTo>
                    <a:pt x="903732" y="819149"/>
                  </a:lnTo>
                  <a:lnTo>
                    <a:pt x="909066" y="817625"/>
                  </a:lnTo>
                  <a:lnTo>
                    <a:pt x="912876" y="812291"/>
                  </a:lnTo>
                  <a:close/>
                </a:path>
                <a:path w="1597660" h="1259839">
                  <a:moveTo>
                    <a:pt x="605790" y="531875"/>
                  </a:moveTo>
                  <a:lnTo>
                    <a:pt x="559757" y="536281"/>
                  </a:lnTo>
                  <a:lnTo>
                    <a:pt x="601218" y="557783"/>
                  </a:lnTo>
                  <a:lnTo>
                    <a:pt x="605790" y="531875"/>
                  </a:lnTo>
                  <a:close/>
                </a:path>
                <a:path w="1597660" h="1259839">
                  <a:moveTo>
                    <a:pt x="632460" y="27431"/>
                  </a:moveTo>
                  <a:lnTo>
                    <a:pt x="617982" y="24383"/>
                  </a:lnTo>
                  <a:lnTo>
                    <a:pt x="623669" y="30631"/>
                  </a:lnTo>
                  <a:lnTo>
                    <a:pt x="632460" y="27431"/>
                  </a:lnTo>
                  <a:close/>
                </a:path>
                <a:path w="1597660" h="1259839">
                  <a:moveTo>
                    <a:pt x="623669" y="30631"/>
                  </a:moveTo>
                  <a:lnTo>
                    <a:pt x="617982" y="24383"/>
                  </a:lnTo>
                  <a:lnTo>
                    <a:pt x="617982" y="32701"/>
                  </a:lnTo>
                  <a:lnTo>
                    <a:pt x="623669" y="30631"/>
                  </a:lnTo>
                  <a:close/>
                </a:path>
                <a:path w="1597660" h="1259839">
                  <a:moveTo>
                    <a:pt x="632460" y="40288"/>
                  </a:moveTo>
                  <a:lnTo>
                    <a:pt x="632460" y="27431"/>
                  </a:lnTo>
                  <a:lnTo>
                    <a:pt x="623669" y="30631"/>
                  </a:lnTo>
                  <a:lnTo>
                    <a:pt x="632460" y="40288"/>
                  </a:lnTo>
                  <a:close/>
                </a:path>
                <a:path w="1597660" h="1259839">
                  <a:moveTo>
                    <a:pt x="894588" y="822502"/>
                  </a:moveTo>
                  <a:lnTo>
                    <a:pt x="894588" y="794003"/>
                  </a:lnTo>
                  <a:lnTo>
                    <a:pt x="893826" y="819149"/>
                  </a:lnTo>
                  <a:lnTo>
                    <a:pt x="863417" y="805231"/>
                  </a:lnTo>
                  <a:lnTo>
                    <a:pt x="733806" y="851915"/>
                  </a:lnTo>
                  <a:lnTo>
                    <a:pt x="728472" y="854201"/>
                  </a:lnTo>
                  <a:lnTo>
                    <a:pt x="725424" y="858773"/>
                  </a:lnTo>
                  <a:lnTo>
                    <a:pt x="725424" y="864107"/>
                  </a:lnTo>
                  <a:lnTo>
                    <a:pt x="724662" y="870203"/>
                  </a:lnTo>
                  <a:lnTo>
                    <a:pt x="727710" y="874775"/>
                  </a:lnTo>
                  <a:lnTo>
                    <a:pt x="733044" y="877061"/>
                  </a:lnTo>
                  <a:lnTo>
                    <a:pt x="743712" y="881861"/>
                  </a:lnTo>
                  <a:lnTo>
                    <a:pt x="743712" y="877823"/>
                  </a:lnTo>
                  <a:lnTo>
                    <a:pt x="744474" y="852677"/>
                  </a:lnTo>
                  <a:lnTo>
                    <a:pt x="774961" y="866365"/>
                  </a:lnTo>
                  <a:lnTo>
                    <a:pt x="894588" y="822502"/>
                  </a:lnTo>
                  <a:close/>
                </a:path>
                <a:path w="1597660" h="1259839">
                  <a:moveTo>
                    <a:pt x="774961" y="866365"/>
                  </a:moveTo>
                  <a:lnTo>
                    <a:pt x="744474" y="852677"/>
                  </a:lnTo>
                  <a:lnTo>
                    <a:pt x="743712" y="877823"/>
                  </a:lnTo>
                  <a:lnTo>
                    <a:pt x="774961" y="866365"/>
                  </a:lnTo>
                  <a:close/>
                </a:path>
                <a:path w="1597660" h="1259839">
                  <a:moveTo>
                    <a:pt x="1588008" y="1257807"/>
                  </a:moveTo>
                  <a:lnTo>
                    <a:pt x="1588008" y="1231391"/>
                  </a:lnTo>
                  <a:lnTo>
                    <a:pt x="1572768" y="1253489"/>
                  </a:lnTo>
                  <a:lnTo>
                    <a:pt x="1519657" y="1200705"/>
                  </a:lnTo>
                  <a:lnTo>
                    <a:pt x="774961" y="866365"/>
                  </a:lnTo>
                  <a:lnTo>
                    <a:pt x="743712" y="877823"/>
                  </a:lnTo>
                  <a:lnTo>
                    <a:pt x="743712" y="881861"/>
                  </a:lnTo>
                  <a:lnTo>
                    <a:pt x="1576578" y="1256537"/>
                  </a:lnTo>
                  <a:lnTo>
                    <a:pt x="1582674" y="1259585"/>
                  </a:lnTo>
                  <a:lnTo>
                    <a:pt x="1588008" y="1257807"/>
                  </a:lnTo>
                  <a:close/>
                </a:path>
                <a:path w="1597660" h="1259839">
                  <a:moveTo>
                    <a:pt x="941070" y="379074"/>
                  </a:moveTo>
                  <a:lnTo>
                    <a:pt x="941070" y="350519"/>
                  </a:lnTo>
                  <a:lnTo>
                    <a:pt x="934974" y="372617"/>
                  </a:lnTo>
                  <a:lnTo>
                    <a:pt x="920626" y="356856"/>
                  </a:lnTo>
                  <a:lnTo>
                    <a:pt x="810768" y="390905"/>
                  </a:lnTo>
                  <a:lnTo>
                    <a:pt x="800862" y="406907"/>
                  </a:lnTo>
                  <a:lnTo>
                    <a:pt x="802386" y="412241"/>
                  </a:lnTo>
                  <a:lnTo>
                    <a:pt x="806958" y="415289"/>
                  </a:lnTo>
                  <a:lnTo>
                    <a:pt x="819150" y="424260"/>
                  </a:lnTo>
                  <a:lnTo>
                    <a:pt x="819150" y="417575"/>
                  </a:lnTo>
                  <a:lnTo>
                    <a:pt x="822960" y="393191"/>
                  </a:lnTo>
                  <a:lnTo>
                    <a:pt x="845034" y="409402"/>
                  </a:lnTo>
                  <a:lnTo>
                    <a:pt x="941070" y="379074"/>
                  </a:lnTo>
                  <a:close/>
                </a:path>
                <a:path w="1597660" h="1259839">
                  <a:moveTo>
                    <a:pt x="845034" y="409402"/>
                  </a:moveTo>
                  <a:lnTo>
                    <a:pt x="822960" y="393191"/>
                  </a:lnTo>
                  <a:lnTo>
                    <a:pt x="819150" y="417575"/>
                  </a:lnTo>
                  <a:lnTo>
                    <a:pt x="845034" y="409402"/>
                  </a:lnTo>
                  <a:close/>
                </a:path>
                <a:path w="1597660" h="1259839">
                  <a:moveTo>
                    <a:pt x="1230630" y="695705"/>
                  </a:moveTo>
                  <a:lnTo>
                    <a:pt x="1228344" y="691133"/>
                  </a:lnTo>
                  <a:lnTo>
                    <a:pt x="1224534" y="688085"/>
                  </a:lnTo>
                  <a:lnTo>
                    <a:pt x="845034" y="409402"/>
                  </a:lnTo>
                  <a:lnTo>
                    <a:pt x="819150" y="417575"/>
                  </a:lnTo>
                  <a:lnTo>
                    <a:pt x="819150" y="424260"/>
                  </a:lnTo>
                  <a:lnTo>
                    <a:pt x="1187759" y="695461"/>
                  </a:lnTo>
                  <a:lnTo>
                    <a:pt x="1210818" y="686561"/>
                  </a:lnTo>
                  <a:lnTo>
                    <a:pt x="1210818" y="715589"/>
                  </a:lnTo>
                  <a:lnTo>
                    <a:pt x="1220724" y="711707"/>
                  </a:lnTo>
                  <a:lnTo>
                    <a:pt x="1226058" y="710183"/>
                  </a:lnTo>
                  <a:lnTo>
                    <a:pt x="1229106" y="705611"/>
                  </a:lnTo>
                  <a:lnTo>
                    <a:pt x="1229868" y="701039"/>
                  </a:lnTo>
                  <a:lnTo>
                    <a:pt x="1230630" y="695705"/>
                  </a:lnTo>
                  <a:close/>
                </a:path>
                <a:path w="1597660" h="1259839">
                  <a:moveTo>
                    <a:pt x="894588" y="794003"/>
                  </a:moveTo>
                  <a:lnTo>
                    <a:pt x="863417" y="805231"/>
                  </a:lnTo>
                  <a:lnTo>
                    <a:pt x="893826" y="819149"/>
                  </a:lnTo>
                  <a:lnTo>
                    <a:pt x="894588" y="794003"/>
                  </a:lnTo>
                  <a:close/>
                </a:path>
                <a:path w="1597660" h="1259839">
                  <a:moveTo>
                    <a:pt x="941070" y="350519"/>
                  </a:moveTo>
                  <a:lnTo>
                    <a:pt x="920626" y="356856"/>
                  </a:lnTo>
                  <a:lnTo>
                    <a:pt x="934974" y="372617"/>
                  </a:lnTo>
                  <a:lnTo>
                    <a:pt x="941070" y="350519"/>
                  </a:lnTo>
                  <a:close/>
                </a:path>
                <a:path w="1597660" h="1259839">
                  <a:moveTo>
                    <a:pt x="1210818" y="715589"/>
                  </a:moveTo>
                  <a:lnTo>
                    <a:pt x="1210818" y="686561"/>
                  </a:lnTo>
                  <a:lnTo>
                    <a:pt x="1207770" y="710183"/>
                  </a:lnTo>
                  <a:lnTo>
                    <a:pt x="1187759" y="695461"/>
                  </a:lnTo>
                  <a:lnTo>
                    <a:pt x="1080516" y="736853"/>
                  </a:lnTo>
                  <a:lnTo>
                    <a:pt x="1071372" y="751331"/>
                  </a:lnTo>
                  <a:lnTo>
                    <a:pt x="1072896" y="755903"/>
                  </a:lnTo>
                  <a:lnTo>
                    <a:pt x="1075944" y="759713"/>
                  </a:lnTo>
                  <a:lnTo>
                    <a:pt x="1090422" y="774103"/>
                  </a:lnTo>
                  <a:lnTo>
                    <a:pt x="1090422" y="762761"/>
                  </a:lnTo>
                  <a:lnTo>
                    <a:pt x="1095756" y="739901"/>
                  </a:lnTo>
                  <a:lnTo>
                    <a:pt x="1110711" y="754812"/>
                  </a:lnTo>
                  <a:lnTo>
                    <a:pt x="1210818" y="715589"/>
                  </a:lnTo>
                  <a:close/>
                </a:path>
                <a:path w="1597660" h="1259839">
                  <a:moveTo>
                    <a:pt x="1110711" y="754812"/>
                  </a:moveTo>
                  <a:lnTo>
                    <a:pt x="1095756" y="739901"/>
                  </a:lnTo>
                  <a:lnTo>
                    <a:pt x="1090422" y="762761"/>
                  </a:lnTo>
                  <a:lnTo>
                    <a:pt x="1110711" y="754812"/>
                  </a:lnTo>
                  <a:close/>
                </a:path>
                <a:path w="1597660" h="1259839">
                  <a:moveTo>
                    <a:pt x="1597152" y="1246631"/>
                  </a:moveTo>
                  <a:lnTo>
                    <a:pt x="1596390" y="1239011"/>
                  </a:lnTo>
                  <a:lnTo>
                    <a:pt x="1110711" y="754812"/>
                  </a:lnTo>
                  <a:lnTo>
                    <a:pt x="1090422" y="762761"/>
                  </a:lnTo>
                  <a:lnTo>
                    <a:pt x="1090422" y="774103"/>
                  </a:lnTo>
                  <a:lnTo>
                    <a:pt x="1519657" y="1200705"/>
                  </a:lnTo>
                  <a:lnTo>
                    <a:pt x="1588008" y="1231391"/>
                  </a:lnTo>
                  <a:lnTo>
                    <a:pt x="1588008" y="1257807"/>
                  </a:lnTo>
                  <a:lnTo>
                    <a:pt x="1589532" y="1257299"/>
                  </a:lnTo>
                  <a:lnTo>
                    <a:pt x="1597152" y="1246631"/>
                  </a:lnTo>
                  <a:close/>
                </a:path>
                <a:path w="1597660" h="1259839">
                  <a:moveTo>
                    <a:pt x="1210818" y="686561"/>
                  </a:moveTo>
                  <a:lnTo>
                    <a:pt x="1187759" y="695461"/>
                  </a:lnTo>
                  <a:lnTo>
                    <a:pt x="1207770" y="710183"/>
                  </a:lnTo>
                  <a:lnTo>
                    <a:pt x="1210818" y="686561"/>
                  </a:lnTo>
                  <a:close/>
                </a:path>
                <a:path w="1597660" h="1259839">
                  <a:moveTo>
                    <a:pt x="1588008" y="1231391"/>
                  </a:moveTo>
                  <a:lnTo>
                    <a:pt x="1519657" y="1200705"/>
                  </a:lnTo>
                  <a:lnTo>
                    <a:pt x="1572768" y="1253489"/>
                  </a:lnTo>
                  <a:lnTo>
                    <a:pt x="1588008" y="1231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121146" y="4783073"/>
            <a:ext cx="1510030" cy="1461135"/>
            <a:chOff x="6121146" y="4783073"/>
            <a:chExt cx="1510030" cy="1461135"/>
          </a:xfrm>
        </p:grpSpPr>
        <p:sp>
          <p:nvSpPr>
            <p:cNvPr id="29" name="object 29"/>
            <p:cNvSpPr/>
            <p:nvPr/>
          </p:nvSpPr>
          <p:spPr>
            <a:xfrm>
              <a:off x="6126480" y="4788407"/>
              <a:ext cx="984885" cy="1450975"/>
            </a:xfrm>
            <a:custGeom>
              <a:avLst/>
              <a:gdLst/>
              <a:ahLst/>
              <a:cxnLst/>
              <a:rect l="l" t="t" r="r" b="b"/>
              <a:pathLst>
                <a:path w="984884" h="1450975">
                  <a:moveTo>
                    <a:pt x="984504" y="1250442"/>
                  </a:moveTo>
                  <a:lnTo>
                    <a:pt x="984504" y="196595"/>
                  </a:lnTo>
                  <a:lnTo>
                    <a:pt x="749808" y="0"/>
                  </a:lnTo>
                  <a:lnTo>
                    <a:pt x="0" y="0"/>
                  </a:lnTo>
                  <a:lnTo>
                    <a:pt x="0" y="1450848"/>
                  </a:lnTo>
                  <a:lnTo>
                    <a:pt x="749808" y="1450848"/>
                  </a:lnTo>
                  <a:lnTo>
                    <a:pt x="984504" y="125044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21146" y="4783073"/>
              <a:ext cx="994410" cy="1461135"/>
            </a:xfrm>
            <a:custGeom>
              <a:avLst/>
              <a:gdLst/>
              <a:ahLst/>
              <a:cxnLst/>
              <a:rect l="l" t="t" r="r" b="b"/>
              <a:pathLst>
                <a:path w="994409" h="1461135">
                  <a:moveTo>
                    <a:pt x="994409" y="1257300"/>
                  </a:moveTo>
                  <a:lnTo>
                    <a:pt x="994409" y="200405"/>
                  </a:lnTo>
                  <a:lnTo>
                    <a:pt x="993647" y="198881"/>
                  </a:lnTo>
                  <a:lnTo>
                    <a:pt x="992885" y="198119"/>
                  </a:lnTo>
                  <a:lnTo>
                    <a:pt x="758189" y="1523"/>
                  </a:lnTo>
                  <a:lnTo>
                    <a:pt x="757427" y="761"/>
                  </a:lnTo>
                  <a:lnTo>
                    <a:pt x="75590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458468"/>
                  </a:lnTo>
                  <a:lnTo>
                    <a:pt x="2285" y="1460754"/>
                  </a:lnTo>
                  <a:lnTo>
                    <a:pt x="5333" y="1460754"/>
                  </a:lnTo>
                  <a:lnTo>
                    <a:pt x="5333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752093" y="9906"/>
                  </a:lnTo>
                  <a:lnTo>
                    <a:pt x="752093" y="8382"/>
                  </a:lnTo>
                  <a:lnTo>
                    <a:pt x="755141" y="9906"/>
                  </a:lnTo>
                  <a:lnTo>
                    <a:pt x="755141" y="10945"/>
                  </a:lnTo>
                  <a:lnTo>
                    <a:pt x="985265" y="204458"/>
                  </a:lnTo>
                  <a:lnTo>
                    <a:pt x="985265" y="201929"/>
                  </a:lnTo>
                  <a:lnTo>
                    <a:pt x="986789" y="205740"/>
                  </a:lnTo>
                  <a:lnTo>
                    <a:pt x="986789" y="1264029"/>
                  </a:lnTo>
                  <a:lnTo>
                    <a:pt x="992885" y="1258824"/>
                  </a:lnTo>
                  <a:lnTo>
                    <a:pt x="994409" y="1257300"/>
                  </a:lnTo>
                  <a:close/>
                </a:path>
                <a:path w="994409" h="1461135">
                  <a:moveTo>
                    <a:pt x="9905" y="9906"/>
                  </a:moveTo>
                  <a:lnTo>
                    <a:pt x="9905" y="5334"/>
                  </a:lnTo>
                  <a:lnTo>
                    <a:pt x="5333" y="9906"/>
                  </a:lnTo>
                  <a:lnTo>
                    <a:pt x="9905" y="9906"/>
                  </a:lnTo>
                  <a:close/>
                </a:path>
                <a:path w="994409" h="1461135">
                  <a:moveTo>
                    <a:pt x="9905" y="1451610"/>
                  </a:moveTo>
                  <a:lnTo>
                    <a:pt x="9905" y="9906"/>
                  </a:lnTo>
                  <a:lnTo>
                    <a:pt x="5333" y="9906"/>
                  </a:lnTo>
                  <a:lnTo>
                    <a:pt x="5333" y="1451610"/>
                  </a:lnTo>
                  <a:lnTo>
                    <a:pt x="9905" y="1451610"/>
                  </a:lnTo>
                  <a:close/>
                </a:path>
                <a:path w="994409" h="1461135">
                  <a:moveTo>
                    <a:pt x="752986" y="1451610"/>
                  </a:moveTo>
                  <a:lnTo>
                    <a:pt x="5333" y="1451610"/>
                  </a:lnTo>
                  <a:lnTo>
                    <a:pt x="9905" y="1456182"/>
                  </a:lnTo>
                  <a:lnTo>
                    <a:pt x="9905" y="1460754"/>
                  </a:lnTo>
                  <a:lnTo>
                    <a:pt x="752093" y="1460754"/>
                  </a:lnTo>
                  <a:lnTo>
                    <a:pt x="752093" y="1452372"/>
                  </a:lnTo>
                  <a:lnTo>
                    <a:pt x="752986" y="1451610"/>
                  </a:lnTo>
                  <a:close/>
                </a:path>
                <a:path w="994409" h="1461135">
                  <a:moveTo>
                    <a:pt x="9905" y="1460754"/>
                  </a:moveTo>
                  <a:lnTo>
                    <a:pt x="9905" y="1456182"/>
                  </a:lnTo>
                  <a:lnTo>
                    <a:pt x="5333" y="1451610"/>
                  </a:lnTo>
                  <a:lnTo>
                    <a:pt x="5333" y="1460754"/>
                  </a:lnTo>
                  <a:lnTo>
                    <a:pt x="9905" y="1460754"/>
                  </a:lnTo>
                  <a:close/>
                </a:path>
                <a:path w="994409" h="1461135">
                  <a:moveTo>
                    <a:pt x="755141" y="9906"/>
                  </a:moveTo>
                  <a:lnTo>
                    <a:pt x="752093" y="8382"/>
                  </a:lnTo>
                  <a:lnTo>
                    <a:pt x="753906" y="9905"/>
                  </a:lnTo>
                  <a:lnTo>
                    <a:pt x="755141" y="9906"/>
                  </a:lnTo>
                  <a:close/>
                </a:path>
                <a:path w="994409" h="1461135">
                  <a:moveTo>
                    <a:pt x="753906" y="9906"/>
                  </a:moveTo>
                  <a:lnTo>
                    <a:pt x="752093" y="8382"/>
                  </a:lnTo>
                  <a:lnTo>
                    <a:pt x="752093" y="9906"/>
                  </a:lnTo>
                  <a:lnTo>
                    <a:pt x="753906" y="9906"/>
                  </a:lnTo>
                  <a:close/>
                </a:path>
                <a:path w="994409" h="1461135">
                  <a:moveTo>
                    <a:pt x="755141" y="1451610"/>
                  </a:moveTo>
                  <a:lnTo>
                    <a:pt x="752986" y="1451610"/>
                  </a:lnTo>
                  <a:lnTo>
                    <a:pt x="752093" y="1452372"/>
                  </a:lnTo>
                  <a:lnTo>
                    <a:pt x="755141" y="1451610"/>
                  </a:lnTo>
                  <a:close/>
                </a:path>
                <a:path w="994409" h="1461135">
                  <a:moveTo>
                    <a:pt x="755141" y="1460754"/>
                  </a:moveTo>
                  <a:lnTo>
                    <a:pt x="755141" y="1451610"/>
                  </a:lnTo>
                  <a:lnTo>
                    <a:pt x="752093" y="1452372"/>
                  </a:lnTo>
                  <a:lnTo>
                    <a:pt x="752093" y="1460754"/>
                  </a:lnTo>
                  <a:lnTo>
                    <a:pt x="755141" y="1460754"/>
                  </a:lnTo>
                  <a:close/>
                </a:path>
                <a:path w="994409" h="1461135">
                  <a:moveTo>
                    <a:pt x="986789" y="1251966"/>
                  </a:moveTo>
                  <a:lnTo>
                    <a:pt x="752986" y="1451610"/>
                  </a:lnTo>
                  <a:lnTo>
                    <a:pt x="755141" y="1451610"/>
                  </a:lnTo>
                  <a:lnTo>
                    <a:pt x="755141" y="1460754"/>
                  </a:lnTo>
                  <a:lnTo>
                    <a:pt x="755903" y="1460754"/>
                  </a:lnTo>
                  <a:lnTo>
                    <a:pt x="757427" y="1459992"/>
                  </a:lnTo>
                  <a:lnTo>
                    <a:pt x="758189" y="1459230"/>
                  </a:lnTo>
                  <a:lnTo>
                    <a:pt x="985265" y="1265330"/>
                  </a:lnTo>
                  <a:lnTo>
                    <a:pt x="985265" y="1255776"/>
                  </a:lnTo>
                  <a:lnTo>
                    <a:pt x="986789" y="1251966"/>
                  </a:lnTo>
                  <a:close/>
                </a:path>
                <a:path w="994409" h="1461135">
                  <a:moveTo>
                    <a:pt x="755141" y="10945"/>
                  </a:moveTo>
                  <a:lnTo>
                    <a:pt x="755141" y="9906"/>
                  </a:lnTo>
                  <a:lnTo>
                    <a:pt x="753906" y="9906"/>
                  </a:lnTo>
                  <a:lnTo>
                    <a:pt x="755141" y="10945"/>
                  </a:lnTo>
                  <a:close/>
                </a:path>
                <a:path w="994409" h="1461135">
                  <a:moveTo>
                    <a:pt x="986789" y="205740"/>
                  </a:moveTo>
                  <a:lnTo>
                    <a:pt x="985265" y="201929"/>
                  </a:lnTo>
                  <a:lnTo>
                    <a:pt x="985265" y="204458"/>
                  </a:lnTo>
                  <a:lnTo>
                    <a:pt x="986789" y="205740"/>
                  </a:lnTo>
                  <a:close/>
                </a:path>
                <a:path w="994409" h="1461135">
                  <a:moveTo>
                    <a:pt x="986789" y="1251966"/>
                  </a:moveTo>
                  <a:lnTo>
                    <a:pt x="986789" y="205740"/>
                  </a:lnTo>
                  <a:lnTo>
                    <a:pt x="985265" y="204458"/>
                  </a:lnTo>
                  <a:lnTo>
                    <a:pt x="985265" y="1253267"/>
                  </a:lnTo>
                  <a:lnTo>
                    <a:pt x="986789" y="1251966"/>
                  </a:lnTo>
                  <a:close/>
                </a:path>
                <a:path w="994409" h="1461135">
                  <a:moveTo>
                    <a:pt x="986789" y="1264029"/>
                  </a:moveTo>
                  <a:lnTo>
                    <a:pt x="986789" y="1251966"/>
                  </a:lnTo>
                  <a:lnTo>
                    <a:pt x="985265" y="1255776"/>
                  </a:lnTo>
                  <a:lnTo>
                    <a:pt x="985265" y="1265330"/>
                  </a:lnTo>
                  <a:lnTo>
                    <a:pt x="986789" y="126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0236" y="4919471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4">
                  <a:moveTo>
                    <a:pt x="112775" y="56388"/>
                  </a:moveTo>
                  <a:lnTo>
                    <a:pt x="112775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112775" y="56388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55664" y="4783073"/>
              <a:ext cx="421005" cy="1461135"/>
            </a:xfrm>
            <a:custGeom>
              <a:avLst/>
              <a:gdLst/>
              <a:ahLst/>
              <a:cxnLst/>
              <a:rect l="l" t="t" r="r" b="b"/>
              <a:pathLst>
                <a:path w="421004" h="1461135">
                  <a:moveTo>
                    <a:pt x="420623" y="5333"/>
                  </a:moveTo>
                  <a:lnTo>
                    <a:pt x="420623" y="2285"/>
                  </a:lnTo>
                  <a:lnTo>
                    <a:pt x="419099" y="0"/>
                  </a:lnTo>
                  <a:lnTo>
                    <a:pt x="413765" y="0"/>
                  </a:lnTo>
                  <a:lnTo>
                    <a:pt x="411479" y="2285"/>
                  </a:lnTo>
                  <a:lnTo>
                    <a:pt x="411480" y="1458468"/>
                  </a:lnTo>
                  <a:lnTo>
                    <a:pt x="411480" y="5333"/>
                  </a:lnTo>
                  <a:lnTo>
                    <a:pt x="420623" y="5333"/>
                  </a:lnTo>
                  <a:close/>
                </a:path>
                <a:path w="421004" h="1461135">
                  <a:moveTo>
                    <a:pt x="420623" y="1456181"/>
                  </a:moveTo>
                  <a:lnTo>
                    <a:pt x="420623" y="5333"/>
                  </a:lnTo>
                  <a:lnTo>
                    <a:pt x="411480" y="5333"/>
                  </a:lnTo>
                  <a:lnTo>
                    <a:pt x="411480" y="1456181"/>
                  </a:lnTo>
                  <a:lnTo>
                    <a:pt x="420623" y="1456181"/>
                  </a:lnTo>
                  <a:close/>
                </a:path>
                <a:path w="421004" h="1461135">
                  <a:moveTo>
                    <a:pt x="420623" y="1458467"/>
                  </a:moveTo>
                  <a:lnTo>
                    <a:pt x="420623" y="1456181"/>
                  </a:lnTo>
                  <a:lnTo>
                    <a:pt x="411480" y="1456181"/>
                  </a:lnTo>
                  <a:lnTo>
                    <a:pt x="411480" y="1458468"/>
                  </a:lnTo>
                  <a:lnTo>
                    <a:pt x="413765" y="1460753"/>
                  </a:lnTo>
                  <a:lnTo>
                    <a:pt x="419099" y="1460753"/>
                  </a:lnTo>
                  <a:lnTo>
                    <a:pt x="420623" y="1458467"/>
                  </a:lnTo>
                  <a:close/>
                </a:path>
                <a:path w="421004" h="1461135">
                  <a:moveTo>
                    <a:pt x="121919" y="195833"/>
                  </a:moveTo>
                  <a:lnTo>
                    <a:pt x="121919" y="133349"/>
                  </a:lnTo>
                  <a:lnTo>
                    <a:pt x="119633" y="131825"/>
                  </a:lnTo>
                  <a:lnTo>
                    <a:pt x="2285" y="131825"/>
                  </a:lnTo>
                  <a:lnTo>
                    <a:pt x="0" y="133349"/>
                  </a:lnTo>
                  <a:lnTo>
                    <a:pt x="0" y="195833"/>
                  </a:lnTo>
                  <a:lnTo>
                    <a:pt x="2285" y="198119"/>
                  </a:lnTo>
                  <a:lnTo>
                    <a:pt x="4571" y="198119"/>
                  </a:lnTo>
                  <a:lnTo>
                    <a:pt x="4571" y="140969"/>
                  </a:lnTo>
                  <a:lnTo>
                    <a:pt x="9143" y="136397"/>
                  </a:lnTo>
                  <a:lnTo>
                    <a:pt x="9143" y="140969"/>
                  </a:lnTo>
                  <a:lnTo>
                    <a:pt x="112775" y="140969"/>
                  </a:lnTo>
                  <a:lnTo>
                    <a:pt x="112775" y="136397"/>
                  </a:lnTo>
                  <a:lnTo>
                    <a:pt x="117347" y="140969"/>
                  </a:lnTo>
                  <a:lnTo>
                    <a:pt x="117347" y="198119"/>
                  </a:lnTo>
                  <a:lnTo>
                    <a:pt x="119633" y="198119"/>
                  </a:lnTo>
                  <a:lnTo>
                    <a:pt x="121919" y="195833"/>
                  </a:lnTo>
                  <a:close/>
                </a:path>
                <a:path w="421004" h="1461135">
                  <a:moveTo>
                    <a:pt x="9143" y="140969"/>
                  </a:moveTo>
                  <a:lnTo>
                    <a:pt x="9143" y="136397"/>
                  </a:lnTo>
                  <a:lnTo>
                    <a:pt x="4571" y="140969"/>
                  </a:lnTo>
                  <a:lnTo>
                    <a:pt x="9143" y="140969"/>
                  </a:lnTo>
                  <a:close/>
                </a:path>
                <a:path w="421004" h="1461135">
                  <a:moveTo>
                    <a:pt x="9143" y="188213"/>
                  </a:moveTo>
                  <a:lnTo>
                    <a:pt x="9143" y="140969"/>
                  </a:lnTo>
                  <a:lnTo>
                    <a:pt x="4571" y="140969"/>
                  </a:lnTo>
                  <a:lnTo>
                    <a:pt x="4571" y="188213"/>
                  </a:lnTo>
                  <a:lnTo>
                    <a:pt x="9143" y="188213"/>
                  </a:lnTo>
                  <a:close/>
                </a:path>
                <a:path w="421004" h="1461135">
                  <a:moveTo>
                    <a:pt x="117347" y="188213"/>
                  </a:moveTo>
                  <a:lnTo>
                    <a:pt x="4571" y="188213"/>
                  </a:lnTo>
                  <a:lnTo>
                    <a:pt x="9143" y="192785"/>
                  </a:lnTo>
                  <a:lnTo>
                    <a:pt x="9143" y="198119"/>
                  </a:lnTo>
                  <a:lnTo>
                    <a:pt x="112775" y="198119"/>
                  </a:lnTo>
                  <a:lnTo>
                    <a:pt x="112775" y="192785"/>
                  </a:lnTo>
                  <a:lnTo>
                    <a:pt x="117347" y="188213"/>
                  </a:lnTo>
                  <a:close/>
                </a:path>
                <a:path w="421004" h="1461135">
                  <a:moveTo>
                    <a:pt x="9143" y="198119"/>
                  </a:moveTo>
                  <a:lnTo>
                    <a:pt x="9143" y="192785"/>
                  </a:lnTo>
                  <a:lnTo>
                    <a:pt x="4571" y="188213"/>
                  </a:lnTo>
                  <a:lnTo>
                    <a:pt x="4571" y="198119"/>
                  </a:lnTo>
                  <a:lnTo>
                    <a:pt x="9143" y="198119"/>
                  </a:lnTo>
                  <a:close/>
                </a:path>
                <a:path w="421004" h="1461135">
                  <a:moveTo>
                    <a:pt x="117347" y="140969"/>
                  </a:moveTo>
                  <a:lnTo>
                    <a:pt x="112775" y="136397"/>
                  </a:lnTo>
                  <a:lnTo>
                    <a:pt x="112775" y="140969"/>
                  </a:lnTo>
                  <a:lnTo>
                    <a:pt x="117347" y="140969"/>
                  </a:lnTo>
                  <a:close/>
                </a:path>
                <a:path w="421004" h="1461135">
                  <a:moveTo>
                    <a:pt x="117347" y="188213"/>
                  </a:moveTo>
                  <a:lnTo>
                    <a:pt x="117347" y="140969"/>
                  </a:lnTo>
                  <a:lnTo>
                    <a:pt x="112775" y="140969"/>
                  </a:lnTo>
                  <a:lnTo>
                    <a:pt x="112775" y="188213"/>
                  </a:lnTo>
                  <a:lnTo>
                    <a:pt x="117347" y="188213"/>
                  </a:lnTo>
                  <a:close/>
                </a:path>
                <a:path w="421004" h="1461135">
                  <a:moveTo>
                    <a:pt x="117347" y="198119"/>
                  </a:moveTo>
                  <a:lnTo>
                    <a:pt x="117347" y="188213"/>
                  </a:lnTo>
                  <a:lnTo>
                    <a:pt x="112775" y="192785"/>
                  </a:lnTo>
                  <a:lnTo>
                    <a:pt x="112775" y="198119"/>
                  </a:lnTo>
                  <a:lnTo>
                    <a:pt x="117347" y="198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0236" y="5036057"/>
              <a:ext cx="112395" cy="57150"/>
            </a:xfrm>
            <a:custGeom>
              <a:avLst/>
              <a:gdLst/>
              <a:ahLst/>
              <a:cxnLst/>
              <a:rect l="l" t="t" r="r" b="b"/>
              <a:pathLst>
                <a:path w="112395" h="57150">
                  <a:moveTo>
                    <a:pt x="112013" y="57150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112013" y="5715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55664" y="5030723"/>
              <a:ext cx="121285" cy="67310"/>
            </a:xfrm>
            <a:custGeom>
              <a:avLst/>
              <a:gdLst/>
              <a:ahLst/>
              <a:cxnLst/>
              <a:rect l="l" t="t" r="r" b="b"/>
              <a:pathLst>
                <a:path w="121284" h="67310">
                  <a:moveTo>
                    <a:pt x="121157" y="64769"/>
                  </a:moveTo>
                  <a:lnTo>
                    <a:pt x="121157" y="2285"/>
                  </a:lnTo>
                  <a:lnTo>
                    <a:pt x="118871" y="0"/>
                  </a:lnTo>
                  <a:lnTo>
                    <a:pt x="2285" y="0"/>
                  </a:lnTo>
                  <a:lnTo>
                    <a:pt x="0" y="2285"/>
                  </a:lnTo>
                  <a:lnTo>
                    <a:pt x="0" y="64769"/>
                  </a:lnTo>
                  <a:lnTo>
                    <a:pt x="2285" y="67055"/>
                  </a:lnTo>
                  <a:lnTo>
                    <a:pt x="4571" y="67055"/>
                  </a:lnTo>
                  <a:lnTo>
                    <a:pt x="4571" y="9905"/>
                  </a:lnTo>
                  <a:lnTo>
                    <a:pt x="9143" y="5333"/>
                  </a:lnTo>
                  <a:lnTo>
                    <a:pt x="9143" y="9905"/>
                  </a:lnTo>
                  <a:lnTo>
                    <a:pt x="112013" y="9905"/>
                  </a:lnTo>
                  <a:lnTo>
                    <a:pt x="112013" y="5333"/>
                  </a:lnTo>
                  <a:lnTo>
                    <a:pt x="116585" y="9905"/>
                  </a:lnTo>
                  <a:lnTo>
                    <a:pt x="116585" y="67055"/>
                  </a:lnTo>
                  <a:lnTo>
                    <a:pt x="118871" y="67055"/>
                  </a:lnTo>
                  <a:lnTo>
                    <a:pt x="121157" y="64769"/>
                  </a:lnTo>
                  <a:close/>
                </a:path>
                <a:path w="121284" h="67310">
                  <a:moveTo>
                    <a:pt x="9143" y="9905"/>
                  </a:moveTo>
                  <a:lnTo>
                    <a:pt x="9143" y="5333"/>
                  </a:lnTo>
                  <a:lnTo>
                    <a:pt x="4571" y="9905"/>
                  </a:lnTo>
                  <a:lnTo>
                    <a:pt x="9143" y="9905"/>
                  </a:lnTo>
                  <a:close/>
                </a:path>
                <a:path w="121284" h="67310">
                  <a:moveTo>
                    <a:pt x="9143" y="57911"/>
                  </a:moveTo>
                  <a:lnTo>
                    <a:pt x="9143" y="9905"/>
                  </a:lnTo>
                  <a:lnTo>
                    <a:pt x="4571" y="9905"/>
                  </a:lnTo>
                  <a:lnTo>
                    <a:pt x="4571" y="57911"/>
                  </a:lnTo>
                  <a:lnTo>
                    <a:pt x="9143" y="57911"/>
                  </a:lnTo>
                  <a:close/>
                </a:path>
                <a:path w="121284" h="67310">
                  <a:moveTo>
                    <a:pt x="116585" y="57911"/>
                  </a:moveTo>
                  <a:lnTo>
                    <a:pt x="4571" y="57911"/>
                  </a:lnTo>
                  <a:lnTo>
                    <a:pt x="9143" y="62483"/>
                  </a:lnTo>
                  <a:lnTo>
                    <a:pt x="9143" y="67055"/>
                  </a:lnTo>
                  <a:lnTo>
                    <a:pt x="112013" y="67055"/>
                  </a:lnTo>
                  <a:lnTo>
                    <a:pt x="112013" y="62483"/>
                  </a:lnTo>
                  <a:lnTo>
                    <a:pt x="116585" y="57911"/>
                  </a:lnTo>
                  <a:close/>
                </a:path>
                <a:path w="121284" h="67310">
                  <a:moveTo>
                    <a:pt x="9143" y="67055"/>
                  </a:moveTo>
                  <a:lnTo>
                    <a:pt x="9143" y="62483"/>
                  </a:lnTo>
                  <a:lnTo>
                    <a:pt x="4571" y="57911"/>
                  </a:lnTo>
                  <a:lnTo>
                    <a:pt x="4571" y="67055"/>
                  </a:lnTo>
                  <a:lnTo>
                    <a:pt x="9143" y="67055"/>
                  </a:lnTo>
                  <a:close/>
                </a:path>
                <a:path w="121284" h="67310">
                  <a:moveTo>
                    <a:pt x="116585" y="9905"/>
                  </a:moveTo>
                  <a:lnTo>
                    <a:pt x="112013" y="5333"/>
                  </a:lnTo>
                  <a:lnTo>
                    <a:pt x="112013" y="9905"/>
                  </a:lnTo>
                  <a:lnTo>
                    <a:pt x="116585" y="9905"/>
                  </a:lnTo>
                  <a:close/>
                </a:path>
                <a:path w="121284" h="67310">
                  <a:moveTo>
                    <a:pt x="116585" y="57911"/>
                  </a:moveTo>
                  <a:lnTo>
                    <a:pt x="116585" y="9905"/>
                  </a:lnTo>
                  <a:lnTo>
                    <a:pt x="112013" y="9905"/>
                  </a:lnTo>
                  <a:lnTo>
                    <a:pt x="112013" y="57911"/>
                  </a:lnTo>
                  <a:lnTo>
                    <a:pt x="116585" y="57911"/>
                  </a:lnTo>
                  <a:close/>
                </a:path>
                <a:path w="121284" h="67310">
                  <a:moveTo>
                    <a:pt x="116585" y="67055"/>
                  </a:moveTo>
                  <a:lnTo>
                    <a:pt x="116585" y="57911"/>
                  </a:lnTo>
                  <a:lnTo>
                    <a:pt x="112013" y="62483"/>
                  </a:lnTo>
                  <a:lnTo>
                    <a:pt x="112013" y="67055"/>
                  </a:lnTo>
                  <a:lnTo>
                    <a:pt x="116585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0236" y="5151119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5664" y="5146547"/>
              <a:ext cx="121285" cy="64769"/>
            </a:xfrm>
            <a:custGeom>
              <a:avLst/>
              <a:gdLst/>
              <a:ahLst/>
              <a:cxnLst/>
              <a:rect l="l" t="t" r="r" b="b"/>
              <a:pathLst>
                <a:path w="121284" h="64770">
                  <a:moveTo>
                    <a:pt x="121157" y="62484"/>
                  </a:moveTo>
                  <a:lnTo>
                    <a:pt x="121157" y="1524"/>
                  </a:lnTo>
                  <a:lnTo>
                    <a:pt x="118871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8871" y="64770"/>
                  </a:lnTo>
                  <a:lnTo>
                    <a:pt x="121157" y="62484"/>
                  </a:lnTo>
                  <a:close/>
                </a:path>
                <a:path w="121284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284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284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284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284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284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284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0236" y="5266181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5664" y="5261609"/>
              <a:ext cx="1175385" cy="631825"/>
            </a:xfrm>
            <a:custGeom>
              <a:avLst/>
              <a:gdLst/>
              <a:ahLst/>
              <a:cxnLst/>
              <a:rect l="l" t="t" r="r" b="b"/>
              <a:pathLst>
                <a:path w="1175384" h="631825">
                  <a:moveTo>
                    <a:pt x="121158" y="2286"/>
                  </a:moveTo>
                  <a:lnTo>
                    <a:pt x="118872" y="0"/>
                  </a:lnTo>
                  <a:lnTo>
                    <a:pt x="112014" y="0"/>
                  </a:lnTo>
                  <a:lnTo>
                    <a:pt x="112014" y="9144"/>
                  </a:lnTo>
                  <a:lnTo>
                    <a:pt x="112014" y="55626"/>
                  </a:lnTo>
                  <a:lnTo>
                    <a:pt x="9144" y="55626"/>
                  </a:lnTo>
                  <a:lnTo>
                    <a:pt x="9144" y="9144"/>
                  </a:lnTo>
                  <a:lnTo>
                    <a:pt x="112014" y="9144"/>
                  </a:lnTo>
                  <a:lnTo>
                    <a:pt x="112014" y="0"/>
                  </a:lnTo>
                  <a:lnTo>
                    <a:pt x="2286" y="0"/>
                  </a:lnTo>
                  <a:lnTo>
                    <a:pt x="0" y="2286"/>
                  </a:lnTo>
                  <a:lnTo>
                    <a:pt x="0" y="63246"/>
                  </a:lnTo>
                  <a:lnTo>
                    <a:pt x="2286" y="64770"/>
                  </a:lnTo>
                  <a:lnTo>
                    <a:pt x="4572" y="64770"/>
                  </a:lnTo>
                  <a:lnTo>
                    <a:pt x="9144" y="64770"/>
                  </a:lnTo>
                  <a:lnTo>
                    <a:pt x="112014" y="64770"/>
                  </a:lnTo>
                  <a:lnTo>
                    <a:pt x="116586" y="64770"/>
                  </a:lnTo>
                  <a:lnTo>
                    <a:pt x="118872" y="64770"/>
                  </a:lnTo>
                  <a:lnTo>
                    <a:pt x="121158" y="63246"/>
                  </a:lnTo>
                  <a:lnTo>
                    <a:pt x="121158" y="2286"/>
                  </a:lnTo>
                  <a:close/>
                </a:path>
                <a:path w="1175384" h="631825">
                  <a:moveTo>
                    <a:pt x="1175004" y="601218"/>
                  </a:moveTo>
                  <a:lnTo>
                    <a:pt x="755904" y="301244"/>
                  </a:lnTo>
                  <a:lnTo>
                    <a:pt x="777240" y="271272"/>
                  </a:lnTo>
                  <a:lnTo>
                    <a:pt x="655320" y="252222"/>
                  </a:lnTo>
                  <a:lnTo>
                    <a:pt x="713232" y="361188"/>
                  </a:lnTo>
                  <a:lnTo>
                    <a:pt x="719328" y="352628"/>
                  </a:lnTo>
                  <a:lnTo>
                    <a:pt x="734326" y="331546"/>
                  </a:lnTo>
                  <a:lnTo>
                    <a:pt x="1153668" y="631698"/>
                  </a:lnTo>
                  <a:lnTo>
                    <a:pt x="1175004" y="601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49300" y="5246623"/>
            <a:ext cx="1476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ansaction  starts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8589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06527" y="5518643"/>
            <a:ext cx="1626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Also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touches 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06258" y="6272255"/>
            <a:ext cx="19704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Three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partitions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317" y="1306322"/>
            <a:ext cx="5984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Scale </a:t>
            </a:r>
            <a:r>
              <a:rPr dirty="0"/>
              <a:t>Through</a:t>
            </a:r>
            <a:r>
              <a:rPr spc="-85" dirty="0"/>
              <a:t> </a:t>
            </a:r>
            <a:r>
              <a:rPr spc="-5" dirty="0">
                <a:solidFill>
                  <a:srgbClr val="0000FF"/>
                </a:solidFill>
              </a:rPr>
              <a:t>Replication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9886"/>
            <a:ext cx="6976745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Create multiple copies of each database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partition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Spread queries across these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replicas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increase throughput and lower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latency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also improve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fault-tolerance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Easy for reads but writes become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7923" y="4782311"/>
            <a:ext cx="1877060" cy="1460500"/>
            <a:chOff x="1677923" y="4782311"/>
            <a:chExt cx="1877060" cy="1460500"/>
          </a:xfrm>
        </p:grpSpPr>
        <p:sp>
          <p:nvSpPr>
            <p:cNvPr id="5" name="object 5"/>
            <p:cNvSpPr/>
            <p:nvPr/>
          </p:nvSpPr>
          <p:spPr>
            <a:xfrm>
              <a:off x="2565653" y="4786883"/>
              <a:ext cx="984885" cy="1450975"/>
            </a:xfrm>
            <a:custGeom>
              <a:avLst/>
              <a:gdLst/>
              <a:ahLst/>
              <a:cxnLst/>
              <a:rect l="l" t="t" r="r" b="b"/>
              <a:pathLst>
                <a:path w="984885" h="1450975">
                  <a:moveTo>
                    <a:pt x="984504" y="1250442"/>
                  </a:moveTo>
                  <a:lnTo>
                    <a:pt x="984504" y="196595"/>
                  </a:lnTo>
                  <a:lnTo>
                    <a:pt x="749807" y="0"/>
                  </a:lnTo>
                  <a:lnTo>
                    <a:pt x="0" y="0"/>
                  </a:lnTo>
                  <a:lnTo>
                    <a:pt x="0" y="1450848"/>
                  </a:lnTo>
                  <a:lnTo>
                    <a:pt x="749808" y="1450848"/>
                  </a:lnTo>
                  <a:lnTo>
                    <a:pt x="984504" y="125044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081" y="4782311"/>
              <a:ext cx="993775" cy="1460500"/>
            </a:xfrm>
            <a:custGeom>
              <a:avLst/>
              <a:gdLst/>
              <a:ahLst/>
              <a:cxnLst/>
              <a:rect l="l" t="t" r="r" b="b"/>
              <a:pathLst>
                <a:path w="993775" h="1460500">
                  <a:moveTo>
                    <a:pt x="993648" y="1257300"/>
                  </a:moveTo>
                  <a:lnTo>
                    <a:pt x="993648" y="198119"/>
                  </a:lnTo>
                  <a:lnTo>
                    <a:pt x="992124" y="197357"/>
                  </a:lnTo>
                  <a:lnTo>
                    <a:pt x="757428" y="761"/>
                  </a:lnTo>
                  <a:lnTo>
                    <a:pt x="756666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457706"/>
                  </a:lnTo>
                  <a:lnTo>
                    <a:pt x="1524" y="1459992"/>
                  </a:lnTo>
                  <a:lnTo>
                    <a:pt x="4572" y="1459992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751332" y="9144"/>
                  </a:lnTo>
                  <a:lnTo>
                    <a:pt x="751332" y="7620"/>
                  </a:lnTo>
                  <a:lnTo>
                    <a:pt x="754380" y="9144"/>
                  </a:lnTo>
                  <a:lnTo>
                    <a:pt x="754380" y="10183"/>
                  </a:lnTo>
                  <a:lnTo>
                    <a:pt x="984504" y="203696"/>
                  </a:lnTo>
                  <a:lnTo>
                    <a:pt x="984504" y="201167"/>
                  </a:lnTo>
                  <a:lnTo>
                    <a:pt x="986028" y="204978"/>
                  </a:lnTo>
                  <a:lnTo>
                    <a:pt x="986028" y="1264029"/>
                  </a:lnTo>
                  <a:lnTo>
                    <a:pt x="992124" y="1258824"/>
                  </a:lnTo>
                  <a:lnTo>
                    <a:pt x="993648" y="1257300"/>
                  </a:lnTo>
                  <a:close/>
                </a:path>
                <a:path w="993775" h="146050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993775" h="1460500">
                  <a:moveTo>
                    <a:pt x="9144" y="1450848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450848"/>
                  </a:lnTo>
                  <a:lnTo>
                    <a:pt x="9144" y="1450848"/>
                  </a:lnTo>
                  <a:close/>
                </a:path>
                <a:path w="993775" h="1460500">
                  <a:moveTo>
                    <a:pt x="752224" y="1450848"/>
                  </a:moveTo>
                  <a:lnTo>
                    <a:pt x="4572" y="1450848"/>
                  </a:lnTo>
                  <a:lnTo>
                    <a:pt x="9144" y="1455420"/>
                  </a:lnTo>
                  <a:lnTo>
                    <a:pt x="9144" y="1459992"/>
                  </a:lnTo>
                  <a:lnTo>
                    <a:pt x="751332" y="1459992"/>
                  </a:lnTo>
                  <a:lnTo>
                    <a:pt x="751332" y="1451610"/>
                  </a:lnTo>
                  <a:lnTo>
                    <a:pt x="752224" y="1450848"/>
                  </a:lnTo>
                  <a:close/>
                </a:path>
                <a:path w="993775" h="1460500">
                  <a:moveTo>
                    <a:pt x="9144" y="1459992"/>
                  </a:moveTo>
                  <a:lnTo>
                    <a:pt x="9144" y="1455420"/>
                  </a:lnTo>
                  <a:lnTo>
                    <a:pt x="4572" y="1450848"/>
                  </a:lnTo>
                  <a:lnTo>
                    <a:pt x="4572" y="1459992"/>
                  </a:lnTo>
                  <a:lnTo>
                    <a:pt x="9144" y="1459992"/>
                  </a:lnTo>
                  <a:close/>
                </a:path>
                <a:path w="993775" h="1460500">
                  <a:moveTo>
                    <a:pt x="754380" y="9144"/>
                  </a:moveTo>
                  <a:lnTo>
                    <a:pt x="751332" y="7620"/>
                  </a:lnTo>
                  <a:lnTo>
                    <a:pt x="753144" y="9143"/>
                  </a:lnTo>
                  <a:lnTo>
                    <a:pt x="754380" y="9144"/>
                  </a:lnTo>
                  <a:close/>
                </a:path>
                <a:path w="993775" h="1460500">
                  <a:moveTo>
                    <a:pt x="753144" y="9144"/>
                  </a:moveTo>
                  <a:lnTo>
                    <a:pt x="751332" y="7620"/>
                  </a:lnTo>
                  <a:lnTo>
                    <a:pt x="751332" y="9144"/>
                  </a:lnTo>
                  <a:lnTo>
                    <a:pt x="753144" y="9144"/>
                  </a:lnTo>
                  <a:close/>
                </a:path>
                <a:path w="993775" h="1460500">
                  <a:moveTo>
                    <a:pt x="754380" y="1450848"/>
                  </a:moveTo>
                  <a:lnTo>
                    <a:pt x="752224" y="1450848"/>
                  </a:lnTo>
                  <a:lnTo>
                    <a:pt x="751332" y="1451610"/>
                  </a:lnTo>
                  <a:lnTo>
                    <a:pt x="754380" y="1450848"/>
                  </a:lnTo>
                  <a:close/>
                </a:path>
                <a:path w="993775" h="1460500">
                  <a:moveTo>
                    <a:pt x="754380" y="1459992"/>
                  </a:moveTo>
                  <a:lnTo>
                    <a:pt x="754380" y="1450848"/>
                  </a:lnTo>
                  <a:lnTo>
                    <a:pt x="751332" y="1451610"/>
                  </a:lnTo>
                  <a:lnTo>
                    <a:pt x="751332" y="1459992"/>
                  </a:lnTo>
                  <a:lnTo>
                    <a:pt x="754380" y="1459992"/>
                  </a:lnTo>
                  <a:close/>
                </a:path>
                <a:path w="993775" h="1460500">
                  <a:moveTo>
                    <a:pt x="986028" y="1251204"/>
                  </a:moveTo>
                  <a:lnTo>
                    <a:pt x="752224" y="1450848"/>
                  </a:lnTo>
                  <a:lnTo>
                    <a:pt x="754380" y="1450848"/>
                  </a:lnTo>
                  <a:lnTo>
                    <a:pt x="754380" y="1459992"/>
                  </a:lnTo>
                  <a:lnTo>
                    <a:pt x="756666" y="1459992"/>
                  </a:lnTo>
                  <a:lnTo>
                    <a:pt x="757428" y="1459230"/>
                  </a:lnTo>
                  <a:lnTo>
                    <a:pt x="984504" y="1265330"/>
                  </a:lnTo>
                  <a:lnTo>
                    <a:pt x="984504" y="1255014"/>
                  </a:lnTo>
                  <a:lnTo>
                    <a:pt x="986028" y="1251204"/>
                  </a:lnTo>
                  <a:close/>
                </a:path>
                <a:path w="993775" h="1460500">
                  <a:moveTo>
                    <a:pt x="754380" y="10183"/>
                  </a:moveTo>
                  <a:lnTo>
                    <a:pt x="754380" y="9144"/>
                  </a:lnTo>
                  <a:lnTo>
                    <a:pt x="753144" y="9144"/>
                  </a:lnTo>
                  <a:lnTo>
                    <a:pt x="754380" y="10183"/>
                  </a:lnTo>
                  <a:close/>
                </a:path>
                <a:path w="993775" h="1460500">
                  <a:moveTo>
                    <a:pt x="986028" y="204978"/>
                  </a:moveTo>
                  <a:lnTo>
                    <a:pt x="984504" y="201167"/>
                  </a:lnTo>
                  <a:lnTo>
                    <a:pt x="984504" y="203696"/>
                  </a:lnTo>
                  <a:lnTo>
                    <a:pt x="986028" y="204978"/>
                  </a:lnTo>
                  <a:close/>
                </a:path>
                <a:path w="993775" h="1460500">
                  <a:moveTo>
                    <a:pt x="986028" y="1251204"/>
                  </a:moveTo>
                  <a:lnTo>
                    <a:pt x="986028" y="204978"/>
                  </a:lnTo>
                  <a:lnTo>
                    <a:pt x="984504" y="203696"/>
                  </a:lnTo>
                  <a:lnTo>
                    <a:pt x="984504" y="1252505"/>
                  </a:lnTo>
                  <a:lnTo>
                    <a:pt x="986028" y="1251204"/>
                  </a:lnTo>
                  <a:close/>
                </a:path>
                <a:path w="993775" h="1460500">
                  <a:moveTo>
                    <a:pt x="986028" y="1264029"/>
                  </a:moveTo>
                  <a:lnTo>
                    <a:pt x="986028" y="1251204"/>
                  </a:lnTo>
                  <a:lnTo>
                    <a:pt x="984504" y="1255014"/>
                  </a:lnTo>
                  <a:lnTo>
                    <a:pt x="984504" y="1265330"/>
                  </a:lnTo>
                  <a:lnTo>
                    <a:pt x="986028" y="126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9409" y="4917947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30" h="56514">
                  <a:moveTo>
                    <a:pt x="112776" y="56388"/>
                  </a:moveTo>
                  <a:lnTo>
                    <a:pt x="112776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112776" y="56388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4837" y="4782311"/>
              <a:ext cx="421640" cy="1460500"/>
            </a:xfrm>
            <a:custGeom>
              <a:avLst/>
              <a:gdLst/>
              <a:ahLst/>
              <a:cxnLst/>
              <a:rect l="l" t="t" r="r" b="b"/>
              <a:pathLst>
                <a:path w="421639" h="1460500">
                  <a:moveTo>
                    <a:pt x="421386" y="4572"/>
                  </a:moveTo>
                  <a:lnTo>
                    <a:pt x="421386" y="1524"/>
                  </a:lnTo>
                  <a:lnTo>
                    <a:pt x="419100" y="0"/>
                  </a:lnTo>
                  <a:lnTo>
                    <a:pt x="413766" y="0"/>
                  </a:lnTo>
                  <a:lnTo>
                    <a:pt x="411480" y="1524"/>
                  </a:lnTo>
                  <a:lnTo>
                    <a:pt x="411480" y="4572"/>
                  </a:lnTo>
                  <a:lnTo>
                    <a:pt x="421386" y="4572"/>
                  </a:lnTo>
                  <a:close/>
                </a:path>
                <a:path w="421639" h="1460500">
                  <a:moveTo>
                    <a:pt x="421386" y="1455420"/>
                  </a:moveTo>
                  <a:lnTo>
                    <a:pt x="421386" y="4572"/>
                  </a:lnTo>
                  <a:lnTo>
                    <a:pt x="411480" y="4572"/>
                  </a:lnTo>
                  <a:lnTo>
                    <a:pt x="411480" y="1455420"/>
                  </a:lnTo>
                  <a:lnTo>
                    <a:pt x="421386" y="1455420"/>
                  </a:lnTo>
                  <a:close/>
                </a:path>
                <a:path w="421639" h="1460500">
                  <a:moveTo>
                    <a:pt x="421386" y="1457706"/>
                  </a:moveTo>
                  <a:lnTo>
                    <a:pt x="421386" y="1455420"/>
                  </a:lnTo>
                  <a:lnTo>
                    <a:pt x="411480" y="1455420"/>
                  </a:lnTo>
                  <a:lnTo>
                    <a:pt x="411480" y="1457706"/>
                  </a:lnTo>
                  <a:lnTo>
                    <a:pt x="413766" y="1459992"/>
                  </a:lnTo>
                  <a:lnTo>
                    <a:pt x="419100" y="1459992"/>
                  </a:lnTo>
                  <a:lnTo>
                    <a:pt x="421386" y="1457706"/>
                  </a:lnTo>
                  <a:close/>
                </a:path>
                <a:path w="421639" h="1460500">
                  <a:moveTo>
                    <a:pt x="121920" y="195072"/>
                  </a:moveTo>
                  <a:lnTo>
                    <a:pt x="121920" y="133350"/>
                  </a:lnTo>
                  <a:lnTo>
                    <a:pt x="120396" y="131064"/>
                  </a:lnTo>
                  <a:lnTo>
                    <a:pt x="2286" y="131064"/>
                  </a:lnTo>
                  <a:lnTo>
                    <a:pt x="0" y="133350"/>
                  </a:lnTo>
                  <a:lnTo>
                    <a:pt x="0" y="195072"/>
                  </a:lnTo>
                  <a:lnTo>
                    <a:pt x="2286" y="197358"/>
                  </a:lnTo>
                  <a:lnTo>
                    <a:pt x="4572" y="197358"/>
                  </a:lnTo>
                  <a:lnTo>
                    <a:pt x="4572" y="140208"/>
                  </a:lnTo>
                  <a:lnTo>
                    <a:pt x="9144" y="135636"/>
                  </a:lnTo>
                  <a:lnTo>
                    <a:pt x="9144" y="140208"/>
                  </a:lnTo>
                  <a:lnTo>
                    <a:pt x="112776" y="140208"/>
                  </a:lnTo>
                  <a:lnTo>
                    <a:pt x="112776" y="135636"/>
                  </a:lnTo>
                  <a:lnTo>
                    <a:pt x="117348" y="140208"/>
                  </a:lnTo>
                  <a:lnTo>
                    <a:pt x="117348" y="197358"/>
                  </a:lnTo>
                  <a:lnTo>
                    <a:pt x="120396" y="197358"/>
                  </a:lnTo>
                  <a:lnTo>
                    <a:pt x="121920" y="195072"/>
                  </a:lnTo>
                  <a:close/>
                </a:path>
                <a:path w="421639" h="1460500">
                  <a:moveTo>
                    <a:pt x="9144" y="140208"/>
                  </a:moveTo>
                  <a:lnTo>
                    <a:pt x="9144" y="135636"/>
                  </a:lnTo>
                  <a:lnTo>
                    <a:pt x="4572" y="140208"/>
                  </a:lnTo>
                  <a:lnTo>
                    <a:pt x="9144" y="140208"/>
                  </a:lnTo>
                  <a:close/>
                </a:path>
                <a:path w="421639" h="1460500">
                  <a:moveTo>
                    <a:pt x="9144" y="187452"/>
                  </a:moveTo>
                  <a:lnTo>
                    <a:pt x="9144" y="140208"/>
                  </a:lnTo>
                  <a:lnTo>
                    <a:pt x="4572" y="140208"/>
                  </a:lnTo>
                  <a:lnTo>
                    <a:pt x="4572" y="187452"/>
                  </a:lnTo>
                  <a:lnTo>
                    <a:pt x="9144" y="187452"/>
                  </a:lnTo>
                  <a:close/>
                </a:path>
                <a:path w="421639" h="1460500">
                  <a:moveTo>
                    <a:pt x="117348" y="187452"/>
                  </a:moveTo>
                  <a:lnTo>
                    <a:pt x="4572" y="187452"/>
                  </a:lnTo>
                  <a:lnTo>
                    <a:pt x="9144" y="192024"/>
                  </a:lnTo>
                  <a:lnTo>
                    <a:pt x="9144" y="197358"/>
                  </a:lnTo>
                  <a:lnTo>
                    <a:pt x="112776" y="197358"/>
                  </a:lnTo>
                  <a:lnTo>
                    <a:pt x="112776" y="192024"/>
                  </a:lnTo>
                  <a:lnTo>
                    <a:pt x="117348" y="187452"/>
                  </a:lnTo>
                  <a:close/>
                </a:path>
                <a:path w="421639" h="1460500">
                  <a:moveTo>
                    <a:pt x="9144" y="197358"/>
                  </a:moveTo>
                  <a:lnTo>
                    <a:pt x="9144" y="192024"/>
                  </a:lnTo>
                  <a:lnTo>
                    <a:pt x="4572" y="187452"/>
                  </a:lnTo>
                  <a:lnTo>
                    <a:pt x="4572" y="197358"/>
                  </a:lnTo>
                  <a:lnTo>
                    <a:pt x="9144" y="197358"/>
                  </a:lnTo>
                  <a:close/>
                </a:path>
                <a:path w="421639" h="1460500">
                  <a:moveTo>
                    <a:pt x="117348" y="140208"/>
                  </a:moveTo>
                  <a:lnTo>
                    <a:pt x="112776" y="135636"/>
                  </a:lnTo>
                  <a:lnTo>
                    <a:pt x="112776" y="140208"/>
                  </a:lnTo>
                  <a:lnTo>
                    <a:pt x="117348" y="140208"/>
                  </a:lnTo>
                  <a:close/>
                </a:path>
                <a:path w="421639" h="1460500">
                  <a:moveTo>
                    <a:pt x="117348" y="187452"/>
                  </a:moveTo>
                  <a:lnTo>
                    <a:pt x="117348" y="140208"/>
                  </a:lnTo>
                  <a:lnTo>
                    <a:pt x="112776" y="140208"/>
                  </a:lnTo>
                  <a:lnTo>
                    <a:pt x="112776" y="187452"/>
                  </a:lnTo>
                  <a:lnTo>
                    <a:pt x="117348" y="187452"/>
                  </a:lnTo>
                  <a:close/>
                </a:path>
                <a:path w="421639" h="1460500">
                  <a:moveTo>
                    <a:pt x="117348" y="197358"/>
                  </a:moveTo>
                  <a:lnTo>
                    <a:pt x="117348" y="187452"/>
                  </a:lnTo>
                  <a:lnTo>
                    <a:pt x="112776" y="192024"/>
                  </a:lnTo>
                  <a:lnTo>
                    <a:pt x="112776" y="197358"/>
                  </a:lnTo>
                  <a:lnTo>
                    <a:pt x="117348" y="197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9409" y="5034533"/>
              <a:ext cx="112395" cy="57150"/>
            </a:xfrm>
            <a:custGeom>
              <a:avLst/>
              <a:gdLst/>
              <a:ahLst/>
              <a:cxnLst/>
              <a:rect l="l" t="t" r="r" b="b"/>
              <a:pathLst>
                <a:path w="112394" h="57150">
                  <a:moveTo>
                    <a:pt x="112013" y="57150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112013" y="5715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4837" y="5029961"/>
              <a:ext cx="121285" cy="66675"/>
            </a:xfrm>
            <a:custGeom>
              <a:avLst/>
              <a:gdLst/>
              <a:ahLst/>
              <a:cxnLst/>
              <a:rect l="l" t="t" r="r" b="b"/>
              <a:pathLst>
                <a:path w="121285" h="66675">
                  <a:moveTo>
                    <a:pt x="121157" y="64008"/>
                  </a:moveTo>
                  <a:lnTo>
                    <a:pt x="121157" y="1524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4008"/>
                  </a:lnTo>
                  <a:lnTo>
                    <a:pt x="2285" y="66294"/>
                  </a:lnTo>
                  <a:lnTo>
                    <a:pt x="4571" y="6629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6294"/>
                  </a:lnTo>
                  <a:lnTo>
                    <a:pt x="119633" y="66294"/>
                  </a:lnTo>
                  <a:lnTo>
                    <a:pt x="121157" y="64008"/>
                  </a:lnTo>
                  <a:close/>
                </a:path>
                <a:path w="121285" h="66675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285" h="66675">
                  <a:moveTo>
                    <a:pt x="9143" y="57150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7150"/>
                  </a:lnTo>
                  <a:lnTo>
                    <a:pt x="9143" y="57150"/>
                  </a:lnTo>
                  <a:close/>
                </a:path>
                <a:path w="121285" h="66675">
                  <a:moveTo>
                    <a:pt x="116585" y="57150"/>
                  </a:moveTo>
                  <a:lnTo>
                    <a:pt x="4571" y="57150"/>
                  </a:lnTo>
                  <a:lnTo>
                    <a:pt x="9143" y="61722"/>
                  </a:lnTo>
                  <a:lnTo>
                    <a:pt x="9143" y="66294"/>
                  </a:lnTo>
                  <a:lnTo>
                    <a:pt x="112013" y="66294"/>
                  </a:lnTo>
                  <a:lnTo>
                    <a:pt x="112013" y="61722"/>
                  </a:lnTo>
                  <a:lnTo>
                    <a:pt x="116585" y="57150"/>
                  </a:lnTo>
                  <a:close/>
                </a:path>
                <a:path w="121285" h="66675">
                  <a:moveTo>
                    <a:pt x="9143" y="66294"/>
                  </a:moveTo>
                  <a:lnTo>
                    <a:pt x="9143" y="61722"/>
                  </a:lnTo>
                  <a:lnTo>
                    <a:pt x="4571" y="57150"/>
                  </a:lnTo>
                  <a:lnTo>
                    <a:pt x="4571" y="66294"/>
                  </a:lnTo>
                  <a:lnTo>
                    <a:pt x="9143" y="66294"/>
                  </a:lnTo>
                  <a:close/>
                </a:path>
                <a:path w="121285" h="66675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285" h="66675">
                  <a:moveTo>
                    <a:pt x="116585" y="57150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7150"/>
                  </a:lnTo>
                  <a:lnTo>
                    <a:pt x="116585" y="57150"/>
                  </a:lnTo>
                  <a:close/>
                </a:path>
                <a:path w="121285" h="66675">
                  <a:moveTo>
                    <a:pt x="116585" y="66294"/>
                  </a:moveTo>
                  <a:lnTo>
                    <a:pt x="116585" y="57150"/>
                  </a:lnTo>
                  <a:lnTo>
                    <a:pt x="112013" y="61722"/>
                  </a:lnTo>
                  <a:lnTo>
                    <a:pt x="112013" y="66294"/>
                  </a:lnTo>
                  <a:lnTo>
                    <a:pt x="116585" y="66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9409" y="5151119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4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4837" y="5146547"/>
              <a:ext cx="121285" cy="64769"/>
            </a:xfrm>
            <a:custGeom>
              <a:avLst/>
              <a:gdLst/>
              <a:ahLst/>
              <a:cxnLst/>
              <a:rect l="l" t="t" r="r" b="b"/>
              <a:pathLst>
                <a:path w="121285" h="64770">
                  <a:moveTo>
                    <a:pt x="121157" y="62484"/>
                  </a:moveTo>
                  <a:lnTo>
                    <a:pt x="121157" y="1524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9633" y="64770"/>
                  </a:lnTo>
                  <a:lnTo>
                    <a:pt x="121157" y="62484"/>
                  </a:lnTo>
                  <a:close/>
                </a:path>
                <a:path w="121285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285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285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285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285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285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285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9409" y="5266181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4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7924" y="5261622"/>
              <a:ext cx="1338580" cy="439420"/>
            </a:xfrm>
            <a:custGeom>
              <a:avLst/>
              <a:gdLst/>
              <a:ahLst/>
              <a:cxnLst/>
              <a:rect l="l" t="t" r="r" b="b"/>
              <a:pathLst>
                <a:path w="1338580" h="439420">
                  <a:moveTo>
                    <a:pt x="887730" y="250698"/>
                  </a:moveTo>
                  <a:lnTo>
                    <a:pt x="768858" y="217170"/>
                  </a:lnTo>
                  <a:lnTo>
                    <a:pt x="775754" y="253428"/>
                  </a:lnTo>
                  <a:lnTo>
                    <a:pt x="0" y="402336"/>
                  </a:lnTo>
                  <a:lnTo>
                    <a:pt x="6858" y="438912"/>
                  </a:lnTo>
                  <a:lnTo>
                    <a:pt x="782561" y="289267"/>
                  </a:lnTo>
                  <a:lnTo>
                    <a:pt x="789432" y="325374"/>
                  </a:lnTo>
                  <a:lnTo>
                    <a:pt x="800862" y="316687"/>
                  </a:lnTo>
                  <a:lnTo>
                    <a:pt x="887730" y="250698"/>
                  </a:lnTo>
                  <a:close/>
                </a:path>
                <a:path w="1338580" h="439420">
                  <a:moveTo>
                    <a:pt x="1338072" y="2286"/>
                  </a:moveTo>
                  <a:lnTo>
                    <a:pt x="1336548" y="0"/>
                  </a:lnTo>
                  <a:lnTo>
                    <a:pt x="1328928" y="0"/>
                  </a:lnTo>
                  <a:lnTo>
                    <a:pt x="1328928" y="9144"/>
                  </a:lnTo>
                  <a:lnTo>
                    <a:pt x="1328928" y="55626"/>
                  </a:lnTo>
                  <a:lnTo>
                    <a:pt x="1226058" y="55626"/>
                  </a:lnTo>
                  <a:lnTo>
                    <a:pt x="1226058" y="9144"/>
                  </a:lnTo>
                  <a:lnTo>
                    <a:pt x="1328928" y="9144"/>
                  </a:lnTo>
                  <a:lnTo>
                    <a:pt x="1328928" y="0"/>
                  </a:lnTo>
                  <a:lnTo>
                    <a:pt x="1219200" y="0"/>
                  </a:lnTo>
                  <a:lnTo>
                    <a:pt x="1216914" y="2286"/>
                  </a:lnTo>
                  <a:lnTo>
                    <a:pt x="1216914" y="63246"/>
                  </a:lnTo>
                  <a:lnTo>
                    <a:pt x="1219200" y="64770"/>
                  </a:lnTo>
                  <a:lnTo>
                    <a:pt x="1221486" y="64770"/>
                  </a:lnTo>
                  <a:lnTo>
                    <a:pt x="1226058" y="64770"/>
                  </a:lnTo>
                  <a:lnTo>
                    <a:pt x="1328928" y="64770"/>
                  </a:lnTo>
                  <a:lnTo>
                    <a:pt x="1333500" y="64770"/>
                  </a:lnTo>
                  <a:lnTo>
                    <a:pt x="1336548" y="64770"/>
                  </a:lnTo>
                  <a:lnTo>
                    <a:pt x="1338072" y="63246"/>
                  </a:lnTo>
                  <a:lnTo>
                    <a:pt x="1338072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11929" y="4709921"/>
            <a:ext cx="1597660" cy="1532890"/>
            <a:chOff x="4011929" y="4709921"/>
            <a:chExt cx="1597660" cy="1532890"/>
          </a:xfrm>
        </p:grpSpPr>
        <p:sp>
          <p:nvSpPr>
            <p:cNvPr id="16" name="object 16"/>
            <p:cNvSpPr/>
            <p:nvPr/>
          </p:nvSpPr>
          <p:spPr>
            <a:xfrm>
              <a:off x="4363211" y="4786883"/>
              <a:ext cx="984885" cy="1450975"/>
            </a:xfrm>
            <a:custGeom>
              <a:avLst/>
              <a:gdLst/>
              <a:ahLst/>
              <a:cxnLst/>
              <a:rect l="l" t="t" r="r" b="b"/>
              <a:pathLst>
                <a:path w="984885" h="1450975">
                  <a:moveTo>
                    <a:pt x="984504" y="1250442"/>
                  </a:moveTo>
                  <a:lnTo>
                    <a:pt x="984504" y="196595"/>
                  </a:lnTo>
                  <a:lnTo>
                    <a:pt x="749808" y="0"/>
                  </a:lnTo>
                  <a:lnTo>
                    <a:pt x="0" y="0"/>
                  </a:lnTo>
                  <a:lnTo>
                    <a:pt x="0" y="1450848"/>
                  </a:lnTo>
                  <a:lnTo>
                    <a:pt x="749808" y="1450848"/>
                  </a:lnTo>
                  <a:lnTo>
                    <a:pt x="984504" y="125044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8639" y="4782311"/>
              <a:ext cx="993775" cy="1460500"/>
            </a:xfrm>
            <a:custGeom>
              <a:avLst/>
              <a:gdLst/>
              <a:ahLst/>
              <a:cxnLst/>
              <a:rect l="l" t="t" r="r" b="b"/>
              <a:pathLst>
                <a:path w="993775" h="1460500">
                  <a:moveTo>
                    <a:pt x="993647" y="1257300"/>
                  </a:moveTo>
                  <a:lnTo>
                    <a:pt x="993647" y="198119"/>
                  </a:lnTo>
                  <a:lnTo>
                    <a:pt x="992123" y="197357"/>
                  </a:lnTo>
                  <a:lnTo>
                    <a:pt x="757427" y="761"/>
                  </a:lnTo>
                  <a:lnTo>
                    <a:pt x="756665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1457706"/>
                  </a:lnTo>
                  <a:lnTo>
                    <a:pt x="1523" y="1459992"/>
                  </a:lnTo>
                  <a:lnTo>
                    <a:pt x="4571" y="1459992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751331" y="9144"/>
                  </a:lnTo>
                  <a:lnTo>
                    <a:pt x="751331" y="7620"/>
                  </a:lnTo>
                  <a:lnTo>
                    <a:pt x="754379" y="9144"/>
                  </a:lnTo>
                  <a:lnTo>
                    <a:pt x="754379" y="10183"/>
                  </a:lnTo>
                  <a:lnTo>
                    <a:pt x="984503" y="203696"/>
                  </a:lnTo>
                  <a:lnTo>
                    <a:pt x="984503" y="201167"/>
                  </a:lnTo>
                  <a:lnTo>
                    <a:pt x="986027" y="204978"/>
                  </a:lnTo>
                  <a:lnTo>
                    <a:pt x="986027" y="1264029"/>
                  </a:lnTo>
                  <a:lnTo>
                    <a:pt x="992123" y="1258824"/>
                  </a:lnTo>
                  <a:lnTo>
                    <a:pt x="993647" y="1257300"/>
                  </a:lnTo>
                  <a:close/>
                </a:path>
                <a:path w="993775" h="146050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993775" h="1460500">
                  <a:moveTo>
                    <a:pt x="9143" y="1450848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1450848"/>
                  </a:lnTo>
                  <a:lnTo>
                    <a:pt x="9143" y="1450848"/>
                  </a:lnTo>
                  <a:close/>
                </a:path>
                <a:path w="993775" h="1460500">
                  <a:moveTo>
                    <a:pt x="752224" y="1450848"/>
                  </a:moveTo>
                  <a:lnTo>
                    <a:pt x="4571" y="1450848"/>
                  </a:lnTo>
                  <a:lnTo>
                    <a:pt x="9143" y="1455420"/>
                  </a:lnTo>
                  <a:lnTo>
                    <a:pt x="9143" y="1459992"/>
                  </a:lnTo>
                  <a:lnTo>
                    <a:pt x="751331" y="1459992"/>
                  </a:lnTo>
                  <a:lnTo>
                    <a:pt x="751331" y="1451610"/>
                  </a:lnTo>
                  <a:lnTo>
                    <a:pt x="752224" y="1450848"/>
                  </a:lnTo>
                  <a:close/>
                </a:path>
                <a:path w="993775" h="1460500">
                  <a:moveTo>
                    <a:pt x="9143" y="1459992"/>
                  </a:moveTo>
                  <a:lnTo>
                    <a:pt x="9143" y="1455420"/>
                  </a:lnTo>
                  <a:lnTo>
                    <a:pt x="4571" y="1450848"/>
                  </a:lnTo>
                  <a:lnTo>
                    <a:pt x="4571" y="1459992"/>
                  </a:lnTo>
                  <a:lnTo>
                    <a:pt x="9143" y="1459992"/>
                  </a:lnTo>
                  <a:close/>
                </a:path>
                <a:path w="993775" h="1460500">
                  <a:moveTo>
                    <a:pt x="754379" y="9144"/>
                  </a:moveTo>
                  <a:lnTo>
                    <a:pt x="751331" y="7620"/>
                  </a:lnTo>
                  <a:lnTo>
                    <a:pt x="753144" y="9143"/>
                  </a:lnTo>
                  <a:lnTo>
                    <a:pt x="754379" y="9144"/>
                  </a:lnTo>
                  <a:close/>
                </a:path>
                <a:path w="993775" h="1460500">
                  <a:moveTo>
                    <a:pt x="753144" y="9144"/>
                  </a:moveTo>
                  <a:lnTo>
                    <a:pt x="751331" y="7620"/>
                  </a:lnTo>
                  <a:lnTo>
                    <a:pt x="751331" y="9144"/>
                  </a:lnTo>
                  <a:lnTo>
                    <a:pt x="753144" y="9144"/>
                  </a:lnTo>
                  <a:close/>
                </a:path>
                <a:path w="993775" h="1460500">
                  <a:moveTo>
                    <a:pt x="754379" y="1450848"/>
                  </a:moveTo>
                  <a:lnTo>
                    <a:pt x="752224" y="1450848"/>
                  </a:lnTo>
                  <a:lnTo>
                    <a:pt x="751331" y="1451610"/>
                  </a:lnTo>
                  <a:lnTo>
                    <a:pt x="754379" y="1450848"/>
                  </a:lnTo>
                  <a:close/>
                </a:path>
                <a:path w="993775" h="1460500">
                  <a:moveTo>
                    <a:pt x="754379" y="1459992"/>
                  </a:moveTo>
                  <a:lnTo>
                    <a:pt x="754379" y="1450848"/>
                  </a:lnTo>
                  <a:lnTo>
                    <a:pt x="751331" y="1451610"/>
                  </a:lnTo>
                  <a:lnTo>
                    <a:pt x="751331" y="1459992"/>
                  </a:lnTo>
                  <a:lnTo>
                    <a:pt x="754379" y="1459992"/>
                  </a:lnTo>
                  <a:close/>
                </a:path>
                <a:path w="993775" h="1460500">
                  <a:moveTo>
                    <a:pt x="986027" y="1251204"/>
                  </a:moveTo>
                  <a:lnTo>
                    <a:pt x="752224" y="1450848"/>
                  </a:lnTo>
                  <a:lnTo>
                    <a:pt x="754379" y="1450848"/>
                  </a:lnTo>
                  <a:lnTo>
                    <a:pt x="754379" y="1459992"/>
                  </a:lnTo>
                  <a:lnTo>
                    <a:pt x="756665" y="1459992"/>
                  </a:lnTo>
                  <a:lnTo>
                    <a:pt x="757427" y="1459230"/>
                  </a:lnTo>
                  <a:lnTo>
                    <a:pt x="984503" y="1265330"/>
                  </a:lnTo>
                  <a:lnTo>
                    <a:pt x="984503" y="1255014"/>
                  </a:lnTo>
                  <a:lnTo>
                    <a:pt x="986027" y="1251204"/>
                  </a:lnTo>
                  <a:close/>
                </a:path>
                <a:path w="993775" h="1460500">
                  <a:moveTo>
                    <a:pt x="754379" y="10183"/>
                  </a:moveTo>
                  <a:lnTo>
                    <a:pt x="754379" y="9144"/>
                  </a:lnTo>
                  <a:lnTo>
                    <a:pt x="753144" y="9144"/>
                  </a:lnTo>
                  <a:lnTo>
                    <a:pt x="754379" y="10183"/>
                  </a:lnTo>
                  <a:close/>
                </a:path>
                <a:path w="993775" h="1460500">
                  <a:moveTo>
                    <a:pt x="986027" y="204978"/>
                  </a:moveTo>
                  <a:lnTo>
                    <a:pt x="984503" y="201167"/>
                  </a:lnTo>
                  <a:lnTo>
                    <a:pt x="984503" y="203696"/>
                  </a:lnTo>
                  <a:lnTo>
                    <a:pt x="986027" y="204978"/>
                  </a:lnTo>
                  <a:close/>
                </a:path>
                <a:path w="993775" h="1460500">
                  <a:moveTo>
                    <a:pt x="986027" y="1251204"/>
                  </a:moveTo>
                  <a:lnTo>
                    <a:pt x="986027" y="204978"/>
                  </a:lnTo>
                  <a:lnTo>
                    <a:pt x="984503" y="203696"/>
                  </a:lnTo>
                  <a:lnTo>
                    <a:pt x="984503" y="1252505"/>
                  </a:lnTo>
                  <a:lnTo>
                    <a:pt x="986027" y="1251204"/>
                  </a:lnTo>
                  <a:close/>
                </a:path>
                <a:path w="993775" h="1460500">
                  <a:moveTo>
                    <a:pt x="986027" y="1264029"/>
                  </a:moveTo>
                  <a:lnTo>
                    <a:pt x="986027" y="1251204"/>
                  </a:lnTo>
                  <a:lnTo>
                    <a:pt x="984503" y="1255014"/>
                  </a:lnTo>
                  <a:lnTo>
                    <a:pt x="984503" y="1265330"/>
                  </a:lnTo>
                  <a:lnTo>
                    <a:pt x="986027" y="126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6967" y="4917947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4">
                  <a:moveTo>
                    <a:pt x="112775" y="56388"/>
                  </a:moveTo>
                  <a:lnTo>
                    <a:pt x="112775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112775" y="56388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2395" y="4782311"/>
              <a:ext cx="421640" cy="1460500"/>
            </a:xfrm>
            <a:custGeom>
              <a:avLst/>
              <a:gdLst/>
              <a:ahLst/>
              <a:cxnLst/>
              <a:rect l="l" t="t" r="r" b="b"/>
              <a:pathLst>
                <a:path w="421639" h="1460500">
                  <a:moveTo>
                    <a:pt x="421385" y="4572"/>
                  </a:moveTo>
                  <a:lnTo>
                    <a:pt x="421385" y="1524"/>
                  </a:lnTo>
                  <a:lnTo>
                    <a:pt x="419099" y="0"/>
                  </a:lnTo>
                  <a:lnTo>
                    <a:pt x="413765" y="0"/>
                  </a:lnTo>
                  <a:lnTo>
                    <a:pt x="411479" y="1524"/>
                  </a:lnTo>
                  <a:lnTo>
                    <a:pt x="411479" y="4572"/>
                  </a:lnTo>
                  <a:lnTo>
                    <a:pt x="421385" y="4572"/>
                  </a:lnTo>
                  <a:close/>
                </a:path>
                <a:path w="421639" h="1460500">
                  <a:moveTo>
                    <a:pt x="421385" y="1455420"/>
                  </a:moveTo>
                  <a:lnTo>
                    <a:pt x="421385" y="4572"/>
                  </a:lnTo>
                  <a:lnTo>
                    <a:pt x="411479" y="4572"/>
                  </a:lnTo>
                  <a:lnTo>
                    <a:pt x="411479" y="1455420"/>
                  </a:lnTo>
                  <a:lnTo>
                    <a:pt x="421385" y="1455420"/>
                  </a:lnTo>
                  <a:close/>
                </a:path>
                <a:path w="421639" h="1460500">
                  <a:moveTo>
                    <a:pt x="421385" y="1457706"/>
                  </a:moveTo>
                  <a:lnTo>
                    <a:pt x="421385" y="1455420"/>
                  </a:lnTo>
                  <a:lnTo>
                    <a:pt x="411479" y="1455420"/>
                  </a:lnTo>
                  <a:lnTo>
                    <a:pt x="411479" y="1457706"/>
                  </a:lnTo>
                  <a:lnTo>
                    <a:pt x="413765" y="1459992"/>
                  </a:lnTo>
                  <a:lnTo>
                    <a:pt x="419099" y="1459992"/>
                  </a:lnTo>
                  <a:lnTo>
                    <a:pt x="421385" y="1457706"/>
                  </a:lnTo>
                  <a:close/>
                </a:path>
                <a:path w="421639" h="1460500">
                  <a:moveTo>
                    <a:pt x="121919" y="195072"/>
                  </a:moveTo>
                  <a:lnTo>
                    <a:pt x="121919" y="133350"/>
                  </a:lnTo>
                  <a:lnTo>
                    <a:pt x="120395" y="131064"/>
                  </a:lnTo>
                  <a:lnTo>
                    <a:pt x="2285" y="131064"/>
                  </a:lnTo>
                  <a:lnTo>
                    <a:pt x="0" y="133350"/>
                  </a:lnTo>
                  <a:lnTo>
                    <a:pt x="0" y="195072"/>
                  </a:lnTo>
                  <a:lnTo>
                    <a:pt x="2285" y="197358"/>
                  </a:lnTo>
                  <a:lnTo>
                    <a:pt x="4571" y="197358"/>
                  </a:lnTo>
                  <a:lnTo>
                    <a:pt x="4571" y="140208"/>
                  </a:lnTo>
                  <a:lnTo>
                    <a:pt x="9143" y="135636"/>
                  </a:lnTo>
                  <a:lnTo>
                    <a:pt x="9143" y="140208"/>
                  </a:lnTo>
                  <a:lnTo>
                    <a:pt x="112775" y="140208"/>
                  </a:lnTo>
                  <a:lnTo>
                    <a:pt x="112775" y="135636"/>
                  </a:lnTo>
                  <a:lnTo>
                    <a:pt x="117347" y="140208"/>
                  </a:lnTo>
                  <a:lnTo>
                    <a:pt x="117347" y="197358"/>
                  </a:lnTo>
                  <a:lnTo>
                    <a:pt x="120395" y="197358"/>
                  </a:lnTo>
                  <a:lnTo>
                    <a:pt x="121919" y="195072"/>
                  </a:lnTo>
                  <a:close/>
                </a:path>
                <a:path w="421639" h="1460500">
                  <a:moveTo>
                    <a:pt x="9143" y="140208"/>
                  </a:moveTo>
                  <a:lnTo>
                    <a:pt x="9143" y="135636"/>
                  </a:lnTo>
                  <a:lnTo>
                    <a:pt x="4571" y="140208"/>
                  </a:lnTo>
                  <a:lnTo>
                    <a:pt x="9143" y="140208"/>
                  </a:lnTo>
                  <a:close/>
                </a:path>
                <a:path w="421639" h="1460500">
                  <a:moveTo>
                    <a:pt x="9143" y="187452"/>
                  </a:moveTo>
                  <a:lnTo>
                    <a:pt x="9143" y="140208"/>
                  </a:lnTo>
                  <a:lnTo>
                    <a:pt x="4571" y="140208"/>
                  </a:lnTo>
                  <a:lnTo>
                    <a:pt x="4571" y="187452"/>
                  </a:lnTo>
                  <a:lnTo>
                    <a:pt x="9143" y="187452"/>
                  </a:lnTo>
                  <a:close/>
                </a:path>
                <a:path w="421639" h="1460500">
                  <a:moveTo>
                    <a:pt x="117347" y="187452"/>
                  </a:moveTo>
                  <a:lnTo>
                    <a:pt x="4571" y="187452"/>
                  </a:lnTo>
                  <a:lnTo>
                    <a:pt x="9143" y="192024"/>
                  </a:lnTo>
                  <a:lnTo>
                    <a:pt x="9143" y="197358"/>
                  </a:lnTo>
                  <a:lnTo>
                    <a:pt x="112775" y="197358"/>
                  </a:lnTo>
                  <a:lnTo>
                    <a:pt x="112775" y="192024"/>
                  </a:lnTo>
                  <a:lnTo>
                    <a:pt x="117347" y="187452"/>
                  </a:lnTo>
                  <a:close/>
                </a:path>
                <a:path w="421639" h="1460500">
                  <a:moveTo>
                    <a:pt x="9143" y="197358"/>
                  </a:moveTo>
                  <a:lnTo>
                    <a:pt x="9143" y="192024"/>
                  </a:lnTo>
                  <a:lnTo>
                    <a:pt x="4571" y="187452"/>
                  </a:lnTo>
                  <a:lnTo>
                    <a:pt x="4571" y="197358"/>
                  </a:lnTo>
                  <a:lnTo>
                    <a:pt x="9143" y="197358"/>
                  </a:lnTo>
                  <a:close/>
                </a:path>
                <a:path w="421639" h="1460500">
                  <a:moveTo>
                    <a:pt x="117347" y="140208"/>
                  </a:moveTo>
                  <a:lnTo>
                    <a:pt x="112775" y="135636"/>
                  </a:lnTo>
                  <a:lnTo>
                    <a:pt x="112775" y="140208"/>
                  </a:lnTo>
                  <a:lnTo>
                    <a:pt x="117347" y="140208"/>
                  </a:lnTo>
                  <a:close/>
                </a:path>
                <a:path w="421639" h="1460500">
                  <a:moveTo>
                    <a:pt x="117347" y="187452"/>
                  </a:moveTo>
                  <a:lnTo>
                    <a:pt x="117347" y="140208"/>
                  </a:lnTo>
                  <a:lnTo>
                    <a:pt x="112775" y="140208"/>
                  </a:lnTo>
                  <a:lnTo>
                    <a:pt x="112775" y="187452"/>
                  </a:lnTo>
                  <a:lnTo>
                    <a:pt x="117347" y="187452"/>
                  </a:lnTo>
                  <a:close/>
                </a:path>
                <a:path w="421639" h="1460500">
                  <a:moveTo>
                    <a:pt x="117347" y="197358"/>
                  </a:moveTo>
                  <a:lnTo>
                    <a:pt x="117347" y="187452"/>
                  </a:lnTo>
                  <a:lnTo>
                    <a:pt x="112775" y="192024"/>
                  </a:lnTo>
                  <a:lnTo>
                    <a:pt x="112775" y="197358"/>
                  </a:lnTo>
                  <a:lnTo>
                    <a:pt x="117347" y="197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6967" y="5036057"/>
              <a:ext cx="112395" cy="57150"/>
            </a:xfrm>
            <a:custGeom>
              <a:avLst/>
              <a:gdLst/>
              <a:ahLst/>
              <a:cxnLst/>
              <a:rect l="l" t="t" r="r" b="b"/>
              <a:pathLst>
                <a:path w="112395" h="57150">
                  <a:moveTo>
                    <a:pt x="112013" y="57150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112013" y="5715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2395" y="5030723"/>
              <a:ext cx="121920" cy="67310"/>
            </a:xfrm>
            <a:custGeom>
              <a:avLst/>
              <a:gdLst/>
              <a:ahLst/>
              <a:cxnLst/>
              <a:rect l="l" t="t" r="r" b="b"/>
              <a:pathLst>
                <a:path w="121920" h="67310">
                  <a:moveTo>
                    <a:pt x="121919" y="64770"/>
                  </a:moveTo>
                  <a:lnTo>
                    <a:pt x="121919" y="2286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4770"/>
                  </a:lnTo>
                  <a:lnTo>
                    <a:pt x="2285" y="67056"/>
                  </a:lnTo>
                  <a:lnTo>
                    <a:pt x="4571" y="67056"/>
                  </a:lnTo>
                  <a:lnTo>
                    <a:pt x="4571" y="9906"/>
                  </a:lnTo>
                  <a:lnTo>
                    <a:pt x="9143" y="5334"/>
                  </a:lnTo>
                  <a:lnTo>
                    <a:pt x="9143" y="9906"/>
                  </a:lnTo>
                  <a:lnTo>
                    <a:pt x="112013" y="9906"/>
                  </a:lnTo>
                  <a:lnTo>
                    <a:pt x="112013" y="5334"/>
                  </a:lnTo>
                  <a:lnTo>
                    <a:pt x="116585" y="9906"/>
                  </a:lnTo>
                  <a:lnTo>
                    <a:pt x="116585" y="67056"/>
                  </a:lnTo>
                  <a:lnTo>
                    <a:pt x="119633" y="67056"/>
                  </a:lnTo>
                  <a:lnTo>
                    <a:pt x="121919" y="64770"/>
                  </a:lnTo>
                  <a:close/>
                </a:path>
                <a:path w="121920" h="67310">
                  <a:moveTo>
                    <a:pt x="9143" y="9906"/>
                  </a:moveTo>
                  <a:lnTo>
                    <a:pt x="9143" y="5334"/>
                  </a:lnTo>
                  <a:lnTo>
                    <a:pt x="4571" y="9906"/>
                  </a:lnTo>
                  <a:lnTo>
                    <a:pt x="9143" y="9906"/>
                  </a:lnTo>
                  <a:close/>
                </a:path>
                <a:path w="121920" h="67310">
                  <a:moveTo>
                    <a:pt x="9143" y="57912"/>
                  </a:moveTo>
                  <a:lnTo>
                    <a:pt x="9143" y="9906"/>
                  </a:lnTo>
                  <a:lnTo>
                    <a:pt x="4571" y="9906"/>
                  </a:lnTo>
                  <a:lnTo>
                    <a:pt x="4571" y="57912"/>
                  </a:lnTo>
                  <a:lnTo>
                    <a:pt x="9143" y="57912"/>
                  </a:lnTo>
                  <a:close/>
                </a:path>
                <a:path w="121920" h="67310">
                  <a:moveTo>
                    <a:pt x="116585" y="57912"/>
                  </a:moveTo>
                  <a:lnTo>
                    <a:pt x="4571" y="57912"/>
                  </a:lnTo>
                  <a:lnTo>
                    <a:pt x="9143" y="62484"/>
                  </a:lnTo>
                  <a:lnTo>
                    <a:pt x="9143" y="67056"/>
                  </a:lnTo>
                  <a:lnTo>
                    <a:pt x="112013" y="67056"/>
                  </a:lnTo>
                  <a:lnTo>
                    <a:pt x="112013" y="62484"/>
                  </a:lnTo>
                  <a:lnTo>
                    <a:pt x="116585" y="57912"/>
                  </a:lnTo>
                  <a:close/>
                </a:path>
                <a:path w="121920" h="67310">
                  <a:moveTo>
                    <a:pt x="9143" y="67056"/>
                  </a:moveTo>
                  <a:lnTo>
                    <a:pt x="9143" y="62484"/>
                  </a:lnTo>
                  <a:lnTo>
                    <a:pt x="4571" y="57912"/>
                  </a:lnTo>
                  <a:lnTo>
                    <a:pt x="4571" y="67056"/>
                  </a:lnTo>
                  <a:lnTo>
                    <a:pt x="9143" y="67056"/>
                  </a:lnTo>
                  <a:close/>
                </a:path>
                <a:path w="121920" h="67310">
                  <a:moveTo>
                    <a:pt x="116585" y="9906"/>
                  </a:moveTo>
                  <a:lnTo>
                    <a:pt x="112013" y="5334"/>
                  </a:lnTo>
                  <a:lnTo>
                    <a:pt x="112013" y="9906"/>
                  </a:lnTo>
                  <a:lnTo>
                    <a:pt x="116585" y="9906"/>
                  </a:lnTo>
                  <a:close/>
                </a:path>
                <a:path w="121920" h="67310">
                  <a:moveTo>
                    <a:pt x="116585" y="57912"/>
                  </a:moveTo>
                  <a:lnTo>
                    <a:pt x="116585" y="9906"/>
                  </a:lnTo>
                  <a:lnTo>
                    <a:pt x="112013" y="9906"/>
                  </a:lnTo>
                  <a:lnTo>
                    <a:pt x="112013" y="57912"/>
                  </a:lnTo>
                  <a:lnTo>
                    <a:pt x="116585" y="57912"/>
                  </a:lnTo>
                  <a:close/>
                </a:path>
                <a:path w="121920" h="67310">
                  <a:moveTo>
                    <a:pt x="116585" y="67056"/>
                  </a:moveTo>
                  <a:lnTo>
                    <a:pt x="116585" y="57912"/>
                  </a:lnTo>
                  <a:lnTo>
                    <a:pt x="112013" y="62484"/>
                  </a:lnTo>
                  <a:lnTo>
                    <a:pt x="112013" y="67056"/>
                  </a:lnTo>
                  <a:lnTo>
                    <a:pt x="116585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96967" y="5151119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92395" y="5146547"/>
              <a:ext cx="121920" cy="64769"/>
            </a:xfrm>
            <a:custGeom>
              <a:avLst/>
              <a:gdLst/>
              <a:ahLst/>
              <a:cxnLst/>
              <a:rect l="l" t="t" r="r" b="b"/>
              <a:pathLst>
                <a:path w="121920" h="64770">
                  <a:moveTo>
                    <a:pt x="121919" y="62484"/>
                  </a:moveTo>
                  <a:lnTo>
                    <a:pt x="121919" y="1524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9633" y="64770"/>
                  </a:lnTo>
                  <a:lnTo>
                    <a:pt x="121919" y="62484"/>
                  </a:lnTo>
                  <a:close/>
                </a:path>
                <a:path w="121920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920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920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6967" y="5266181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2395" y="5261609"/>
              <a:ext cx="121920" cy="64769"/>
            </a:xfrm>
            <a:custGeom>
              <a:avLst/>
              <a:gdLst/>
              <a:ahLst/>
              <a:cxnLst/>
              <a:rect l="l" t="t" r="r" b="b"/>
              <a:pathLst>
                <a:path w="121920" h="64770">
                  <a:moveTo>
                    <a:pt x="121919" y="63246"/>
                  </a:moveTo>
                  <a:lnTo>
                    <a:pt x="121919" y="2286"/>
                  </a:lnTo>
                  <a:lnTo>
                    <a:pt x="11963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3246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9633" y="64770"/>
                  </a:lnTo>
                  <a:lnTo>
                    <a:pt x="121919" y="63246"/>
                  </a:lnTo>
                  <a:close/>
                </a:path>
                <a:path w="121920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920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920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920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920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5645" y="4724399"/>
              <a:ext cx="1569085" cy="1229995"/>
            </a:xfrm>
            <a:custGeom>
              <a:avLst/>
              <a:gdLst/>
              <a:ahLst/>
              <a:cxnLst/>
              <a:rect l="l" t="t" r="r" b="b"/>
              <a:pathLst>
                <a:path w="1569085" h="1229995">
                  <a:moveTo>
                    <a:pt x="1568958" y="1229868"/>
                  </a:moveTo>
                  <a:lnTo>
                    <a:pt x="1072134" y="735330"/>
                  </a:lnTo>
                  <a:lnTo>
                    <a:pt x="1202436" y="685038"/>
                  </a:lnTo>
                  <a:lnTo>
                    <a:pt x="800862" y="389382"/>
                  </a:lnTo>
                  <a:lnTo>
                    <a:pt x="931164" y="348996"/>
                  </a:lnTo>
                  <a:lnTo>
                    <a:pt x="614172" y="0"/>
                  </a:lnTo>
                  <a:lnTo>
                    <a:pt x="0" y="223266"/>
                  </a:lnTo>
                  <a:lnTo>
                    <a:pt x="593598" y="531114"/>
                  </a:lnTo>
                  <a:lnTo>
                    <a:pt x="362712" y="552450"/>
                  </a:lnTo>
                  <a:lnTo>
                    <a:pt x="885444" y="791718"/>
                  </a:lnTo>
                  <a:lnTo>
                    <a:pt x="724662" y="850391"/>
                  </a:lnTo>
                  <a:lnTo>
                    <a:pt x="1568958" y="1229868"/>
                  </a:lnTo>
                  <a:close/>
                </a:path>
              </a:pathLst>
            </a:custGeom>
            <a:solidFill>
              <a:srgbClr val="FFF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1929" y="4709921"/>
              <a:ext cx="1597660" cy="1259840"/>
            </a:xfrm>
            <a:custGeom>
              <a:avLst/>
              <a:gdLst/>
              <a:ahLst/>
              <a:cxnLst/>
              <a:rect l="l" t="t" r="r" b="b"/>
              <a:pathLst>
                <a:path w="1597660" h="1259839">
                  <a:moveTo>
                    <a:pt x="959358" y="362711"/>
                  </a:moveTo>
                  <a:lnTo>
                    <a:pt x="958596" y="357377"/>
                  </a:lnTo>
                  <a:lnTo>
                    <a:pt x="955548" y="354329"/>
                  </a:lnTo>
                  <a:lnTo>
                    <a:pt x="637794" y="5333"/>
                  </a:lnTo>
                  <a:lnTo>
                    <a:pt x="634746" y="1523"/>
                  </a:lnTo>
                  <a:lnTo>
                    <a:pt x="628650" y="0"/>
                  </a:lnTo>
                  <a:lnTo>
                    <a:pt x="623316" y="2285"/>
                  </a:lnTo>
                  <a:lnTo>
                    <a:pt x="9144" y="224789"/>
                  </a:lnTo>
                  <a:lnTo>
                    <a:pt x="4572" y="227075"/>
                  </a:lnTo>
                  <a:lnTo>
                    <a:pt x="762" y="231647"/>
                  </a:lnTo>
                  <a:lnTo>
                    <a:pt x="762" y="236981"/>
                  </a:lnTo>
                  <a:lnTo>
                    <a:pt x="0" y="242315"/>
                  </a:lnTo>
                  <a:lnTo>
                    <a:pt x="3048" y="247649"/>
                  </a:lnTo>
                  <a:lnTo>
                    <a:pt x="7620" y="249935"/>
                  </a:lnTo>
                  <a:lnTo>
                    <a:pt x="19050" y="255863"/>
                  </a:lnTo>
                  <a:lnTo>
                    <a:pt x="19050" y="250697"/>
                  </a:lnTo>
                  <a:lnTo>
                    <a:pt x="20574" y="225551"/>
                  </a:lnTo>
                  <a:lnTo>
                    <a:pt x="48415" y="240009"/>
                  </a:lnTo>
                  <a:lnTo>
                    <a:pt x="617982" y="32701"/>
                  </a:lnTo>
                  <a:lnTo>
                    <a:pt x="617982" y="24383"/>
                  </a:lnTo>
                  <a:lnTo>
                    <a:pt x="632460" y="27431"/>
                  </a:lnTo>
                  <a:lnTo>
                    <a:pt x="632460" y="40288"/>
                  </a:lnTo>
                  <a:lnTo>
                    <a:pt x="920626" y="356856"/>
                  </a:lnTo>
                  <a:lnTo>
                    <a:pt x="941070" y="350519"/>
                  </a:lnTo>
                  <a:lnTo>
                    <a:pt x="941070" y="379074"/>
                  </a:lnTo>
                  <a:lnTo>
                    <a:pt x="949452" y="376427"/>
                  </a:lnTo>
                  <a:lnTo>
                    <a:pt x="954024" y="374903"/>
                  </a:lnTo>
                  <a:lnTo>
                    <a:pt x="957072" y="371093"/>
                  </a:lnTo>
                  <a:lnTo>
                    <a:pt x="958596" y="367283"/>
                  </a:lnTo>
                  <a:lnTo>
                    <a:pt x="959358" y="362711"/>
                  </a:lnTo>
                  <a:close/>
                </a:path>
                <a:path w="1597660" h="1259839">
                  <a:moveTo>
                    <a:pt x="48415" y="240009"/>
                  </a:moveTo>
                  <a:lnTo>
                    <a:pt x="20574" y="225551"/>
                  </a:lnTo>
                  <a:lnTo>
                    <a:pt x="19050" y="250697"/>
                  </a:lnTo>
                  <a:lnTo>
                    <a:pt x="48415" y="240009"/>
                  </a:lnTo>
                  <a:close/>
                </a:path>
                <a:path w="1597660" h="1259839">
                  <a:moveTo>
                    <a:pt x="621792" y="541781"/>
                  </a:moveTo>
                  <a:lnTo>
                    <a:pt x="618744" y="536447"/>
                  </a:lnTo>
                  <a:lnTo>
                    <a:pt x="613410" y="533399"/>
                  </a:lnTo>
                  <a:lnTo>
                    <a:pt x="48415" y="240009"/>
                  </a:lnTo>
                  <a:lnTo>
                    <a:pt x="19050" y="250697"/>
                  </a:lnTo>
                  <a:lnTo>
                    <a:pt x="19050" y="255863"/>
                  </a:lnTo>
                  <a:lnTo>
                    <a:pt x="559757" y="536281"/>
                  </a:lnTo>
                  <a:lnTo>
                    <a:pt x="605790" y="531875"/>
                  </a:lnTo>
                  <a:lnTo>
                    <a:pt x="605790" y="559589"/>
                  </a:lnTo>
                  <a:lnTo>
                    <a:pt x="608838" y="559307"/>
                  </a:lnTo>
                  <a:lnTo>
                    <a:pt x="614934" y="558545"/>
                  </a:lnTo>
                  <a:lnTo>
                    <a:pt x="619506" y="553973"/>
                  </a:lnTo>
                  <a:lnTo>
                    <a:pt x="621030" y="547877"/>
                  </a:lnTo>
                  <a:lnTo>
                    <a:pt x="621792" y="541781"/>
                  </a:lnTo>
                  <a:close/>
                </a:path>
                <a:path w="1597660" h="1259839">
                  <a:moveTo>
                    <a:pt x="605790" y="559589"/>
                  </a:moveTo>
                  <a:lnTo>
                    <a:pt x="605790" y="531875"/>
                  </a:lnTo>
                  <a:lnTo>
                    <a:pt x="601218" y="557783"/>
                  </a:lnTo>
                  <a:lnTo>
                    <a:pt x="559757" y="536281"/>
                  </a:lnTo>
                  <a:lnTo>
                    <a:pt x="374904" y="553973"/>
                  </a:lnTo>
                  <a:lnTo>
                    <a:pt x="368808" y="553973"/>
                  </a:lnTo>
                  <a:lnTo>
                    <a:pt x="364236" y="558545"/>
                  </a:lnTo>
                  <a:lnTo>
                    <a:pt x="362712" y="564641"/>
                  </a:lnTo>
                  <a:lnTo>
                    <a:pt x="361950" y="571499"/>
                  </a:lnTo>
                  <a:lnTo>
                    <a:pt x="364998" y="576833"/>
                  </a:lnTo>
                  <a:lnTo>
                    <a:pt x="371094" y="579881"/>
                  </a:lnTo>
                  <a:lnTo>
                    <a:pt x="377952" y="583021"/>
                  </a:lnTo>
                  <a:lnTo>
                    <a:pt x="377952" y="580643"/>
                  </a:lnTo>
                  <a:lnTo>
                    <a:pt x="381762" y="554735"/>
                  </a:lnTo>
                  <a:lnTo>
                    <a:pt x="428215" y="575999"/>
                  </a:lnTo>
                  <a:lnTo>
                    <a:pt x="605790" y="559589"/>
                  </a:lnTo>
                  <a:close/>
                </a:path>
                <a:path w="1597660" h="1259839">
                  <a:moveTo>
                    <a:pt x="428215" y="575999"/>
                  </a:moveTo>
                  <a:lnTo>
                    <a:pt x="381762" y="554735"/>
                  </a:lnTo>
                  <a:lnTo>
                    <a:pt x="377952" y="580643"/>
                  </a:lnTo>
                  <a:lnTo>
                    <a:pt x="428215" y="575999"/>
                  </a:lnTo>
                  <a:close/>
                </a:path>
                <a:path w="1597660" h="1259839">
                  <a:moveTo>
                    <a:pt x="912876" y="812291"/>
                  </a:moveTo>
                  <a:lnTo>
                    <a:pt x="912876" y="801623"/>
                  </a:lnTo>
                  <a:lnTo>
                    <a:pt x="909828" y="796289"/>
                  </a:lnTo>
                  <a:lnTo>
                    <a:pt x="904494" y="794003"/>
                  </a:lnTo>
                  <a:lnTo>
                    <a:pt x="428215" y="575999"/>
                  </a:lnTo>
                  <a:lnTo>
                    <a:pt x="377952" y="580643"/>
                  </a:lnTo>
                  <a:lnTo>
                    <a:pt x="377952" y="583021"/>
                  </a:lnTo>
                  <a:lnTo>
                    <a:pt x="863417" y="805231"/>
                  </a:lnTo>
                  <a:lnTo>
                    <a:pt x="894588" y="794003"/>
                  </a:lnTo>
                  <a:lnTo>
                    <a:pt x="894588" y="822502"/>
                  </a:lnTo>
                  <a:lnTo>
                    <a:pt x="903732" y="819149"/>
                  </a:lnTo>
                  <a:lnTo>
                    <a:pt x="909066" y="817625"/>
                  </a:lnTo>
                  <a:lnTo>
                    <a:pt x="912876" y="812291"/>
                  </a:lnTo>
                  <a:close/>
                </a:path>
                <a:path w="1597660" h="1259839">
                  <a:moveTo>
                    <a:pt x="605790" y="531875"/>
                  </a:moveTo>
                  <a:lnTo>
                    <a:pt x="559757" y="536281"/>
                  </a:lnTo>
                  <a:lnTo>
                    <a:pt x="601218" y="557783"/>
                  </a:lnTo>
                  <a:lnTo>
                    <a:pt x="605790" y="531875"/>
                  </a:lnTo>
                  <a:close/>
                </a:path>
                <a:path w="1597660" h="1259839">
                  <a:moveTo>
                    <a:pt x="632460" y="27431"/>
                  </a:moveTo>
                  <a:lnTo>
                    <a:pt x="617982" y="24383"/>
                  </a:lnTo>
                  <a:lnTo>
                    <a:pt x="623669" y="30631"/>
                  </a:lnTo>
                  <a:lnTo>
                    <a:pt x="632460" y="27431"/>
                  </a:lnTo>
                  <a:close/>
                </a:path>
                <a:path w="1597660" h="1259839">
                  <a:moveTo>
                    <a:pt x="623669" y="30631"/>
                  </a:moveTo>
                  <a:lnTo>
                    <a:pt x="617982" y="24383"/>
                  </a:lnTo>
                  <a:lnTo>
                    <a:pt x="617982" y="32701"/>
                  </a:lnTo>
                  <a:lnTo>
                    <a:pt x="623669" y="30631"/>
                  </a:lnTo>
                  <a:close/>
                </a:path>
                <a:path w="1597660" h="1259839">
                  <a:moveTo>
                    <a:pt x="632460" y="40288"/>
                  </a:moveTo>
                  <a:lnTo>
                    <a:pt x="632460" y="27431"/>
                  </a:lnTo>
                  <a:lnTo>
                    <a:pt x="623669" y="30631"/>
                  </a:lnTo>
                  <a:lnTo>
                    <a:pt x="632460" y="40288"/>
                  </a:lnTo>
                  <a:close/>
                </a:path>
                <a:path w="1597660" h="1259839">
                  <a:moveTo>
                    <a:pt x="894588" y="822502"/>
                  </a:moveTo>
                  <a:lnTo>
                    <a:pt x="894588" y="794003"/>
                  </a:lnTo>
                  <a:lnTo>
                    <a:pt x="893826" y="819149"/>
                  </a:lnTo>
                  <a:lnTo>
                    <a:pt x="863417" y="805231"/>
                  </a:lnTo>
                  <a:lnTo>
                    <a:pt x="733806" y="851915"/>
                  </a:lnTo>
                  <a:lnTo>
                    <a:pt x="728472" y="854201"/>
                  </a:lnTo>
                  <a:lnTo>
                    <a:pt x="725424" y="858773"/>
                  </a:lnTo>
                  <a:lnTo>
                    <a:pt x="725424" y="864107"/>
                  </a:lnTo>
                  <a:lnTo>
                    <a:pt x="724662" y="870203"/>
                  </a:lnTo>
                  <a:lnTo>
                    <a:pt x="727710" y="874775"/>
                  </a:lnTo>
                  <a:lnTo>
                    <a:pt x="733044" y="877061"/>
                  </a:lnTo>
                  <a:lnTo>
                    <a:pt x="743712" y="881861"/>
                  </a:lnTo>
                  <a:lnTo>
                    <a:pt x="743712" y="877823"/>
                  </a:lnTo>
                  <a:lnTo>
                    <a:pt x="744474" y="852677"/>
                  </a:lnTo>
                  <a:lnTo>
                    <a:pt x="774961" y="866365"/>
                  </a:lnTo>
                  <a:lnTo>
                    <a:pt x="894588" y="822502"/>
                  </a:lnTo>
                  <a:close/>
                </a:path>
                <a:path w="1597660" h="1259839">
                  <a:moveTo>
                    <a:pt x="774961" y="866365"/>
                  </a:moveTo>
                  <a:lnTo>
                    <a:pt x="744474" y="852677"/>
                  </a:lnTo>
                  <a:lnTo>
                    <a:pt x="743712" y="877823"/>
                  </a:lnTo>
                  <a:lnTo>
                    <a:pt x="774961" y="866365"/>
                  </a:lnTo>
                  <a:close/>
                </a:path>
                <a:path w="1597660" h="1259839">
                  <a:moveTo>
                    <a:pt x="1588008" y="1257807"/>
                  </a:moveTo>
                  <a:lnTo>
                    <a:pt x="1588008" y="1231391"/>
                  </a:lnTo>
                  <a:lnTo>
                    <a:pt x="1572768" y="1253489"/>
                  </a:lnTo>
                  <a:lnTo>
                    <a:pt x="1519657" y="1200705"/>
                  </a:lnTo>
                  <a:lnTo>
                    <a:pt x="774961" y="866365"/>
                  </a:lnTo>
                  <a:lnTo>
                    <a:pt x="743712" y="877823"/>
                  </a:lnTo>
                  <a:lnTo>
                    <a:pt x="743712" y="881861"/>
                  </a:lnTo>
                  <a:lnTo>
                    <a:pt x="1576578" y="1256537"/>
                  </a:lnTo>
                  <a:lnTo>
                    <a:pt x="1582674" y="1259585"/>
                  </a:lnTo>
                  <a:lnTo>
                    <a:pt x="1588008" y="1257807"/>
                  </a:lnTo>
                  <a:close/>
                </a:path>
                <a:path w="1597660" h="1259839">
                  <a:moveTo>
                    <a:pt x="941070" y="379074"/>
                  </a:moveTo>
                  <a:lnTo>
                    <a:pt x="941070" y="350519"/>
                  </a:lnTo>
                  <a:lnTo>
                    <a:pt x="934974" y="372617"/>
                  </a:lnTo>
                  <a:lnTo>
                    <a:pt x="920626" y="356856"/>
                  </a:lnTo>
                  <a:lnTo>
                    <a:pt x="810768" y="390905"/>
                  </a:lnTo>
                  <a:lnTo>
                    <a:pt x="800862" y="406907"/>
                  </a:lnTo>
                  <a:lnTo>
                    <a:pt x="802386" y="412241"/>
                  </a:lnTo>
                  <a:lnTo>
                    <a:pt x="806958" y="415289"/>
                  </a:lnTo>
                  <a:lnTo>
                    <a:pt x="819150" y="424260"/>
                  </a:lnTo>
                  <a:lnTo>
                    <a:pt x="819150" y="417575"/>
                  </a:lnTo>
                  <a:lnTo>
                    <a:pt x="822960" y="393191"/>
                  </a:lnTo>
                  <a:lnTo>
                    <a:pt x="845034" y="409402"/>
                  </a:lnTo>
                  <a:lnTo>
                    <a:pt x="941070" y="379074"/>
                  </a:lnTo>
                  <a:close/>
                </a:path>
                <a:path w="1597660" h="1259839">
                  <a:moveTo>
                    <a:pt x="845034" y="409402"/>
                  </a:moveTo>
                  <a:lnTo>
                    <a:pt x="822960" y="393191"/>
                  </a:lnTo>
                  <a:lnTo>
                    <a:pt x="819150" y="417575"/>
                  </a:lnTo>
                  <a:lnTo>
                    <a:pt x="845034" y="409402"/>
                  </a:lnTo>
                  <a:close/>
                </a:path>
                <a:path w="1597660" h="1259839">
                  <a:moveTo>
                    <a:pt x="1230630" y="695705"/>
                  </a:moveTo>
                  <a:lnTo>
                    <a:pt x="1228344" y="691133"/>
                  </a:lnTo>
                  <a:lnTo>
                    <a:pt x="1224534" y="688085"/>
                  </a:lnTo>
                  <a:lnTo>
                    <a:pt x="845034" y="409402"/>
                  </a:lnTo>
                  <a:lnTo>
                    <a:pt x="819150" y="417575"/>
                  </a:lnTo>
                  <a:lnTo>
                    <a:pt x="819150" y="424260"/>
                  </a:lnTo>
                  <a:lnTo>
                    <a:pt x="1187759" y="695461"/>
                  </a:lnTo>
                  <a:lnTo>
                    <a:pt x="1210818" y="686561"/>
                  </a:lnTo>
                  <a:lnTo>
                    <a:pt x="1210818" y="715589"/>
                  </a:lnTo>
                  <a:lnTo>
                    <a:pt x="1220724" y="711707"/>
                  </a:lnTo>
                  <a:lnTo>
                    <a:pt x="1226058" y="710183"/>
                  </a:lnTo>
                  <a:lnTo>
                    <a:pt x="1229106" y="705611"/>
                  </a:lnTo>
                  <a:lnTo>
                    <a:pt x="1229868" y="701039"/>
                  </a:lnTo>
                  <a:lnTo>
                    <a:pt x="1230630" y="695705"/>
                  </a:lnTo>
                  <a:close/>
                </a:path>
                <a:path w="1597660" h="1259839">
                  <a:moveTo>
                    <a:pt x="894588" y="794003"/>
                  </a:moveTo>
                  <a:lnTo>
                    <a:pt x="863417" y="805231"/>
                  </a:lnTo>
                  <a:lnTo>
                    <a:pt x="893826" y="819149"/>
                  </a:lnTo>
                  <a:lnTo>
                    <a:pt x="894588" y="794003"/>
                  </a:lnTo>
                  <a:close/>
                </a:path>
                <a:path w="1597660" h="1259839">
                  <a:moveTo>
                    <a:pt x="941070" y="350519"/>
                  </a:moveTo>
                  <a:lnTo>
                    <a:pt x="920626" y="356856"/>
                  </a:lnTo>
                  <a:lnTo>
                    <a:pt x="934974" y="372617"/>
                  </a:lnTo>
                  <a:lnTo>
                    <a:pt x="941070" y="350519"/>
                  </a:lnTo>
                  <a:close/>
                </a:path>
                <a:path w="1597660" h="1259839">
                  <a:moveTo>
                    <a:pt x="1210818" y="715589"/>
                  </a:moveTo>
                  <a:lnTo>
                    <a:pt x="1210818" y="686561"/>
                  </a:lnTo>
                  <a:lnTo>
                    <a:pt x="1207770" y="710183"/>
                  </a:lnTo>
                  <a:lnTo>
                    <a:pt x="1187759" y="695461"/>
                  </a:lnTo>
                  <a:lnTo>
                    <a:pt x="1080516" y="736853"/>
                  </a:lnTo>
                  <a:lnTo>
                    <a:pt x="1071372" y="751331"/>
                  </a:lnTo>
                  <a:lnTo>
                    <a:pt x="1072896" y="755903"/>
                  </a:lnTo>
                  <a:lnTo>
                    <a:pt x="1075944" y="759713"/>
                  </a:lnTo>
                  <a:lnTo>
                    <a:pt x="1090422" y="774103"/>
                  </a:lnTo>
                  <a:lnTo>
                    <a:pt x="1090422" y="762761"/>
                  </a:lnTo>
                  <a:lnTo>
                    <a:pt x="1095756" y="739901"/>
                  </a:lnTo>
                  <a:lnTo>
                    <a:pt x="1110711" y="754812"/>
                  </a:lnTo>
                  <a:lnTo>
                    <a:pt x="1210818" y="715589"/>
                  </a:lnTo>
                  <a:close/>
                </a:path>
                <a:path w="1597660" h="1259839">
                  <a:moveTo>
                    <a:pt x="1110711" y="754812"/>
                  </a:moveTo>
                  <a:lnTo>
                    <a:pt x="1095756" y="739901"/>
                  </a:lnTo>
                  <a:lnTo>
                    <a:pt x="1090422" y="762761"/>
                  </a:lnTo>
                  <a:lnTo>
                    <a:pt x="1110711" y="754812"/>
                  </a:lnTo>
                  <a:close/>
                </a:path>
                <a:path w="1597660" h="1259839">
                  <a:moveTo>
                    <a:pt x="1597152" y="1246631"/>
                  </a:moveTo>
                  <a:lnTo>
                    <a:pt x="1596390" y="1239011"/>
                  </a:lnTo>
                  <a:lnTo>
                    <a:pt x="1110711" y="754812"/>
                  </a:lnTo>
                  <a:lnTo>
                    <a:pt x="1090422" y="762761"/>
                  </a:lnTo>
                  <a:lnTo>
                    <a:pt x="1090422" y="774103"/>
                  </a:lnTo>
                  <a:lnTo>
                    <a:pt x="1519657" y="1200705"/>
                  </a:lnTo>
                  <a:lnTo>
                    <a:pt x="1588008" y="1231391"/>
                  </a:lnTo>
                  <a:lnTo>
                    <a:pt x="1588008" y="1257807"/>
                  </a:lnTo>
                  <a:lnTo>
                    <a:pt x="1589532" y="1257299"/>
                  </a:lnTo>
                  <a:lnTo>
                    <a:pt x="1597152" y="1246631"/>
                  </a:lnTo>
                  <a:close/>
                </a:path>
                <a:path w="1597660" h="1259839">
                  <a:moveTo>
                    <a:pt x="1210818" y="686561"/>
                  </a:moveTo>
                  <a:lnTo>
                    <a:pt x="1187759" y="695461"/>
                  </a:lnTo>
                  <a:lnTo>
                    <a:pt x="1207770" y="710183"/>
                  </a:lnTo>
                  <a:lnTo>
                    <a:pt x="1210818" y="686561"/>
                  </a:lnTo>
                  <a:close/>
                </a:path>
                <a:path w="1597660" h="1259839">
                  <a:moveTo>
                    <a:pt x="1588008" y="1231391"/>
                  </a:moveTo>
                  <a:lnTo>
                    <a:pt x="1519657" y="1200705"/>
                  </a:lnTo>
                  <a:lnTo>
                    <a:pt x="1572768" y="1253489"/>
                  </a:lnTo>
                  <a:lnTo>
                    <a:pt x="1588008" y="1231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121146" y="4783073"/>
            <a:ext cx="1846580" cy="1461135"/>
            <a:chOff x="6121146" y="4783073"/>
            <a:chExt cx="1846580" cy="1461135"/>
          </a:xfrm>
        </p:grpSpPr>
        <p:sp>
          <p:nvSpPr>
            <p:cNvPr id="29" name="object 29"/>
            <p:cNvSpPr/>
            <p:nvPr/>
          </p:nvSpPr>
          <p:spPr>
            <a:xfrm>
              <a:off x="6126480" y="4788407"/>
              <a:ext cx="984885" cy="1450975"/>
            </a:xfrm>
            <a:custGeom>
              <a:avLst/>
              <a:gdLst/>
              <a:ahLst/>
              <a:cxnLst/>
              <a:rect l="l" t="t" r="r" b="b"/>
              <a:pathLst>
                <a:path w="984884" h="1450975">
                  <a:moveTo>
                    <a:pt x="984504" y="1250442"/>
                  </a:moveTo>
                  <a:lnTo>
                    <a:pt x="984504" y="196595"/>
                  </a:lnTo>
                  <a:lnTo>
                    <a:pt x="749808" y="0"/>
                  </a:lnTo>
                  <a:lnTo>
                    <a:pt x="0" y="0"/>
                  </a:lnTo>
                  <a:lnTo>
                    <a:pt x="0" y="1450848"/>
                  </a:lnTo>
                  <a:lnTo>
                    <a:pt x="749808" y="1450848"/>
                  </a:lnTo>
                  <a:lnTo>
                    <a:pt x="984504" y="125044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21146" y="4783073"/>
              <a:ext cx="994410" cy="1461135"/>
            </a:xfrm>
            <a:custGeom>
              <a:avLst/>
              <a:gdLst/>
              <a:ahLst/>
              <a:cxnLst/>
              <a:rect l="l" t="t" r="r" b="b"/>
              <a:pathLst>
                <a:path w="994409" h="1461135">
                  <a:moveTo>
                    <a:pt x="994409" y="1257300"/>
                  </a:moveTo>
                  <a:lnTo>
                    <a:pt x="994409" y="200405"/>
                  </a:lnTo>
                  <a:lnTo>
                    <a:pt x="993647" y="198881"/>
                  </a:lnTo>
                  <a:lnTo>
                    <a:pt x="992885" y="198119"/>
                  </a:lnTo>
                  <a:lnTo>
                    <a:pt x="758189" y="1523"/>
                  </a:lnTo>
                  <a:lnTo>
                    <a:pt x="757427" y="761"/>
                  </a:lnTo>
                  <a:lnTo>
                    <a:pt x="75590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458468"/>
                  </a:lnTo>
                  <a:lnTo>
                    <a:pt x="2285" y="1460754"/>
                  </a:lnTo>
                  <a:lnTo>
                    <a:pt x="5333" y="1460754"/>
                  </a:lnTo>
                  <a:lnTo>
                    <a:pt x="5333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752093" y="9906"/>
                  </a:lnTo>
                  <a:lnTo>
                    <a:pt x="752093" y="8382"/>
                  </a:lnTo>
                  <a:lnTo>
                    <a:pt x="755141" y="9906"/>
                  </a:lnTo>
                  <a:lnTo>
                    <a:pt x="755141" y="10945"/>
                  </a:lnTo>
                  <a:lnTo>
                    <a:pt x="985265" y="204458"/>
                  </a:lnTo>
                  <a:lnTo>
                    <a:pt x="985265" y="201929"/>
                  </a:lnTo>
                  <a:lnTo>
                    <a:pt x="986789" y="205740"/>
                  </a:lnTo>
                  <a:lnTo>
                    <a:pt x="986789" y="1264029"/>
                  </a:lnTo>
                  <a:lnTo>
                    <a:pt x="992885" y="1258824"/>
                  </a:lnTo>
                  <a:lnTo>
                    <a:pt x="994409" y="1257300"/>
                  </a:lnTo>
                  <a:close/>
                </a:path>
                <a:path w="994409" h="1461135">
                  <a:moveTo>
                    <a:pt x="9905" y="9906"/>
                  </a:moveTo>
                  <a:lnTo>
                    <a:pt x="9905" y="5334"/>
                  </a:lnTo>
                  <a:lnTo>
                    <a:pt x="5333" y="9906"/>
                  </a:lnTo>
                  <a:lnTo>
                    <a:pt x="9905" y="9906"/>
                  </a:lnTo>
                  <a:close/>
                </a:path>
                <a:path w="994409" h="1461135">
                  <a:moveTo>
                    <a:pt x="9905" y="1451610"/>
                  </a:moveTo>
                  <a:lnTo>
                    <a:pt x="9905" y="9906"/>
                  </a:lnTo>
                  <a:lnTo>
                    <a:pt x="5333" y="9906"/>
                  </a:lnTo>
                  <a:lnTo>
                    <a:pt x="5333" y="1451610"/>
                  </a:lnTo>
                  <a:lnTo>
                    <a:pt x="9905" y="1451610"/>
                  </a:lnTo>
                  <a:close/>
                </a:path>
                <a:path w="994409" h="1461135">
                  <a:moveTo>
                    <a:pt x="752986" y="1451610"/>
                  </a:moveTo>
                  <a:lnTo>
                    <a:pt x="5333" y="1451610"/>
                  </a:lnTo>
                  <a:lnTo>
                    <a:pt x="9905" y="1456182"/>
                  </a:lnTo>
                  <a:lnTo>
                    <a:pt x="9905" y="1460754"/>
                  </a:lnTo>
                  <a:lnTo>
                    <a:pt x="752093" y="1460754"/>
                  </a:lnTo>
                  <a:lnTo>
                    <a:pt x="752093" y="1452372"/>
                  </a:lnTo>
                  <a:lnTo>
                    <a:pt x="752986" y="1451610"/>
                  </a:lnTo>
                  <a:close/>
                </a:path>
                <a:path w="994409" h="1461135">
                  <a:moveTo>
                    <a:pt x="9905" y="1460754"/>
                  </a:moveTo>
                  <a:lnTo>
                    <a:pt x="9905" y="1456182"/>
                  </a:lnTo>
                  <a:lnTo>
                    <a:pt x="5333" y="1451610"/>
                  </a:lnTo>
                  <a:lnTo>
                    <a:pt x="5333" y="1460754"/>
                  </a:lnTo>
                  <a:lnTo>
                    <a:pt x="9905" y="1460754"/>
                  </a:lnTo>
                  <a:close/>
                </a:path>
                <a:path w="994409" h="1461135">
                  <a:moveTo>
                    <a:pt x="755141" y="9906"/>
                  </a:moveTo>
                  <a:lnTo>
                    <a:pt x="752093" y="8382"/>
                  </a:lnTo>
                  <a:lnTo>
                    <a:pt x="753906" y="9905"/>
                  </a:lnTo>
                  <a:lnTo>
                    <a:pt x="755141" y="9906"/>
                  </a:lnTo>
                  <a:close/>
                </a:path>
                <a:path w="994409" h="1461135">
                  <a:moveTo>
                    <a:pt x="753906" y="9906"/>
                  </a:moveTo>
                  <a:lnTo>
                    <a:pt x="752093" y="8382"/>
                  </a:lnTo>
                  <a:lnTo>
                    <a:pt x="752093" y="9906"/>
                  </a:lnTo>
                  <a:lnTo>
                    <a:pt x="753906" y="9906"/>
                  </a:lnTo>
                  <a:close/>
                </a:path>
                <a:path w="994409" h="1461135">
                  <a:moveTo>
                    <a:pt x="755141" y="1451610"/>
                  </a:moveTo>
                  <a:lnTo>
                    <a:pt x="752986" y="1451610"/>
                  </a:lnTo>
                  <a:lnTo>
                    <a:pt x="752093" y="1452372"/>
                  </a:lnTo>
                  <a:lnTo>
                    <a:pt x="755141" y="1451610"/>
                  </a:lnTo>
                  <a:close/>
                </a:path>
                <a:path w="994409" h="1461135">
                  <a:moveTo>
                    <a:pt x="755141" y="1460754"/>
                  </a:moveTo>
                  <a:lnTo>
                    <a:pt x="755141" y="1451610"/>
                  </a:lnTo>
                  <a:lnTo>
                    <a:pt x="752093" y="1452372"/>
                  </a:lnTo>
                  <a:lnTo>
                    <a:pt x="752093" y="1460754"/>
                  </a:lnTo>
                  <a:lnTo>
                    <a:pt x="755141" y="1460754"/>
                  </a:lnTo>
                  <a:close/>
                </a:path>
                <a:path w="994409" h="1461135">
                  <a:moveTo>
                    <a:pt x="986789" y="1251966"/>
                  </a:moveTo>
                  <a:lnTo>
                    <a:pt x="752986" y="1451610"/>
                  </a:lnTo>
                  <a:lnTo>
                    <a:pt x="755141" y="1451610"/>
                  </a:lnTo>
                  <a:lnTo>
                    <a:pt x="755141" y="1460754"/>
                  </a:lnTo>
                  <a:lnTo>
                    <a:pt x="755903" y="1460754"/>
                  </a:lnTo>
                  <a:lnTo>
                    <a:pt x="757427" y="1459992"/>
                  </a:lnTo>
                  <a:lnTo>
                    <a:pt x="758189" y="1459230"/>
                  </a:lnTo>
                  <a:lnTo>
                    <a:pt x="985265" y="1265330"/>
                  </a:lnTo>
                  <a:lnTo>
                    <a:pt x="985265" y="1255776"/>
                  </a:lnTo>
                  <a:lnTo>
                    <a:pt x="986789" y="1251966"/>
                  </a:lnTo>
                  <a:close/>
                </a:path>
                <a:path w="994409" h="1461135">
                  <a:moveTo>
                    <a:pt x="755141" y="10945"/>
                  </a:moveTo>
                  <a:lnTo>
                    <a:pt x="755141" y="9906"/>
                  </a:lnTo>
                  <a:lnTo>
                    <a:pt x="753906" y="9906"/>
                  </a:lnTo>
                  <a:lnTo>
                    <a:pt x="755141" y="10945"/>
                  </a:lnTo>
                  <a:close/>
                </a:path>
                <a:path w="994409" h="1461135">
                  <a:moveTo>
                    <a:pt x="986789" y="205740"/>
                  </a:moveTo>
                  <a:lnTo>
                    <a:pt x="985265" y="201929"/>
                  </a:lnTo>
                  <a:lnTo>
                    <a:pt x="985265" y="204458"/>
                  </a:lnTo>
                  <a:lnTo>
                    <a:pt x="986789" y="205740"/>
                  </a:lnTo>
                  <a:close/>
                </a:path>
                <a:path w="994409" h="1461135">
                  <a:moveTo>
                    <a:pt x="986789" y="1251966"/>
                  </a:moveTo>
                  <a:lnTo>
                    <a:pt x="986789" y="205740"/>
                  </a:lnTo>
                  <a:lnTo>
                    <a:pt x="985265" y="204458"/>
                  </a:lnTo>
                  <a:lnTo>
                    <a:pt x="985265" y="1253267"/>
                  </a:lnTo>
                  <a:lnTo>
                    <a:pt x="986789" y="1251966"/>
                  </a:lnTo>
                  <a:close/>
                </a:path>
                <a:path w="994409" h="1461135">
                  <a:moveTo>
                    <a:pt x="986789" y="1264029"/>
                  </a:moveTo>
                  <a:lnTo>
                    <a:pt x="986789" y="1251966"/>
                  </a:lnTo>
                  <a:lnTo>
                    <a:pt x="985265" y="1255776"/>
                  </a:lnTo>
                  <a:lnTo>
                    <a:pt x="985265" y="1265330"/>
                  </a:lnTo>
                  <a:lnTo>
                    <a:pt x="986789" y="126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0236" y="4919471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4">
                  <a:moveTo>
                    <a:pt x="112775" y="56388"/>
                  </a:moveTo>
                  <a:lnTo>
                    <a:pt x="112775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112775" y="56388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55664" y="4783073"/>
              <a:ext cx="421005" cy="1461135"/>
            </a:xfrm>
            <a:custGeom>
              <a:avLst/>
              <a:gdLst/>
              <a:ahLst/>
              <a:cxnLst/>
              <a:rect l="l" t="t" r="r" b="b"/>
              <a:pathLst>
                <a:path w="421004" h="1461135">
                  <a:moveTo>
                    <a:pt x="420623" y="5333"/>
                  </a:moveTo>
                  <a:lnTo>
                    <a:pt x="420623" y="2285"/>
                  </a:lnTo>
                  <a:lnTo>
                    <a:pt x="419099" y="0"/>
                  </a:lnTo>
                  <a:lnTo>
                    <a:pt x="413765" y="0"/>
                  </a:lnTo>
                  <a:lnTo>
                    <a:pt x="411479" y="2285"/>
                  </a:lnTo>
                  <a:lnTo>
                    <a:pt x="411480" y="1458468"/>
                  </a:lnTo>
                  <a:lnTo>
                    <a:pt x="411480" y="5333"/>
                  </a:lnTo>
                  <a:lnTo>
                    <a:pt x="420623" y="5333"/>
                  </a:lnTo>
                  <a:close/>
                </a:path>
                <a:path w="421004" h="1461135">
                  <a:moveTo>
                    <a:pt x="420623" y="1456181"/>
                  </a:moveTo>
                  <a:lnTo>
                    <a:pt x="420623" y="5333"/>
                  </a:lnTo>
                  <a:lnTo>
                    <a:pt x="411480" y="5333"/>
                  </a:lnTo>
                  <a:lnTo>
                    <a:pt x="411480" y="1456181"/>
                  </a:lnTo>
                  <a:lnTo>
                    <a:pt x="420623" y="1456181"/>
                  </a:lnTo>
                  <a:close/>
                </a:path>
                <a:path w="421004" h="1461135">
                  <a:moveTo>
                    <a:pt x="420623" y="1458467"/>
                  </a:moveTo>
                  <a:lnTo>
                    <a:pt x="420623" y="1456181"/>
                  </a:lnTo>
                  <a:lnTo>
                    <a:pt x="411480" y="1456181"/>
                  </a:lnTo>
                  <a:lnTo>
                    <a:pt x="411480" y="1458468"/>
                  </a:lnTo>
                  <a:lnTo>
                    <a:pt x="413765" y="1460753"/>
                  </a:lnTo>
                  <a:lnTo>
                    <a:pt x="419099" y="1460753"/>
                  </a:lnTo>
                  <a:lnTo>
                    <a:pt x="420623" y="1458467"/>
                  </a:lnTo>
                  <a:close/>
                </a:path>
                <a:path w="421004" h="1461135">
                  <a:moveTo>
                    <a:pt x="121919" y="195833"/>
                  </a:moveTo>
                  <a:lnTo>
                    <a:pt x="121919" y="133349"/>
                  </a:lnTo>
                  <a:lnTo>
                    <a:pt x="119633" y="131825"/>
                  </a:lnTo>
                  <a:lnTo>
                    <a:pt x="2285" y="131825"/>
                  </a:lnTo>
                  <a:lnTo>
                    <a:pt x="0" y="133349"/>
                  </a:lnTo>
                  <a:lnTo>
                    <a:pt x="0" y="195833"/>
                  </a:lnTo>
                  <a:lnTo>
                    <a:pt x="2285" y="197357"/>
                  </a:lnTo>
                  <a:lnTo>
                    <a:pt x="4571" y="197357"/>
                  </a:lnTo>
                  <a:lnTo>
                    <a:pt x="4571" y="140969"/>
                  </a:lnTo>
                  <a:lnTo>
                    <a:pt x="9143" y="136397"/>
                  </a:lnTo>
                  <a:lnTo>
                    <a:pt x="9143" y="140969"/>
                  </a:lnTo>
                  <a:lnTo>
                    <a:pt x="112775" y="140969"/>
                  </a:lnTo>
                  <a:lnTo>
                    <a:pt x="112775" y="136397"/>
                  </a:lnTo>
                  <a:lnTo>
                    <a:pt x="117347" y="140969"/>
                  </a:lnTo>
                  <a:lnTo>
                    <a:pt x="117347" y="197357"/>
                  </a:lnTo>
                  <a:lnTo>
                    <a:pt x="119633" y="197357"/>
                  </a:lnTo>
                  <a:lnTo>
                    <a:pt x="121919" y="195833"/>
                  </a:lnTo>
                  <a:close/>
                </a:path>
                <a:path w="421004" h="1461135">
                  <a:moveTo>
                    <a:pt x="9143" y="140969"/>
                  </a:moveTo>
                  <a:lnTo>
                    <a:pt x="9143" y="136397"/>
                  </a:lnTo>
                  <a:lnTo>
                    <a:pt x="4571" y="140969"/>
                  </a:lnTo>
                  <a:lnTo>
                    <a:pt x="9143" y="140969"/>
                  </a:lnTo>
                  <a:close/>
                </a:path>
                <a:path w="421004" h="1461135">
                  <a:moveTo>
                    <a:pt x="9143" y="188213"/>
                  </a:moveTo>
                  <a:lnTo>
                    <a:pt x="9143" y="140969"/>
                  </a:lnTo>
                  <a:lnTo>
                    <a:pt x="4571" y="140969"/>
                  </a:lnTo>
                  <a:lnTo>
                    <a:pt x="4571" y="188213"/>
                  </a:lnTo>
                  <a:lnTo>
                    <a:pt x="9143" y="188213"/>
                  </a:lnTo>
                  <a:close/>
                </a:path>
                <a:path w="421004" h="1461135">
                  <a:moveTo>
                    <a:pt x="117347" y="188213"/>
                  </a:moveTo>
                  <a:lnTo>
                    <a:pt x="4571" y="188213"/>
                  </a:lnTo>
                  <a:lnTo>
                    <a:pt x="9143" y="192785"/>
                  </a:lnTo>
                  <a:lnTo>
                    <a:pt x="9143" y="197357"/>
                  </a:lnTo>
                  <a:lnTo>
                    <a:pt x="112775" y="197357"/>
                  </a:lnTo>
                  <a:lnTo>
                    <a:pt x="112775" y="192785"/>
                  </a:lnTo>
                  <a:lnTo>
                    <a:pt x="117347" y="188213"/>
                  </a:lnTo>
                  <a:close/>
                </a:path>
                <a:path w="421004" h="1461135">
                  <a:moveTo>
                    <a:pt x="9143" y="197357"/>
                  </a:moveTo>
                  <a:lnTo>
                    <a:pt x="9143" y="192785"/>
                  </a:lnTo>
                  <a:lnTo>
                    <a:pt x="4571" y="188213"/>
                  </a:lnTo>
                  <a:lnTo>
                    <a:pt x="4571" y="197357"/>
                  </a:lnTo>
                  <a:lnTo>
                    <a:pt x="9143" y="197357"/>
                  </a:lnTo>
                  <a:close/>
                </a:path>
                <a:path w="421004" h="1461135">
                  <a:moveTo>
                    <a:pt x="117347" y="140969"/>
                  </a:moveTo>
                  <a:lnTo>
                    <a:pt x="112775" y="136397"/>
                  </a:lnTo>
                  <a:lnTo>
                    <a:pt x="112775" y="140969"/>
                  </a:lnTo>
                  <a:lnTo>
                    <a:pt x="117347" y="140969"/>
                  </a:lnTo>
                  <a:close/>
                </a:path>
                <a:path w="421004" h="1461135">
                  <a:moveTo>
                    <a:pt x="117347" y="188213"/>
                  </a:moveTo>
                  <a:lnTo>
                    <a:pt x="117347" y="140969"/>
                  </a:lnTo>
                  <a:lnTo>
                    <a:pt x="112775" y="140969"/>
                  </a:lnTo>
                  <a:lnTo>
                    <a:pt x="112775" y="188213"/>
                  </a:lnTo>
                  <a:lnTo>
                    <a:pt x="117347" y="188213"/>
                  </a:lnTo>
                  <a:close/>
                </a:path>
                <a:path w="421004" h="1461135">
                  <a:moveTo>
                    <a:pt x="117347" y="197357"/>
                  </a:moveTo>
                  <a:lnTo>
                    <a:pt x="117347" y="188213"/>
                  </a:lnTo>
                  <a:lnTo>
                    <a:pt x="112775" y="192785"/>
                  </a:lnTo>
                  <a:lnTo>
                    <a:pt x="112775" y="197357"/>
                  </a:lnTo>
                  <a:lnTo>
                    <a:pt x="117347" y="197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0236" y="5036057"/>
              <a:ext cx="112395" cy="57150"/>
            </a:xfrm>
            <a:custGeom>
              <a:avLst/>
              <a:gdLst/>
              <a:ahLst/>
              <a:cxnLst/>
              <a:rect l="l" t="t" r="r" b="b"/>
              <a:pathLst>
                <a:path w="112395" h="57150">
                  <a:moveTo>
                    <a:pt x="112013" y="57150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112013" y="5715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55664" y="5030723"/>
              <a:ext cx="121285" cy="67310"/>
            </a:xfrm>
            <a:custGeom>
              <a:avLst/>
              <a:gdLst/>
              <a:ahLst/>
              <a:cxnLst/>
              <a:rect l="l" t="t" r="r" b="b"/>
              <a:pathLst>
                <a:path w="121284" h="67310">
                  <a:moveTo>
                    <a:pt x="121157" y="64769"/>
                  </a:moveTo>
                  <a:lnTo>
                    <a:pt x="121157" y="2285"/>
                  </a:lnTo>
                  <a:lnTo>
                    <a:pt x="118871" y="0"/>
                  </a:lnTo>
                  <a:lnTo>
                    <a:pt x="2285" y="0"/>
                  </a:lnTo>
                  <a:lnTo>
                    <a:pt x="0" y="2285"/>
                  </a:lnTo>
                  <a:lnTo>
                    <a:pt x="0" y="64769"/>
                  </a:lnTo>
                  <a:lnTo>
                    <a:pt x="2285" y="67055"/>
                  </a:lnTo>
                  <a:lnTo>
                    <a:pt x="4571" y="67055"/>
                  </a:lnTo>
                  <a:lnTo>
                    <a:pt x="4571" y="9905"/>
                  </a:lnTo>
                  <a:lnTo>
                    <a:pt x="9143" y="5333"/>
                  </a:lnTo>
                  <a:lnTo>
                    <a:pt x="9143" y="9905"/>
                  </a:lnTo>
                  <a:lnTo>
                    <a:pt x="112013" y="9905"/>
                  </a:lnTo>
                  <a:lnTo>
                    <a:pt x="112013" y="5333"/>
                  </a:lnTo>
                  <a:lnTo>
                    <a:pt x="116585" y="9905"/>
                  </a:lnTo>
                  <a:lnTo>
                    <a:pt x="116585" y="67055"/>
                  </a:lnTo>
                  <a:lnTo>
                    <a:pt x="118871" y="67055"/>
                  </a:lnTo>
                  <a:lnTo>
                    <a:pt x="121157" y="64769"/>
                  </a:lnTo>
                  <a:close/>
                </a:path>
                <a:path w="121284" h="67310">
                  <a:moveTo>
                    <a:pt x="9143" y="9905"/>
                  </a:moveTo>
                  <a:lnTo>
                    <a:pt x="9143" y="5333"/>
                  </a:lnTo>
                  <a:lnTo>
                    <a:pt x="4571" y="9905"/>
                  </a:lnTo>
                  <a:lnTo>
                    <a:pt x="9143" y="9905"/>
                  </a:lnTo>
                  <a:close/>
                </a:path>
                <a:path w="121284" h="67310">
                  <a:moveTo>
                    <a:pt x="9143" y="57911"/>
                  </a:moveTo>
                  <a:lnTo>
                    <a:pt x="9143" y="9905"/>
                  </a:lnTo>
                  <a:lnTo>
                    <a:pt x="4571" y="9905"/>
                  </a:lnTo>
                  <a:lnTo>
                    <a:pt x="4571" y="57911"/>
                  </a:lnTo>
                  <a:lnTo>
                    <a:pt x="9143" y="57911"/>
                  </a:lnTo>
                  <a:close/>
                </a:path>
                <a:path w="121284" h="67310">
                  <a:moveTo>
                    <a:pt x="116585" y="57911"/>
                  </a:moveTo>
                  <a:lnTo>
                    <a:pt x="4571" y="57911"/>
                  </a:lnTo>
                  <a:lnTo>
                    <a:pt x="9143" y="62483"/>
                  </a:lnTo>
                  <a:lnTo>
                    <a:pt x="9143" y="67055"/>
                  </a:lnTo>
                  <a:lnTo>
                    <a:pt x="112013" y="67055"/>
                  </a:lnTo>
                  <a:lnTo>
                    <a:pt x="112013" y="62483"/>
                  </a:lnTo>
                  <a:lnTo>
                    <a:pt x="116585" y="57911"/>
                  </a:lnTo>
                  <a:close/>
                </a:path>
                <a:path w="121284" h="67310">
                  <a:moveTo>
                    <a:pt x="9143" y="67055"/>
                  </a:moveTo>
                  <a:lnTo>
                    <a:pt x="9143" y="62483"/>
                  </a:lnTo>
                  <a:lnTo>
                    <a:pt x="4571" y="57911"/>
                  </a:lnTo>
                  <a:lnTo>
                    <a:pt x="4571" y="67055"/>
                  </a:lnTo>
                  <a:lnTo>
                    <a:pt x="9143" y="67055"/>
                  </a:lnTo>
                  <a:close/>
                </a:path>
                <a:path w="121284" h="67310">
                  <a:moveTo>
                    <a:pt x="116585" y="9905"/>
                  </a:moveTo>
                  <a:lnTo>
                    <a:pt x="112013" y="5333"/>
                  </a:lnTo>
                  <a:lnTo>
                    <a:pt x="112013" y="9905"/>
                  </a:lnTo>
                  <a:lnTo>
                    <a:pt x="116585" y="9905"/>
                  </a:lnTo>
                  <a:close/>
                </a:path>
                <a:path w="121284" h="67310">
                  <a:moveTo>
                    <a:pt x="116585" y="57911"/>
                  </a:moveTo>
                  <a:lnTo>
                    <a:pt x="116585" y="9905"/>
                  </a:lnTo>
                  <a:lnTo>
                    <a:pt x="112013" y="9905"/>
                  </a:lnTo>
                  <a:lnTo>
                    <a:pt x="112013" y="57911"/>
                  </a:lnTo>
                  <a:lnTo>
                    <a:pt x="116585" y="57911"/>
                  </a:lnTo>
                  <a:close/>
                </a:path>
                <a:path w="121284" h="67310">
                  <a:moveTo>
                    <a:pt x="116585" y="67055"/>
                  </a:moveTo>
                  <a:lnTo>
                    <a:pt x="116585" y="57911"/>
                  </a:lnTo>
                  <a:lnTo>
                    <a:pt x="112013" y="62483"/>
                  </a:lnTo>
                  <a:lnTo>
                    <a:pt x="112013" y="67055"/>
                  </a:lnTo>
                  <a:lnTo>
                    <a:pt x="116585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0236" y="5151119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5664" y="5146547"/>
              <a:ext cx="121285" cy="64769"/>
            </a:xfrm>
            <a:custGeom>
              <a:avLst/>
              <a:gdLst/>
              <a:ahLst/>
              <a:cxnLst/>
              <a:rect l="l" t="t" r="r" b="b"/>
              <a:pathLst>
                <a:path w="121284" h="64770">
                  <a:moveTo>
                    <a:pt x="121157" y="62484"/>
                  </a:moveTo>
                  <a:lnTo>
                    <a:pt x="121157" y="1524"/>
                  </a:lnTo>
                  <a:lnTo>
                    <a:pt x="118871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2484"/>
                  </a:lnTo>
                  <a:lnTo>
                    <a:pt x="2285" y="64770"/>
                  </a:lnTo>
                  <a:lnTo>
                    <a:pt x="4571" y="6477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12013" y="9144"/>
                  </a:lnTo>
                  <a:lnTo>
                    <a:pt x="112013" y="4572"/>
                  </a:lnTo>
                  <a:lnTo>
                    <a:pt x="116585" y="9144"/>
                  </a:lnTo>
                  <a:lnTo>
                    <a:pt x="116585" y="64770"/>
                  </a:lnTo>
                  <a:lnTo>
                    <a:pt x="118871" y="64770"/>
                  </a:lnTo>
                  <a:lnTo>
                    <a:pt x="121157" y="62484"/>
                  </a:lnTo>
                  <a:close/>
                </a:path>
                <a:path w="121284" h="6477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21284" h="64770">
                  <a:moveTo>
                    <a:pt x="9143" y="55626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5626"/>
                  </a:lnTo>
                  <a:lnTo>
                    <a:pt x="9143" y="55626"/>
                  </a:lnTo>
                  <a:close/>
                </a:path>
                <a:path w="121284" h="64770">
                  <a:moveTo>
                    <a:pt x="116585" y="55626"/>
                  </a:moveTo>
                  <a:lnTo>
                    <a:pt x="4571" y="55626"/>
                  </a:lnTo>
                  <a:lnTo>
                    <a:pt x="9143" y="60198"/>
                  </a:lnTo>
                  <a:lnTo>
                    <a:pt x="9143" y="64770"/>
                  </a:lnTo>
                  <a:lnTo>
                    <a:pt x="112013" y="64770"/>
                  </a:lnTo>
                  <a:lnTo>
                    <a:pt x="112013" y="60198"/>
                  </a:lnTo>
                  <a:lnTo>
                    <a:pt x="116585" y="55626"/>
                  </a:lnTo>
                  <a:close/>
                </a:path>
                <a:path w="121284" h="64770">
                  <a:moveTo>
                    <a:pt x="9143" y="64770"/>
                  </a:moveTo>
                  <a:lnTo>
                    <a:pt x="9143" y="60198"/>
                  </a:lnTo>
                  <a:lnTo>
                    <a:pt x="4571" y="55626"/>
                  </a:lnTo>
                  <a:lnTo>
                    <a:pt x="4571" y="64770"/>
                  </a:lnTo>
                  <a:lnTo>
                    <a:pt x="9143" y="64770"/>
                  </a:lnTo>
                  <a:close/>
                </a:path>
                <a:path w="121284" h="64770">
                  <a:moveTo>
                    <a:pt x="116585" y="9144"/>
                  </a:moveTo>
                  <a:lnTo>
                    <a:pt x="112013" y="4572"/>
                  </a:lnTo>
                  <a:lnTo>
                    <a:pt x="112013" y="9144"/>
                  </a:lnTo>
                  <a:lnTo>
                    <a:pt x="116585" y="9144"/>
                  </a:lnTo>
                  <a:close/>
                </a:path>
                <a:path w="121284" h="64770">
                  <a:moveTo>
                    <a:pt x="116585" y="55626"/>
                  </a:moveTo>
                  <a:lnTo>
                    <a:pt x="116585" y="9144"/>
                  </a:lnTo>
                  <a:lnTo>
                    <a:pt x="112013" y="9144"/>
                  </a:lnTo>
                  <a:lnTo>
                    <a:pt x="112013" y="55626"/>
                  </a:lnTo>
                  <a:lnTo>
                    <a:pt x="116585" y="55626"/>
                  </a:lnTo>
                  <a:close/>
                </a:path>
                <a:path w="121284" h="64770">
                  <a:moveTo>
                    <a:pt x="116585" y="64770"/>
                  </a:moveTo>
                  <a:lnTo>
                    <a:pt x="116585" y="55626"/>
                  </a:lnTo>
                  <a:lnTo>
                    <a:pt x="112013" y="60198"/>
                  </a:lnTo>
                  <a:lnTo>
                    <a:pt x="112013" y="64770"/>
                  </a:lnTo>
                  <a:lnTo>
                    <a:pt x="1165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0236" y="5266181"/>
              <a:ext cx="112395" cy="55880"/>
            </a:xfrm>
            <a:custGeom>
              <a:avLst/>
              <a:gdLst/>
              <a:ahLst/>
              <a:cxnLst/>
              <a:rect l="l" t="t" r="r" b="b"/>
              <a:pathLst>
                <a:path w="112395" h="55879">
                  <a:moveTo>
                    <a:pt x="112013" y="55625"/>
                  </a:moveTo>
                  <a:lnTo>
                    <a:pt x="112013" y="0"/>
                  </a:lnTo>
                  <a:lnTo>
                    <a:pt x="0" y="0"/>
                  </a:lnTo>
                  <a:lnTo>
                    <a:pt x="0" y="55625"/>
                  </a:lnTo>
                  <a:lnTo>
                    <a:pt x="112013" y="55625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5664" y="5261609"/>
              <a:ext cx="1511935" cy="589280"/>
            </a:xfrm>
            <a:custGeom>
              <a:avLst/>
              <a:gdLst/>
              <a:ahLst/>
              <a:cxnLst/>
              <a:rect l="l" t="t" r="r" b="b"/>
              <a:pathLst>
                <a:path w="1511934" h="589279">
                  <a:moveTo>
                    <a:pt x="121158" y="2286"/>
                  </a:moveTo>
                  <a:lnTo>
                    <a:pt x="118872" y="0"/>
                  </a:lnTo>
                  <a:lnTo>
                    <a:pt x="112014" y="0"/>
                  </a:lnTo>
                  <a:lnTo>
                    <a:pt x="112014" y="9144"/>
                  </a:lnTo>
                  <a:lnTo>
                    <a:pt x="112014" y="55626"/>
                  </a:lnTo>
                  <a:lnTo>
                    <a:pt x="9144" y="55626"/>
                  </a:lnTo>
                  <a:lnTo>
                    <a:pt x="9144" y="9144"/>
                  </a:lnTo>
                  <a:lnTo>
                    <a:pt x="112014" y="9144"/>
                  </a:lnTo>
                  <a:lnTo>
                    <a:pt x="112014" y="0"/>
                  </a:lnTo>
                  <a:lnTo>
                    <a:pt x="2286" y="0"/>
                  </a:lnTo>
                  <a:lnTo>
                    <a:pt x="0" y="2286"/>
                  </a:lnTo>
                  <a:lnTo>
                    <a:pt x="0" y="63246"/>
                  </a:lnTo>
                  <a:lnTo>
                    <a:pt x="2286" y="64770"/>
                  </a:lnTo>
                  <a:lnTo>
                    <a:pt x="4572" y="64770"/>
                  </a:lnTo>
                  <a:lnTo>
                    <a:pt x="9144" y="64770"/>
                  </a:lnTo>
                  <a:lnTo>
                    <a:pt x="112014" y="64770"/>
                  </a:lnTo>
                  <a:lnTo>
                    <a:pt x="116586" y="64770"/>
                  </a:lnTo>
                  <a:lnTo>
                    <a:pt x="118872" y="64770"/>
                  </a:lnTo>
                  <a:lnTo>
                    <a:pt x="121158" y="63246"/>
                  </a:lnTo>
                  <a:lnTo>
                    <a:pt x="121158" y="2286"/>
                  </a:lnTo>
                  <a:close/>
                </a:path>
                <a:path w="1511934" h="589279">
                  <a:moveTo>
                    <a:pt x="1511808" y="554736"/>
                  </a:moveTo>
                  <a:lnTo>
                    <a:pt x="764971" y="273748"/>
                  </a:lnTo>
                  <a:lnTo>
                    <a:pt x="778002" y="239268"/>
                  </a:lnTo>
                  <a:lnTo>
                    <a:pt x="655320" y="252222"/>
                  </a:lnTo>
                  <a:lnTo>
                    <a:pt x="735330" y="338061"/>
                  </a:lnTo>
                  <a:lnTo>
                    <a:pt x="739140" y="342138"/>
                  </a:lnTo>
                  <a:lnTo>
                    <a:pt x="752017" y="308038"/>
                  </a:lnTo>
                  <a:lnTo>
                    <a:pt x="1498854" y="589026"/>
                  </a:lnTo>
                  <a:lnTo>
                    <a:pt x="1511808" y="554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1700" y="5379211"/>
            <a:ext cx="1098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Some  requests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8037071" y="5518647"/>
            <a:ext cx="1098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Other  </a:t>
            </a:r>
            <a:r>
              <a:rPr sz="2200" dirty="0">
                <a:latin typeface="Arial"/>
                <a:cs typeface="Arial"/>
              </a:rPr>
              <a:t>requests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06274" y="6272259"/>
            <a:ext cx="18002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Three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replicas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304" y="1306322"/>
            <a:ext cx="4684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NoSQL Data</a:t>
            </a:r>
            <a:r>
              <a:rPr spc="-7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461513"/>
            <a:ext cx="6332220" cy="3307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ts val="3295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Taxonomy based on data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888365" algn="l"/>
              </a:tabLst>
            </a:pPr>
            <a:r>
              <a:rPr sz="5400" spc="-472" baseline="-4629" dirty="0">
                <a:latin typeface="UKIJ CJK"/>
                <a:cs typeface="UKIJ CJK"/>
              </a:rPr>
              <a:t>☞</a:t>
            </a:r>
            <a:r>
              <a:rPr sz="5400" spc="292" baseline="-4629" dirty="0">
                <a:latin typeface="UKIJ CJK"/>
                <a:cs typeface="UKIJ CJK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•	Key-value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e.g., Project Voldemort,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Memcached</a:t>
            </a:r>
            <a:endParaRPr sz="2400">
              <a:latin typeface="Arial"/>
              <a:cs typeface="Arial"/>
            </a:endParaRPr>
          </a:p>
          <a:p>
            <a:pPr marL="88836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888365" algn="l"/>
                <a:tab pos="8890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Document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2884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1289050" algn="l"/>
              </a:tabLst>
            </a:pPr>
            <a:r>
              <a:rPr sz="2400" spc="-5" dirty="0">
                <a:latin typeface="Arial"/>
                <a:cs typeface="Arial"/>
              </a:rPr>
              <a:t>e.g., SimpleDB, CouchDB,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  <a:p>
            <a:pPr marL="88836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888365" algn="l"/>
                <a:tab pos="8890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Extensible Record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2884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1289050" algn="l"/>
              </a:tabLst>
            </a:pPr>
            <a:r>
              <a:rPr sz="2400" spc="-5" dirty="0">
                <a:latin typeface="Arial"/>
                <a:cs typeface="Arial"/>
              </a:rPr>
              <a:t>e.g., HBase, Cassandra, PNUTS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592" y="887222"/>
            <a:ext cx="6125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Key-Value Stores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2569" y="5984747"/>
            <a:ext cx="6987540" cy="471170"/>
            <a:chOff x="1512569" y="5984747"/>
            <a:chExt cx="6987540" cy="471170"/>
          </a:xfrm>
        </p:grpSpPr>
        <p:sp>
          <p:nvSpPr>
            <p:cNvPr id="4" name="object 4"/>
            <p:cNvSpPr/>
            <p:nvPr/>
          </p:nvSpPr>
          <p:spPr>
            <a:xfrm>
              <a:off x="1517141" y="5989319"/>
              <a:ext cx="6978396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569" y="5984747"/>
              <a:ext cx="6987540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2569" y="5984747"/>
              <a:ext cx="6987540" cy="471170"/>
            </a:xfrm>
            <a:custGeom>
              <a:avLst/>
              <a:gdLst/>
              <a:ahLst/>
              <a:cxnLst/>
              <a:rect l="l" t="t" r="r" b="b"/>
              <a:pathLst>
                <a:path w="6987540" h="471170">
                  <a:moveTo>
                    <a:pt x="6987540" y="468629"/>
                  </a:moveTo>
                  <a:lnTo>
                    <a:pt x="6987540" y="2285"/>
                  </a:lnTo>
                  <a:lnTo>
                    <a:pt x="6985254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468630"/>
                  </a:lnTo>
                  <a:lnTo>
                    <a:pt x="1524" y="470916"/>
                  </a:lnTo>
                  <a:lnTo>
                    <a:pt x="4572" y="47091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6977633" y="9143"/>
                  </a:lnTo>
                  <a:lnTo>
                    <a:pt x="6977633" y="4571"/>
                  </a:lnTo>
                  <a:lnTo>
                    <a:pt x="6982968" y="9143"/>
                  </a:lnTo>
                  <a:lnTo>
                    <a:pt x="6982968" y="470915"/>
                  </a:lnTo>
                  <a:lnTo>
                    <a:pt x="6985254" y="470915"/>
                  </a:lnTo>
                  <a:lnTo>
                    <a:pt x="6987540" y="468629"/>
                  </a:lnTo>
                  <a:close/>
                </a:path>
                <a:path w="6987540" h="47117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6987540" h="471170">
                  <a:moveTo>
                    <a:pt x="9144" y="46177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461772"/>
                  </a:lnTo>
                  <a:lnTo>
                    <a:pt x="9144" y="461772"/>
                  </a:lnTo>
                  <a:close/>
                </a:path>
                <a:path w="6987540" h="471170">
                  <a:moveTo>
                    <a:pt x="6982968" y="461771"/>
                  </a:moveTo>
                  <a:lnTo>
                    <a:pt x="4572" y="461772"/>
                  </a:lnTo>
                  <a:lnTo>
                    <a:pt x="9144" y="466344"/>
                  </a:lnTo>
                  <a:lnTo>
                    <a:pt x="9144" y="470916"/>
                  </a:lnTo>
                  <a:lnTo>
                    <a:pt x="6977633" y="470915"/>
                  </a:lnTo>
                  <a:lnTo>
                    <a:pt x="6977633" y="466343"/>
                  </a:lnTo>
                  <a:lnTo>
                    <a:pt x="6982968" y="461771"/>
                  </a:lnTo>
                  <a:close/>
                </a:path>
                <a:path w="6987540" h="471170">
                  <a:moveTo>
                    <a:pt x="9144" y="470916"/>
                  </a:moveTo>
                  <a:lnTo>
                    <a:pt x="9144" y="466344"/>
                  </a:lnTo>
                  <a:lnTo>
                    <a:pt x="4572" y="461772"/>
                  </a:lnTo>
                  <a:lnTo>
                    <a:pt x="4572" y="470916"/>
                  </a:lnTo>
                  <a:lnTo>
                    <a:pt x="9144" y="470916"/>
                  </a:lnTo>
                  <a:close/>
                </a:path>
                <a:path w="6987540" h="471170">
                  <a:moveTo>
                    <a:pt x="6982968" y="9143"/>
                  </a:moveTo>
                  <a:lnTo>
                    <a:pt x="6977633" y="4571"/>
                  </a:lnTo>
                  <a:lnTo>
                    <a:pt x="6977633" y="9143"/>
                  </a:lnTo>
                  <a:lnTo>
                    <a:pt x="6982968" y="9143"/>
                  </a:lnTo>
                  <a:close/>
                </a:path>
                <a:path w="6987540" h="471170">
                  <a:moveTo>
                    <a:pt x="6982968" y="461771"/>
                  </a:moveTo>
                  <a:lnTo>
                    <a:pt x="6982968" y="9143"/>
                  </a:lnTo>
                  <a:lnTo>
                    <a:pt x="6977633" y="9143"/>
                  </a:lnTo>
                  <a:lnTo>
                    <a:pt x="6977633" y="461771"/>
                  </a:lnTo>
                  <a:lnTo>
                    <a:pt x="6982968" y="461771"/>
                  </a:lnTo>
                  <a:close/>
                </a:path>
                <a:path w="6987540" h="471170">
                  <a:moveTo>
                    <a:pt x="6982968" y="470915"/>
                  </a:moveTo>
                  <a:lnTo>
                    <a:pt x="6982968" y="461771"/>
                  </a:lnTo>
                  <a:lnTo>
                    <a:pt x="6977633" y="466343"/>
                  </a:lnTo>
                  <a:lnTo>
                    <a:pt x="6977633" y="470915"/>
                  </a:lnTo>
                  <a:lnTo>
                    <a:pt x="6982968" y="47091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8661" y="1624115"/>
            <a:ext cx="8014970" cy="47815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Data model</a:t>
            </a:r>
            <a:r>
              <a:rPr sz="2800" dirty="0">
                <a:latin typeface="Arial"/>
                <a:cs typeface="Arial"/>
              </a:rPr>
              <a:t>: (key, value)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pairs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Key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string/integer, unique for the entire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can be anything (very complex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Get(key), Put(key,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Operations on value not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Distribution </a:t>
            </a:r>
            <a:r>
              <a:rPr sz="2800" b="1" dirty="0">
                <a:latin typeface="Arial"/>
                <a:cs typeface="Arial"/>
              </a:rPr>
              <a:t>/</a:t>
            </a:r>
            <a:r>
              <a:rPr sz="2800" b="1" spc="-5" dirty="0">
                <a:latin typeface="Arial"/>
                <a:cs typeface="Arial"/>
              </a:rPr>
              <a:t> Partitioning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replication: key 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is stored at server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h(k)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3-way replication: key 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is stored at h1(k), h2(k),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h3(k)</a:t>
            </a:r>
            <a:endParaRPr sz="24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1710"/>
              </a:spcBef>
              <a:tabLst>
                <a:tab pos="3915410" algn="l"/>
              </a:tabLst>
            </a:pPr>
            <a:r>
              <a:rPr sz="2400" spc="-5" dirty="0">
                <a:latin typeface="Arial"/>
                <a:cs typeface="Arial"/>
              </a:rPr>
              <a:t>How does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get(k)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work?	How does put(k, v)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3" y="1306322"/>
            <a:ext cx="2004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636523"/>
            <a:ext cx="516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5FF"/>
                </a:solidFill>
                <a:latin typeface="Arial"/>
                <a:cs typeface="Arial"/>
              </a:rPr>
              <a:t>Flights(fid, </a:t>
            </a:r>
            <a:r>
              <a:rPr sz="1800" spc="-5" dirty="0">
                <a:solidFill>
                  <a:srgbClr val="3365FF"/>
                </a:solidFill>
                <a:latin typeface="Arial"/>
                <a:cs typeface="Arial"/>
              </a:rPr>
              <a:t>date, </a:t>
            </a:r>
            <a:r>
              <a:rPr sz="1800" spc="-20" dirty="0">
                <a:solidFill>
                  <a:srgbClr val="3365FF"/>
                </a:solidFill>
                <a:latin typeface="Arial"/>
                <a:cs typeface="Arial"/>
              </a:rPr>
              <a:t>carrier, </a:t>
            </a:r>
            <a:r>
              <a:rPr sz="1800" dirty="0">
                <a:solidFill>
                  <a:srgbClr val="3365FF"/>
                </a:solidFill>
                <a:latin typeface="Arial"/>
                <a:cs typeface="Arial"/>
              </a:rPr>
              <a:t>flight_num, </a:t>
            </a:r>
            <a:r>
              <a:rPr sz="1800" spc="-5" dirty="0">
                <a:solidFill>
                  <a:srgbClr val="3365FF"/>
                </a:solidFill>
                <a:latin typeface="Arial"/>
                <a:cs typeface="Arial"/>
              </a:rPr>
              <a:t>origin, dest, ...)  Carriers(cid, </a:t>
            </a:r>
            <a:r>
              <a:rPr sz="1800" dirty="0">
                <a:solidFill>
                  <a:srgbClr val="3365FF"/>
                </a:solidFill>
                <a:latin typeface="Arial"/>
                <a:cs typeface="Arial"/>
              </a:rPr>
              <a:t>name)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6227" y="6015228"/>
            <a:ext cx="4899025" cy="471805"/>
            <a:chOff x="2586227" y="6015228"/>
            <a:chExt cx="4899025" cy="471805"/>
          </a:xfrm>
        </p:grpSpPr>
        <p:sp>
          <p:nvSpPr>
            <p:cNvPr id="5" name="object 5"/>
            <p:cNvSpPr/>
            <p:nvPr/>
          </p:nvSpPr>
          <p:spPr>
            <a:xfrm>
              <a:off x="2590799" y="6019800"/>
              <a:ext cx="4889754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6227" y="6015228"/>
              <a:ext cx="4898898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6227" y="6015228"/>
              <a:ext cx="4899025" cy="471805"/>
            </a:xfrm>
            <a:custGeom>
              <a:avLst/>
              <a:gdLst/>
              <a:ahLst/>
              <a:cxnLst/>
              <a:rect l="l" t="t" r="r" b="b"/>
              <a:pathLst>
                <a:path w="4899025" h="471804">
                  <a:moveTo>
                    <a:pt x="4898898" y="469391"/>
                  </a:moveTo>
                  <a:lnTo>
                    <a:pt x="4898898" y="2285"/>
                  </a:lnTo>
                  <a:lnTo>
                    <a:pt x="489661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4888992" y="9905"/>
                  </a:lnTo>
                  <a:lnTo>
                    <a:pt x="4888992" y="4571"/>
                  </a:lnTo>
                  <a:lnTo>
                    <a:pt x="4894326" y="9905"/>
                  </a:lnTo>
                  <a:lnTo>
                    <a:pt x="4894326" y="471677"/>
                  </a:lnTo>
                  <a:lnTo>
                    <a:pt x="4896612" y="471677"/>
                  </a:lnTo>
                  <a:lnTo>
                    <a:pt x="4898898" y="469391"/>
                  </a:lnTo>
                  <a:close/>
                </a:path>
                <a:path w="4899025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4899025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4899025" h="471804">
                  <a:moveTo>
                    <a:pt x="4894326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4888992" y="471677"/>
                  </a:lnTo>
                  <a:lnTo>
                    <a:pt x="4888992" y="466343"/>
                  </a:lnTo>
                  <a:lnTo>
                    <a:pt x="4894326" y="461771"/>
                  </a:lnTo>
                  <a:close/>
                </a:path>
                <a:path w="4899025" h="471804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4899025" h="471804">
                  <a:moveTo>
                    <a:pt x="4894326" y="9905"/>
                  </a:moveTo>
                  <a:lnTo>
                    <a:pt x="4888992" y="4571"/>
                  </a:lnTo>
                  <a:lnTo>
                    <a:pt x="4888992" y="9905"/>
                  </a:lnTo>
                  <a:lnTo>
                    <a:pt x="4894326" y="9905"/>
                  </a:lnTo>
                  <a:close/>
                </a:path>
                <a:path w="4899025" h="471804">
                  <a:moveTo>
                    <a:pt x="4894326" y="461771"/>
                  </a:moveTo>
                  <a:lnTo>
                    <a:pt x="4894326" y="9905"/>
                  </a:lnTo>
                  <a:lnTo>
                    <a:pt x="4888992" y="9905"/>
                  </a:lnTo>
                  <a:lnTo>
                    <a:pt x="4888992" y="461771"/>
                  </a:lnTo>
                  <a:lnTo>
                    <a:pt x="4894326" y="461771"/>
                  </a:lnTo>
                  <a:close/>
                </a:path>
                <a:path w="4899025" h="471804">
                  <a:moveTo>
                    <a:pt x="4894326" y="471677"/>
                  </a:moveTo>
                  <a:lnTo>
                    <a:pt x="4894326" y="461771"/>
                  </a:lnTo>
                  <a:lnTo>
                    <a:pt x="4888992" y="466343"/>
                  </a:lnTo>
                  <a:lnTo>
                    <a:pt x="4888992" y="471677"/>
                  </a:lnTo>
                  <a:lnTo>
                    <a:pt x="4894326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04213" y="2310638"/>
            <a:ext cx="7534909" cy="412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020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 would you represent the Flights data as (key,  value)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pairs?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Option 1: key=fid, value=entire flight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Option 2: key=date, value=all flights that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day</a:t>
            </a:r>
            <a:endParaRPr sz="2400">
              <a:latin typeface="Arial"/>
              <a:cs typeface="Arial"/>
            </a:endParaRPr>
          </a:p>
          <a:p>
            <a:pPr marL="354965" marR="5080" indent="-354965">
              <a:lnSpc>
                <a:spcPct val="200800"/>
              </a:lnSpc>
              <a:spcBef>
                <a:spcPts val="11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Option 3: key=(origin, dest), value=all flights between  How does query processing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4407" y="1211072"/>
            <a:ext cx="6069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Key-Value Stores</a:t>
            </a:r>
            <a:r>
              <a:rPr spc="-95" dirty="0"/>
              <a:t> </a:t>
            </a:r>
            <a:r>
              <a:rPr dirty="0"/>
              <a:t>Internals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7340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574040" algn="l"/>
                <a:tab pos="574675" algn="l"/>
              </a:tabLst>
            </a:pPr>
            <a:r>
              <a:rPr spc="-5" dirty="0"/>
              <a:t>Data </a:t>
            </a:r>
            <a:r>
              <a:rPr dirty="0"/>
              <a:t>remains in main</a:t>
            </a:r>
            <a:r>
              <a:rPr spc="-5" dirty="0"/>
              <a:t> </a:t>
            </a:r>
            <a:r>
              <a:rPr dirty="0"/>
              <a:t>memory</a:t>
            </a:r>
          </a:p>
          <a:p>
            <a:pPr marL="97345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974725" algn="l"/>
              </a:tabLst>
            </a:pPr>
            <a:r>
              <a:rPr sz="2400" spc="-5" dirty="0">
                <a:latin typeface="Arial"/>
                <a:cs typeface="Arial"/>
              </a:rPr>
              <a:t>one implementation: distributed hash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57340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574040" algn="l"/>
                <a:tab pos="574675" algn="l"/>
              </a:tabLst>
            </a:pPr>
            <a:r>
              <a:rPr dirty="0"/>
              <a:t>Most systems also offer a persistence</a:t>
            </a:r>
            <a:r>
              <a:rPr spc="-50" dirty="0"/>
              <a:t> </a:t>
            </a:r>
            <a:r>
              <a:rPr dirty="0"/>
              <a:t>option</a:t>
            </a:r>
          </a:p>
          <a:p>
            <a:pPr marL="57340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574040" algn="l"/>
                <a:tab pos="574675" algn="l"/>
              </a:tabLst>
            </a:pPr>
            <a:r>
              <a:rPr dirty="0"/>
              <a:t>Others use replication to provide</a:t>
            </a:r>
            <a:r>
              <a:rPr spc="-45" dirty="0"/>
              <a:t> </a:t>
            </a:r>
            <a:r>
              <a:rPr dirty="0"/>
              <a:t>fault-tolerance</a:t>
            </a:r>
          </a:p>
          <a:p>
            <a:pPr marL="97345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974725" algn="l"/>
              </a:tabLst>
            </a:pPr>
            <a:r>
              <a:rPr sz="2400" spc="-5" dirty="0">
                <a:latin typeface="Arial"/>
                <a:cs typeface="Arial"/>
              </a:rPr>
              <a:t>Asynchronous or synchronous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replication</a:t>
            </a:r>
            <a:endParaRPr sz="2400">
              <a:latin typeface="Arial"/>
              <a:cs typeface="Arial"/>
            </a:endParaRPr>
          </a:p>
          <a:p>
            <a:pPr marL="97345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974725" algn="l"/>
              </a:tabLst>
            </a:pPr>
            <a:r>
              <a:rPr sz="2400" spc="-5" dirty="0">
                <a:latin typeface="Arial"/>
                <a:cs typeface="Arial"/>
              </a:rPr>
              <a:t>Tunable consistency: read/write one replica 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majority</a:t>
            </a:r>
            <a:endParaRPr sz="2400">
              <a:latin typeface="Arial"/>
              <a:cs typeface="Arial"/>
            </a:endParaRPr>
          </a:p>
          <a:p>
            <a:pPr marL="57340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574040" algn="l"/>
                <a:tab pos="574675" algn="l"/>
              </a:tabLst>
            </a:pPr>
            <a:r>
              <a:rPr dirty="0"/>
              <a:t>Some offer transactions, others do</a:t>
            </a:r>
            <a:r>
              <a:rPr spc="-35" dirty="0"/>
              <a:t> </a:t>
            </a:r>
            <a:r>
              <a:rPr dirty="0"/>
              <a:t>not</a:t>
            </a:r>
          </a:p>
          <a:p>
            <a:pPr marL="97345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974725" algn="l"/>
              </a:tabLst>
            </a:pPr>
            <a:r>
              <a:rPr sz="2400" spc="-5" dirty="0">
                <a:latin typeface="Arial"/>
                <a:cs typeface="Arial"/>
              </a:rPr>
              <a:t>multi-version concurrency control or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locking</a:t>
            </a:r>
            <a:endParaRPr sz="2400">
              <a:latin typeface="Arial"/>
              <a:cs typeface="Arial"/>
            </a:endParaRPr>
          </a:p>
          <a:p>
            <a:pPr marL="57340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574040" algn="l"/>
                <a:tab pos="574675" algn="l"/>
              </a:tabLst>
            </a:pPr>
            <a:r>
              <a:rPr spc="-5" dirty="0"/>
              <a:t>No </a:t>
            </a:r>
            <a:r>
              <a:rPr dirty="0"/>
              <a:t>secondary indices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273" y="1306322"/>
            <a:ext cx="287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2376465"/>
            <a:ext cx="6383020" cy="33921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Arial"/>
                <a:cs typeface="Arial"/>
              </a:rPr>
              <a:t>Taxonomy based on data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models:</a:t>
            </a:r>
            <a:endParaRPr sz="2800">
              <a:latin typeface="Arial"/>
              <a:cs typeface="Arial"/>
            </a:endParaRPr>
          </a:p>
          <a:p>
            <a:pPr marL="913765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913765" algn="l"/>
                <a:tab pos="9144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Key-value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313815" lvl="1" indent="-285750">
              <a:lnSpc>
                <a:spcPts val="2810"/>
              </a:lnSpc>
              <a:spcBef>
                <a:spcPts val="590"/>
              </a:spcBef>
              <a:buChar char="–"/>
              <a:tabLst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e.g., Project Voldemort,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Memcached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4250"/>
              </a:lnSpc>
              <a:tabLst>
                <a:tab pos="913765" algn="l"/>
              </a:tabLst>
            </a:pPr>
            <a:r>
              <a:rPr sz="5400" spc="-472" baseline="-14660" dirty="0">
                <a:latin typeface="UKIJ CJK"/>
                <a:cs typeface="UKIJ CJK"/>
              </a:rPr>
              <a:t>☞</a:t>
            </a:r>
            <a:r>
              <a:rPr sz="5400" spc="292" baseline="-14660" dirty="0">
                <a:latin typeface="UKIJ CJK"/>
                <a:cs typeface="UKIJ CJK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•	Document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313815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e.g., SimpleDB, CouchDB,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  <a:p>
            <a:pPr marL="91376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913765" algn="l"/>
                <a:tab pos="9144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Extensible Record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3138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e.g., HBase, Cassandra, PNUTS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929" y="1306322"/>
            <a:ext cx="6098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 </a:t>
            </a:r>
            <a:r>
              <a:rPr dirty="0"/>
              <a:t>Stores</a:t>
            </a:r>
            <a:r>
              <a:rPr spc="-70" dirty="0"/>
              <a:t> </a:t>
            </a:r>
            <a:r>
              <a:rPr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4372" y="6127241"/>
            <a:ext cx="5630545" cy="471805"/>
            <a:chOff x="2214372" y="6127241"/>
            <a:chExt cx="5630545" cy="471805"/>
          </a:xfrm>
        </p:grpSpPr>
        <p:sp>
          <p:nvSpPr>
            <p:cNvPr id="4" name="object 4"/>
            <p:cNvSpPr/>
            <p:nvPr/>
          </p:nvSpPr>
          <p:spPr>
            <a:xfrm>
              <a:off x="2218944" y="6132575"/>
              <a:ext cx="5621274" cy="461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372" y="6127241"/>
              <a:ext cx="5630418" cy="466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372" y="6127241"/>
              <a:ext cx="5630545" cy="471805"/>
            </a:xfrm>
            <a:custGeom>
              <a:avLst/>
              <a:gdLst/>
              <a:ahLst/>
              <a:cxnLst/>
              <a:rect l="l" t="t" r="r" b="b"/>
              <a:pathLst>
                <a:path w="5630545" h="471804">
                  <a:moveTo>
                    <a:pt x="5630418" y="469391"/>
                  </a:moveTo>
                  <a:lnTo>
                    <a:pt x="5630418" y="2285"/>
                  </a:lnTo>
                  <a:lnTo>
                    <a:pt x="5628132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1524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5621274" y="9905"/>
                  </a:lnTo>
                  <a:lnTo>
                    <a:pt x="5621274" y="5333"/>
                  </a:lnTo>
                  <a:lnTo>
                    <a:pt x="5625846" y="9905"/>
                  </a:lnTo>
                  <a:lnTo>
                    <a:pt x="5625846" y="471677"/>
                  </a:lnTo>
                  <a:lnTo>
                    <a:pt x="5628132" y="471677"/>
                  </a:lnTo>
                  <a:lnTo>
                    <a:pt x="5630418" y="469391"/>
                  </a:lnTo>
                  <a:close/>
                </a:path>
                <a:path w="5630545" h="471804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5630545" h="471804">
                  <a:moveTo>
                    <a:pt x="9144" y="461772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144" y="461772"/>
                  </a:lnTo>
                  <a:close/>
                </a:path>
                <a:path w="5630545" h="471804">
                  <a:moveTo>
                    <a:pt x="5625846" y="461771"/>
                  </a:moveTo>
                  <a:lnTo>
                    <a:pt x="4572" y="461772"/>
                  </a:lnTo>
                  <a:lnTo>
                    <a:pt x="9144" y="466344"/>
                  </a:lnTo>
                  <a:lnTo>
                    <a:pt x="9144" y="471678"/>
                  </a:lnTo>
                  <a:lnTo>
                    <a:pt x="5621274" y="471677"/>
                  </a:lnTo>
                  <a:lnTo>
                    <a:pt x="5621274" y="466343"/>
                  </a:lnTo>
                  <a:lnTo>
                    <a:pt x="5625846" y="461771"/>
                  </a:lnTo>
                  <a:close/>
                </a:path>
                <a:path w="5630545" h="471804">
                  <a:moveTo>
                    <a:pt x="9144" y="471678"/>
                  </a:moveTo>
                  <a:lnTo>
                    <a:pt x="9144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144" y="471678"/>
                  </a:lnTo>
                  <a:close/>
                </a:path>
                <a:path w="5630545" h="471804">
                  <a:moveTo>
                    <a:pt x="5625846" y="9905"/>
                  </a:moveTo>
                  <a:lnTo>
                    <a:pt x="5621274" y="5333"/>
                  </a:lnTo>
                  <a:lnTo>
                    <a:pt x="5621274" y="9905"/>
                  </a:lnTo>
                  <a:lnTo>
                    <a:pt x="5625846" y="9905"/>
                  </a:lnTo>
                  <a:close/>
                </a:path>
                <a:path w="5630545" h="471804">
                  <a:moveTo>
                    <a:pt x="5625846" y="461771"/>
                  </a:moveTo>
                  <a:lnTo>
                    <a:pt x="5625846" y="9905"/>
                  </a:lnTo>
                  <a:lnTo>
                    <a:pt x="5621274" y="9905"/>
                  </a:lnTo>
                  <a:lnTo>
                    <a:pt x="5621274" y="461771"/>
                  </a:lnTo>
                  <a:lnTo>
                    <a:pt x="5625846" y="461771"/>
                  </a:lnTo>
                  <a:close/>
                </a:path>
                <a:path w="5630545" h="471804">
                  <a:moveTo>
                    <a:pt x="5625846" y="471677"/>
                  </a:moveTo>
                  <a:lnTo>
                    <a:pt x="5625846" y="461771"/>
                  </a:lnTo>
                  <a:lnTo>
                    <a:pt x="5621274" y="466343"/>
                  </a:lnTo>
                  <a:lnTo>
                    <a:pt x="5621274" y="471677"/>
                  </a:lnTo>
                  <a:lnTo>
                    <a:pt x="5625846" y="471677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04213" y="2126273"/>
            <a:ext cx="7226934" cy="44215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Data model</a:t>
            </a:r>
            <a:r>
              <a:rPr sz="2800" dirty="0">
                <a:latin typeface="Arial"/>
                <a:cs typeface="Arial"/>
              </a:rPr>
              <a:t>: (key, document)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pairs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Key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string/integer, unique for the entire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Document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JSON 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Get/put document by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Limited, non-standard query language 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JSON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Distribution </a:t>
            </a:r>
            <a:r>
              <a:rPr sz="2800" b="1" dirty="0">
                <a:latin typeface="Arial"/>
                <a:cs typeface="Arial"/>
              </a:rPr>
              <a:t>/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Partitioning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Entire documents, as for key/value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  <a:p>
            <a:pPr marL="364490" algn="ctr">
              <a:lnSpc>
                <a:spcPct val="100000"/>
              </a:lnSpc>
              <a:spcBef>
                <a:spcPts val="2330"/>
              </a:spcBef>
            </a:pP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discuss JSon today 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tomorrow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273" y="1306322"/>
            <a:ext cx="287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2376465"/>
            <a:ext cx="6383020" cy="33921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Arial"/>
                <a:cs typeface="Arial"/>
              </a:rPr>
              <a:t>Taxonomy based on data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models:</a:t>
            </a:r>
            <a:endParaRPr sz="2800">
              <a:latin typeface="Arial"/>
              <a:cs typeface="Arial"/>
            </a:endParaRPr>
          </a:p>
          <a:p>
            <a:pPr marL="913765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913765" algn="l"/>
                <a:tab pos="9144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Key-value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31381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e.g., Project Voldemort,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Memcached</a:t>
            </a:r>
            <a:endParaRPr sz="2400">
              <a:latin typeface="Arial"/>
              <a:cs typeface="Arial"/>
            </a:endParaRPr>
          </a:p>
          <a:p>
            <a:pPr marL="913765" indent="-343535">
              <a:lnSpc>
                <a:spcPct val="100000"/>
              </a:lnSpc>
              <a:spcBef>
                <a:spcPts val="660"/>
              </a:spcBef>
              <a:buChar char="•"/>
              <a:tabLst>
                <a:tab pos="913765" algn="l"/>
                <a:tab pos="9144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Document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313815" lvl="1" indent="-286385">
              <a:lnSpc>
                <a:spcPts val="2810"/>
              </a:lnSpc>
              <a:spcBef>
                <a:spcPts val="585"/>
              </a:spcBef>
              <a:buChar char="–"/>
              <a:tabLst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e.g., SimpleDB, CouchDB,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MongoDB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4250"/>
              </a:lnSpc>
              <a:tabLst>
                <a:tab pos="913765" algn="l"/>
              </a:tabLst>
            </a:pPr>
            <a:r>
              <a:rPr sz="5400" spc="-472" baseline="-14660" dirty="0">
                <a:latin typeface="UKIJ CJK"/>
                <a:cs typeface="UKIJ CJK"/>
              </a:rPr>
              <a:t>☞</a:t>
            </a:r>
            <a:r>
              <a:rPr sz="5400" spc="292" baseline="-14660" dirty="0">
                <a:latin typeface="UKIJ CJK"/>
                <a:cs typeface="UKIJ CJK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•	Extensible Record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Stores</a:t>
            </a:r>
            <a:endParaRPr sz="2800">
              <a:latin typeface="Arial"/>
              <a:cs typeface="Arial"/>
            </a:endParaRPr>
          </a:p>
          <a:p>
            <a:pPr marL="1313815" lvl="1" indent="-286385">
              <a:lnSpc>
                <a:spcPct val="100000"/>
              </a:lnSpc>
              <a:spcBef>
                <a:spcPts val="425"/>
              </a:spcBef>
              <a:buChar char="–"/>
              <a:tabLst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e.g., HBase, Cassandra, PNUTS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84735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527" y="1306322"/>
            <a:ext cx="41484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NoSQL</a:t>
            </a:r>
            <a:r>
              <a:rPr spc="-80" dirty="0"/>
              <a:t> </a:t>
            </a: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511415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Originally motivated by Web 2.0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Goal is </a:t>
            </a:r>
            <a:r>
              <a:rPr sz="2800" dirty="0">
                <a:latin typeface="Arial"/>
                <a:cs typeface="Arial"/>
              </a:rPr>
              <a:t>to scale simple OLTP-style workloads  to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millions or billions of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Ex: Facebook has 1.2B </a:t>
            </a:r>
            <a:r>
              <a:rPr sz="2400" i="1" spc="-5" dirty="0">
                <a:latin typeface="Arial"/>
                <a:cs typeface="Arial"/>
              </a:rPr>
              <a:t>daily </a:t>
            </a:r>
            <a:r>
              <a:rPr sz="2400" spc="-5" dirty="0">
                <a:latin typeface="Arial"/>
                <a:cs typeface="Arial"/>
              </a:rPr>
              <a:t>active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use often </a:t>
            </a:r>
            <a:r>
              <a:rPr sz="2000" spc="-10" dirty="0">
                <a:latin typeface="Arial"/>
                <a:cs typeface="Arial"/>
              </a:rPr>
              <a:t>correlated </a:t>
            </a:r>
            <a:r>
              <a:rPr sz="2000" spc="-5" dirty="0">
                <a:latin typeface="Arial"/>
                <a:cs typeface="Arial"/>
              </a:rPr>
              <a:t>in time in 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&gt; 10M </a:t>
            </a:r>
            <a:r>
              <a:rPr sz="2000" spc="-10" dirty="0">
                <a:latin typeface="Arial"/>
                <a:cs typeface="Arial"/>
              </a:rPr>
              <a:t>req/sec </a:t>
            </a:r>
            <a:r>
              <a:rPr sz="2000" spc="-5" dirty="0">
                <a:latin typeface="Arial"/>
                <a:cs typeface="Arial"/>
              </a:rPr>
              <a:t>if 25% of users arrive within one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hour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SQL </a:t>
            </a:r>
            <a:r>
              <a:rPr sz="2000" spc="-10" dirty="0">
                <a:latin typeface="Arial"/>
                <a:cs typeface="Arial"/>
              </a:rPr>
              <a:t>Server </a:t>
            </a:r>
            <a:r>
              <a:rPr sz="2000" spc="-5" dirty="0">
                <a:latin typeface="Arial"/>
                <a:cs typeface="Arial"/>
              </a:rPr>
              <a:t>would </a:t>
            </a:r>
            <a:r>
              <a:rPr sz="2000" spc="-10" dirty="0">
                <a:latin typeface="Arial"/>
                <a:cs typeface="Arial"/>
              </a:rPr>
              <a:t>collapse </a:t>
            </a:r>
            <a:r>
              <a:rPr sz="2000" spc="-5" dirty="0">
                <a:latin typeface="Arial"/>
                <a:cs typeface="Arial"/>
              </a:rPr>
              <a:t>under that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workload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Users are doing both updates and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855" y="1306322"/>
            <a:ext cx="5757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5455" algn="l"/>
              </a:tabLst>
            </a:pPr>
            <a:r>
              <a:rPr dirty="0"/>
              <a:t>Extensible</a:t>
            </a:r>
            <a:r>
              <a:rPr spc="-20" dirty="0"/>
              <a:t> </a:t>
            </a:r>
            <a:r>
              <a:rPr dirty="0"/>
              <a:t>R</a:t>
            </a:r>
            <a:r>
              <a:rPr spc="-5" dirty="0"/>
              <a:t>ecor</a:t>
            </a:r>
            <a:r>
              <a:rPr dirty="0"/>
              <a:t>d	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402195" cy="39909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Based on Google’s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BigTable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HBase is an open source </a:t>
            </a:r>
            <a:r>
              <a:rPr sz="2000" spc="-10" dirty="0">
                <a:latin typeface="Arial"/>
                <a:cs typeface="Arial"/>
              </a:rPr>
              <a:t>implementation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BigTable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Data model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rows 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can add both new rows and new</a:t>
            </a:r>
            <a:r>
              <a:rPr sz="2000" spc="-10" dirty="0">
                <a:latin typeface="Arial"/>
                <a:cs typeface="Arial"/>
              </a:rPr>
              <a:t> columns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Scalability by splitting rows and columns over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Rows </a:t>
            </a:r>
            <a:r>
              <a:rPr sz="2000" spc="-10" dirty="0">
                <a:latin typeface="Arial"/>
                <a:cs typeface="Arial"/>
              </a:rPr>
              <a:t>partitioned </a:t>
            </a:r>
            <a:r>
              <a:rPr sz="2000" spc="-5" dirty="0">
                <a:latin typeface="Arial"/>
                <a:cs typeface="Arial"/>
              </a:rPr>
              <a:t>through </a:t>
            </a:r>
            <a:r>
              <a:rPr sz="2000" spc="-10" dirty="0">
                <a:latin typeface="Arial"/>
                <a:cs typeface="Arial"/>
              </a:rPr>
              <a:t>hashing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primary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  <a:p>
            <a:pPr marL="755015" marR="23558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Columns </a:t>
            </a:r>
            <a:r>
              <a:rPr sz="2000" spc="-5" dirty="0">
                <a:latin typeface="Arial"/>
                <a:cs typeface="Arial"/>
              </a:rPr>
              <a:t>of a table are </a:t>
            </a:r>
            <a:r>
              <a:rPr sz="2000" spc="-10" dirty="0">
                <a:latin typeface="Arial"/>
                <a:cs typeface="Arial"/>
              </a:rPr>
              <a:t>distributed </a:t>
            </a:r>
            <a:r>
              <a:rPr sz="2000" spc="-5" dirty="0">
                <a:latin typeface="Arial"/>
                <a:cs typeface="Arial"/>
              </a:rPr>
              <a:t>over </a:t>
            </a:r>
            <a:r>
              <a:rPr sz="2000" spc="-10" dirty="0">
                <a:latin typeface="Arial"/>
                <a:cs typeface="Arial"/>
              </a:rPr>
              <a:t>multiple nodes by  </a:t>
            </a:r>
            <a:r>
              <a:rPr sz="2000" spc="-5" dirty="0">
                <a:latin typeface="Arial"/>
                <a:cs typeface="Arial"/>
              </a:rPr>
              <a:t>using “column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groups”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394" y="1306322"/>
            <a:ext cx="4006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NoSQL</a:t>
            </a:r>
            <a:r>
              <a:rPr spc="-80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6465"/>
            <a:ext cx="7297420" cy="2500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Simpler data model with weaker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guarantees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But </a:t>
            </a:r>
            <a:r>
              <a:rPr sz="2800" dirty="0">
                <a:latin typeface="Arial"/>
                <a:cs typeface="Arial"/>
              </a:rPr>
              <a:t>they scale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far </a:t>
            </a:r>
            <a:r>
              <a:rPr sz="2800" spc="-5" dirty="0">
                <a:latin typeface="Arial"/>
                <a:cs typeface="Arial"/>
              </a:rPr>
              <a:t>as we need </a:t>
            </a:r>
            <a:r>
              <a:rPr sz="2800" dirty="0">
                <a:latin typeface="Arial"/>
                <a:cs typeface="Arial"/>
              </a:rPr>
              <a:t>them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Meanwhile…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SQL systems continue to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improve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572" y="1306322"/>
            <a:ext cx="4967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Recent SQL</a:t>
            </a:r>
            <a:r>
              <a:rPr spc="-7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465695" cy="41973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Modern systems need to store data across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globe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individual </a:t>
            </a:r>
            <a:r>
              <a:rPr sz="2000" spc="-5" dirty="0">
                <a:latin typeface="Arial"/>
                <a:cs typeface="Arial"/>
              </a:rPr>
              <a:t>data centers go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offline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need servers close to users to be</a:t>
            </a:r>
            <a:r>
              <a:rPr sz="2000" spc="-10" dirty="0">
                <a:latin typeface="Arial"/>
                <a:cs typeface="Arial"/>
              </a:rPr>
              <a:t> efficient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1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Speed of light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fundamental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limit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200+ms latency </a:t>
            </a:r>
            <a:r>
              <a:rPr sz="2000" spc="-5" dirty="0">
                <a:latin typeface="Arial"/>
                <a:cs typeface="Arial"/>
              </a:rPr>
              <a:t>(across US) is visible to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Systems must weaken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guarantees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Google’s Spanner (supports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SQL):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write data over the whole globe (a bit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slowly)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reads occur slightly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past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453" y="1306322"/>
            <a:ext cx="2286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6617970" cy="323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My </a:t>
            </a:r>
            <a:r>
              <a:rPr sz="2800" spc="-5" dirty="0">
                <a:latin typeface="Arial"/>
                <a:cs typeface="Arial"/>
              </a:rPr>
              <a:t>guess: </a:t>
            </a:r>
            <a:r>
              <a:rPr sz="2800" dirty="0">
                <a:latin typeface="Arial"/>
                <a:cs typeface="Arial"/>
              </a:rPr>
              <a:t>SQL </a:t>
            </a:r>
            <a:r>
              <a:rPr sz="2800" spc="-5" dirty="0">
                <a:latin typeface="Arial"/>
                <a:cs typeface="Arial"/>
              </a:rPr>
              <a:t>will win again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Pieces are out there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already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Spanner: multi-node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AsterixDB: multi-node query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now, </a:t>
            </a:r>
            <a:r>
              <a:rPr sz="2800" spc="-5" dirty="0">
                <a:latin typeface="Arial"/>
                <a:cs typeface="Arial"/>
              </a:rPr>
              <a:t>NoSQL </a:t>
            </a:r>
            <a:r>
              <a:rPr sz="2800" dirty="0">
                <a:latin typeface="Arial"/>
                <a:cs typeface="Arial"/>
              </a:rPr>
              <a:t>still offers key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benefits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913" y="2456942"/>
            <a:ext cx="71158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JSon </a:t>
            </a:r>
            <a:r>
              <a:rPr spc="-5" dirty="0">
                <a:solidFill>
                  <a:srgbClr val="000000"/>
                </a:solidFill>
              </a:rPr>
              <a:t>and </a:t>
            </a:r>
            <a:r>
              <a:rPr dirty="0">
                <a:solidFill>
                  <a:srgbClr val="000000"/>
                </a:solidFill>
              </a:rPr>
              <a:t>Semi-structured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005" y="1306322"/>
            <a:ext cx="3359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 We</a:t>
            </a:r>
            <a:r>
              <a:rPr spc="-85" dirty="0"/>
              <a:t> </a:t>
            </a:r>
            <a:r>
              <a:rPr spc="-5" dirty="0"/>
              <a:t>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74685"/>
            <a:ext cx="7992109" cy="31743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So </a:t>
            </a:r>
            <a:r>
              <a:rPr sz="2800" dirty="0">
                <a:latin typeface="Arial"/>
                <a:cs typeface="Arial"/>
              </a:rPr>
              <a:t>far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studied the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relational data</a:t>
            </a:r>
            <a:r>
              <a:rPr sz="2800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 is stored in </a:t>
            </a:r>
            <a:r>
              <a:rPr sz="2400" dirty="0">
                <a:latin typeface="Arial"/>
                <a:cs typeface="Arial"/>
              </a:rPr>
              <a:t>tables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(relations)</a:t>
            </a:r>
            <a:endParaRPr sz="2400">
              <a:latin typeface="Arial"/>
              <a:cs typeface="Arial"/>
            </a:endParaRPr>
          </a:p>
          <a:p>
            <a:pPr marL="755650" marR="92329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Queries are expressions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SQL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Datalog </a:t>
            </a:r>
            <a:r>
              <a:rPr sz="2400" dirty="0">
                <a:latin typeface="Arial"/>
                <a:cs typeface="Arial"/>
              </a:rPr>
              <a:t>/  </a:t>
            </a:r>
            <a:r>
              <a:rPr sz="2400" spc="-5" dirty="0">
                <a:latin typeface="Arial"/>
                <a:cs typeface="Arial"/>
              </a:rPr>
              <a:t>relational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algebra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Today: Semi-structured data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Popular formats today: XML, JSon,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protobuf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320" y="1001522"/>
            <a:ext cx="1381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7411084" cy="41243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10 years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ago…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JavaScript interpreters were very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slow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native browser function parsed JSON 100x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faster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XML </a:t>
            </a:r>
            <a:r>
              <a:rPr sz="2800" dirty="0">
                <a:latin typeface="Arial"/>
                <a:cs typeface="Arial"/>
              </a:rPr>
              <a:t>was also an option,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but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IE had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memory leak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its XML parser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JSON </a:t>
            </a:r>
            <a:r>
              <a:rPr sz="2800" spc="-5" dirty="0">
                <a:latin typeface="Arial"/>
                <a:cs typeface="Arial"/>
              </a:rPr>
              <a:t>used in </a:t>
            </a:r>
            <a:r>
              <a:rPr sz="2800" dirty="0">
                <a:latin typeface="Arial"/>
                <a:cs typeface="Arial"/>
              </a:rPr>
              <a:t>Gmail </a:t>
            </a:r>
            <a:r>
              <a:rPr sz="2800" spc="-5" dirty="0">
                <a:latin typeface="Arial"/>
                <a:cs typeface="Arial"/>
              </a:rPr>
              <a:t>etc. </a:t>
            </a:r>
            <a:r>
              <a:rPr sz="2800" dirty="0">
                <a:latin typeface="Arial"/>
                <a:cs typeface="Arial"/>
              </a:rPr>
              <a:t>for this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reason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Spread organically to server-side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588" y="1001522"/>
            <a:ext cx="3950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 </a:t>
            </a:r>
            <a:r>
              <a:rPr dirty="0"/>
              <a:t>-</a:t>
            </a:r>
            <a:r>
              <a:rPr spc="-80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54786" y="5815584"/>
            <a:ext cx="7931150" cy="588645"/>
            <a:chOff x="954786" y="5815584"/>
            <a:chExt cx="7931150" cy="588645"/>
          </a:xfrm>
        </p:grpSpPr>
        <p:sp>
          <p:nvSpPr>
            <p:cNvPr id="4" name="object 4"/>
            <p:cNvSpPr/>
            <p:nvPr/>
          </p:nvSpPr>
          <p:spPr>
            <a:xfrm>
              <a:off x="1050071" y="6398048"/>
              <a:ext cx="7734265" cy="12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786" y="5815584"/>
              <a:ext cx="7930896" cy="583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786" y="5815584"/>
              <a:ext cx="7931150" cy="588645"/>
            </a:xfrm>
            <a:custGeom>
              <a:avLst/>
              <a:gdLst/>
              <a:ahLst/>
              <a:cxnLst/>
              <a:rect l="l" t="t" r="r" b="b"/>
              <a:pathLst>
                <a:path w="7931150" h="588645">
                  <a:moveTo>
                    <a:pt x="7930896" y="486917"/>
                  </a:moveTo>
                  <a:lnTo>
                    <a:pt x="7930896" y="100583"/>
                  </a:lnTo>
                  <a:lnTo>
                    <a:pt x="7930133" y="90677"/>
                  </a:lnTo>
                  <a:lnTo>
                    <a:pt x="7916903" y="50245"/>
                  </a:lnTo>
                  <a:lnTo>
                    <a:pt x="7870358" y="8276"/>
                  </a:lnTo>
                  <a:lnTo>
                    <a:pt x="7839456" y="0"/>
                  </a:lnTo>
                  <a:lnTo>
                    <a:pt x="100583" y="0"/>
                  </a:lnTo>
                  <a:lnTo>
                    <a:pt x="40952" y="19559"/>
                  </a:lnTo>
                  <a:lnTo>
                    <a:pt x="4571" y="70866"/>
                  </a:lnTo>
                  <a:lnTo>
                    <a:pt x="0" y="90678"/>
                  </a:lnTo>
                  <a:lnTo>
                    <a:pt x="0" y="497586"/>
                  </a:lnTo>
                  <a:lnTo>
                    <a:pt x="4572" y="517398"/>
                  </a:lnTo>
                  <a:lnTo>
                    <a:pt x="7620" y="526542"/>
                  </a:lnTo>
                  <a:lnTo>
                    <a:pt x="9144" y="529423"/>
                  </a:lnTo>
                  <a:lnTo>
                    <a:pt x="9144" y="100584"/>
                  </a:lnTo>
                  <a:lnTo>
                    <a:pt x="9906" y="91440"/>
                  </a:lnTo>
                  <a:lnTo>
                    <a:pt x="21928" y="54683"/>
                  </a:lnTo>
                  <a:lnTo>
                    <a:pt x="50291" y="24384"/>
                  </a:lnTo>
                  <a:lnTo>
                    <a:pt x="57912" y="20574"/>
                  </a:lnTo>
                  <a:lnTo>
                    <a:pt x="68266" y="14821"/>
                  </a:lnTo>
                  <a:lnTo>
                    <a:pt x="78800" y="11606"/>
                  </a:lnTo>
                  <a:lnTo>
                    <a:pt x="89748" y="10017"/>
                  </a:lnTo>
                  <a:lnTo>
                    <a:pt x="100584" y="9201"/>
                  </a:lnTo>
                  <a:lnTo>
                    <a:pt x="7829550" y="9143"/>
                  </a:lnTo>
                  <a:lnTo>
                    <a:pt x="7838694" y="9905"/>
                  </a:lnTo>
                  <a:lnTo>
                    <a:pt x="7875125" y="21634"/>
                  </a:lnTo>
                  <a:lnTo>
                    <a:pt x="7913269" y="63304"/>
                  </a:lnTo>
                  <a:lnTo>
                    <a:pt x="7920990" y="91439"/>
                  </a:lnTo>
                  <a:lnTo>
                    <a:pt x="7920990" y="529267"/>
                  </a:lnTo>
                  <a:lnTo>
                    <a:pt x="7921966" y="527770"/>
                  </a:lnTo>
                  <a:lnTo>
                    <a:pt x="7930133" y="496823"/>
                  </a:lnTo>
                  <a:lnTo>
                    <a:pt x="7930896" y="486917"/>
                  </a:lnTo>
                  <a:close/>
                </a:path>
                <a:path w="7931150" h="588645">
                  <a:moveTo>
                    <a:pt x="7920990" y="529267"/>
                  </a:moveTo>
                  <a:lnTo>
                    <a:pt x="7920990" y="486917"/>
                  </a:lnTo>
                  <a:lnTo>
                    <a:pt x="7919466" y="505967"/>
                  </a:lnTo>
                  <a:lnTo>
                    <a:pt x="7908652" y="533057"/>
                  </a:lnTo>
                  <a:lnTo>
                    <a:pt x="7890652" y="555064"/>
                  </a:lnTo>
                  <a:lnTo>
                    <a:pt x="7866866" y="570620"/>
                  </a:lnTo>
                  <a:lnTo>
                    <a:pt x="7839456" y="578148"/>
                  </a:lnTo>
                  <a:lnTo>
                    <a:pt x="100584" y="578248"/>
                  </a:lnTo>
                  <a:lnTo>
                    <a:pt x="72205" y="574179"/>
                  </a:lnTo>
                  <a:lnTo>
                    <a:pt x="26525" y="540105"/>
                  </a:lnTo>
                  <a:lnTo>
                    <a:pt x="9906" y="496062"/>
                  </a:lnTo>
                  <a:lnTo>
                    <a:pt x="9144" y="486918"/>
                  </a:lnTo>
                  <a:lnTo>
                    <a:pt x="9144" y="529423"/>
                  </a:lnTo>
                  <a:lnTo>
                    <a:pt x="36576" y="565404"/>
                  </a:lnTo>
                  <a:lnTo>
                    <a:pt x="76552" y="585144"/>
                  </a:lnTo>
                  <a:lnTo>
                    <a:pt x="7829550" y="588263"/>
                  </a:lnTo>
                  <a:lnTo>
                    <a:pt x="7840218" y="587501"/>
                  </a:lnTo>
                  <a:lnTo>
                    <a:pt x="7850124" y="585977"/>
                  </a:lnTo>
                  <a:lnTo>
                    <a:pt x="7879929" y="574590"/>
                  </a:lnTo>
                  <a:lnTo>
                    <a:pt x="7904554" y="554440"/>
                  </a:lnTo>
                  <a:lnTo>
                    <a:pt x="7920990" y="529267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0102" y="2461513"/>
            <a:ext cx="7696834" cy="386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882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506730" algn="l"/>
                <a:tab pos="507365" algn="l"/>
              </a:tabLst>
            </a:pPr>
            <a:r>
              <a:rPr sz="2800" dirty="0">
                <a:latin typeface="Arial"/>
                <a:cs typeface="Arial"/>
              </a:rPr>
              <a:t>JavaScript Object Notation = lightweight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text-  based open standard designed for human-  readable data interchange. Interfaces in C,  </a:t>
            </a:r>
            <a:r>
              <a:rPr sz="2800" spc="-5" dirty="0">
                <a:latin typeface="Arial"/>
                <a:cs typeface="Arial"/>
              </a:rPr>
              <a:t>C++, </a:t>
            </a:r>
            <a:r>
              <a:rPr sz="2800" dirty="0">
                <a:latin typeface="Arial"/>
                <a:cs typeface="Arial"/>
              </a:rPr>
              <a:t>Java, Python, </a:t>
            </a:r>
            <a:r>
              <a:rPr sz="2800" spc="-5" dirty="0">
                <a:latin typeface="Arial"/>
                <a:cs typeface="Arial"/>
              </a:rPr>
              <a:t>Perl,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506730" indent="-343535">
              <a:lnSpc>
                <a:spcPct val="100000"/>
              </a:lnSpc>
              <a:buChar char="•"/>
              <a:tabLst>
                <a:tab pos="506730" algn="l"/>
                <a:tab pos="50736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filename extension 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.json.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spc="-2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will emphasize JSon as semi-structured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751" y="1115822"/>
            <a:ext cx="4374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 vs.</a:t>
            </a:r>
            <a:r>
              <a:rPr spc="-95" dirty="0"/>
              <a:t> </a:t>
            </a:r>
            <a:r>
              <a:rPr spc="-5" dirty="0"/>
              <a:t>Relational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06981"/>
            <a:ext cx="7843520" cy="4198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Relational 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Rigid flat </a:t>
            </a:r>
            <a:r>
              <a:rPr sz="2000" spc="-10" dirty="0">
                <a:latin typeface="Arial"/>
                <a:cs typeface="Arial"/>
              </a:rPr>
              <a:t>structure (tables)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Schema must be fixed in</a:t>
            </a:r>
            <a:r>
              <a:rPr sz="2000" spc="-10" dirty="0">
                <a:latin typeface="Arial"/>
                <a:cs typeface="Arial"/>
              </a:rPr>
              <a:t> advanced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Binary </a:t>
            </a:r>
            <a:r>
              <a:rPr sz="2000" spc="-5" dirty="0">
                <a:latin typeface="Arial"/>
                <a:cs typeface="Arial"/>
              </a:rPr>
              <a:t>representation: good for </a:t>
            </a:r>
            <a:r>
              <a:rPr sz="2000" spc="-10" dirty="0">
                <a:latin typeface="Arial"/>
                <a:cs typeface="Arial"/>
              </a:rPr>
              <a:t>performance, </a:t>
            </a:r>
            <a:r>
              <a:rPr sz="2000" spc="-5" dirty="0">
                <a:latin typeface="Arial"/>
                <a:cs typeface="Arial"/>
              </a:rPr>
              <a:t>bad for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exchange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Query </a:t>
            </a:r>
            <a:r>
              <a:rPr sz="2000" spc="-10" dirty="0">
                <a:latin typeface="Arial"/>
                <a:cs typeface="Arial"/>
              </a:rPr>
              <a:t>language based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Relational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Semi-structured data model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JSon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Flexible, nested </a:t>
            </a:r>
            <a:r>
              <a:rPr sz="2000" spc="-5" dirty="0">
                <a:latin typeface="Arial"/>
                <a:cs typeface="Arial"/>
              </a:rPr>
              <a:t>structure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(trees)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Does not require </a:t>
            </a:r>
            <a:r>
              <a:rPr sz="2000" spc="-10" dirty="0">
                <a:latin typeface="Arial"/>
                <a:cs typeface="Arial"/>
              </a:rPr>
              <a:t>predefined </a:t>
            </a:r>
            <a:r>
              <a:rPr sz="2000" spc="-5" dirty="0">
                <a:latin typeface="Arial"/>
                <a:cs typeface="Arial"/>
              </a:rPr>
              <a:t>schema ("self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describing”)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Text representation: good for </a:t>
            </a:r>
            <a:r>
              <a:rPr sz="2000" spc="-10" dirty="0">
                <a:latin typeface="Arial"/>
                <a:cs typeface="Arial"/>
              </a:rPr>
              <a:t>exchange, </a:t>
            </a:r>
            <a:r>
              <a:rPr sz="2000" spc="-5" dirty="0">
                <a:latin typeface="Arial"/>
                <a:cs typeface="Arial"/>
              </a:rPr>
              <a:t>bad for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Most </a:t>
            </a:r>
            <a:r>
              <a:rPr sz="2000" spc="-10" dirty="0">
                <a:latin typeface="Arial"/>
                <a:cs typeface="Arial"/>
              </a:rPr>
              <a:t>common </a:t>
            </a:r>
            <a:r>
              <a:rPr sz="2000" spc="-5" dirty="0">
                <a:latin typeface="Arial"/>
                <a:cs typeface="Arial"/>
              </a:rPr>
              <a:t>use: </a:t>
            </a:r>
            <a:r>
              <a:rPr sz="2000" spc="-10" dirty="0">
                <a:latin typeface="Arial"/>
                <a:cs typeface="Arial"/>
              </a:rPr>
              <a:t>Language </a:t>
            </a:r>
            <a:r>
              <a:rPr sz="2000" spc="-5" dirty="0">
                <a:latin typeface="Arial"/>
                <a:cs typeface="Arial"/>
              </a:rPr>
              <a:t>API; query </a:t>
            </a:r>
            <a:r>
              <a:rPr sz="2000" spc="-10" dirty="0">
                <a:latin typeface="Arial"/>
                <a:cs typeface="Arial"/>
              </a:rPr>
              <a:t>languages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emerging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035" y="1306322"/>
            <a:ext cx="287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100" dirty="0"/>
              <a:t> </a:t>
            </a:r>
            <a:r>
              <a:rPr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2129027"/>
            <a:ext cx="7858759" cy="4189729"/>
          </a:xfrm>
          <a:custGeom>
            <a:avLst/>
            <a:gdLst/>
            <a:ahLst/>
            <a:cxnLst/>
            <a:rect l="l" t="t" r="r" b="b"/>
            <a:pathLst>
              <a:path w="7858759" h="4189729">
                <a:moveTo>
                  <a:pt x="7858506" y="4189476"/>
                </a:moveTo>
                <a:lnTo>
                  <a:pt x="7858506" y="0"/>
                </a:lnTo>
                <a:lnTo>
                  <a:pt x="0" y="0"/>
                </a:lnTo>
                <a:lnTo>
                  <a:pt x="0" y="4189476"/>
                </a:lnTo>
                <a:lnTo>
                  <a:pt x="4572" y="418947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7848600" y="9906"/>
                </a:lnTo>
                <a:lnTo>
                  <a:pt x="7848600" y="4572"/>
                </a:lnTo>
                <a:lnTo>
                  <a:pt x="7853172" y="9906"/>
                </a:lnTo>
                <a:lnTo>
                  <a:pt x="7853172" y="4189476"/>
                </a:lnTo>
                <a:lnTo>
                  <a:pt x="7858506" y="4189476"/>
                </a:lnTo>
                <a:close/>
              </a:path>
              <a:path w="7858759" h="4189729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7858759" h="4189729">
                <a:moveTo>
                  <a:pt x="9905" y="4179570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4179570"/>
                </a:lnTo>
                <a:lnTo>
                  <a:pt x="9905" y="4179570"/>
                </a:lnTo>
                <a:close/>
              </a:path>
              <a:path w="7858759" h="4189729">
                <a:moveTo>
                  <a:pt x="7853172" y="4179570"/>
                </a:moveTo>
                <a:lnTo>
                  <a:pt x="4572" y="4179570"/>
                </a:lnTo>
                <a:lnTo>
                  <a:pt x="9905" y="4184904"/>
                </a:lnTo>
                <a:lnTo>
                  <a:pt x="9905" y="4189476"/>
                </a:lnTo>
                <a:lnTo>
                  <a:pt x="7848600" y="4189476"/>
                </a:lnTo>
                <a:lnTo>
                  <a:pt x="7848600" y="4184904"/>
                </a:lnTo>
                <a:lnTo>
                  <a:pt x="7853172" y="4179570"/>
                </a:lnTo>
                <a:close/>
              </a:path>
              <a:path w="7858759" h="4189729">
                <a:moveTo>
                  <a:pt x="9905" y="4189476"/>
                </a:moveTo>
                <a:lnTo>
                  <a:pt x="9905" y="4184904"/>
                </a:lnTo>
                <a:lnTo>
                  <a:pt x="4572" y="4179570"/>
                </a:lnTo>
                <a:lnTo>
                  <a:pt x="4572" y="4189476"/>
                </a:lnTo>
                <a:lnTo>
                  <a:pt x="9905" y="4189476"/>
                </a:lnTo>
                <a:close/>
              </a:path>
              <a:path w="7858759" h="4189729">
                <a:moveTo>
                  <a:pt x="7853172" y="9906"/>
                </a:moveTo>
                <a:lnTo>
                  <a:pt x="7848600" y="4572"/>
                </a:lnTo>
                <a:lnTo>
                  <a:pt x="7848600" y="9906"/>
                </a:lnTo>
                <a:lnTo>
                  <a:pt x="7853172" y="9906"/>
                </a:lnTo>
                <a:close/>
              </a:path>
              <a:path w="7858759" h="4189729">
                <a:moveTo>
                  <a:pt x="7853172" y="4179570"/>
                </a:moveTo>
                <a:lnTo>
                  <a:pt x="7853172" y="9906"/>
                </a:lnTo>
                <a:lnTo>
                  <a:pt x="7848600" y="9906"/>
                </a:lnTo>
                <a:lnTo>
                  <a:pt x="7848600" y="4179570"/>
                </a:lnTo>
                <a:lnTo>
                  <a:pt x="7853172" y="4179570"/>
                </a:lnTo>
                <a:close/>
              </a:path>
              <a:path w="7858759" h="4189729">
                <a:moveTo>
                  <a:pt x="7853172" y="4189476"/>
                </a:moveTo>
                <a:lnTo>
                  <a:pt x="7853172" y="4179570"/>
                </a:lnTo>
                <a:lnTo>
                  <a:pt x="7848600" y="4184904"/>
                </a:lnTo>
                <a:lnTo>
                  <a:pt x="7848600" y="4189476"/>
                </a:lnTo>
                <a:lnTo>
                  <a:pt x="7853172" y="418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460" y="2131314"/>
            <a:ext cx="7854315" cy="418528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book</a:t>
            </a:r>
            <a:r>
              <a:rPr sz="1600" spc="-5" dirty="0">
                <a:latin typeface="Arial"/>
                <a:cs typeface="Arial"/>
              </a:rPr>
              <a:t>":</a:t>
            </a:r>
            <a:r>
              <a:rPr sz="1600" dirty="0">
                <a:latin typeface="Arial"/>
                <a:cs typeface="Arial"/>
              </a:rPr>
              <a:t> [</a:t>
            </a:r>
            <a:endParaRPr sz="16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{"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id</a:t>
            </a:r>
            <a:r>
              <a:rPr sz="1600" spc="-5" dirty="0">
                <a:latin typeface="Arial"/>
                <a:cs typeface="Arial"/>
              </a:rPr>
              <a:t>":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“01",</a:t>
            </a:r>
            <a:endParaRPr sz="1600">
              <a:latin typeface="Arial"/>
              <a:cs typeface="Arial"/>
            </a:endParaRPr>
          </a:p>
          <a:p>
            <a:pPr marL="60833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language</a:t>
            </a:r>
            <a:r>
              <a:rPr sz="1600" spc="-5" dirty="0">
                <a:latin typeface="Arial"/>
                <a:cs typeface="Arial"/>
              </a:rPr>
              <a:t>":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"Java”,</a:t>
            </a:r>
            <a:endParaRPr sz="1600">
              <a:latin typeface="Arial"/>
              <a:cs typeface="Arial"/>
            </a:endParaRPr>
          </a:p>
          <a:p>
            <a:pPr marL="665480" marR="5193665" indent="-5715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author</a:t>
            </a:r>
            <a:r>
              <a:rPr sz="1600" spc="-5" dirty="0">
                <a:latin typeface="Arial"/>
                <a:cs typeface="Arial"/>
              </a:rPr>
              <a:t>": </a:t>
            </a:r>
            <a:r>
              <a:rPr sz="1600" dirty="0">
                <a:latin typeface="Arial"/>
                <a:cs typeface="Arial"/>
              </a:rPr>
              <a:t>”H.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Javeson”, 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year</a:t>
            </a:r>
            <a:r>
              <a:rPr sz="1600" spc="-5" dirty="0">
                <a:latin typeface="Arial"/>
                <a:cs typeface="Arial"/>
              </a:rPr>
              <a:t>”: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2015</a:t>
            </a:r>
            <a:endParaRPr sz="16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{"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id</a:t>
            </a:r>
            <a:r>
              <a:rPr sz="1600" spc="-5" dirty="0">
                <a:latin typeface="Arial"/>
                <a:cs typeface="Arial"/>
              </a:rPr>
              <a:t>":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"07",</a:t>
            </a:r>
            <a:endParaRPr sz="1600">
              <a:latin typeface="Arial"/>
              <a:cs typeface="Arial"/>
            </a:endParaRPr>
          </a:p>
          <a:p>
            <a:pPr marL="608330" marR="548513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language</a:t>
            </a:r>
            <a:r>
              <a:rPr sz="1600" spc="-5" dirty="0">
                <a:latin typeface="Arial"/>
                <a:cs typeface="Arial"/>
              </a:rPr>
              <a:t>": "C++",  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edition</a:t>
            </a:r>
            <a:r>
              <a:rPr sz="1600" spc="-5" dirty="0">
                <a:latin typeface="Arial"/>
                <a:cs typeface="Arial"/>
              </a:rPr>
              <a:t>": "second"  "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author</a:t>
            </a:r>
            <a:r>
              <a:rPr sz="1600" spc="-5" dirty="0">
                <a:latin typeface="Arial"/>
                <a:cs typeface="Arial"/>
              </a:rPr>
              <a:t>": "E. Sepp”,  “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price</a:t>
            </a:r>
            <a:r>
              <a:rPr sz="1600" spc="-5" dirty="0">
                <a:latin typeface="Arial"/>
                <a:cs typeface="Arial"/>
              </a:rPr>
              <a:t>”: 22.25</a:t>
            </a:r>
            <a:endParaRPr sz="16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84735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7244" y="1306322"/>
            <a:ext cx="48856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6465"/>
            <a:ext cx="7848600" cy="39770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Single </a:t>
            </a:r>
            <a:r>
              <a:rPr sz="2800" dirty="0">
                <a:latin typeface="Arial"/>
                <a:cs typeface="Arial"/>
              </a:rPr>
              <a:t>server </a:t>
            </a:r>
            <a:r>
              <a:rPr sz="2800" spc="-5" dirty="0">
                <a:latin typeface="Arial"/>
                <a:cs typeface="Arial"/>
              </a:rPr>
              <a:t>DBMS </a:t>
            </a:r>
            <a:r>
              <a:rPr sz="2800" dirty="0">
                <a:latin typeface="Arial"/>
                <a:cs typeface="Arial"/>
              </a:rPr>
              <a:t>are too small for Web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Solution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scale out to multiple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is </a:t>
            </a:r>
            <a:r>
              <a:rPr sz="2800" dirty="0">
                <a:latin typeface="Arial"/>
                <a:cs typeface="Arial"/>
              </a:rPr>
              <a:t>hard for the </a:t>
            </a:r>
            <a:r>
              <a:rPr sz="2800" i="1" dirty="0">
                <a:latin typeface="Arial"/>
                <a:cs typeface="Arial"/>
              </a:rPr>
              <a:t>entire </a:t>
            </a:r>
            <a:r>
              <a:rPr sz="2800" dirty="0">
                <a:latin typeface="Arial"/>
                <a:cs typeface="Arial"/>
              </a:rPr>
              <a:t>functionality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DBMS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as we will 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next…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NoSQL: reduce functionality for easier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scaling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Simpler data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Fewer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guarantees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005" y="1306322"/>
            <a:ext cx="4121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95" dirty="0"/>
              <a:t> </a:t>
            </a:r>
            <a:r>
              <a:rPr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7559040" cy="40265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Curly </a:t>
            </a:r>
            <a:r>
              <a:rPr sz="2800" dirty="0">
                <a:latin typeface="Arial"/>
                <a:cs typeface="Arial"/>
              </a:rPr>
              <a:t>braces hold objects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1245870" algn="l"/>
              </a:tabLst>
            </a:pPr>
            <a:r>
              <a:rPr sz="2400" spc="-5" dirty="0">
                <a:latin typeface="Arial"/>
                <a:cs typeface="Arial"/>
              </a:rPr>
              <a:t>Each object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list of name/value pairs separated  by	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(comma)</a:t>
            </a:r>
            <a:endParaRPr sz="2400">
              <a:latin typeface="Arial"/>
              <a:cs typeface="Arial"/>
            </a:endParaRPr>
          </a:p>
          <a:p>
            <a:pPr marL="755650" marR="87376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Each pair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name is followed by ':’ (colon)  followed by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355600" marR="30543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Square brackets hold arrays and values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separated by 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(comma).</a:t>
            </a:r>
            <a:endParaRPr sz="2800">
              <a:latin typeface="Arial"/>
              <a:cs typeface="Arial"/>
            </a:endParaRPr>
          </a:p>
          <a:p>
            <a:pPr marL="355600" marR="52197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made up of objects, lists, and atomic  values (integers, floats, strings,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booleans).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722" y="1306322"/>
            <a:ext cx="4853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 </a:t>
            </a:r>
            <a:r>
              <a:rPr spc="-5" dirty="0"/>
              <a:t>Data</a:t>
            </a:r>
            <a:r>
              <a:rPr spc="-95" dirty="0"/>
              <a:t> </a:t>
            </a:r>
            <a:r>
              <a:rPr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6023610" cy="23698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53390" indent="-441325">
              <a:lnSpc>
                <a:spcPct val="100000"/>
              </a:lnSpc>
              <a:spcBef>
                <a:spcPts val="785"/>
              </a:spcBef>
              <a:buChar char="•"/>
              <a:tabLst>
                <a:tab pos="453390" algn="l"/>
                <a:tab pos="454025" algn="l"/>
              </a:tabLst>
            </a:pPr>
            <a:r>
              <a:rPr sz="2800" dirty="0">
                <a:latin typeface="Arial"/>
                <a:cs typeface="Arial"/>
              </a:rPr>
              <a:t>Collections of name-value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pairs: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name1</a:t>
            </a:r>
            <a:r>
              <a:rPr sz="2400" spc="-5" dirty="0">
                <a:latin typeface="Arial"/>
                <a:cs typeface="Arial"/>
              </a:rPr>
              <a:t>”: value1,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name2</a:t>
            </a:r>
            <a:r>
              <a:rPr sz="2400" spc="-5" dirty="0">
                <a:latin typeface="Arial"/>
                <a:cs typeface="Arial"/>
              </a:rPr>
              <a:t>”: value2,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…}</a:t>
            </a:r>
            <a:endParaRPr sz="24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The “name”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also called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“key”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Ordered lists 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[obj1, obj2, obj3,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...]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110" y="1306322"/>
            <a:ext cx="6264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Avoid Using Duplicate</a:t>
            </a:r>
            <a:r>
              <a:rPr spc="-65" dirty="0"/>
              <a:t> </a:t>
            </a:r>
            <a:r>
              <a:rPr spc="-5" dirty="0"/>
              <a:t>Keys</a:t>
            </a:r>
          </a:p>
        </p:txBody>
      </p:sp>
      <p:sp>
        <p:nvSpPr>
          <p:cNvPr id="3" name="object 3"/>
          <p:cNvSpPr/>
          <p:nvPr/>
        </p:nvSpPr>
        <p:spPr>
          <a:xfrm>
            <a:off x="528827" y="3642359"/>
            <a:ext cx="4005579" cy="2687955"/>
          </a:xfrm>
          <a:custGeom>
            <a:avLst/>
            <a:gdLst/>
            <a:ahLst/>
            <a:cxnLst/>
            <a:rect l="l" t="t" r="r" b="b"/>
            <a:pathLst>
              <a:path w="4005579" h="2687954">
                <a:moveTo>
                  <a:pt x="4005072" y="2687574"/>
                </a:moveTo>
                <a:lnTo>
                  <a:pt x="4005072" y="0"/>
                </a:lnTo>
                <a:lnTo>
                  <a:pt x="0" y="0"/>
                </a:lnTo>
                <a:lnTo>
                  <a:pt x="0" y="2687574"/>
                </a:lnTo>
                <a:lnTo>
                  <a:pt x="4572" y="2687574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995166" y="9905"/>
                </a:lnTo>
                <a:lnTo>
                  <a:pt x="3995166" y="4572"/>
                </a:lnTo>
                <a:lnTo>
                  <a:pt x="3999737" y="9905"/>
                </a:lnTo>
                <a:lnTo>
                  <a:pt x="3999738" y="2687574"/>
                </a:lnTo>
                <a:lnTo>
                  <a:pt x="4005072" y="2687574"/>
                </a:lnTo>
                <a:close/>
              </a:path>
              <a:path w="4005579" h="2687954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005579" h="2687954">
                <a:moveTo>
                  <a:pt x="9906" y="2677667"/>
                </a:moveTo>
                <a:lnTo>
                  <a:pt x="9906" y="9905"/>
                </a:lnTo>
                <a:lnTo>
                  <a:pt x="4571" y="9905"/>
                </a:lnTo>
                <a:lnTo>
                  <a:pt x="4572" y="2677667"/>
                </a:lnTo>
                <a:lnTo>
                  <a:pt x="9906" y="2677667"/>
                </a:lnTo>
                <a:close/>
              </a:path>
              <a:path w="4005579" h="2687954">
                <a:moveTo>
                  <a:pt x="3999738" y="2677667"/>
                </a:moveTo>
                <a:lnTo>
                  <a:pt x="4572" y="2677667"/>
                </a:lnTo>
                <a:lnTo>
                  <a:pt x="9906" y="2682240"/>
                </a:lnTo>
                <a:lnTo>
                  <a:pt x="9906" y="2687574"/>
                </a:lnTo>
                <a:lnTo>
                  <a:pt x="3995166" y="2687574"/>
                </a:lnTo>
                <a:lnTo>
                  <a:pt x="3995166" y="2682240"/>
                </a:lnTo>
                <a:lnTo>
                  <a:pt x="3999738" y="2677667"/>
                </a:lnTo>
                <a:close/>
              </a:path>
              <a:path w="4005579" h="2687954">
                <a:moveTo>
                  <a:pt x="9906" y="2687574"/>
                </a:moveTo>
                <a:lnTo>
                  <a:pt x="9906" y="2682240"/>
                </a:lnTo>
                <a:lnTo>
                  <a:pt x="4572" y="2677667"/>
                </a:lnTo>
                <a:lnTo>
                  <a:pt x="4572" y="2687574"/>
                </a:lnTo>
                <a:lnTo>
                  <a:pt x="9906" y="2687574"/>
                </a:lnTo>
                <a:close/>
              </a:path>
              <a:path w="4005579" h="2687954">
                <a:moveTo>
                  <a:pt x="3999737" y="9905"/>
                </a:moveTo>
                <a:lnTo>
                  <a:pt x="3995166" y="4572"/>
                </a:lnTo>
                <a:lnTo>
                  <a:pt x="3995166" y="9905"/>
                </a:lnTo>
                <a:lnTo>
                  <a:pt x="3999737" y="9905"/>
                </a:lnTo>
                <a:close/>
              </a:path>
              <a:path w="4005579" h="2687954">
                <a:moveTo>
                  <a:pt x="3999738" y="2677667"/>
                </a:moveTo>
                <a:lnTo>
                  <a:pt x="3999737" y="9905"/>
                </a:lnTo>
                <a:lnTo>
                  <a:pt x="3995166" y="9905"/>
                </a:lnTo>
                <a:lnTo>
                  <a:pt x="3995166" y="2677667"/>
                </a:lnTo>
                <a:lnTo>
                  <a:pt x="3999738" y="2677667"/>
                </a:lnTo>
                <a:close/>
              </a:path>
              <a:path w="4005579" h="2687954">
                <a:moveTo>
                  <a:pt x="3999738" y="2687574"/>
                </a:moveTo>
                <a:lnTo>
                  <a:pt x="3999738" y="2677667"/>
                </a:lnTo>
                <a:lnTo>
                  <a:pt x="3995166" y="2682240"/>
                </a:lnTo>
                <a:lnTo>
                  <a:pt x="3995166" y="2687574"/>
                </a:lnTo>
                <a:lnTo>
                  <a:pt x="3999738" y="268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859" y="3644646"/>
            <a:ext cx="4000500" cy="268287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{"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id</a:t>
            </a:r>
            <a:r>
              <a:rPr sz="2400" spc="-5" dirty="0">
                <a:latin typeface="Arial"/>
                <a:cs typeface="Arial"/>
              </a:rPr>
              <a:t>":"07",</a:t>
            </a:r>
            <a:endParaRPr sz="2400">
              <a:latin typeface="Arial"/>
              <a:cs typeface="Arial"/>
            </a:endParaRPr>
          </a:p>
          <a:p>
            <a:pPr marL="430530" marR="12763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”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title</a:t>
            </a:r>
            <a:r>
              <a:rPr sz="2400" spc="-5" dirty="0">
                <a:latin typeface="Arial"/>
                <a:cs typeface="Arial"/>
              </a:rPr>
              <a:t>": “Databases”,  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author</a:t>
            </a:r>
            <a:r>
              <a:rPr sz="2400" spc="-5" dirty="0">
                <a:latin typeface="Arial"/>
                <a:cs typeface="Arial"/>
              </a:rPr>
              <a:t>":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“Garcia-Molina”,  </a:t>
            </a:r>
            <a:r>
              <a:rPr sz="2400" spc="-5" dirty="0">
                <a:latin typeface="Arial"/>
                <a:cs typeface="Arial"/>
              </a:rPr>
              <a:t>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author</a:t>
            </a:r>
            <a:r>
              <a:rPr sz="2400" spc="-5" dirty="0">
                <a:latin typeface="Arial"/>
                <a:cs typeface="Arial"/>
              </a:rPr>
              <a:t>":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“Ullman”,</a:t>
            </a:r>
            <a:endParaRPr sz="24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author</a:t>
            </a:r>
            <a:r>
              <a:rPr sz="2400" spc="-5" dirty="0">
                <a:latin typeface="Arial"/>
                <a:cs typeface="Arial"/>
              </a:rPr>
              <a:t>":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“Widom”</a:t>
            </a:r>
            <a:endParaRPr sz="24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3717" y="3642359"/>
            <a:ext cx="4090670" cy="2687955"/>
          </a:xfrm>
          <a:custGeom>
            <a:avLst/>
            <a:gdLst/>
            <a:ahLst/>
            <a:cxnLst/>
            <a:rect l="l" t="t" r="r" b="b"/>
            <a:pathLst>
              <a:path w="4090670" h="2687954">
                <a:moveTo>
                  <a:pt x="4090416" y="2687574"/>
                </a:moveTo>
                <a:lnTo>
                  <a:pt x="4090416" y="0"/>
                </a:lnTo>
                <a:lnTo>
                  <a:pt x="0" y="0"/>
                </a:lnTo>
                <a:lnTo>
                  <a:pt x="0" y="2687574"/>
                </a:lnTo>
                <a:lnTo>
                  <a:pt x="4572" y="2687574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080510" y="9905"/>
                </a:lnTo>
                <a:lnTo>
                  <a:pt x="4080510" y="4572"/>
                </a:lnTo>
                <a:lnTo>
                  <a:pt x="4085082" y="9905"/>
                </a:lnTo>
                <a:lnTo>
                  <a:pt x="4085082" y="2687574"/>
                </a:lnTo>
                <a:lnTo>
                  <a:pt x="4090416" y="2687574"/>
                </a:lnTo>
                <a:close/>
              </a:path>
              <a:path w="4090670" h="2687954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4090670" h="2687954">
                <a:moveTo>
                  <a:pt x="9906" y="2677668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2677668"/>
                </a:lnTo>
                <a:lnTo>
                  <a:pt x="9906" y="2677668"/>
                </a:lnTo>
                <a:close/>
              </a:path>
              <a:path w="4090670" h="2687954">
                <a:moveTo>
                  <a:pt x="4085082" y="2677667"/>
                </a:moveTo>
                <a:lnTo>
                  <a:pt x="4572" y="2677668"/>
                </a:lnTo>
                <a:lnTo>
                  <a:pt x="9906" y="2682240"/>
                </a:lnTo>
                <a:lnTo>
                  <a:pt x="9906" y="2687574"/>
                </a:lnTo>
                <a:lnTo>
                  <a:pt x="4080510" y="2687574"/>
                </a:lnTo>
                <a:lnTo>
                  <a:pt x="4080510" y="2682240"/>
                </a:lnTo>
                <a:lnTo>
                  <a:pt x="4085082" y="2677667"/>
                </a:lnTo>
                <a:close/>
              </a:path>
              <a:path w="4090670" h="2687954">
                <a:moveTo>
                  <a:pt x="9906" y="2687574"/>
                </a:moveTo>
                <a:lnTo>
                  <a:pt x="9906" y="2682240"/>
                </a:lnTo>
                <a:lnTo>
                  <a:pt x="4572" y="2677668"/>
                </a:lnTo>
                <a:lnTo>
                  <a:pt x="4572" y="2687574"/>
                </a:lnTo>
                <a:lnTo>
                  <a:pt x="9906" y="2687574"/>
                </a:lnTo>
                <a:close/>
              </a:path>
              <a:path w="4090670" h="2687954">
                <a:moveTo>
                  <a:pt x="4085082" y="9905"/>
                </a:moveTo>
                <a:lnTo>
                  <a:pt x="4080510" y="4572"/>
                </a:lnTo>
                <a:lnTo>
                  <a:pt x="4080510" y="9905"/>
                </a:lnTo>
                <a:lnTo>
                  <a:pt x="4085082" y="9905"/>
                </a:lnTo>
                <a:close/>
              </a:path>
              <a:path w="4090670" h="2687954">
                <a:moveTo>
                  <a:pt x="4085082" y="2677667"/>
                </a:moveTo>
                <a:lnTo>
                  <a:pt x="4085082" y="9905"/>
                </a:lnTo>
                <a:lnTo>
                  <a:pt x="4080510" y="9905"/>
                </a:lnTo>
                <a:lnTo>
                  <a:pt x="4080510" y="2677667"/>
                </a:lnTo>
                <a:lnTo>
                  <a:pt x="4085082" y="2677667"/>
                </a:lnTo>
                <a:close/>
              </a:path>
              <a:path w="4090670" h="2687954">
                <a:moveTo>
                  <a:pt x="4085082" y="2687574"/>
                </a:moveTo>
                <a:lnTo>
                  <a:pt x="4085082" y="2677667"/>
                </a:lnTo>
                <a:lnTo>
                  <a:pt x="4080510" y="2682240"/>
                </a:lnTo>
                <a:lnTo>
                  <a:pt x="4080510" y="2687574"/>
                </a:lnTo>
                <a:lnTo>
                  <a:pt x="4085082" y="268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5750" y="3644646"/>
            <a:ext cx="4086225" cy="268287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{"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id</a:t>
            </a:r>
            <a:r>
              <a:rPr sz="2400" spc="-5" dirty="0">
                <a:latin typeface="Arial"/>
                <a:cs typeface="Arial"/>
              </a:rPr>
              <a:t>":"07",</a:t>
            </a:r>
            <a:endParaRPr sz="2400">
              <a:latin typeface="Arial"/>
              <a:cs typeface="Arial"/>
            </a:endParaRPr>
          </a:p>
          <a:p>
            <a:pPr marL="430530" marR="12890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title</a:t>
            </a:r>
            <a:r>
              <a:rPr sz="2400" spc="-5" dirty="0">
                <a:latin typeface="Arial"/>
                <a:cs typeface="Arial"/>
              </a:rPr>
              <a:t>": “Databases”,  "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author</a:t>
            </a:r>
            <a:r>
              <a:rPr sz="2400" spc="-5" dirty="0">
                <a:latin typeface="Arial"/>
                <a:cs typeface="Arial"/>
              </a:rPr>
              <a:t>":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[“Garcia-Molina”,</a:t>
            </a:r>
            <a:endParaRPr sz="2400">
              <a:latin typeface="Arial"/>
              <a:cs typeface="Arial"/>
            </a:endParaRPr>
          </a:p>
          <a:p>
            <a:pPr marL="17767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“Ullman”,</a:t>
            </a:r>
            <a:endParaRPr sz="2400">
              <a:latin typeface="Arial"/>
              <a:cs typeface="Arial"/>
            </a:endParaRPr>
          </a:p>
          <a:p>
            <a:pPr marL="17767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“Widom”]</a:t>
            </a:r>
            <a:endParaRPr sz="24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7428" y="4484370"/>
            <a:ext cx="773430" cy="944244"/>
            <a:chOff x="4567428" y="4484370"/>
            <a:chExt cx="773430" cy="944244"/>
          </a:xfrm>
        </p:grpSpPr>
        <p:sp>
          <p:nvSpPr>
            <p:cNvPr id="8" name="object 8"/>
            <p:cNvSpPr/>
            <p:nvPr/>
          </p:nvSpPr>
          <p:spPr>
            <a:xfrm>
              <a:off x="4567428" y="4484370"/>
              <a:ext cx="773430" cy="725805"/>
            </a:xfrm>
            <a:custGeom>
              <a:avLst/>
              <a:gdLst/>
              <a:ahLst/>
              <a:cxnLst/>
              <a:rect l="l" t="t" r="r" b="b"/>
              <a:pathLst>
                <a:path w="773429" h="725804">
                  <a:moveTo>
                    <a:pt x="384810" y="247650"/>
                  </a:moveTo>
                  <a:lnTo>
                    <a:pt x="384810" y="237744"/>
                  </a:lnTo>
                  <a:lnTo>
                    <a:pt x="381000" y="243078"/>
                  </a:lnTo>
                  <a:lnTo>
                    <a:pt x="381000" y="237744"/>
                  </a:lnTo>
                  <a:lnTo>
                    <a:pt x="0" y="237744"/>
                  </a:lnTo>
                  <a:lnTo>
                    <a:pt x="0" y="706374"/>
                  </a:lnTo>
                  <a:lnTo>
                    <a:pt x="3810" y="706374"/>
                  </a:lnTo>
                  <a:lnTo>
                    <a:pt x="3810" y="247650"/>
                  </a:lnTo>
                  <a:lnTo>
                    <a:pt x="8889" y="243078"/>
                  </a:lnTo>
                  <a:lnTo>
                    <a:pt x="8889" y="247650"/>
                  </a:lnTo>
                  <a:lnTo>
                    <a:pt x="384810" y="247650"/>
                  </a:lnTo>
                  <a:close/>
                </a:path>
                <a:path w="773429" h="725804">
                  <a:moveTo>
                    <a:pt x="8889" y="247650"/>
                  </a:moveTo>
                  <a:lnTo>
                    <a:pt x="8889" y="243078"/>
                  </a:lnTo>
                  <a:lnTo>
                    <a:pt x="3810" y="247650"/>
                  </a:lnTo>
                  <a:lnTo>
                    <a:pt x="8889" y="247650"/>
                  </a:lnTo>
                  <a:close/>
                </a:path>
                <a:path w="773429" h="725804">
                  <a:moveTo>
                    <a:pt x="8889" y="252729"/>
                  </a:moveTo>
                  <a:lnTo>
                    <a:pt x="8889" y="247650"/>
                  </a:lnTo>
                  <a:lnTo>
                    <a:pt x="3810" y="247650"/>
                  </a:lnTo>
                  <a:lnTo>
                    <a:pt x="3810" y="252729"/>
                  </a:lnTo>
                  <a:lnTo>
                    <a:pt x="8889" y="252729"/>
                  </a:lnTo>
                  <a:close/>
                </a:path>
                <a:path w="773429" h="725804">
                  <a:moveTo>
                    <a:pt x="400050" y="24129"/>
                  </a:moveTo>
                  <a:lnTo>
                    <a:pt x="381000" y="0"/>
                  </a:lnTo>
                  <a:lnTo>
                    <a:pt x="381000" y="237744"/>
                  </a:lnTo>
                  <a:lnTo>
                    <a:pt x="382270" y="237744"/>
                  </a:lnTo>
                  <a:lnTo>
                    <a:pt x="382270" y="16764"/>
                  </a:lnTo>
                  <a:lnTo>
                    <a:pt x="389890" y="13716"/>
                  </a:lnTo>
                  <a:lnTo>
                    <a:pt x="389890" y="24129"/>
                  </a:lnTo>
                  <a:lnTo>
                    <a:pt x="400050" y="24129"/>
                  </a:lnTo>
                  <a:close/>
                </a:path>
                <a:path w="773429" h="725804">
                  <a:moveTo>
                    <a:pt x="388620" y="24129"/>
                  </a:moveTo>
                  <a:lnTo>
                    <a:pt x="382270" y="16764"/>
                  </a:lnTo>
                  <a:lnTo>
                    <a:pt x="382270" y="237744"/>
                  </a:lnTo>
                  <a:lnTo>
                    <a:pt x="384810" y="237744"/>
                  </a:lnTo>
                  <a:lnTo>
                    <a:pt x="384810" y="24129"/>
                  </a:lnTo>
                  <a:lnTo>
                    <a:pt x="388620" y="24129"/>
                  </a:lnTo>
                  <a:close/>
                </a:path>
                <a:path w="773429" h="725804">
                  <a:moveTo>
                    <a:pt x="773430" y="471678"/>
                  </a:moveTo>
                  <a:lnTo>
                    <a:pt x="400050" y="24129"/>
                  </a:lnTo>
                  <a:lnTo>
                    <a:pt x="392430" y="24129"/>
                  </a:lnTo>
                  <a:lnTo>
                    <a:pt x="394970" y="36829"/>
                  </a:lnTo>
                  <a:lnTo>
                    <a:pt x="394970" y="31799"/>
                  </a:lnTo>
                  <a:lnTo>
                    <a:pt x="398779" y="36829"/>
                  </a:lnTo>
                  <a:lnTo>
                    <a:pt x="403860" y="36829"/>
                  </a:lnTo>
                  <a:lnTo>
                    <a:pt x="406400" y="49529"/>
                  </a:lnTo>
                  <a:lnTo>
                    <a:pt x="406400" y="45959"/>
                  </a:lnTo>
                  <a:lnTo>
                    <a:pt x="408940" y="49529"/>
                  </a:lnTo>
                  <a:lnTo>
                    <a:pt x="415290" y="49529"/>
                  </a:lnTo>
                  <a:lnTo>
                    <a:pt x="417422" y="60192"/>
                  </a:lnTo>
                  <a:lnTo>
                    <a:pt x="419100" y="62229"/>
                  </a:lnTo>
                  <a:lnTo>
                    <a:pt x="425450" y="62229"/>
                  </a:lnTo>
                  <a:lnTo>
                    <a:pt x="425450" y="68971"/>
                  </a:lnTo>
                  <a:lnTo>
                    <a:pt x="430530" y="74929"/>
                  </a:lnTo>
                  <a:lnTo>
                    <a:pt x="436880" y="74929"/>
                  </a:lnTo>
                  <a:lnTo>
                    <a:pt x="436880" y="82710"/>
                  </a:lnTo>
                  <a:lnTo>
                    <a:pt x="440690" y="87629"/>
                  </a:lnTo>
                  <a:lnTo>
                    <a:pt x="444500" y="87629"/>
                  </a:lnTo>
                  <a:lnTo>
                    <a:pt x="447040" y="96096"/>
                  </a:lnTo>
                  <a:lnTo>
                    <a:pt x="447040" y="94875"/>
                  </a:lnTo>
                  <a:lnTo>
                    <a:pt x="450850" y="100329"/>
                  </a:lnTo>
                  <a:lnTo>
                    <a:pt x="455930" y="100329"/>
                  </a:lnTo>
                  <a:lnTo>
                    <a:pt x="458574" y="109145"/>
                  </a:lnTo>
                  <a:lnTo>
                    <a:pt x="462280" y="113029"/>
                  </a:lnTo>
                  <a:lnTo>
                    <a:pt x="467359" y="113029"/>
                  </a:lnTo>
                  <a:lnTo>
                    <a:pt x="469900" y="125729"/>
                  </a:lnTo>
                  <a:lnTo>
                    <a:pt x="469900" y="121908"/>
                  </a:lnTo>
                  <a:lnTo>
                    <a:pt x="472440" y="125729"/>
                  </a:lnTo>
                  <a:lnTo>
                    <a:pt x="478790" y="125729"/>
                  </a:lnTo>
                  <a:lnTo>
                    <a:pt x="481330" y="138429"/>
                  </a:lnTo>
                  <a:lnTo>
                    <a:pt x="481330" y="136068"/>
                  </a:lnTo>
                  <a:lnTo>
                    <a:pt x="482600" y="138429"/>
                  </a:lnTo>
                  <a:lnTo>
                    <a:pt x="488950" y="138429"/>
                  </a:lnTo>
                  <a:lnTo>
                    <a:pt x="488950" y="145909"/>
                  </a:lnTo>
                  <a:lnTo>
                    <a:pt x="494030" y="151129"/>
                  </a:lnTo>
                  <a:lnTo>
                    <a:pt x="497840" y="151129"/>
                  </a:lnTo>
                  <a:lnTo>
                    <a:pt x="499232" y="158094"/>
                  </a:lnTo>
                  <a:lnTo>
                    <a:pt x="504190" y="163829"/>
                  </a:lnTo>
                  <a:lnTo>
                    <a:pt x="508000" y="163829"/>
                  </a:lnTo>
                  <a:lnTo>
                    <a:pt x="510540" y="172296"/>
                  </a:lnTo>
                  <a:lnTo>
                    <a:pt x="510540" y="170825"/>
                  </a:lnTo>
                  <a:lnTo>
                    <a:pt x="514350" y="176529"/>
                  </a:lnTo>
                  <a:lnTo>
                    <a:pt x="519430" y="176529"/>
                  </a:lnTo>
                  <a:lnTo>
                    <a:pt x="521970" y="184996"/>
                  </a:lnTo>
                  <a:lnTo>
                    <a:pt x="525780" y="189229"/>
                  </a:lnTo>
                  <a:lnTo>
                    <a:pt x="530860" y="189229"/>
                  </a:lnTo>
                  <a:lnTo>
                    <a:pt x="534047" y="199855"/>
                  </a:lnTo>
                  <a:lnTo>
                    <a:pt x="535940" y="201929"/>
                  </a:lnTo>
                  <a:lnTo>
                    <a:pt x="542290" y="201929"/>
                  </a:lnTo>
                  <a:lnTo>
                    <a:pt x="542290" y="209107"/>
                  </a:lnTo>
                  <a:lnTo>
                    <a:pt x="546100" y="214629"/>
                  </a:lnTo>
                  <a:lnTo>
                    <a:pt x="552450" y="214629"/>
                  </a:lnTo>
                  <a:lnTo>
                    <a:pt x="552450" y="221930"/>
                  </a:lnTo>
                  <a:lnTo>
                    <a:pt x="557530" y="227329"/>
                  </a:lnTo>
                  <a:lnTo>
                    <a:pt x="561340" y="227329"/>
                  </a:lnTo>
                  <a:lnTo>
                    <a:pt x="562668" y="233972"/>
                  </a:lnTo>
                  <a:lnTo>
                    <a:pt x="567690" y="240029"/>
                  </a:lnTo>
                  <a:lnTo>
                    <a:pt x="572770" y="240029"/>
                  </a:lnTo>
                  <a:lnTo>
                    <a:pt x="574485" y="248607"/>
                  </a:lnTo>
                  <a:lnTo>
                    <a:pt x="577850" y="252729"/>
                  </a:lnTo>
                  <a:lnTo>
                    <a:pt x="584200" y="252729"/>
                  </a:lnTo>
                  <a:lnTo>
                    <a:pt x="586225" y="262858"/>
                  </a:lnTo>
                  <a:lnTo>
                    <a:pt x="589280" y="265429"/>
                  </a:lnTo>
                  <a:lnTo>
                    <a:pt x="594360" y="265429"/>
                  </a:lnTo>
                  <a:lnTo>
                    <a:pt x="596900" y="278129"/>
                  </a:lnTo>
                  <a:lnTo>
                    <a:pt x="596900" y="275094"/>
                  </a:lnTo>
                  <a:lnTo>
                    <a:pt x="599440" y="278129"/>
                  </a:lnTo>
                  <a:lnTo>
                    <a:pt x="604520" y="278129"/>
                  </a:lnTo>
                  <a:lnTo>
                    <a:pt x="604520" y="285129"/>
                  </a:lnTo>
                  <a:lnTo>
                    <a:pt x="609600" y="290829"/>
                  </a:lnTo>
                  <a:lnTo>
                    <a:pt x="613410" y="290829"/>
                  </a:lnTo>
                  <a:lnTo>
                    <a:pt x="614680" y="297179"/>
                  </a:lnTo>
                  <a:lnTo>
                    <a:pt x="614680" y="296978"/>
                  </a:lnTo>
                  <a:lnTo>
                    <a:pt x="621030" y="303529"/>
                  </a:lnTo>
                  <a:lnTo>
                    <a:pt x="624840" y="303529"/>
                  </a:lnTo>
                  <a:lnTo>
                    <a:pt x="627380" y="316229"/>
                  </a:lnTo>
                  <a:lnTo>
                    <a:pt x="627380" y="311138"/>
                  </a:lnTo>
                  <a:lnTo>
                    <a:pt x="631190" y="316229"/>
                  </a:lnTo>
                  <a:lnTo>
                    <a:pt x="636270" y="316229"/>
                  </a:lnTo>
                  <a:lnTo>
                    <a:pt x="638032" y="325040"/>
                  </a:lnTo>
                  <a:lnTo>
                    <a:pt x="641350" y="328929"/>
                  </a:lnTo>
                  <a:lnTo>
                    <a:pt x="646430" y="328929"/>
                  </a:lnTo>
                  <a:lnTo>
                    <a:pt x="649289" y="338461"/>
                  </a:lnTo>
                  <a:lnTo>
                    <a:pt x="652780" y="341629"/>
                  </a:lnTo>
                  <a:lnTo>
                    <a:pt x="657860" y="341629"/>
                  </a:lnTo>
                  <a:lnTo>
                    <a:pt x="657860" y="348328"/>
                  </a:lnTo>
                  <a:lnTo>
                    <a:pt x="662940" y="354329"/>
                  </a:lnTo>
                  <a:lnTo>
                    <a:pt x="669290" y="354329"/>
                  </a:lnTo>
                  <a:lnTo>
                    <a:pt x="669290" y="362067"/>
                  </a:lnTo>
                  <a:lnTo>
                    <a:pt x="673100" y="367029"/>
                  </a:lnTo>
                  <a:lnTo>
                    <a:pt x="676910" y="367029"/>
                  </a:lnTo>
                  <a:lnTo>
                    <a:pt x="678225" y="373609"/>
                  </a:lnTo>
                  <a:lnTo>
                    <a:pt x="683260" y="379729"/>
                  </a:lnTo>
                  <a:lnTo>
                    <a:pt x="688340" y="379729"/>
                  </a:lnTo>
                  <a:lnTo>
                    <a:pt x="689865" y="387356"/>
                  </a:lnTo>
                  <a:lnTo>
                    <a:pt x="694690" y="392429"/>
                  </a:lnTo>
                  <a:lnTo>
                    <a:pt x="699770" y="392429"/>
                  </a:lnTo>
                  <a:lnTo>
                    <a:pt x="702310" y="405129"/>
                  </a:lnTo>
                  <a:lnTo>
                    <a:pt x="702310" y="401247"/>
                  </a:lnTo>
                  <a:lnTo>
                    <a:pt x="704850" y="405129"/>
                  </a:lnTo>
                  <a:lnTo>
                    <a:pt x="709930" y="405129"/>
                  </a:lnTo>
                  <a:lnTo>
                    <a:pt x="709930" y="411527"/>
                  </a:lnTo>
                  <a:lnTo>
                    <a:pt x="715010" y="417829"/>
                  </a:lnTo>
                  <a:lnTo>
                    <a:pt x="721360" y="417829"/>
                  </a:lnTo>
                  <a:lnTo>
                    <a:pt x="721360" y="425265"/>
                  </a:lnTo>
                  <a:lnTo>
                    <a:pt x="726440" y="430529"/>
                  </a:lnTo>
                  <a:lnTo>
                    <a:pt x="732790" y="430529"/>
                  </a:lnTo>
                  <a:lnTo>
                    <a:pt x="732790" y="438088"/>
                  </a:lnTo>
                  <a:lnTo>
                    <a:pt x="736600" y="443229"/>
                  </a:lnTo>
                  <a:lnTo>
                    <a:pt x="740410" y="443229"/>
                  </a:lnTo>
                  <a:lnTo>
                    <a:pt x="742950" y="451696"/>
                  </a:lnTo>
                  <a:lnTo>
                    <a:pt x="742950" y="450164"/>
                  </a:lnTo>
                  <a:lnTo>
                    <a:pt x="746760" y="455929"/>
                  </a:lnTo>
                  <a:lnTo>
                    <a:pt x="751840" y="455929"/>
                  </a:lnTo>
                  <a:lnTo>
                    <a:pt x="754380" y="464396"/>
                  </a:lnTo>
                  <a:lnTo>
                    <a:pt x="758190" y="468629"/>
                  </a:lnTo>
                  <a:lnTo>
                    <a:pt x="763270" y="468629"/>
                  </a:lnTo>
                  <a:lnTo>
                    <a:pt x="765810" y="480182"/>
                  </a:lnTo>
                  <a:lnTo>
                    <a:pt x="773430" y="471678"/>
                  </a:lnTo>
                  <a:close/>
                </a:path>
                <a:path w="773429" h="725804">
                  <a:moveTo>
                    <a:pt x="417830" y="62229"/>
                  </a:moveTo>
                  <a:lnTo>
                    <a:pt x="417422" y="60192"/>
                  </a:lnTo>
                  <a:lnTo>
                    <a:pt x="416559" y="59144"/>
                  </a:lnTo>
                  <a:lnTo>
                    <a:pt x="417830" y="62229"/>
                  </a:lnTo>
                  <a:close/>
                </a:path>
                <a:path w="773429" h="725804">
                  <a:moveTo>
                    <a:pt x="448309" y="100329"/>
                  </a:moveTo>
                  <a:lnTo>
                    <a:pt x="447040" y="94875"/>
                  </a:lnTo>
                  <a:lnTo>
                    <a:pt x="447040" y="96096"/>
                  </a:lnTo>
                  <a:lnTo>
                    <a:pt x="448309" y="100329"/>
                  </a:lnTo>
                  <a:close/>
                </a:path>
                <a:path w="773429" h="725804">
                  <a:moveTo>
                    <a:pt x="459740" y="113029"/>
                  </a:moveTo>
                  <a:lnTo>
                    <a:pt x="458574" y="109145"/>
                  </a:lnTo>
                  <a:lnTo>
                    <a:pt x="459740" y="113029"/>
                  </a:lnTo>
                  <a:close/>
                </a:path>
                <a:path w="773429" h="725804">
                  <a:moveTo>
                    <a:pt x="500380" y="163829"/>
                  </a:moveTo>
                  <a:lnTo>
                    <a:pt x="499232" y="158094"/>
                  </a:lnTo>
                  <a:lnTo>
                    <a:pt x="499109" y="157952"/>
                  </a:lnTo>
                  <a:lnTo>
                    <a:pt x="500380" y="163829"/>
                  </a:lnTo>
                  <a:close/>
                </a:path>
                <a:path w="773429" h="725804">
                  <a:moveTo>
                    <a:pt x="511809" y="176529"/>
                  </a:moveTo>
                  <a:lnTo>
                    <a:pt x="510540" y="170825"/>
                  </a:lnTo>
                  <a:lnTo>
                    <a:pt x="510540" y="172296"/>
                  </a:lnTo>
                  <a:lnTo>
                    <a:pt x="511809" y="176529"/>
                  </a:lnTo>
                  <a:close/>
                </a:path>
                <a:path w="773429" h="725804">
                  <a:moveTo>
                    <a:pt x="534670" y="201929"/>
                  </a:moveTo>
                  <a:lnTo>
                    <a:pt x="534047" y="199855"/>
                  </a:lnTo>
                  <a:lnTo>
                    <a:pt x="533400" y="199145"/>
                  </a:lnTo>
                  <a:lnTo>
                    <a:pt x="534670" y="201929"/>
                  </a:lnTo>
                  <a:close/>
                </a:path>
                <a:path w="773429" h="725804">
                  <a:moveTo>
                    <a:pt x="563880" y="240029"/>
                  </a:moveTo>
                  <a:lnTo>
                    <a:pt x="562668" y="233972"/>
                  </a:lnTo>
                  <a:lnTo>
                    <a:pt x="563880" y="240029"/>
                  </a:lnTo>
                  <a:close/>
                </a:path>
                <a:path w="773429" h="725804">
                  <a:moveTo>
                    <a:pt x="575310" y="252729"/>
                  </a:moveTo>
                  <a:lnTo>
                    <a:pt x="574485" y="248607"/>
                  </a:lnTo>
                  <a:lnTo>
                    <a:pt x="574040" y="248061"/>
                  </a:lnTo>
                  <a:lnTo>
                    <a:pt x="575310" y="252729"/>
                  </a:lnTo>
                  <a:close/>
                </a:path>
                <a:path w="773429" h="725804">
                  <a:moveTo>
                    <a:pt x="669290" y="595629"/>
                  </a:moveTo>
                  <a:lnTo>
                    <a:pt x="668020" y="595629"/>
                  </a:lnTo>
                  <a:lnTo>
                    <a:pt x="579120" y="697229"/>
                  </a:lnTo>
                  <a:lnTo>
                    <a:pt x="579120" y="705268"/>
                  </a:lnTo>
                  <a:lnTo>
                    <a:pt x="669290" y="595629"/>
                  </a:lnTo>
                  <a:close/>
                </a:path>
                <a:path w="773429" h="725804">
                  <a:moveTo>
                    <a:pt x="586740" y="265429"/>
                  </a:moveTo>
                  <a:lnTo>
                    <a:pt x="586225" y="262858"/>
                  </a:lnTo>
                  <a:lnTo>
                    <a:pt x="585470" y="262221"/>
                  </a:lnTo>
                  <a:lnTo>
                    <a:pt x="586740" y="265429"/>
                  </a:lnTo>
                  <a:close/>
                </a:path>
                <a:path w="773429" h="725804">
                  <a:moveTo>
                    <a:pt x="615950" y="303529"/>
                  </a:moveTo>
                  <a:lnTo>
                    <a:pt x="614680" y="296978"/>
                  </a:lnTo>
                  <a:lnTo>
                    <a:pt x="614680" y="297179"/>
                  </a:lnTo>
                  <a:lnTo>
                    <a:pt x="615950" y="303529"/>
                  </a:lnTo>
                  <a:close/>
                </a:path>
                <a:path w="773429" h="725804">
                  <a:moveTo>
                    <a:pt x="638810" y="328929"/>
                  </a:moveTo>
                  <a:lnTo>
                    <a:pt x="638032" y="325040"/>
                  </a:lnTo>
                  <a:lnTo>
                    <a:pt x="637540" y="324463"/>
                  </a:lnTo>
                  <a:lnTo>
                    <a:pt x="638810" y="328929"/>
                  </a:lnTo>
                  <a:close/>
                </a:path>
                <a:path w="773429" h="725804">
                  <a:moveTo>
                    <a:pt x="650240" y="341629"/>
                  </a:moveTo>
                  <a:lnTo>
                    <a:pt x="649289" y="338461"/>
                  </a:lnTo>
                  <a:lnTo>
                    <a:pt x="648970" y="338171"/>
                  </a:lnTo>
                  <a:lnTo>
                    <a:pt x="650240" y="341629"/>
                  </a:lnTo>
                  <a:close/>
                </a:path>
                <a:path w="773429" h="725804">
                  <a:moveTo>
                    <a:pt x="690880" y="570229"/>
                  </a:moveTo>
                  <a:lnTo>
                    <a:pt x="687070" y="570229"/>
                  </a:lnTo>
                  <a:lnTo>
                    <a:pt x="679450" y="582929"/>
                  </a:lnTo>
                  <a:lnTo>
                    <a:pt x="675640" y="582929"/>
                  </a:lnTo>
                  <a:lnTo>
                    <a:pt x="674370" y="590317"/>
                  </a:lnTo>
                  <a:lnTo>
                    <a:pt x="690880" y="570229"/>
                  </a:lnTo>
                  <a:close/>
                </a:path>
                <a:path w="773429" h="725804">
                  <a:moveTo>
                    <a:pt x="679450" y="379729"/>
                  </a:moveTo>
                  <a:lnTo>
                    <a:pt x="678225" y="373609"/>
                  </a:lnTo>
                  <a:lnTo>
                    <a:pt x="679450" y="379729"/>
                  </a:lnTo>
                  <a:close/>
                </a:path>
                <a:path w="773429" h="725804">
                  <a:moveTo>
                    <a:pt x="690880" y="392429"/>
                  </a:moveTo>
                  <a:lnTo>
                    <a:pt x="689865" y="387356"/>
                  </a:lnTo>
                  <a:lnTo>
                    <a:pt x="689610" y="387087"/>
                  </a:lnTo>
                  <a:lnTo>
                    <a:pt x="690880" y="392429"/>
                  </a:lnTo>
                  <a:close/>
                </a:path>
                <a:path w="773429" h="725804">
                  <a:moveTo>
                    <a:pt x="712470" y="544829"/>
                  </a:moveTo>
                  <a:lnTo>
                    <a:pt x="708660" y="544829"/>
                  </a:lnTo>
                  <a:lnTo>
                    <a:pt x="699770" y="557529"/>
                  </a:lnTo>
                  <a:lnTo>
                    <a:pt x="694690" y="557529"/>
                  </a:lnTo>
                  <a:lnTo>
                    <a:pt x="694690" y="565849"/>
                  </a:lnTo>
                  <a:lnTo>
                    <a:pt x="712470" y="544829"/>
                  </a:lnTo>
                  <a:close/>
                </a:path>
                <a:path w="773429" h="725804">
                  <a:moveTo>
                    <a:pt x="722630" y="532129"/>
                  </a:moveTo>
                  <a:lnTo>
                    <a:pt x="717550" y="532129"/>
                  </a:lnTo>
                  <a:lnTo>
                    <a:pt x="715010" y="541292"/>
                  </a:lnTo>
                  <a:lnTo>
                    <a:pt x="722630" y="532129"/>
                  </a:lnTo>
                  <a:close/>
                </a:path>
                <a:path w="773429" h="725804">
                  <a:moveTo>
                    <a:pt x="744220" y="506729"/>
                  </a:moveTo>
                  <a:lnTo>
                    <a:pt x="739140" y="506729"/>
                  </a:lnTo>
                  <a:lnTo>
                    <a:pt x="737870" y="514200"/>
                  </a:lnTo>
                  <a:lnTo>
                    <a:pt x="744220" y="506729"/>
                  </a:lnTo>
                  <a:close/>
                </a:path>
                <a:path w="773429" h="725804">
                  <a:moveTo>
                    <a:pt x="744220" y="455929"/>
                  </a:moveTo>
                  <a:lnTo>
                    <a:pt x="742950" y="450164"/>
                  </a:lnTo>
                  <a:lnTo>
                    <a:pt x="742950" y="451696"/>
                  </a:lnTo>
                  <a:lnTo>
                    <a:pt x="744220" y="455929"/>
                  </a:lnTo>
                  <a:close/>
                </a:path>
                <a:path w="773429" h="725804">
                  <a:moveTo>
                    <a:pt x="754380" y="494029"/>
                  </a:moveTo>
                  <a:lnTo>
                    <a:pt x="753110" y="494029"/>
                  </a:lnTo>
                  <a:lnTo>
                    <a:pt x="750570" y="498541"/>
                  </a:lnTo>
                  <a:lnTo>
                    <a:pt x="754380" y="494029"/>
                  </a:lnTo>
                  <a:close/>
                </a:path>
                <a:path w="773429" h="725804">
                  <a:moveTo>
                    <a:pt x="755650" y="468629"/>
                  </a:moveTo>
                  <a:lnTo>
                    <a:pt x="754380" y="464324"/>
                  </a:lnTo>
                  <a:lnTo>
                    <a:pt x="755650" y="468629"/>
                  </a:lnTo>
                  <a:close/>
                </a:path>
                <a:path w="773429" h="725804">
                  <a:moveTo>
                    <a:pt x="764540" y="481329"/>
                  </a:moveTo>
                  <a:lnTo>
                    <a:pt x="759460" y="481329"/>
                  </a:lnTo>
                  <a:lnTo>
                    <a:pt x="758190" y="488724"/>
                  </a:lnTo>
                  <a:lnTo>
                    <a:pt x="764540" y="481329"/>
                  </a:lnTo>
                  <a:close/>
                </a:path>
                <a:path w="773429" h="725804">
                  <a:moveTo>
                    <a:pt x="575527" y="709929"/>
                  </a:moveTo>
                  <a:lnTo>
                    <a:pt x="575309" y="709929"/>
                  </a:lnTo>
                  <a:lnTo>
                    <a:pt x="562609" y="725481"/>
                  </a:lnTo>
                  <a:lnTo>
                    <a:pt x="575527" y="7099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4498086"/>
              <a:ext cx="762000" cy="916940"/>
            </a:xfrm>
            <a:custGeom>
              <a:avLst/>
              <a:gdLst/>
              <a:ahLst/>
              <a:cxnLst/>
              <a:rect l="l" t="t" r="r" b="b"/>
              <a:pathLst>
                <a:path w="762000" h="916939">
                  <a:moveTo>
                    <a:pt x="762000" y="457962"/>
                  </a:moveTo>
                  <a:lnTo>
                    <a:pt x="381000" y="0"/>
                  </a:lnTo>
                  <a:lnTo>
                    <a:pt x="381000" y="229361"/>
                  </a:lnTo>
                  <a:lnTo>
                    <a:pt x="0" y="229362"/>
                  </a:lnTo>
                  <a:lnTo>
                    <a:pt x="0" y="687324"/>
                  </a:lnTo>
                  <a:lnTo>
                    <a:pt x="381000" y="687324"/>
                  </a:lnTo>
                  <a:lnTo>
                    <a:pt x="381000" y="916686"/>
                  </a:lnTo>
                  <a:lnTo>
                    <a:pt x="762000" y="45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7428" y="4484370"/>
              <a:ext cx="773430" cy="944244"/>
            </a:xfrm>
            <a:custGeom>
              <a:avLst/>
              <a:gdLst/>
              <a:ahLst/>
              <a:cxnLst/>
              <a:rect l="l" t="t" r="r" b="b"/>
              <a:pathLst>
                <a:path w="773429" h="944245">
                  <a:moveTo>
                    <a:pt x="385572" y="237744"/>
                  </a:moveTo>
                  <a:lnTo>
                    <a:pt x="0" y="237744"/>
                  </a:lnTo>
                  <a:lnTo>
                    <a:pt x="0" y="706374"/>
                  </a:lnTo>
                  <a:lnTo>
                    <a:pt x="4571" y="706374"/>
                  </a:lnTo>
                  <a:lnTo>
                    <a:pt x="4572" y="247650"/>
                  </a:lnTo>
                  <a:lnTo>
                    <a:pt x="9905" y="243078"/>
                  </a:lnTo>
                  <a:lnTo>
                    <a:pt x="9905" y="247650"/>
                  </a:lnTo>
                  <a:lnTo>
                    <a:pt x="380999" y="247650"/>
                  </a:lnTo>
                  <a:lnTo>
                    <a:pt x="380999" y="243078"/>
                  </a:lnTo>
                  <a:lnTo>
                    <a:pt x="385572" y="237744"/>
                  </a:lnTo>
                  <a:close/>
                </a:path>
                <a:path w="773429" h="944245">
                  <a:moveTo>
                    <a:pt x="9905" y="247650"/>
                  </a:moveTo>
                  <a:lnTo>
                    <a:pt x="9905" y="243078"/>
                  </a:lnTo>
                  <a:lnTo>
                    <a:pt x="4572" y="247650"/>
                  </a:lnTo>
                  <a:lnTo>
                    <a:pt x="9905" y="247650"/>
                  </a:lnTo>
                  <a:close/>
                </a:path>
                <a:path w="773429" h="944245">
                  <a:moveTo>
                    <a:pt x="9905" y="696468"/>
                  </a:moveTo>
                  <a:lnTo>
                    <a:pt x="9905" y="247650"/>
                  </a:lnTo>
                  <a:lnTo>
                    <a:pt x="4572" y="247650"/>
                  </a:lnTo>
                  <a:lnTo>
                    <a:pt x="4572" y="696468"/>
                  </a:lnTo>
                  <a:lnTo>
                    <a:pt x="9905" y="696468"/>
                  </a:lnTo>
                  <a:close/>
                </a:path>
                <a:path w="773429" h="944245">
                  <a:moveTo>
                    <a:pt x="390906" y="917262"/>
                  </a:moveTo>
                  <a:lnTo>
                    <a:pt x="390906" y="696468"/>
                  </a:lnTo>
                  <a:lnTo>
                    <a:pt x="4572" y="696468"/>
                  </a:lnTo>
                  <a:lnTo>
                    <a:pt x="9905" y="701040"/>
                  </a:lnTo>
                  <a:lnTo>
                    <a:pt x="9905" y="706374"/>
                  </a:lnTo>
                  <a:lnTo>
                    <a:pt x="381000" y="706374"/>
                  </a:lnTo>
                  <a:lnTo>
                    <a:pt x="381000" y="701040"/>
                  </a:lnTo>
                  <a:lnTo>
                    <a:pt x="385572" y="706374"/>
                  </a:lnTo>
                  <a:lnTo>
                    <a:pt x="385572" y="923684"/>
                  </a:lnTo>
                  <a:lnTo>
                    <a:pt x="390906" y="917262"/>
                  </a:lnTo>
                  <a:close/>
                </a:path>
                <a:path w="773429" h="944245">
                  <a:moveTo>
                    <a:pt x="9905" y="706374"/>
                  </a:moveTo>
                  <a:lnTo>
                    <a:pt x="9905" y="701040"/>
                  </a:lnTo>
                  <a:lnTo>
                    <a:pt x="4572" y="696468"/>
                  </a:lnTo>
                  <a:lnTo>
                    <a:pt x="4571" y="706374"/>
                  </a:lnTo>
                  <a:lnTo>
                    <a:pt x="9905" y="706374"/>
                  </a:lnTo>
                  <a:close/>
                </a:path>
                <a:path w="773429" h="944245">
                  <a:moveTo>
                    <a:pt x="773430" y="471678"/>
                  </a:moveTo>
                  <a:lnTo>
                    <a:pt x="380999" y="0"/>
                  </a:lnTo>
                  <a:lnTo>
                    <a:pt x="380999" y="237744"/>
                  </a:lnTo>
                  <a:lnTo>
                    <a:pt x="382524" y="237744"/>
                  </a:lnTo>
                  <a:lnTo>
                    <a:pt x="382524" y="16764"/>
                  </a:lnTo>
                  <a:lnTo>
                    <a:pt x="390906" y="13716"/>
                  </a:lnTo>
                  <a:lnTo>
                    <a:pt x="390906" y="26839"/>
                  </a:lnTo>
                  <a:lnTo>
                    <a:pt x="760990" y="471680"/>
                  </a:lnTo>
                  <a:lnTo>
                    <a:pt x="763524" y="468630"/>
                  </a:lnTo>
                  <a:lnTo>
                    <a:pt x="763524" y="483603"/>
                  </a:lnTo>
                  <a:lnTo>
                    <a:pt x="773430" y="471678"/>
                  </a:lnTo>
                  <a:close/>
                </a:path>
                <a:path w="773429" h="944245">
                  <a:moveTo>
                    <a:pt x="385572" y="247650"/>
                  </a:moveTo>
                  <a:lnTo>
                    <a:pt x="385572" y="237744"/>
                  </a:lnTo>
                  <a:lnTo>
                    <a:pt x="380999" y="243078"/>
                  </a:lnTo>
                  <a:lnTo>
                    <a:pt x="380999" y="247650"/>
                  </a:lnTo>
                  <a:lnTo>
                    <a:pt x="385572" y="247650"/>
                  </a:lnTo>
                  <a:close/>
                </a:path>
                <a:path w="773429" h="944245">
                  <a:moveTo>
                    <a:pt x="385572" y="706374"/>
                  </a:moveTo>
                  <a:lnTo>
                    <a:pt x="381000" y="701040"/>
                  </a:lnTo>
                  <a:lnTo>
                    <a:pt x="381000" y="706374"/>
                  </a:lnTo>
                  <a:lnTo>
                    <a:pt x="385572" y="706374"/>
                  </a:lnTo>
                  <a:close/>
                </a:path>
                <a:path w="773429" h="944245">
                  <a:moveTo>
                    <a:pt x="385572" y="923684"/>
                  </a:moveTo>
                  <a:lnTo>
                    <a:pt x="385572" y="706374"/>
                  </a:lnTo>
                  <a:lnTo>
                    <a:pt x="381000" y="706374"/>
                  </a:lnTo>
                  <a:lnTo>
                    <a:pt x="380999" y="944118"/>
                  </a:lnTo>
                  <a:lnTo>
                    <a:pt x="382524" y="942283"/>
                  </a:lnTo>
                  <a:lnTo>
                    <a:pt x="382524" y="927354"/>
                  </a:lnTo>
                  <a:lnTo>
                    <a:pt x="385572" y="923684"/>
                  </a:lnTo>
                  <a:close/>
                </a:path>
                <a:path w="773429" h="944245">
                  <a:moveTo>
                    <a:pt x="390906" y="26839"/>
                  </a:moveTo>
                  <a:lnTo>
                    <a:pt x="390906" y="13716"/>
                  </a:lnTo>
                  <a:lnTo>
                    <a:pt x="382524" y="16764"/>
                  </a:lnTo>
                  <a:lnTo>
                    <a:pt x="390906" y="26839"/>
                  </a:lnTo>
                  <a:close/>
                </a:path>
                <a:path w="773429" h="944245">
                  <a:moveTo>
                    <a:pt x="390906" y="247650"/>
                  </a:moveTo>
                  <a:lnTo>
                    <a:pt x="390906" y="26839"/>
                  </a:lnTo>
                  <a:lnTo>
                    <a:pt x="382524" y="16764"/>
                  </a:lnTo>
                  <a:lnTo>
                    <a:pt x="382524" y="237744"/>
                  </a:lnTo>
                  <a:lnTo>
                    <a:pt x="385572" y="237744"/>
                  </a:lnTo>
                  <a:lnTo>
                    <a:pt x="385572" y="247650"/>
                  </a:lnTo>
                  <a:lnTo>
                    <a:pt x="390906" y="247650"/>
                  </a:lnTo>
                  <a:close/>
                </a:path>
                <a:path w="773429" h="944245">
                  <a:moveTo>
                    <a:pt x="763524" y="483603"/>
                  </a:moveTo>
                  <a:lnTo>
                    <a:pt x="763524" y="474726"/>
                  </a:lnTo>
                  <a:lnTo>
                    <a:pt x="760990" y="471680"/>
                  </a:lnTo>
                  <a:lnTo>
                    <a:pt x="382524" y="927354"/>
                  </a:lnTo>
                  <a:lnTo>
                    <a:pt x="390906" y="930402"/>
                  </a:lnTo>
                  <a:lnTo>
                    <a:pt x="390906" y="932192"/>
                  </a:lnTo>
                  <a:lnTo>
                    <a:pt x="763524" y="483603"/>
                  </a:lnTo>
                  <a:close/>
                </a:path>
                <a:path w="773429" h="944245">
                  <a:moveTo>
                    <a:pt x="390906" y="932192"/>
                  </a:moveTo>
                  <a:lnTo>
                    <a:pt x="390906" y="930402"/>
                  </a:lnTo>
                  <a:lnTo>
                    <a:pt x="382524" y="927354"/>
                  </a:lnTo>
                  <a:lnTo>
                    <a:pt x="382524" y="942283"/>
                  </a:lnTo>
                  <a:lnTo>
                    <a:pt x="390906" y="932192"/>
                  </a:lnTo>
                  <a:close/>
                </a:path>
                <a:path w="773429" h="944245">
                  <a:moveTo>
                    <a:pt x="763524" y="474726"/>
                  </a:moveTo>
                  <a:lnTo>
                    <a:pt x="763524" y="468630"/>
                  </a:lnTo>
                  <a:lnTo>
                    <a:pt x="760990" y="471680"/>
                  </a:lnTo>
                  <a:lnTo>
                    <a:pt x="763524" y="474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0739" y="2615438"/>
            <a:ext cx="7988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standard allows them, but many implementations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don’t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4" y="1306322"/>
            <a:ext cx="39230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 </a:t>
            </a:r>
            <a:r>
              <a:rPr spc="-5" dirty="0"/>
              <a:t>Data</a:t>
            </a:r>
            <a:r>
              <a:rPr spc="-9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3982085" cy="352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 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double-quoted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Boolean = true or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null /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0571" y="6734047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 Semantics: </a:t>
            </a:r>
            <a:r>
              <a:rPr dirty="0"/>
              <a:t>a Tree</a:t>
            </a:r>
            <a:r>
              <a:rPr spc="-80" dirty="0"/>
              <a:t> </a:t>
            </a:r>
            <a:r>
              <a:rPr dirty="0"/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3805428" y="2441448"/>
            <a:ext cx="5743194" cy="401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82765" y="2538475"/>
            <a:ext cx="5689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5232" y="5274055"/>
            <a:ext cx="4406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7528" y="4283455"/>
            <a:ext cx="4705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8534" y="4207255"/>
            <a:ext cx="6572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006500"/>
                </a:solidFill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0728" y="4512055"/>
            <a:ext cx="4705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5993" y="4283455"/>
            <a:ext cx="6572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006500"/>
                </a:solidFill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9528" y="5197855"/>
            <a:ext cx="4718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street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1350" y="5197855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5709" y="5197855"/>
            <a:ext cx="292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city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7108" y="6036055"/>
            <a:ext cx="528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3626" y="6036055"/>
            <a:ext cx="322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952" y="6112255"/>
            <a:ext cx="609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Seattle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8556" y="5502655"/>
            <a:ext cx="44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Arial"/>
                <a:cs typeface="Arial"/>
              </a:rPr>
              <a:t>John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9126" y="5121655"/>
            <a:ext cx="7556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Thailand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07628" y="4664455"/>
            <a:ext cx="520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5895" y="5578855"/>
            <a:ext cx="7169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Arial"/>
                <a:cs typeface="Arial"/>
              </a:rPr>
              <a:t>2345678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827" y="2738627"/>
            <a:ext cx="3206115" cy="3672204"/>
          </a:xfrm>
          <a:custGeom>
            <a:avLst/>
            <a:gdLst/>
            <a:ahLst/>
            <a:cxnLst/>
            <a:rect l="l" t="t" r="r" b="b"/>
            <a:pathLst>
              <a:path w="3206115" h="3672204">
                <a:moveTo>
                  <a:pt x="3205734" y="3672078"/>
                </a:moveTo>
                <a:lnTo>
                  <a:pt x="3205734" y="0"/>
                </a:lnTo>
                <a:lnTo>
                  <a:pt x="0" y="0"/>
                </a:lnTo>
                <a:lnTo>
                  <a:pt x="0" y="3672078"/>
                </a:lnTo>
                <a:lnTo>
                  <a:pt x="4572" y="3672078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196589" y="9905"/>
                </a:lnTo>
                <a:lnTo>
                  <a:pt x="3196589" y="4571"/>
                </a:lnTo>
                <a:lnTo>
                  <a:pt x="3201161" y="9905"/>
                </a:lnTo>
                <a:lnTo>
                  <a:pt x="3201162" y="3672078"/>
                </a:lnTo>
                <a:lnTo>
                  <a:pt x="3205734" y="3672078"/>
                </a:lnTo>
                <a:close/>
              </a:path>
              <a:path w="3206115" h="3672204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3206115" h="3672204">
                <a:moveTo>
                  <a:pt x="9906" y="3662934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3662934"/>
                </a:lnTo>
                <a:lnTo>
                  <a:pt x="9906" y="3662934"/>
                </a:lnTo>
                <a:close/>
              </a:path>
              <a:path w="3206115" h="3672204">
                <a:moveTo>
                  <a:pt x="3201162" y="3662934"/>
                </a:moveTo>
                <a:lnTo>
                  <a:pt x="4572" y="3662934"/>
                </a:lnTo>
                <a:lnTo>
                  <a:pt x="9906" y="3667506"/>
                </a:lnTo>
                <a:lnTo>
                  <a:pt x="9906" y="3672078"/>
                </a:lnTo>
                <a:lnTo>
                  <a:pt x="3196590" y="3672078"/>
                </a:lnTo>
                <a:lnTo>
                  <a:pt x="3196590" y="3667506"/>
                </a:lnTo>
                <a:lnTo>
                  <a:pt x="3201162" y="3662934"/>
                </a:lnTo>
                <a:close/>
              </a:path>
              <a:path w="3206115" h="3672204">
                <a:moveTo>
                  <a:pt x="9906" y="3672078"/>
                </a:moveTo>
                <a:lnTo>
                  <a:pt x="9906" y="3667506"/>
                </a:lnTo>
                <a:lnTo>
                  <a:pt x="4572" y="3662934"/>
                </a:lnTo>
                <a:lnTo>
                  <a:pt x="4572" y="3672078"/>
                </a:lnTo>
                <a:lnTo>
                  <a:pt x="9906" y="3672078"/>
                </a:lnTo>
                <a:close/>
              </a:path>
              <a:path w="3206115" h="3672204">
                <a:moveTo>
                  <a:pt x="3201161" y="9905"/>
                </a:moveTo>
                <a:lnTo>
                  <a:pt x="3196589" y="4571"/>
                </a:lnTo>
                <a:lnTo>
                  <a:pt x="3196589" y="9905"/>
                </a:lnTo>
                <a:lnTo>
                  <a:pt x="3201161" y="9905"/>
                </a:lnTo>
                <a:close/>
              </a:path>
              <a:path w="3206115" h="3672204">
                <a:moveTo>
                  <a:pt x="3201162" y="3662934"/>
                </a:moveTo>
                <a:lnTo>
                  <a:pt x="3201161" y="9905"/>
                </a:lnTo>
                <a:lnTo>
                  <a:pt x="3196589" y="9905"/>
                </a:lnTo>
                <a:lnTo>
                  <a:pt x="3196590" y="3662934"/>
                </a:lnTo>
                <a:lnTo>
                  <a:pt x="3201162" y="3662934"/>
                </a:lnTo>
                <a:close/>
              </a:path>
              <a:path w="3206115" h="3672204">
                <a:moveTo>
                  <a:pt x="3201162" y="3672078"/>
                </a:moveTo>
                <a:lnTo>
                  <a:pt x="3201162" y="3662934"/>
                </a:lnTo>
                <a:lnTo>
                  <a:pt x="3196590" y="3667506"/>
                </a:lnTo>
                <a:lnTo>
                  <a:pt x="3196590" y="3672078"/>
                </a:lnTo>
                <a:lnTo>
                  <a:pt x="3201162" y="367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0859" y="2740914"/>
            <a:ext cx="3201670" cy="366776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Arial"/>
                <a:cs typeface="Arial"/>
              </a:rPr>
              <a:t>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2000" spc="-5" dirty="0">
                <a:latin typeface="Arial"/>
                <a:cs typeface="Arial"/>
              </a:rPr>
              <a:t>”:</a:t>
            </a:r>
            <a:endParaRPr sz="2000">
              <a:latin typeface="Arial"/>
              <a:cs typeface="Arial"/>
            </a:endParaRPr>
          </a:p>
          <a:p>
            <a:pPr marL="582930" marR="919480" indent="-280035">
              <a:lnSpc>
                <a:spcPct val="120000"/>
              </a:lnSpc>
            </a:pPr>
            <a:r>
              <a:rPr sz="2000" spc="-5" dirty="0">
                <a:latin typeface="Arial"/>
                <a:cs typeface="Arial"/>
              </a:rPr>
              <a:t>[ 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“Mary”,  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address</a:t>
            </a:r>
            <a:r>
              <a:rPr sz="2000" spc="-5" dirty="0">
                <a:latin typeface="Arial"/>
                <a:cs typeface="Arial"/>
              </a:rPr>
              <a:t>”:</a:t>
            </a:r>
            <a:endParaRPr sz="2000">
              <a:latin typeface="Arial"/>
              <a:cs typeface="Arial"/>
            </a:endParaRPr>
          </a:p>
          <a:p>
            <a:pPr marL="996950" marR="382270" indent="-14033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street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“Maple”, 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no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345,</a:t>
            </a:r>
            <a:endParaRPr sz="200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city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“Seattle”}},</a:t>
            </a:r>
            <a:endParaRPr sz="2000">
              <a:latin typeface="Arial"/>
              <a:cs typeface="Arial"/>
            </a:endParaRPr>
          </a:p>
          <a:p>
            <a:pPr marL="577850" marR="193675" indent="-1416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latin typeface="Arial"/>
                <a:cs typeface="Arial"/>
              </a:rPr>
              <a:t>”: “John”,  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address</a:t>
            </a:r>
            <a:r>
              <a:rPr sz="2000" spc="-5" dirty="0">
                <a:latin typeface="Arial"/>
                <a:cs typeface="Arial"/>
              </a:rPr>
              <a:t>”: </a:t>
            </a:r>
            <a:r>
              <a:rPr sz="2000" spc="-10" dirty="0">
                <a:latin typeface="Arial"/>
                <a:cs typeface="Arial"/>
              </a:rPr>
              <a:t>“Thailand”, 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2345678}</a:t>
            </a:r>
            <a:endParaRPr sz="20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1616" y="67340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0065" y="1306322"/>
            <a:ext cx="2397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10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739" y="2376465"/>
            <a:ext cx="7307580" cy="3756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JSon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self-describing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Schema elements become part of 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Relational schema: 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person(name,</a:t>
            </a:r>
            <a:r>
              <a:rPr sz="2400" spc="5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phone)</a:t>
            </a:r>
            <a:endParaRPr sz="24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 Json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”,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400" spc="-5" dirty="0">
                <a:latin typeface="Arial"/>
                <a:cs typeface="Arial"/>
              </a:rPr>
              <a:t>” are part of the  data, and are repeated many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Consequence: JSon is much more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flexible</a:t>
            </a:r>
            <a:endParaRPr sz="2800">
              <a:latin typeface="Arial"/>
              <a:cs typeface="Arial"/>
            </a:endParaRPr>
          </a:p>
          <a:p>
            <a:pPr marL="285750" marR="125095" lvl="1" indent="-285750" algn="r">
              <a:lnSpc>
                <a:spcPct val="100000"/>
              </a:lnSpc>
              <a:spcBef>
                <a:spcPts val="585"/>
              </a:spcBef>
              <a:buChar char="–"/>
              <a:tabLst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also uses more space (but can be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compressed)</a:t>
            </a:r>
            <a:endParaRPr sz="2400">
              <a:latin typeface="Arial"/>
              <a:cs typeface="Arial"/>
            </a:endParaRPr>
          </a:p>
          <a:p>
            <a:pPr marL="342265" marR="93980" indent="-342265" algn="r">
              <a:lnSpc>
                <a:spcPct val="100000"/>
              </a:lnSpc>
              <a:spcBef>
                <a:spcPts val="665"/>
              </a:spcBef>
              <a:buChar char="•"/>
              <a:tabLst>
                <a:tab pos="342265" algn="l"/>
                <a:tab pos="342900" algn="l"/>
              </a:tabLst>
            </a:pPr>
            <a:r>
              <a:rPr sz="2800" dirty="0">
                <a:latin typeface="Arial"/>
                <a:cs typeface="Arial"/>
              </a:rPr>
              <a:t>JSon is an example of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semi-structured</a:t>
            </a:r>
            <a:r>
              <a:rPr sz="2800" spc="-8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89" y="1257023"/>
            <a:ext cx="7649845" cy="9150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pc="-5" dirty="0"/>
              <a:t>Mapping Relational Data </a:t>
            </a:r>
            <a:r>
              <a:rPr dirty="0"/>
              <a:t>to</a:t>
            </a:r>
            <a:r>
              <a:rPr spc="-50" dirty="0"/>
              <a:t> </a:t>
            </a:r>
            <a:r>
              <a:rPr spc="-5" dirty="0"/>
              <a:t>JSON</a:t>
            </a:r>
          </a:p>
          <a:p>
            <a:pPr marR="1656714" algn="r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006500"/>
                </a:solidFill>
              </a:rPr>
              <a:t>person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5396484" y="2205989"/>
            <a:ext cx="3048000" cy="1403350"/>
          </a:xfrm>
          <a:custGeom>
            <a:avLst/>
            <a:gdLst/>
            <a:ahLst/>
            <a:cxnLst/>
            <a:rect l="l" t="t" r="r" b="b"/>
            <a:pathLst>
              <a:path w="3048000" h="1403350">
                <a:moveTo>
                  <a:pt x="848106" y="1318260"/>
                </a:moveTo>
                <a:lnTo>
                  <a:pt x="816508" y="1329690"/>
                </a:lnTo>
                <a:lnTo>
                  <a:pt x="537972" y="563118"/>
                </a:lnTo>
                <a:lnTo>
                  <a:pt x="533158" y="564730"/>
                </a:lnTo>
                <a:lnTo>
                  <a:pt x="528828" y="562356"/>
                </a:lnTo>
                <a:lnTo>
                  <a:pt x="36499" y="1335798"/>
                </a:lnTo>
                <a:lnTo>
                  <a:pt x="8382" y="1318260"/>
                </a:lnTo>
                <a:lnTo>
                  <a:pt x="0" y="1402842"/>
                </a:lnTo>
                <a:lnTo>
                  <a:pt x="29718" y="1384896"/>
                </a:lnTo>
                <a:lnTo>
                  <a:pt x="73152" y="1358646"/>
                </a:lnTo>
                <a:lnTo>
                  <a:pt x="44919" y="1341056"/>
                </a:lnTo>
                <a:lnTo>
                  <a:pt x="532041" y="575043"/>
                </a:lnTo>
                <a:lnTo>
                  <a:pt x="807212" y="1333055"/>
                </a:lnTo>
                <a:lnTo>
                  <a:pt x="776478" y="1344168"/>
                </a:lnTo>
                <a:lnTo>
                  <a:pt x="820674" y="1386192"/>
                </a:lnTo>
                <a:lnTo>
                  <a:pt x="838200" y="1402842"/>
                </a:lnTo>
                <a:lnTo>
                  <a:pt x="848106" y="1318260"/>
                </a:lnTo>
                <a:close/>
              </a:path>
              <a:path w="3048000" h="1403350">
                <a:moveTo>
                  <a:pt x="1837944" y="1318260"/>
                </a:moveTo>
                <a:lnTo>
                  <a:pt x="1806740" y="1329550"/>
                </a:lnTo>
                <a:lnTo>
                  <a:pt x="1527238" y="567410"/>
                </a:lnTo>
                <a:lnTo>
                  <a:pt x="1527810" y="566166"/>
                </a:lnTo>
                <a:lnTo>
                  <a:pt x="1526590" y="565619"/>
                </a:lnTo>
                <a:lnTo>
                  <a:pt x="1515618" y="535686"/>
                </a:lnTo>
                <a:lnTo>
                  <a:pt x="1506474" y="539496"/>
                </a:lnTo>
                <a:lnTo>
                  <a:pt x="1516900" y="567918"/>
                </a:lnTo>
                <a:lnTo>
                  <a:pt x="1170178" y="1331455"/>
                </a:lnTo>
                <a:lnTo>
                  <a:pt x="1139952" y="1317498"/>
                </a:lnTo>
                <a:lnTo>
                  <a:pt x="1143000" y="1402842"/>
                </a:lnTo>
                <a:lnTo>
                  <a:pt x="1165098" y="1385062"/>
                </a:lnTo>
                <a:lnTo>
                  <a:pt x="1209294" y="1349502"/>
                </a:lnTo>
                <a:lnTo>
                  <a:pt x="1178814" y="1335443"/>
                </a:lnTo>
                <a:lnTo>
                  <a:pt x="1521421" y="580237"/>
                </a:lnTo>
                <a:lnTo>
                  <a:pt x="1797685" y="1332826"/>
                </a:lnTo>
                <a:lnTo>
                  <a:pt x="1766316" y="1344168"/>
                </a:lnTo>
                <a:lnTo>
                  <a:pt x="1811274" y="1386395"/>
                </a:lnTo>
                <a:lnTo>
                  <a:pt x="1828800" y="1402842"/>
                </a:lnTo>
                <a:lnTo>
                  <a:pt x="1837944" y="1318260"/>
                </a:lnTo>
                <a:close/>
              </a:path>
              <a:path w="3048000" h="1403350">
                <a:moveTo>
                  <a:pt x="2501646" y="537210"/>
                </a:moveTo>
                <a:lnTo>
                  <a:pt x="2452878" y="467868"/>
                </a:lnTo>
                <a:lnTo>
                  <a:pt x="2437053" y="496874"/>
                </a:lnTo>
                <a:lnTo>
                  <a:pt x="1513332" y="0"/>
                </a:lnTo>
                <a:lnTo>
                  <a:pt x="1511249" y="3810"/>
                </a:lnTo>
                <a:lnTo>
                  <a:pt x="1510830" y="3810"/>
                </a:lnTo>
                <a:lnTo>
                  <a:pt x="1508760" y="0"/>
                </a:lnTo>
                <a:lnTo>
                  <a:pt x="585025" y="496874"/>
                </a:lnTo>
                <a:lnTo>
                  <a:pt x="569214" y="467868"/>
                </a:lnTo>
                <a:lnTo>
                  <a:pt x="520446" y="537210"/>
                </a:lnTo>
                <a:lnTo>
                  <a:pt x="573786" y="535787"/>
                </a:lnTo>
                <a:lnTo>
                  <a:pt x="605790" y="534924"/>
                </a:lnTo>
                <a:lnTo>
                  <a:pt x="589597" y="505256"/>
                </a:lnTo>
                <a:lnTo>
                  <a:pt x="1506461" y="12090"/>
                </a:lnTo>
                <a:lnTo>
                  <a:pt x="1506461" y="461010"/>
                </a:lnTo>
                <a:lnTo>
                  <a:pt x="1472946" y="461010"/>
                </a:lnTo>
                <a:lnTo>
                  <a:pt x="1506461" y="528066"/>
                </a:lnTo>
                <a:lnTo>
                  <a:pt x="1511046" y="537210"/>
                </a:lnTo>
                <a:lnTo>
                  <a:pt x="1515618" y="528066"/>
                </a:lnTo>
                <a:lnTo>
                  <a:pt x="1549146" y="461010"/>
                </a:lnTo>
                <a:lnTo>
                  <a:pt x="1515618" y="461010"/>
                </a:lnTo>
                <a:lnTo>
                  <a:pt x="1515618" y="12077"/>
                </a:lnTo>
                <a:lnTo>
                  <a:pt x="2432481" y="505256"/>
                </a:lnTo>
                <a:lnTo>
                  <a:pt x="2416302" y="534924"/>
                </a:lnTo>
                <a:lnTo>
                  <a:pt x="2448306" y="535787"/>
                </a:lnTo>
                <a:lnTo>
                  <a:pt x="2501646" y="537210"/>
                </a:lnTo>
                <a:close/>
              </a:path>
              <a:path w="3048000" h="1403350">
                <a:moveTo>
                  <a:pt x="3048000" y="1402842"/>
                </a:moveTo>
                <a:lnTo>
                  <a:pt x="3038856" y="1318260"/>
                </a:lnTo>
                <a:lnTo>
                  <a:pt x="3010827" y="1335951"/>
                </a:lnTo>
                <a:lnTo>
                  <a:pt x="2518410" y="562356"/>
                </a:lnTo>
                <a:lnTo>
                  <a:pt x="2514600" y="564438"/>
                </a:lnTo>
                <a:lnTo>
                  <a:pt x="2510028" y="562356"/>
                </a:lnTo>
                <a:lnTo>
                  <a:pt x="2160778" y="1331455"/>
                </a:lnTo>
                <a:lnTo>
                  <a:pt x="2130552" y="1317498"/>
                </a:lnTo>
                <a:lnTo>
                  <a:pt x="2133600" y="1402842"/>
                </a:lnTo>
                <a:lnTo>
                  <a:pt x="2155698" y="1385062"/>
                </a:lnTo>
                <a:lnTo>
                  <a:pt x="2199894" y="1349502"/>
                </a:lnTo>
                <a:lnTo>
                  <a:pt x="2169414" y="1335443"/>
                </a:lnTo>
                <a:lnTo>
                  <a:pt x="2514714" y="574306"/>
                </a:lnTo>
                <a:lnTo>
                  <a:pt x="3002965" y="1340904"/>
                </a:lnTo>
                <a:lnTo>
                  <a:pt x="2974848" y="1358646"/>
                </a:lnTo>
                <a:lnTo>
                  <a:pt x="3017520" y="1384427"/>
                </a:lnTo>
                <a:lnTo>
                  <a:pt x="3048000" y="1402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17270" y="3468577"/>
            <a:ext cx="5302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30400"/>
              </a:lnSpc>
              <a:spcBef>
                <a:spcPts val="100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name  </a:t>
            </a:r>
            <a:r>
              <a:rPr sz="1400" spc="-5" dirty="0">
                <a:latin typeface="Arial"/>
                <a:cs typeface="Arial"/>
              </a:rPr>
              <a:t>“John”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7546" y="3468577"/>
            <a:ext cx="108013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marR="5080" indent="-62230">
              <a:lnSpc>
                <a:spcPct val="1304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phone name  </a:t>
            </a:r>
            <a:r>
              <a:rPr sz="1400" spc="-5" dirty="0">
                <a:latin typeface="Arial"/>
                <a:cs typeface="Arial"/>
              </a:rPr>
              <a:t>3634	“Sue”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6613" y="3468577"/>
            <a:ext cx="108013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marR="5080" indent="-62230">
              <a:lnSpc>
                <a:spcPct val="1304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phone name  </a:t>
            </a:r>
            <a:r>
              <a:rPr sz="1400" spc="-5" dirty="0">
                <a:latin typeface="Arial"/>
                <a:cs typeface="Arial"/>
              </a:rPr>
              <a:t>6343	“Dirk”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4288" y="3468577"/>
            <a:ext cx="52070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marR="5080" indent="-62230">
              <a:lnSpc>
                <a:spcPct val="130400"/>
              </a:lnSpc>
              <a:spcBef>
                <a:spcPts val="100"/>
              </a:spcBef>
            </a:pPr>
            <a:r>
              <a:rPr sz="1400" spc="-5" dirty="0">
                <a:solidFill>
                  <a:srgbClr val="006500"/>
                </a:solidFill>
                <a:latin typeface="Arial"/>
                <a:cs typeface="Arial"/>
              </a:rPr>
              <a:t>phone  </a:t>
            </a:r>
            <a:r>
              <a:rPr sz="1400" spc="-5" dirty="0">
                <a:latin typeface="Arial"/>
                <a:cs typeface="Arial"/>
              </a:rPr>
              <a:t>6363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45363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1512" y="4024312"/>
          <a:ext cx="35052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John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3634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6343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6363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872228" y="4338828"/>
            <a:ext cx="4533900" cy="1948814"/>
          </a:xfrm>
          <a:custGeom>
            <a:avLst/>
            <a:gdLst/>
            <a:ahLst/>
            <a:cxnLst/>
            <a:rect l="l" t="t" r="r" b="b"/>
            <a:pathLst>
              <a:path w="4533900" h="1948814">
                <a:moveTo>
                  <a:pt x="4533900" y="1948434"/>
                </a:moveTo>
                <a:lnTo>
                  <a:pt x="4533900" y="0"/>
                </a:lnTo>
                <a:lnTo>
                  <a:pt x="0" y="0"/>
                </a:lnTo>
                <a:lnTo>
                  <a:pt x="0" y="1948434"/>
                </a:lnTo>
                <a:lnTo>
                  <a:pt x="4572" y="1948434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523994" y="9906"/>
                </a:lnTo>
                <a:lnTo>
                  <a:pt x="4523994" y="4572"/>
                </a:lnTo>
                <a:lnTo>
                  <a:pt x="4528566" y="9906"/>
                </a:lnTo>
                <a:lnTo>
                  <a:pt x="4528566" y="1948434"/>
                </a:lnTo>
                <a:lnTo>
                  <a:pt x="4533900" y="1948434"/>
                </a:lnTo>
                <a:close/>
              </a:path>
              <a:path w="4533900" h="1948814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4533900" h="1948814">
                <a:moveTo>
                  <a:pt x="9906" y="193929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939290"/>
                </a:lnTo>
                <a:lnTo>
                  <a:pt x="9906" y="1939290"/>
                </a:lnTo>
                <a:close/>
              </a:path>
              <a:path w="4533900" h="1948814">
                <a:moveTo>
                  <a:pt x="4528566" y="1939289"/>
                </a:moveTo>
                <a:lnTo>
                  <a:pt x="4572" y="1939290"/>
                </a:lnTo>
                <a:lnTo>
                  <a:pt x="9906" y="1943862"/>
                </a:lnTo>
                <a:lnTo>
                  <a:pt x="9906" y="1948434"/>
                </a:lnTo>
                <a:lnTo>
                  <a:pt x="4523994" y="1948434"/>
                </a:lnTo>
                <a:lnTo>
                  <a:pt x="4523994" y="1943862"/>
                </a:lnTo>
                <a:lnTo>
                  <a:pt x="4528566" y="1939289"/>
                </a:lnTo>
                <a:close/>
              </a:path>
              <a:path w="4533900" h="1948814">
                <a:moveTo>
                  <a:pt x="9906" y="1948434"/>
                </a:moveTo>
                <a:lnTo>
                  <a:pt x="9906" y="1943862"/>
                </a:lnTo>
                <a:lnTo>
                  <a:pt x="4572" y="1939290"/>
                </a:lnTo>
                <a:lnTo>
                  <a:pt x="4572" y="1948434"/>
                </a:lnTo>
                <a:lnTo>
                  <a:pt x="9906" y="1948434"/>
                </a:lnTo>
                <a:close/>
              </a:path>
              <a:path w="4533900" h="1948814">
                <a:moveTo>
                  <a:pt x="4528566" y="9906"/>
                </a:moveTo>
                <a:lnTo>
                  <a:pt x="4523994" y="4572"/>
                </a:lnTo>
                <a:lnTo>
                  <a:pt x="4523994" y="9906"/>
                </a:lnTo>
                <a:lnTo>
                  <a:pt x="4528566" y="9906"/>
                </a:lnTo>
                <a:close/>
              </a:path>
              <a:path w="4533900" h="1948814">
                <a:moveTo>
                  <a:pt x="4528566" y="1939289"/>
                </a:moveTo>
                <a:lnTo>
                  <a:pt x="4528566" y="9906"/>
                </a:lnTo>
                <a:lnTo>
                  <a:pt x="4523994" y="9906"/>
                </a:lnTo>
                <a:lnTo>
                  <a:pt x="4523994" y="1939289"/>
                </a:lnTo>
                <a:lnTo>
                  <a:pt x="4528566" y="1939289"/>
                </a:lnTo>
                <a:close/>
              </a:path>
              <a:path w="4533900" h="1948814">
                <a:moveTo>
                  <a:pt x="4528566" y="1948434"/>
                </a:moveTo>
                <a:lnTo>
                  <a:pt x="4528566" y="1939289"/>
                </a:lnTo>
                <a:lnTo>
                  <a:pt x="4523994" y="1943862"/>
                </a:lnTo>
                <a:lnTo>
                  <a:pt x="4523994" y="1948434"/>
                </a:lnTo>
                <a:lnTo>
                  <a:pt x="4528566" y="1948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74259" y="4341114"/>
            <a:ext cx="4529455" cy="194437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Arial"/>
                <a:cs typeface="Arial"/>
              </a:rPr>
              <a:t>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2000" spc="-5" dirty="0">
                <a:latin typeface="Arial"/>
                <a:cs typeface="Arial"/>
              </a:rPr>
              <a:t>”:</a:t>
            </a:r>
            <a:endParaRPr sz="2000">
              <a:latin typeface="Arial"/>
              <a:cs typeface="Arial"/>
            </a:endParaRPr>
          </a:p>
          <a:p>
            <a:pPr marL="5137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[{“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latin typeface="Arial"/>
                <a:cs typeface="Arial"/>
              </a:rPr>
              <a:t>”: “John”, 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3634},</a:t>
            </a:r>
            <a:endParaRPr sz="20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  <a:tabLst>
                <a:tab pos="2505075" algn="l"/>
              </a:tabLst>
            </a:pPr>
            <a:r>
              <a:rPr sz="2000" spc="-5" dirty="0">
                <a:latin typeface="Arial"/>
                <a:cs typeface="Arial"/>
              </a:rPr>
              <a:t>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latin typeface="Arial"/>
                <a:cs typeface="Arial"/>
              </a:rPr>
              <a:t>”: “Sue”,	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6343},</a:t>
            </a:r>
            <a:endParaRPr sz="20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  <a:tabLst>
                <a:tab pos="2504440" algn="l"/>
              </a:tabLst>
            </a:pPr>
            <a:r>
              <a:rPr sz="2000" spc="-5" dirty="0">
                <a:latin typeface="Arial"/>
                <a:cs typeface="Arial"/>
              </a:rPr>
              <a:t>{“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“Dirk”,	“</a:t>
            </a: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000" spc="-5" dirty="0">
                <a:latin typeface="Arial"/>
                <a:cs typeface="Arial"/>
              </a:rPr>
              <a:t>”: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6383}</a:t>
            </a:r>
            <a:endParaRPr sz="200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89" y="1306322"/>
            <a:ext cx="7649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Mapping Relational Data </a:t>
            </a:r>
            <a:r>
              <a:rPr dirty="0"/>
              <a:t>to</a:t>
            </a:r>
            <a:r>
              <a:rPr spc="-50" dirty="0"/>
              <a:t> </a:t>
            </a:r>
            <a:r>
              <a:rPr spc="-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9638"/>
            <a:ext cx="325691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270">
              <a:lnSpc>
                <a:spcPct val="1229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May inline foreign keys  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712" y="2885884"/>
          <a:ext cx="3505200" cy="128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3634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6343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8340" y="4448809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1512" y="4882324"/>
          <a:ext cx="4114799" cy="1706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personName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2002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Gizmo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2004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Gadget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2002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Gadget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948428" y="2205227"/>
            <a:ext cx="4124960" cy="4345305"/>
          </a:xfrm>
          <a:custGeom>
            <a:avLst/>
            <a:gdLst/>
            <a:ahLst/>
            <a:cxnLst/>
            <a:rect l="l" t="t" r="r" b="b"/>
            <a:pathLst>
              <a:path w="4124959" h="4345305">
                <a:moveTo>
                  <a:pt x="4124705" y="4344924"/>
                </a:moveTo>
                <a:lnTo>
                  <a:pt x="4124705" y="0"/>
                </a:lnTo>
                <a:lnTo>
                  <a:pt x="0" y="0"/>
                </a:lnTo>
                <a:lnTo>
                  <a:pt x="0" y="4344924"/>
                </a:lnTo>
                <a:lnTo>
                  <a:pt x="4572" y="4344924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114800" y="9906"/>
                </a:lnTo>
                <a:lnTo>
                  <a:pt x="4114800" y="4572"/>
                </a:lnTo>
                <a:lnTo>
                  <a:pt x="4119372" y="9906"/>
                </a:lnTo>
                <a:lnTo>
                  <a:pt x="4119372" y="4344924"/>
                </a:lnTo>
                <a:lnTo>
                  <a:pt x="4124705" y="4344924"/>
                </a:lnTo>
                <a:close/>
              </a:path>
              <a:path w="4124959" h="4345305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4124959" h="4345305">
                <a:moveTo>
                  <a:pt x="9906" y="4335018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335018"/>
                </a:lnTo>
                <a:lnTo>
                  <a:pt x="9906" y="4335018"/>
                </a:lnTo>
                <a:close/>
              </a:path>
              <a:path w="4124959" h="4345305">
                <a:moveTo>
                  <a:pt x="4119372" y="4335018"/>
                </a:moveTo>
                <a:lnTo>
                  <a:pt x="4572" y="4335018"/>
                </a:lnTo>
                <a:lnTo>
                  <a:pt x="9906" y="4339590"/>
                </a:lnTo>
                <a:lnTo>
                  <a:pt x="9906" y="4344924"/>
                </a:lnTo>
                <a:lnTo>
                  <a:pt x="4114800" y="4344924"/>
                </a:lnTo>
                <a:lnTo>
                  <a:pt x="4114800" y="4339590"/>
                </a:lnTo>
                <a:lnTo>
                  <a:pt x="4119372" y="4335018"/>
                </a:lnTo>
                <a:close/>
              </a:path>
              <a:path w="4124959" h="4345305">
                <a:moveTo>
                  <a:pt x="9906" y="4344924"/>
                </a:moveTo>
                <a:lnTo>
                  <a:pt x="9906" y="4339590"/>
                </a:lnTo>
                <a:lnTo>
                  <a:pt x="4572" y="4335018"/>
                </a:lnTo>
                <a:lnTo>
                  <a:pt x="4572" y="4344924"/>
                </a:lnTo>
                <a:lnTo>
                  <a:pt x="9906" y="4344924"/>
                </a:lnTo>
                <a:close/>
              </a:path>
              <a:path w="4124959" h="4345305">
                <a:moveTo>
                  <a:pt x="4119372" y="9906"/>
                </a:moveTo>
                <a:lnTo>
                  <a:pt x="4114800" y="4572"/>
                </a:lnTo>
                <a:lnTo>
                  <a:pt x="4114800" y="9906"/>
                </a:lnTo>
                <a:lnTo>
                  <a:pt x="4119372" y="9906"/>
                </a:lnTo>
                <a:close/>
              </a:path>
              <a:path w="4124959" h="4345305">
                <a:moveTo>
                  <a:pt x="4119372" y="4335018"/>
                </a:moveTo>
                <a:lnTo>
                  <a:pt x="4119372" y="9906"/>
                </a:lnTo>
                <a:lnTo>
                  <a:pt x="4114800" y="9906"/>
                </a:lnTo>
                <a:lnTo>
                  <a:pt x="4114800" y="4335018"/>
                </a:lnTo>
                <a:lnTo>
                  <a:pt x="4119372" y="4335018"/>
                </a:lnTo>
                <a:close/>
              </a:path>
              <a:path w="4124959" h="4345305">
                <a:moveTo>
                  <a:pt x="4119372" y="4344924"/>
                </a:moveTo>
                <a:lnTo>
                  <a:pt x="4119372" y="4335018"/>
                </a:lnTo>
                <a:lnTo>
                  <a:pt x="4114800" y="4339590"/>
                </a:lnTo>
                <a:lnTo>
                  <a:pt x="4114800" y="4344924"/>
                </a:lnTo>
                <a:lnTo>
                  <a:pt x="4119372" y="434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0459" y="2207514"/>
            <a:ext cx="4120515" cy="434022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3345">
              <a:lnSpc>
                <a:spcPts val="205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{“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1800" spc="-5" dirty="0">
                <a:latin typeface="Arial"/>
                <a:cs typeface="Arial"/>
              </a:rPr>
              <a:t>”:</a:t>
            </a:r>
            <a:endParaRPr sz="1800">
              <a:latin typeface="Arial"/>
              <a:cs typeface="Arial"/>
            </a:endParaRPr>
          </a:p>
          <a:p>
            <a:pPr marL="563880" marR="1972945" indent="-12763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Arial"/>
                <a:cs typeface="Arial"/>
              </a:rPr>
              <a:t>[{“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“John”, 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3646,</a:t>
            </a:r>
            <a:endParaRPr sz="1800">
              <a:latin typeface="Arial"/>
              <a:cs typeface="Arial"/>
            </a:endParaRPr>
          </a:p>
          <a:p>
            <a:pPr marL="563880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Orders</a:t>
            </a:r>
            <a:r>
              <a:rPr sz="1800" spc="-5" dirty="0">
                <a:latin typeface="Arial"/>
                <a:cs typeface="Arial"/>
              </a:rPr>
              <a:t>”: [{“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date</a:t>
            </a:r>
            <a:r>
              <a:rPr sz="1800" spc="-5" dirty="0">
                <a:latin typeface="Arial"/>
                <a:cs typeface="Arial"/>
              </a:rPr>
              <a:t>”: 2002,</a:t>
            </a:r>
            <a:endParaRPr sz="1800">
              <a:latin typeface="Arial"/>
              <a:cs typeface="Arial"/>
            </a:endParaRPr>
          </a:p>
          <a:p>
            <a:pPr marL="1579245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“Gizmo”},</a:t>
            </a:r>
            <a:endParaRPr sz="1800">
              <a:latin typeface="Arial"/>
              <a:cs typeface="Arial"/>
            </a:endParaRPr>
          </a:p>
          <a:p>
            <a:pPr marL="1579245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{“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date</a:t>
            </a:r>
            <a:r>
              <a:rPr sz="1800" spc="-5" dirty="0">
                <a:latin typeface="Arial"/>
                <a:cs typeface="Arial"/>
              </a:rPr>
              <a:t>”: 2004,</a:t>
            </a:r>
            <a:endParaRPr sz="1800">
              <a:latin typeface="Arial"/>
              <a:cs typeface="Arial"/>
            </a:endParaRPr>
          </a:p>
          <a:p>
            <a:pPr marL="1642745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“Gadget”}</a:t>
            </a:r>
            <a:endParaRPr sz="1800">
              <a:latin typeface="Arial"/>
              <a:cs typeface="Arial"/>
            </a:endParaRPr>
          </a:p>
          <a:p>
            <a:pPr marL="151638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499745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},</a:t>
            </a:r>
            <a:endParaRPr sz="1800">
              <a:latin typeface="Arial"/>
              <a:cs typeface="Arial"/>
            </a:endParaRPr>
          </a:p>
          <a:p>
            <a:pPr marL="563880" marR="2061210" indent="-6413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Arial"/>
                <a:cs typeface="Arial"/>
              </a:rPr>
              <a:t>{“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“Sue”,  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6343,</a:t>
            </a:r>
            <a:endParaRPr sz="1800">
              <a:latin typeface="Arial"/>
              <a:cs typeface="Arial"/>
            </a:endParaRPr>
          </a:p>
          <a:p>
            <a:pPr marL="563880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Orders</a:t>
            </a:r>
            <a:r>
              <a:rPr sz="1800" spc="-5" dirty="0">
                <a:latin typeface="Arial"/>
                <a:cs typeface="Arial"/>
              </a:rPr>
              <a:t>”: [{“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date</a:t>
            </a:r>
            <a:r>
              <a:rPr sz="1800" spc="-5" dirty="0">
                <a:latin typeface="Arial"/>
                <a:cs typeface="Arial"/>
              </a:rPr>
              <a:t>”: 2002,</a:t>
            </a:r>
            <a:endParaRPr sz="1800">
              <a:latin typeface="Arial"/>
              <a:cs typeface="Arial"/>
            </a:endParaRPr>
          </a:p>
          <a:p>
            <a:pPr marL="170688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006500"/>
                </a:solidFill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”: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“Gadget”}</a:t>
            </a:r>
            <a:endParaRPr sz="1800">
              <a:latin typeface="Arial"/>
              <a:cs typeface="Arial"/>
            </a:endParaRPr>
          </a:p>
          <a:p>
            <a:pPr marL="151638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56388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36245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93345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824" y="1306322"/>
            <a:ext cx="7947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 </a:t>
            </a:r>
            <a:r>
              <a:rPr dirty="0"/>
              <a:t>= </a:t>
            </a:r>
            <a:r>
              <a:rPr dirty="0">
                <a:solidFill>
                  <a:srgbClr val="0000FF"/>
                </a:solidFill>
              </a:rPr>
              <a:t>Semi-structured </a:t>
            </a:r>
            <a:r>
              <a:rPr spc="-5" dirty="0"/>
              <a:t>Data</a:t>
            </a:r>
            <a:r>
              <a:rPr spc="-75" dirty="0"/>
              <a:t> </a:t>
            </a:r>
            <a:r>
              <a:rPr spc="-5" dirty="0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3239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Missing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5021848"/>
            <a:ext cx="30016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Could represent  a table with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nulls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5091112"/>
          <a:ext cx="21336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John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76120" y="3272027"/>
            <a:ext cx="5121275" cy="1283970"/>
          </a:xfrm>
          <a:custGeom>
            <a:avLst/>
            <a:gdLst/>
            <a:ahLst/>
            <a:cxnLst/>
            <a:rect l="l" t="t" r="r" b="b"/>
            <a:pathLst>
              <a:path w="5121275" h="1283970">
                <a:moveTo>
                  <a:pt x="5121135" y="0"/>
                </a:moveTo>
                <a:lnTo>
                  <a:pt x="5120640" y="0"/>
                </a:lnTo>
                <a:lnTo>
                  <a:pt x="5111242" y="0"/>
                </a:lnTo>
                <a:lnTo>
                  <a:pt x="5111242" y="9906"/>
                </a:lnTo>
                <a:lnTo>
                  <a:pt x="5111242" y="1274064"/>
                </a:lnTo>
                <a:lnTo>
                  <a:pt x="10414" y="1274064"/>
                </a:lnTo>
                <a:lnTo>
                  <a:pt x="10414" y="9906"/>
                </a:lnTo>
                <a:lnTo>
                  <a:pt x="5111242" y="9906"/>
                </a:lnTo>
                <a:lnTo>
                  <a:pt x="5111242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83970"/>
                </a:lnTo>
                <a:lnTo>
                  <a:pt x="5121135" y="1283970"/>
                </a:lnTo>
                <a:lnTo>
                  <a:pt x="5121135" y="1279398"/>
                </a:lnTo>
                <a:lnTo>
                  <a:pt x="5121135" y="4572"/>
                </a:lnTo>
                <a:lnTo>
                  <a:pt x="51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9939" y="3228085"/>
            <a:ext cx="479996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”: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[{“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”: “John”,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400" spc="-5" dirty="0">
                <a:latin typeface="Arial"/>
                <a:cs typeface="Arial"/>
              </a:rPr>
              <a:t>”: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1234},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“Joe”}]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97752" y="3729228"/>
            <a:ext cx="2505710" cy="572770"/>
            <a:chOff x="6397752" y="3729228"/>
            <a:chExt cx="2505710" cy="572770"/>
          </a:xfrm>
        </p:grpSpPr>
        <p:sp>
          <p:nvSpPr>
            <p:cNvPr id="9" name="object 9"/>
            <p:cNvSpPr/>
            <p:nvPr/>
          </p:nvSpPr>
          <p:spPr>
            <a:xfrm>
              <a:off x="6403086" y="4041959"/>
              <a:ext cx="563117" cy="43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4240" y="4249763"/>
              <a:ext cx="552456" cy="47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3635" y="4193996"/>
              <a:ext cx="472029" cy="90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7752" y="3729228"/>
              <a:ext cx="2501900" cy="5677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7752" y="3729228"/>
              <a:ext cx="2505710" cy="572770"/>
            </a:xfrm>
            <a:custGeom>
              <a:avLst/>
              <a:gdLst/>
              <a:ahLst/>
              <a:cxnLst/>
              <a:rect l="l" t="t" r="r" b="b"/>
              <a:pathLst>
                <a:path w="2505709" h="572770">
                  <a:moveTo>
                    <a:pt x="2494026" y="330860"/>
                  </a:moveTo>
                  <a:lnTo>
                    <a:pt x="2494026" y="307085"/>
                  </a:lnTo>
                  <a:lnTo>
                    <a:pt x="2488692" y="321563"/>
                  </a:lnTo>
                  <a:lnTo>
                    <a:pt x="2488692" y="320801"/>
                  </a:lnTo>
                  <a:lnTo>
                    <a:pt x="2443716" y="374060"/>
                  </a:lnTo>
                  <a:lnTo>
                    <a:pt x="2410942" y="397798"/>
                  </a:lnTo>
                  <a:lnTo>
                    <a:pt x="2373413" y="419530"/>
                  </a:lnTo>
                  <a:lnTo>
                    <a:pt x="2331698" y="439339"/>
                  </a:lnTo>
                  <a:lnTo>
                    <a:pt x="2286366" y="457309"/>
                  </a:lnTo>
                  <a:lnTo>
                    <a:pt x="2237984" y="473524"/>
                  </a:lnTo>
                  <a:lnTo>
                    <a:pt x="2187122" y="488065"/>
                  </a:lnTo>
                  <a:lnTo>
                    <a:pt x="2134348" y="501016"/>
                  </a:lnTo>
                  <a:lnTo>
                    <a:pt x="2080231" y="512462"/>
                  </a:lnTo>
                  <a:lnTo>
                    <a:pt x="2025340" y="522483"/>
                  </a:lnTo>
                  <a:lnTo>
                    <a:pt x="1970242" y="531165"/>
                  </a:lnTo>
                  <a:lnTo>
                    <a:pt x="1915508" y="538590"/>
                  </a:lnTo>
                  <a:lnTo>
                    <a:pt x="1861705" y="544841"/>
                  </a:lnTo>
                  <a:lnTo>
                    <a:pt x="1809402" y="550001"/>
                  </a:lnTo>
                  <a:lnTo>
                    <a:pt x="1759168" y="554154"/>
                  </a:lnTo>
                  <a:lnTo>
                    <a:pt x="1711572" y="557383"/>
                  </a:lnTo>
                  <a:lnTo>
                    <a:pt x="1667181" y="559770"/>
                  </a:lnTo>
                  <a:lnTo>
                    <a:pt x="1626566" y="561400"/>
                  </a:lnTo>
                  <a:lnTo>
                    <a:pt x="1590294" y="562355"/>
                  </a:lnTo>
                  <a:lnTo>
                    <a:pt x="1491996" y="562355"/>
                  </a:lnTo>
                  <a:lnTo>
                    <a:pt x="1391412" y="560069"/>
                  </a:lnTo>
                  <a:lnTo>
                    <a:pt x="1350821" y="557937"/>
                  </a:lnTo>
                  <a:lnTo>
                    <a:pt x="1307206" y="555274"/>
                  </a:lnTo>
                  <a:lnTo>
                    <a:pt x="1261010" y="551966"/>
                  </a:lnTo>
                  <a:lnTo>
                    <a:pt x="1212681" y="547896"/>
                  </a:lnTo>
                  <a:lnTo>
                    <a:pt x="1162662" y="542950"/>
                  </a:lnTo>
                  <a:lnTo>
                    <a:pt x="1111400" y="537013"/>
                  </a:lnTo>
                  <a:lnTo>
                    <a:pt x="1059339" y="529969"/>
                  </a:lnTo>
                  <a:lnTo>
                    <a:pt x="1006926" y="521705"/>
                  </a:lnTo>
                  <a:lnTo>
                    <a:pt x="954606" y="512104"/>
                  </a:lnTo>
                  <a:lnTo>
                    <a:pt x="902824" y="501051"/>
                  </a:lnTo>
                  <a:lnTo>
                    <a:pt x="852026" y="488432"/>
                  </a:lnTo>
                  <a:lnTo>
                    <a:pt x="802656" y="474132"/>
                  </a:lnTo>
                  <a:lnTo>
                    <a:pt x="755162" y="458035"/>
                  </a:lnTo>
                  <a:lnTo>
                    <a:pt x="709987" y="440026"/>
                  </a:lnTo>
                  <a:lnTo>
                    <a:pt x="667577" y="419991"/>
                  </a:lnTo>
                  <a:lnTo>
                    <a:pt x="628378" y="397814"/>
                  </a:lnTo>
                  <a:lnTo>
                    <a:pt x="592836" y="373379"/>
                  </a:lnTo>
                  <a:lnTo>
                    <a:pt x="569976" y="352043"/>
                  </a:lnTo>
                  <a:lnTo>
                    <a:pt x="566928" y="351926"/>
                  </a:lnTo>
                  <a:lnTo>
                    <a:pt x="52839" y="312274"/>
                  </a:lnTo>
                  <a:lnTo>
                    <a:pt x="6096" y="317753"/>
                  </a:lnTo>
                  <a:lnTo>
                    <a:pt x="5334" y="308609"/>
                  </a:lnTo>
                  <a:lnTo>
                    <a:pt x="2286" y="308609"/>
                  </a:lnTo>
                  <a:lnTo>
                    <a:pt x="0" y="310895"/>
                  </a:lnTo>
                  <a:lnTo>
                    <a:pt x="762" y="313181"/>
                  </a:lnTo>
                  <a:lnTo>
                    <a:pt x="762" y="315467"/>
                  </a:lnTo>
                  <a:lnTo>
                    <a:pt x="2286" y="317753"/>
                  </a:lnTo>
                  <a:lnTo>
                    <a:pt x="6096" y="317873"/>
                  </a:lnTo>
                  <a:lnTo>
                    <a:pt x="564642" y="361710"/>
                  </a:lnTo>
                  <a:lnTo>
                    <a:pt x="564642" y="360425"/>
                  </a:lnTo>
                  <a:lnTo>
                    <a:pt x="567690" y="361949"/>
                  </a:lnTo>
                  <a:lnTo>
                    <a:pt x="567690" y="363473"/>
                  </a:lnTo>
                  <a:lnTo>
                    <a:pt x="575310" y="371093"/>
                  </a:lnTo>
                  <a:lnTo>
                    <a:pt x="621022" y="404900"/>
                  </a:lnTo>
                  <a:lnTo>
                    <a:pt x="659271" y="426773"/>
                  </a:lnTo>
                  <a:lnTo>
                    <a:pt x="701049" y="446705"/>
                  </a:lnTo>
                  <a:lnTo>
                    <a:pt x="745918" y="464782"/>
                  </a:lnTo>
                  <a:lnTo>
                    <a:pt x="793698" y="481166"/>
                  </a:lnTo>
                  <a:lnTo>
                    <a:pt x="843178" y="495718"/>
                  </a:lnTo>
                  <a:lnTo>
                    <a:pt x="894692" y="508751"/>
                  </a:lnTo>
                  <a:lnTo>
                    <a:pt x="947545" y="520276"/>
                  </a:lnTo>
                  <a:lnTo>
                    <a:pt x="1001298" y="530378"/>
                  </a:lnTo>
                  <a:lnTo>
                    <a:pt x="1055514" y="539146"/>
                  </a:lnTo>
                  <a:lnTo>
                    <a:pt x="1109755" y="546665"/>
                  </a:lnTo>
                  <a:lnTo>
                    <a:pt x="1163582" y="553022"/>
                  </a:lnTo>
                  <a:lnTo>
                    <a:pt x="1216557" y="558304"/>
                  </a:lnTo>
                  <a:lnTo>
                    <a:pt x="1268243" y="562597"/>
                  </a:lnTo>
                  <a:lnTo>
                    <a:pt x="1318202" y="565988"/>
                  </a:lnTo>
                  <a:lnTo>
                    <a:pt x="1365994" y="568563"/>
                  </a:lnTo>
                  <a:lnTo>
                    <a:pt x="1411488" y="570418"/>
                  </a:lnTo>
                  <a:lnTo>
                    <a:pt x="1453329" y="571613"/>
                  </a:lnTo>
                  <a:lnTo>
                    <a:pt x="1491996" y="572261"/>
                  </a:lnTo>
                  <a:lnTo>
                    <a:pt x="1590294" y="571499"/>
                  </a:lnTo>
                  <a:lnTo>
                    <a:pt x="1687068" y="568451"/>
                  </a:lnTo>
                  <a:lnTo>
                    <a:pt x="1766945" y="563420"/>
                  </a:lnTo>
                  <a:lnTo>
                    <a:pt x="1812980" y="559532"/>
                  </a:lnTo>
                  <a:lnTo>
                    <a:pt x="1862171" y="554605"/>
                  </a:lnTo>
                  <a:lnTo>
                    <a:pt x="1913835" y="548549"/>
                  </a:lnTo>
                  <a:lnTo>
                    <a:pt x="1967293" y="541272"/>
                  </a:lnTo>
                  <a:lnTo>
                    <a:pt x="2021863" y="532681"/>
                  </a:lnTo>
                  <a:lnTo>
                    <a:pt x="2076862" y="522685"/>
                  </a:lnTo>
                  <a:lnTo>
                    <a:pt x="2131610" y="511191"/>
                  </a:lnTo>
                  <a:lnTo>
                    <a:pt x="2185426" y="498109"/>
                  </a:lnTo>
                  <a:lnTo>
                    <a:pt x="2237627" y="483346"/>
                  </a:lnTo>
                  <a:lnTo>
                    <a:pt x="2287534" y="466811"/>
                  </a:lnTo>
                  <a:lnTo>
                    <a:pt x="2334463" y="448411"/>
                  </a:lnTo>
                  <a:lnTo>
                    <a:pt x="2377734" y="428055"/>
                  </a:lnTo>
                  <a:lnTo>
                    <a:pt x="2416666" y="405650"/>
                  </a:lnTo>
                  <a:lnTo>
                    <a:pt x="2450577" y="381106"/>
                  </a:lnTo>
                  <a:lnTo>
                    <a:pt x="2478786" y="354329"/>
                  </a:lnTo>
                  <a:lnTo>
                    <a:pt x="2489454" y="339089"/>
                  </a:lnTo>
                  <a:lnTo>
                    <a:pt x="2494026" y="330860"/>
                  </a:lnTo>
                  <a:close/>
                </a:path>
                <a:path w="2505709" h="572770">
                  <a:moveTo>
                    <a:pt x="544830" y="254597"/>
                  </a:moveTo>
                  <a:lnTo>
                    <a:pt x="544830" y="245363"/>
                  </a:lnTo>
                  <a:lnTo>
                    <a:pt x="541020" y="247649"/>
                  </a:lnTo>
                  <a:lnTo>
                    <a:pt x="541020" y="245810"/>
                  </a:lnTo>
                  <a:lnTo>
                    <a:pt x="5334" y="308520"/>
                  </a:lnTo>
                  <a:lnTo>
                    <a:pt x="52839" y="312274"/>
                  </a:lnTo>
                  <a:lnTo>
                    <a:pt x="541020" y="255043"/>
                  </a:lnTo>
                  <a:lnTo>
                    <a:pt x="541020" y="247649"/>
                  </a:lnTo>
                  <a:lnTo>
                    <a:pt x="542051" y="245689"/>
                  </a:lnTo>
                  <a:lnTo>
                    <a:pt x="542051" y="254923"/>
                  </a:lnTo>
                  <a:lnTo>
                    <a:pt x="544830" y="254597"/>
                  </a:lnTo>
                  <a:close/>
                </a:path>
                <a:path w="2505709" h="572770">
                  <a:moveTo>
                    <a:pt x="52839" y="312274"/>
                  </a:moveTo>
                  <a:lnTo>
                    <a:pt x="5334" y="308609"/>
                  </a:lnTo>
                  <a:lnTo>
                    <a:pt x="6096" y="317753"/>
                  </a:lnTo>
                  <a:lnTo>
                    <a:pt x="52839" y="312274"/>
                  </a:lnTo>
                  <a:close/>
                </a:path>
                <a:path w="2505709" h="572770">
                  <a:moveTo>
                    <a:pt x="544830" y="245363"/>
                  </a:moveTo>
                  <a:lnTo>
                    <a:pt x="542051" y="245689"/>
                  </a:lnTo>
                  <a:lnTo>
                    <a:pt x="541020" y="247649"/>
                  </a:lnTo>
                  <a:lnTo>
                    <a:pt x="544830" y="245363"/>
                  </a:lnTo>
                  <a:close/>
                </a:path>
                <a:path w="2505709" h="572770">
                  <a:moveTo>
                    <a:pt x="2505456" y="294893"/>
                  </a:moveTo>
                  <a:lnTo>
                    <a:pt x="2505456" y="278891"/>
                  </a:lnTo>
                  <a:lnTo>
                    <a:pt x="2503170" y="265175"/>
                  </a:lnTo>
                  <a:lnTo>
                    <a:pt x="2503170" y="264413"/>
                  </a:lnTo>
                  <a:lnTo>
                    <a:pt x="2498598" y="250697"/>
                  </a:lnTo>
                  <a:lnTo>
                    <a:pt x="2498598" y="249935"/>
                  </a:lnTo>
                  <a:lnTo>
                    <a:pt x="2490978" y="235457"/>
                  </a:lnTo>
                  <a:lnTo>
                    <a:pt x="2454513" y="195012"/>
                  </a:lnTo>
                  <a:lnTo>
                    <a:pt x="2422103" y="170441"/>
                  </a:lnTo>
                  <a:lnTo>
                    <a:pt x="2384501" y="147943"/>
                  </a:lnTo>
                  <a:lnTo>
                    <a:pt x="2342369" y="127435"/>
                  </a:lnTo>
                  <a:lnTo>
                    <a:pt x="2296367" y="108834"/>
                  </a:lnTo>
                  <a:lnTo>
                    <a:pt x="2247154" y="92055"/>
                  </a:lnTo>
                  <a:lnTo>
                    <a:pt x="2195393" y="77014"/>
                  </a:lnTo>
                  <a:lnTo>
                    <a:pt x="2141743" y="63627"/>
                  </a:lnTo>
                  <a:lnTo>
                    <a:pt x="2086865" y="51811"/>
                  </a:lnTo>
                  <a:lnTo>
                    <a:pt x="2031419" y="41481"/>
                  </a:lnTo>
                  <a:lnTo>
                    <a:pt x="1976067" y="32554"/>
                  </a:lnTo>
                  <a:lnTo>
                    <a:pt x="1921467" y="24945"/>
                  </a:lnTo>
                  <a:lnTo>
                    <a:pt x="1868282" y="18571"/>
                  </a:lnTo>
                  <a:lnTo>
                    <a:pt x="1817171" y="13348"/>
                  </a:lnTo>
                  <a:lnTo>
                    <a:pt x="1768046" y="9139"/>
                  </a:lnTo>
                  <a:lnTo>
                    <a:pt x="1723433" y="5998"/>
                  </a:lnTo>
                  <a:lnTo>
                    <a:pt x="1682765" y="3740"/>
                  </a:lnTo>
                  <a:lnTo>
                    <a:pt x="1546098" y="0"/>
                  </a:lnTo>
                  <a:lnTo>
                    <a:pt x="1447800" y="761"/>
                  </a:lnTo>
                  <a:lnTo>
                    <a:pt x="1370354" y="3275"/>
                  </a:lnTo>
                  <a:lnTo>
                    <a:pt x="1325565" y="5663"/>
                  </a:lnTo>
                  <a:lnTo>
                    <a:pt x="1277506" y="8915"/>
                  </a:lnTo>
                  <a:lnTo>
                    <a:pt x="1226759" y="13117"/>
                  </a:lnTo>
                  <a:lnTo>
                    <a:pt x="1173903" y="18353"/>
                  </a:lnTo>
                  <a:lnTo>
                    <a:pt x="1119521" y="24706"/>
                  </a:lnTo>
                  <a:lnTo>
                    <a:pt x="1064193" y="32260"/>
                  </a:lnTo>
                  <a:lnTo>
                    <a:pt x="1008500" y="41101"/>
                  </a:lnTo>
                  <a:lnTo>
                    <a:pt x="953023" y="51310"/>
                  </a:lnTo>
                  <a:lnTo>
                    <a:pt x="898343" y="62974"/>
                  </a:lnTo>
                  <a:lnTo>
                    <a:pt x="845041" y="76175"/>
                  </a:lnTo>
                  <a:lnTo>
                    <a:pt x="793441" y="91085"/>
                  </a:lnTo>
                  <a:lnTo>
                    <a:pt x="744894" y="107526"/>
                  </a:lnTo>
                  <a:lnTo>
                    <a:pt x="699212" y="125844"/>
                  </a:lnTo>
                  <a:lnTo>
                    <a:pt x="657231" y="146036"/>
                  </a:lnTo>
                  <a:lnTo>
                    <a:pt x="619532" y="168185"/>
                  </a:lnTo>
                  <a:lnTo>
                    <a:pt x="586698" y="192376"/>
                  </a:lnTo>
                  <a:lnTo>
                    <a:pt x="548640" y="233171"/>
                  </a:lnTo>
                  <a:lnTo>
                    <a:pt x="542051" y="245689"/>
                  </a:lnTo>
                  <a:lnTo>
                    <a:pt x="544830" y="245363"/>
                  </a:lnTo>
                  <a:lnTo>
                    <a:pt x="544830" y="254597"/>
                  </a:lnTo>
                  <a:lnTo>
                    <a:pt x="547116" y="254507"/>
                  </a:lnTo>
                  <a:lnTo>
                    <a:pt x="549402" y="252221"/>
                  </a:lnTo>
                  <a:lnTo>
                    <a:pt x="557022" y="237743"/>
                  </a:lnTo>
                  <a:lnTo>
                    <a:pt x="566928" y="224027"/>
                  </a:lnTo>
                  <a:lnTo>
                    <a:pt x="627392" y="174650"/>
                  </a:lnTo>
                  <a:lnTo>
                    <a:pt x="664992" y="152973"/>
                  </a:lnTo>
                  <a:lnTo>
                    <a:pt x="706750" y="133198"/>
                  </a:lnTo>
                  <a:lnTo>
                    <a:pt x="752101" y="115245"/>
                  </a:lnTo>
                  <a:lnTo>
                    <a:pt x="800481" y="99035"/>
                  </a:lnTo>
                  <a:lnTo>
                    <a:pt x="851323" y="84488"/>
                  </a:lnTo>
                  <a:lnTo>
                    <a:pt x="904063" y="71524"/>
                  </a:lnTo>
                  <a:lnTo>
                    <a:pt x="958135" y="60064"/>
                  </a:lnTo>
                  <a:lnTo>
                    <a:pt x="1012974" y="50028"/>
                  </a:lnTo>
                  <a:lnTo>
                    <a:pt x="1068016" y="41337"/>
                  </a:lnTo>
                  <a:lnTo>
                    <a:pt x="1122694" y="33911"/>
                  </a:lnTo>
                  <a:lnTo>
                    <a:pt x="1176444" y="27671"/>
                  </a:lnTo>
                  <a:lnTo>
                    <a:pt x="1228701" y="22537"/>
                  </a:lnTo>
                  <a:lnTo>
                    <a:pt x="1278899" y="18428"/>
                  </a:lnTo>
                  <a:lnTo>
                    <a:pt x="1326473" y="15267"/>
                  </a:lnTo>
                  <a:lnTo>
                    <a:pt x="1370858" y="12973"/>
                  </a:lnTo>
                  <a:lnTo>
                    <a:pt x="1411488" y="11466"/>
                  </a:lnTo>
                  <a:lnTo>
                    <a:pt x="1546098" y="9905"/>
                  </a:lnTo>
                  <a:lnTo>
                    <a:pt x="1646682" y="12191"/>
                  </a:lnTo>
                  <a:lnTo>
                    <a:pt x="1723433" y="15781"/>
                  </a:lnTo>
                  <a:lnTo>
                    <a:pt x="1768795" y="18934"/>
                  </a:lnTo>
                  <a:lnTo>
                    <a:pt x="1815961" y="22932"/>
                  </a:lnTo>
                  <a:lnTo>
                    <a:pt x="1866536" y="28048"/>
                  </a:lnTo>
                  <a:lnTo>
                    <a:pt x="1919130" y="34301"/>
                  </a:lnTo>
                  <a:lnTo>
                    <a:pt x="1973102" y="41772"/>
                  </a:lnTo>
                  <a:lnTo>
                    <a:pt x="2027810" y="50543"/>
                  </a:lnTo>
                  <a:lnTo>
                    <a:pt x="2082612" y="60698"/>
                  </a:lnTo>
                  <a:lnTo>
                    <a:pt x="2136867" y="72316"/>
                  </a:lnTo>
                  <a:lnTo>
                    <a:pt x="2189933" y="85482"/>
                  </a:lnTo>
                  <a:lnTo>
                    <a:pt x="2241169" y="100276"/>
                  </a:lnTo>
                  <a:lnTo>
                    <a:pt x="2289932" y="116781"/>
                  </a:lnTo>
                  <a:lnTo>
                    <a:pt x="2335582" y="135078"/>
                  </a:lnTo>
                  <a:lnTo>
                    <a:pt x="2377477" y="155251"/>
                  </a:lnTo>
                  <a:lnTo>
                    <a:pt x="2414974" y="177380"/>
                  </a:lnTo>
                  <a:lnTo>
                    <a:pt x="2447434" y="201548"/>
                  </a:lnTo>
                  <a:lnTo>
                    <a:pt x="2483358" y="240791"/>
                  </a:lnTo>
                  <a:lnTo>
                    <a:pt x="2490216" y="254507"/>
                  </a:lnTo>
                  <a:lnTo>
                    <a:pt x="2490216" y="256031"/>
                  </a:lnTo>
                  <a:lnTo>
                    <a:pt x="2494026" y="267461"/>
                  </a:lnTo>
                  <a:lnTo>
                    <a:pt x="2494026" y="266699"/>
                  </a:lnTo>
                  <a:lnTo>
                    <a:pt x="2496312" y="280415"/>
                  </a:lnTo>
                  <a:lnTo>
                    <a:pt x="2496312" y="326745"/>
                  </a:lnTo>
                  <a:lnTo>
                    <a:pt x="2497074" y="325373"/>
                  </a:lnTo>
                  <a:lnTo>
                    <a:pt x="2497074" y="324611"/>
                  </a:lnTo>
                  <a:lnTo>
                    <a:pt x="2502408" y="310133"/>
                  </a:lnTo>
                  <a:lnTo>
                    <a:pt x="2502408" y="309371"/>
                  </a:lnTo>
                  <a:lnTo>
                    <a:pt x="2503170" y="309371"/>
                  </a:lnTo>
                  <a:lnTo>
                    <a:pt x="2505456" y="294893"/>
                  </a:lnTo>
                  <a:close/>
                </a:path>
                <a:path w="2505709" h="572770">
                  <a:moveTo>
                    <a:pt x="567690" y="361949"/>
                  </a:moveTo>
                  <a:lnTo>
                    <a:pt x="564642" y="360425"/>
                  </a:lnTo>
                  <a:lnTo>
                    <a:pt x="566036" y="361820"/>
                  </a:lnTo>
                  <a:lnTo>
                    <a:pt x="567690" y="361949"/>
                  </a:lnTo>
                  <a:close/>
                </a:path>
                <a:path w="2505709" h="572770">
                  <a:moveTo>
                    <a:pt x="566036" y="361820"/>
                  </a:moveTo>
                  <a:lnTo>
                    <a:pt x="564642" y="360425"/>
                  </a:lnTo>
                  <a:lnTo>
                    <a:pt x="564642" y="361710"/>
                  </a:lnTo>
                  <a:lnTo>
                    <a:pt x="566036" y="361820"/>
                  </a:lnTo>
                  <a:close/>
                </a:path>
                <a:path w="2505709" h="572770">
                  <a:moveTo>
                    <a:pt x="567690" y="363473"/>
                  </a:moveTo>
                  <a:lnTo>
                    <a:pt x="567690" y="361949"/>
                  </a:lnTo>
                  <a:lnTo>
                    <a:pt x="566036" y="361820"/>
                  </a:lnTo>
                  <a:lnTo>
                    <a:pt x="567690" y="363473"/>
                  </a:lnTo>
                  <a:close/>
                </a:path>
                <a:path w="2505709" h="572770">
                  <a:moveTo>
                    <a:pt x="2490216" y="256031"/>
                  </a:moveTo>
                  <a:lnTo>
                    <a:pt x="2490216" y="254507"/>
                  </a:lnTo>
                  <a:lnTo>
                    <a:pt x="2489454" y="253745"/>
                  </a:lnTo>
                  <a:lnTo>
                    <a:pt x="2490216" y="256031"/>
                  </a:lnTo>
                  <a:close/>
                </a:path>
                <a:path w="2505709" h="572770">
                  <a:moveTo>
                    <a:pt x="2496312" y="326745"/>
                  </a:moveTo>
                  <a:lnTo>
                    <a:pt x="2496312" y="293369"/>
                  </a:lnTo>
                  <a:lnTo>
                    <a:pt x="2493264" y="307847"/>
                  </a:lnTo>
                  <a:lnTo>
                    <a:pt x="2494026" y="307085"/>
                  </a:lnTo>
                  <a:lnTo>
                    <a:pt x="2494026" y="330860"/>
                  </a:lnTo>
                  <a:lnTo>
                    <a:pt x="2496312" y="32674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00976" y="3842257"/>
            <a:ext cx="1224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no </a:t>
            </a:r>
            <a:r>
              <a:rPr sz="2000" spc="-10" dirty="0">
                <a:latin typeface="Arial"/>
                <a:cs typeface="Arial"/>
              </a:rPr>
              <a:t>phone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725" y="1306322"/>
            <a:ext cx="7947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 </a:t>
            </a:r>
            <a:r>
              <a:rPr dirty="0"/>
              <a:t>= </a:t>
            </a:r>
            <a:r>
              <a:rPr dirty="0">
                <a:solidFill>
                  <a:srgbClr val="0000FF"/>
                </a:solidFill>
              </a:rPr>
              <a:t>Semi-structured </a:t>
            </a:r>
            <a:r>
              <a:rPr spc="-5" dirty="0"/>
              <a:t>Data</a:t>
            </a:r>
            <a:r>
              <a:rPr spc="-75" dirty="0"/>
              <a:t> </a:t>
            </a:r>
            <a:r>
              <a:rPr spc="-5" dirty="0"/>
              <a:t>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5021848"/>
            <a:ext cx="24485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Impossible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one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7762" y="5091112"/>
          <a:ext cx="3200400" cy="137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solidFill>
                            <a:srgbClr val="006500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2345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3456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55990" y="5511038"/>
            <a:ext cx="532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6519" y="3272028"/>
            <a:ext cx="7683500" cy="1640205"/>
            <a:chOff x="1366519" y="3272028"/>
            <a:chExt cx="7683500" cy="1640205"/>
          </a:xfrm>
        </p:grpSpPr>
        <p:sp>
          <p:nvSpPr>
            <p:cNvPr id="7" name="object 7"/>
            <p:cNvSpPr/>
            <p:nvPr/>
          </p:nvSpPr>
          <p:spPr>
            <a:xfrm>
              <a:off x="1366520" y="3272027"/>
              <a:ext cx="6078220" cy="1283970"/>
            </a:xfrm>
            <a:custGeom>
              <a:avLst/>
              <a:gdLst/>
              <a:ahLst/>
              <a:cxnLst/>
              <a:rect l="l" t="t" r="r" b="b"/>
              <a:pathLst>
                <a:path w="6078220" h="1283970">
                  <a:moveTo>
                    <a:pt x="6078220" y="0"/>
                  </a:moveTo>
                  <a:lnTo>
                    <a:pt x="6068314" y="0"/>
                  </a:lnTo>
                  <a:lnTo>
                    <a:pt x="6068314" y="9906"/>
                  </a:lnTo>
                  <a:lnTo>
                    <a:pt x="6068314" y="1274064"/>
                  </a:lnTo>
                  <a:lnTo>
                    <a:pt x="10414" y="1274064"/>
                  </a:lnTo>
                  <a:lnTo>
                    <a:pt x="10414" y="9906"/>
                  </a:lnTo>
                  <a:lnTo>
                    <a:pt x="6068314" y="9906"/>
                  </a:lnTo>
                  <a:lnTo>
                    <a:pt x="6068314" y="0"/>
                  </a:lnTo>
                  <a:lnTo>
                    <a:pt x="5080" y="0"/>
                  </a:lnTo>
                  <a:lnTo>
                    <a:pt x="508" y="0"/>
                  </a:lnTo>
                  <a:lnTo>
                    <a:pt x="0" y="0"/>
                  </a:lnTo>
                  <a:lnTo>
                    <a:pt x="0" y="1283970"/>
                  </a:lnTo>
                  <a:lnTo>
                    <a:pt x="6078220" y="1283970"/>
                  </a:lnTo>
                  <a:lnTo>
                    <a:pt x="6078220" y="1279398"/>
                  </a:lnTo>
                  <a:lnTo>
                    <a:pt x="6078220" y="4572"/>
                  </a:lnTo>
                  <a:lnTo>
                    <a:pt x="6078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79998" y="4270248"/>
              <a:ext cx="718566" cy="2152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5943" y="4794792"/>
              <a:ext cx="321019" cy="68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2505" y="4872573"/>
              <a:ext cx="1100773" cy="33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4663" y="4265676"/>
              <a:ext cx="2971799" cy="6408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4663" y="4264914"/>
              <a:ext cx="2975610" cy="647065"/>
            </a:xfrm>
            <a:custGeom>
              <a:avLst/>
              <a:gdLst/>
              <a:ahLst/>
              <a:cxnLst/>
              <a:rect l="l" t="t" r="r" b="b"/>
              <a:pathLst>
                <a:path w="2975609" h="647064">
                  <a:moveTo>
                    <a:pt x="6833" y="859"/>
                  </a:moveTo>
                  <a:lnTo>
                    <a:pt x="6096" y="761"/>
                  </a:lnTo>
                  <a:lnTo>
                    <a:pt x="3810" y="0"/>
                  </a:lnTo>
                  <a:lnTo>
                    <a:pt x="1524" y="1523"/>
                  </a:lnTo>
                  <a:lnTo>
                    <a:pt x="762" y="3809"/>
                  </a:lnTo>
                  <a:lnTo>
                    <a:pt x="0" y="6857"/>
                  </a:lnTo>
                  <a:lnTo>
                    <a:pt x="1524" y="9143"/>
                  </a:lnTo>
                  <a:lnTo>
                    <a:pt x="3810" y="9905"/>
                  </a:lnTo>
                  <a:lnTo>
                    <a:pt x="4572" y="10133"/>
                  </a:lnTo>
                  <a:lnTo>
                    <a:pt x="4572" y="9905"/>
                  </a:lnTo>
                  <a:lnTo>
                    <a:pt x="6833" y="859"/>
                  </a:lnTo>
                  <a:close/>
                </a:path>
                <a:path w="2975609" h="647064">
                  <a:moveTo>
                    <a:pt x="63276" y="17633"/>
                  </a:moveTo>
                  <a:lnTo>
                    <a:pt x="7457" y="941"/>
                  </a:lnTo>
                  <a:lnTo>
                    <a:pt x="6833" y="859"/>
                  </a:lnTo>
                  <a:lnTo>
                    <a:pt x="4572" y="9905"/>
                  </a:lnTo>
                  <a:lnTo>
                    <a:pt x="63276" y="17633"/>
                  </a:lnTo>
                  <a:close/>
                </a:path>
                <a:path w="2975609" h="647064">
                  <a:moveTo>
                    <a:pt x="729234" y="222503"/>
                  </a:moveTo>
                  <a:lnTo>
                    <a:pt x="729234" y="218693"/>
                  </a:lnTo>
                  <a:lnTo>
                    <a:pt x="727710" y="216407"/>
                  </a:lnTo>
                  <a:lnTo>
                    <a:pt x="725424" y="215645"/>
                  </a:lnTo>
                  <a:lnTo>
                    <a:pt x="63276" y="17633"/>
                  </a:lnTo>
                  <a:lnTo>
                    <a:pt x="4572" y="9905"/>
                  </a:lnTo>
                  <a:lnTo>
                    <a:pt x="4572" y="10133"/>
                  </a:lnTo>
                  <a:lnTo>
                    <a:pt x="710715" y="221078"/>
                  </a:lnTo>
                  <a:lnTo>
                    <a:pt x="722376" y="216407"/>
                  </a:lnTo>
                  <a:lnTo>
                    <a:pt x="723138" y="224789"/>
                  </a:lnTo>
                  <a:lnTo>
                    <a:pt x="723138" y="226009"/>
                  </a:lnTo>
                  <a:lnTo>
                    <a:pt x="726186" y="224789"/>
                  </a:lnTo>
                  <a:lnTo>
                    <a:pt x="727710" y="224027"/>
                  </a:lnTo>
                  <a:lnTo>
                    <a:pt x="729234" y="222503"/>
                  </a:lnTo>
                  <a:close/>
                </a:path>
                <a:path w="2975609" h="647064">
                  <a:moveTo>
                    <a:pt x="1024128" y="144017"/>
                  </a:moveTo>
                  <a:lnTo>
                    <a:pt x="1024128" y="134873"/>
                  </a:lnTo>
                  <a:lnTo>
                    <a:pt x="1022604" y="134873"/>
                  </a:lnTo>
                  <a:lnTo>
                    <a:pt x="1022604" y="134673"/>
                  </a:lnTo>
                  <a:lnTo>
                    <a:pt x="7457" y="941"/>
                  </a:lnTo>
                  <a:lnTo>
                    <a:pt x="63276" y="17633"/>
                  </a:lnTo>
                  <a:lnTo>
                    <a:pt x="1022604" y="143917"/>
                  </a:lnTo>
                  <a:lnTo>
                    <a:pt x="1022604" y="134873"/>
                  </a:lnTo>
                  <a:lnTo>
                    <a:pt x="1023238" y="134756"/>
                  </a:lnTo>
                  <a:lnTo>
                    <a:pt x="1023238" y="144001"/>
                  </a:lnTo>
                  <a:lnTo>
                    <a:pt x="1024128" y="144017"/>
                  </a:lnTo>
                  <a:close/>
                </a:path>
                <a:path w="2975609" h="647064">
                  <a:moveTo>
                    <a:pt x="723138" y="226009"/>
                  </a:moveTo>
                  <a:lnTo>
                    <a:pt x="723138" y="224789"/>
                  </a:lnTo>
                  <a:lnTo>
                    <a:pt x="710715" y="221078"/>
                  </a:lnTo>
                  <a:lnTo>
                    <a:pt x="648784" y="251883"/>
                  </a:lnTo>
                  <a:lnTo>
                    <a:pt x="612062" y="277138"/>
                  </a:lnTo>
                  <a:lnTo>
                    <a:pt x="583013" y="305600"/>
                  </a:lnTo>
                  <a:lnTo>
                    <a:pt x="562210" y="370997"/>
                  </a:lnTo>
                  <a:lnTo>
                    <a:pt x="571576" y="393130"/>
                  </a:lnTo>
                  <a:lnTo>
                    <a:pt x="571576" y="368692"/>
                  </a:lnTo>
                  <a:lnTo>
                    <a:pt x="575182" y="337208"/>
                  </a:lnTo>
                  <a:lnTo>
                    <a:pt x="621030" y="282069"/>
                  </a:lnTo>
                  <a:lnTo>
                    <a:pt x="655971" y="259008"/>
                  </a:lnTo>
                  <a:lnTo>
                    <a:pt x="694182" y="239267"/>
                  </a:lnTo>
                  <a:lnTo>
                    <a:pt x="704088" y="234695"/>
                  </a:lnTo>
                  <a:lnTo>
                    <a:pt x="714756" y="229361"/>
                  </a:lnTo>
                  <a:lnTo>
                    <a:pt x="723138" y="226009"/>
                  </a:lnTo>
                  <a:close/>
                </a:path>
                <a:path w="2975609" h="647064">
                  <a:moveTo>
                    <a:pt x="2965776" y="394971"/>
                  </a:moveTo>
                  <a:lnTo>
                    <a:pt x="2965776" y="353545"/>
                  </a:lnTo>
                  <a:lnTo>
                    <a:pt x="2962011" y="383566"/>
                  </a:lnTo>
                  <a:lnTo>
                    <a:pt x="2945242" y="411564"/>
                  </a:lnTo>
                  <a:lnTo>
                    <a:pt x="2881745" y="461252"/>
                  </a:lnTo>
                  <a:lnTo>
                    <a:pt x="2839546" y="482819"/>
                  </a:lnTo>
                  <a:lnTo>
                    <a:pt x="2793396" y="502120"/>
                  </a:lnTo>
                  <a:lnTo>
                    <a:pt x="2745560" y="519094"/>
                  </a:lnTo>
                  <a:lnTo>
                    <a:pt x="2698302" y="533680"/>
                  </a:lnTo>
                  <a:lnTo>
                    <a:pt x="2653886" y="545818"/>
                  </a:lnTo>
                  <a:lnTo>
                    <a:pt x="2614574" y="555445"/>
                  </a:lnTo>
                  <a:lnTo>
                    <a:pt x="2560320" y="566927"/>
                  </a:lnTo>
                  <a:lnTo>
                    <a:pt x="2513076" y="576071"/>
                  </a:lnTo>
                  <a:lnTo>
                    <a:pt x="2463546" y="585215"/>
                  </a:lnTo>
                  <a:lnTo>
                    <a:pt x="2412492" y="592835"/>
                  </a:lnTo>
                  <a:lnTo>
                    <a:pt x="2360676" y="600455"/>
                  </a:lnTo>
                  <a:lnTo>
                    <a:pt x="2312005" y="606131"/>
                  </a:lnTo>
                  <a:lnTo>
                    <a:pt x="2262936" y="611359"/>
                  </a:lnTo>
                  <a:lnTo>
                    <a:pt x="2213499" y="616132"/>
                  </a:lnTo>
                  <a:lnTo>
                    <a:pt x="2163726" y="620440"/>
                  </a:lnTo>
                  <a:lnTo>
                    <a:pt x="2113649" y="624274"/>
                  </a:lnTo>
                  <a:lnTo>
                    <a:pt x="2063299" y="627626"/>
                  </a:lnTo>
                  <a:lnTo>
                    <a:pt x="2012642" y="630491"/>
                  </a:lnTo>
                  <a:lnTo>
                    <a:pt x="1961465" y="632865"/>
                  </a:lnTo>
                  <a:lnTo>
                    <a:pt x="1910088" y="634724"/>
                  </a:lnTo>
                  <a:lnTo>
                    <a:pt x="1858550" y="636058"/>
                  </a:lnTo>
                  <a:lnTo>
                    <a:pt x="1808554" y="636848"/>
                  </a:lnTo>
                  <a:lnTo>
                    <a:pt x="1755136" y="637111"/>
                  </a:lnTo>
                  <a:lnTo>
                    <a:pt x="1705846" y="636853"/>
                  </a:lnTo>
                  <a:lnTo>
                    <a:pt x="1654444" y="636031"/>
                  </a:lnTo>
                  <a:lnTo>
                    <a:pt x="1603053" y="634648"/>
                  </a:lnTo>
                  <a:lnTo>
                    <a:pt x="1551703" y="632695"/>
                  </a:lnTo>
                  <a:lnTo>
                    <a:pt x="1500427" y="630164"/>
                  </a:lnTo>
                  <a:lnTo>
                    <a:pt x="1449255" y="627044"/>
                  </a:lnTo>
                  <a:lnTo>
                    <a:pt x="1398219" y="623328"/>
                  </a:lnTo>
                  <a:lnTo>
                    <a:pt x="1347351" y="619007"/>
                  </a:lnTo>
                  <a:lnTo>
                    <a:pt x="1296682" y="614071"/>
                  </a:lnTo>
                  <a:lnTo>
                    <a:pt x="1246243" y="608513"/>
                  </a:lnTo>
                  <a:lnTo>
                    <a:pt x="1196066" y="602324"/>
                  </a:lnTo>
                  <a:lnTo>
                    <a:pt x="1146183" y="595494"/>
                  </a:lnTo>
                  <a:lnTo>
                    <a:pt x="1096625" y="588014"/>
                  </a:lnTo>
                  <a:lnTo>
                    <a:pt x="1047423" y="579877"/>
                  </a:lnTo>
                  <a:lnTo>
                    <a:pt x="998608" y="571073"/>
                  </a:lnTo>
                  <a:lnTo>
                    <a:pt x="950214" y="561593"/>
                  </a:lnTo>
                  <a:lnTo>
                    <a:pt x="906780" y="551687"/>
                  </a:lnTo>
                  <a:lnTo>
                    <a:pt x="865632" y="541019"/>
                  </a:lnTo>
                  <a:lnTo>
                    <a:pt x="820183" y="527996"/>
                  </a:lnTo>
                  <a:lnTo>
                    <a:pt x="773654" y="512998"/>
                  </a:lnTo>
                  <a:lnTo>
                    <a:pt x="727446" y="495673"/>
                  </a:lnTo>
                  <a:lnTo>
                    <a:pt x="682961" y="475667"/>
                  </a:lnTo>
                  <a:lnTo>
                    <a:pt x="641604" y="452627"/>
                  </a:lnTo>
                  <a:lnTo>
                    <a:pt x="627126" y="442721"/>
                  </a:lnTo>
                  <a:lnTo>
                    <a:pt x="620992" y="438111"/>
                  </a:lnTo>
                  <a:lnTo>
                    <a:pt x="585654" y="402430"/>
                  </a:lnTo>
                  <a:lnTo>
                    <a:pt x="571576" y="368692"/>
                  </a:lnTo>
                  <a:lnTo>
                    <a:pt x="571576" y="393130"/>
                  </a:lnTo>
                  <a:lnTo>
                    <a:pt x="577596" y="407355"/>
                  </a:lnTo>
                  <a:lnTo>
                    <a:pt x="614934" y="445769"/>
                  </a:lnTo>
                  <a:lnTo>
                    <a:pt x="621792" y="451103"/>
                  </a:lnTo>
                  <a:lnTo>
                    <a:pt x="629412" y="455675"/>
                  </a:lnTo>
                  <a:lnTo>
                    <a:pt x="636270" y="461009"/>
                  </a:lnTo>
                  <a:lnTo>
                    <a:pt x="678271" y="484049"/>
                  </a:lnTo>
                  <a:lnTo>
                    <a:pt x="721814" y="503772"/>
                  </a:lnTo>
                  <a:lnTo>
                    <a:pt x="766552" y="520746"/>
                  </a:lnTo>
                  <a:lnTo>
                    <a:pt x="812142" y="535536"/>
                  </a:lnTo>
                  <a:lnTo>
                    <a:pt x="858237" y="548709"/>
                  </a:lnTo>
                  <a:lnTo>
                    <a:pt x="904494" y="560831"/>
                  </a:lnTo>
                  <a:lnTo>
                    <a:pt x="947928" y="570737"/>
                  </a:lnTo>
                  <a:lnTo>
                    <a:pt x="993648" y="579881"/>
                  </a:lnTo>
                  <a:lnTo>
                    <a:pt x="1042252" y="588682"/>
                  </a:lnTo>
                  <a:lnTo>
                    <a:pt x="1091326" y="596834"/>
                  </a:lnTo>
                  <a:lnTo>
                    <a:pt x="1140833" y="604345"/>
                  </a:lnTo>
                  <a:lnTo>
                    <a:pt x="1190736" y="611221"/>
                  </a:lnTo>
                  <a:lnTo>
                    <a:pt x="1240996" y="617469"/>
                  </a:lnTo>
                  <a:lnTo>
                    <a:pt x="1291578" y="623095"/>
                  </a:lnTo>
                  <a:lnTo>
                    <a:pt x="1342444" y="628106"/>
                  </a:lnTo>
                  <a:lnTo>
                    <a:pt x="1393556" y="632510"/>
                  </a:lnTo>
                  <a:lnTo>
                    <a:pt x="1444878" y="636312"/>
                  </a:lnTo>
                  <a:lnTo>
                    <a:pt x="1496373" y="639519"/>
                  </a:lnTo>
                  <a:lnTo>
                    <a:pt x="1548004" y="642139"/>
                  </a:lnTo>
                  <a:lnTo>
                    <a:pt x="1599732" y="644178"/>
                  </a:lnTo>
                  <a:lnTo>
                    <a:pt x="1651522" y="645642"/>
                  </a:lnTo>
                  <a:lnTo>
                    <a:pt x="1703336" y="646539"/>
                  </a:lnTo>
                  <a:lnTo>
                    <a:pt x="1755136" y="646875"/>
                  </a:lnTo>
                  <a:lnTo>
                    <a:pt x="1806887" y="646656"/>
                  </a:lnTo>
                  <a:lnTo>
                    <a:pt x="1858550" y="645890"/>
                  </a:lnTo>
                  <a:lnTo>
                    <a:pt x="1910925" y="644554"/>
                  </a:lnTo>
                  <a:lnTo>
                    <a:pt x="1961905" y="642723"/>
                  </a:lnTo>
                  <a:lnTo>
                    <a:pt x="2012707" y="640371"/>
                  </a:lnTo>
                  <a:lnTo>
                    <a:pt x="2063584" y="637487"/>
                  </a:lnTo>
                  <a:lnTo>
                    <a:pt x="2114253" y="634084"/>
                  </a:lnTo>
                  <a:lnTo>
                    <a:pt x="2164611" y="630175"/>
                  </a:lnTo>
                  <a:lnTo>
                    <a:pt x="2214622" y="625765"/>
                  </a:lnTo>
                  <a:lnTo>
                    <a:pt x="2264249" y="620861"/>
                  </a:lnTo>
                  <a:lnTo>
                    <a:pt x="2313454" y="615470"/>
                  </a:lnTo>
                  <a:lnTo>
                    <a:pt x="2362200" y="609599"/>
                  </a:lnTo>
                  <a:lnTo>
                    <a:pt x="2414016" y="602741"/>
                  </a:lnTo>
                  <a:lnTo>
                    <a:pt x="2465070" y="594359"/>
                  </a:lnTo>
                  <a:lnTo>
                    <a:pt x="2514600" y="585215"/>
                  </a:lnTo>
                  <a:lnTo>
                    <a:pt x="2561844" y="576071"/>
                  </a:lnTo>
                  <a:lnTo>
                    <a:pt x="2620071" y="563678"/>
                  </a:lnTo>
                  <a:lnTo>
                    <a:pt x="2660945" y="553657"/>
                  </a:lnTo>
                  <a:lnTo>
                    <a:pt x="2706649" y="541103"/>
                  </a:lnTo>
                  <a:lnTo>
                    <a:pt x="2754923" y="526028"/>
                  </a:lnTo>
                  <a:lnTo>
                    <a:pt x="2803510" y="508446"/>
                  </a:lnTo>
                  <a:lnTo>
                    <a:pt x="2850151" y="488370"/>
                  </a:lnTo>
                  <a:lnTo>
                    <a:pt x="2892587" y="465811"/>
                  </a:lnTo>
                  <a:lnTo>
                    <a:pt x="2928560" y="440783"/>
                  </a:lnTo>
                  <a:lnTo>
                    <a:pt x="2955812" y="413298"/>
                  </a:lnTo>
                  <a:lnTo>
                    <a:pt x="2965776" y="394971"/>
                  </a:lnTo>
                  <a:close/>
                </a:path>
                <a:path w="2975609" h="647064">
                  <a:moveTo>
                    <a:pt x="723138" y="224789"/>
                  </a:moveTo>
                  <a:lnTo>
                    <a:pt x="722376" y="216407"/>
                  </a:lnTo>
                  <a:lnTo>
                    <a:pt x="710715" y="221078"/>
                  </a:lnTo>
                  <a:lnTo>
                    <a:pt x="723138" y="224789"/>
                  </a:lnTo>
                  <a:close/>
                </a:path>
                <a:path w="2975609" h="647064">
                  <a:moveTo>
                    <a:pt x="2975118" y="351008"/>
                  </a:moveTo>
                  <a:lnTo>
                    <a:pt x="2951988" y="302513"/>
                  </a:lnTo>
                  <a:lnTo>
                    <a:pt x="2909256" y="265203"/>
                  </a:lnTo>
                  <a:lnTo>
                    <a:pt x="2865718" y="239304"/>
                  </a:lnTo>
                  <a:lnTo>
                    <a:pt x="2817842" y="217393"/>
                  </a:lnTo>
                  <a:lnTo>
                    <a:pt x="2768196" y="198904"/>
                  </a:lnTo>
                  <a:lnTo>
                    <a:pt x="2719346" y="183270"/>
                  </a:lnTo>
                  <a:lnTo>
                    <a:pt x="2673858" y="169925"/>
                  </a:lnTo>
                  <a:lnTo>
                    <a:pt x="2632710" y="159257"/>
                  </a:lnTo>
                  <a:lnTo>
                    <a:pt x="2589276" y="149351"/>
                  </a:lnTo>
                  <a:lnTo>
                    <a:pt x="2540984" y="139907"/>
                  </a:lnTo>
                  <a:lnTo>
                    <a:pt x="2492225" y="131132"/>
                  </a:lnTo>
                  <a:lnTo>
                    <a:pt x="2443035" y="123017"/>
                  </a:lnTo>
                  <a:lnTo>
                    <a:pt x="2393450" y="115554"/>
                  </a:lnTo>
                  <a:lnTo>
                    <a:pt x="2343508" y="108735"/>
                  </a:lnTo>
                  <a:lnTo>
                    <a:pt x="2293244" y="102551"/>
                  </a:lnTo>
                  <a:lnTo>
                    <a:pt x="2242696" y="96994"/>
                  </a:lnTo>
                  <a:lnTo>
                    <a:pt x="2191900" y="92055"/>
                  </a:lnTo>
                  <a:lnTo>
                    <a:pt x="2140892" y="87725"/>
                  </a:lnTo>
                  <a:lnTo>
                    <a:pt x="2089710" y="83997"/>
                  </a:lnTo>
                  <a:lnTo>
                    <a:pt x="2038389" y="80862"/>
                  </a:lnTo>
                  <a:lnTo>
                    <a:pt x="1986967" y="78311"/>
                  </a:lnTo>
                  <a:lnTo>
                    <a:pt x="1935480" y="76336"/>
                  </a:lnTo>
                  <a:lnTo>
                    <a:pt x="1883965" y="74928"/>
                  </a:lnTo>
                  <a:lnTo>
                    <a:pt x="1832108" y="74077"/>
                  </a:lnTo>
                  <a:lnTo>
                    <a:pt x="1755136" y="73902"/>
                  </a:lnTo>
                  <a:lnTo>
                    <a:pt x="1729615" y="74023"/>
                  </a:lnTo>
                  <a:lnTo>
                    <a:pt x="1678352" y="74800"/>
                  </a:lnTo>
                  <a:lnTo>
                    <a:pt x="1627245" y="76101"/>
                  </a:lnTo>
                  <a:lnTo>
                    <a:pt x="1576328" y="77919"/>
                  </a:lnTo>
                  <a:lnTo>
                    <a:pt x="1525639" y="80245"/>
                  </a:lnTo>
                  <a:lnTo>
                    <a:pt x="1475215" y="83071"/>
                  </a:lnTo>
                  <a:lnTo>
                    <a:pt x="1425092" y="86387"/>
                  </a:lnTo>
                  <a:lnTo>
                    <a:pt x="1375307" y="90186"/>
                  </a:lnTo>
                  <a:lnTo>
                    <a:pt x="1325896" y="94459"/>
                  </a:lnTo>
                  <a:lnTo>
                    <a:pt x="1276896" y="99198"/>
                  </a:lnTo>
                  <a:lnTo>
                    <a:pt x="1228344" y="104393"/>
                  </a:lnTo>
                  <a:lnTo>
                    <a:pt x="1175004" y="110489"/>
                  </a:lnTo>
                  <a:lnTo>
                    <a:pt x="1123188" y="118109"/>
                  </a:lnTo>
                  <a:lnTo>
                    <a:pt x="1072134" y="125729"/>
                  </a:lnTo>
                  <a:lnTo>
                    <a:pt x="1023238" y="134756"/>
                  </a:lnTo>
                  <a:lnTo>
                    <a:pt x="1024128" y="134873"/>
                  </a:lnTo>
                  <a:lnTo>
                    <a:pt x="1024128" y="144017"/>
                  </a:lnTo>
                  <a:lnTo>
                    <a:pt x="1024890" y="144017"/>
                  </a:lnTo>
                  <a:lnTo>
                    <a:pt x="1074420" y="135635"/>
                  </a:lnTo>
                  <a:lnTo>
                    <a:pt x="1124712" y="127253"/>
                  </a:lnTo>
                  <a:lnTo>
                    <a:pt x="1176528" y="120395"/>
                  </a:lnTo>
                  <a:lnTo>
                    <a:pt x="1229868" y="113537"/>
                  </a:lnTo>
                  <a:lnTo>
                    <a:pt x="1279740" y="108628"/>
                  </a:lnTo>
                  <a:lnTo>
                    <a:pt x="1329699" y="104106"/>
                  </a:lnTo>
                  <a:lnTo>
                    <a:pt x="1379734" y="99983"/>
                  </a:lnTo>
                  <a:lnTo>
                    <a:pt x="1429839" y="96275"/>
                  </a:lnTo>
                  <a:lnTo>
                    <a:pt x="1480004" y="92997"/>
                  </a:lnTo>
                  <a:lnTo>
                    <a:pt x="1530219" y="90162"/>
                  </a:lnTo>
                  <a:lnTo>
                    <a:pt x="1580478" y="87785"/>
                  </a:lnTo>
                  <a:lnTo>
                    <a:pt x="1630771" y="85881"/>
                  </a:lnTo>
                  <a:lnTo>
                    <a:pt x="1681089" y="84464"/>
                  </a:lnTo>
                  <a:lnTo>
                    <a:pt x="1731423" y="83547"/>
                  </a:lnTo>
                  <a:lnTo>
                    <a:pt x="1780996" y="83153"/>
                  </a:lnTo>
                  <a:lnTo>
                    <a:pt x="1832458" y="83280"/>
                  </a:lnTo>
                  <a:lnTo>
                    <a:pt x="1882441" y="83949"/>
                  </a:lnTo>
                  <a:lnTo>
                    <a:pt x="1932755" y="85182"/>
                  </a:lnTo>
                  <a:lnTo>
                    <a:pt x="1983043" y="86987"/>
                  </a:lnTo>
                  <a:lnTo>
                    <a:pt x="2033296" y="89380"/>
                  </a:lnTo>
                  <a:lnTo>
                    <a:pt x="2083505" y="92375"/>
                  </a:lnTo>
                  <a:lnTo>
                    <a:pt x="2133661" y="95986"/>
                  </a:lnTo>
                  <a:lnTo>
                    <a:pt x="2183756" y="100228"/>
                  </a:lnTo>
                  <a:lnTo>
                    <a:pt x="2233781" y="105116"/>
                  </a:lnTo>
                  <a:lnTo>
                    <a:pt x="2283728" y="110662"/>
                  </a:lnTo>
                  <a:lnTo>
                    <a:pt x="2333587" y="116883"/>
                  </a:lnTo>
                  <a:lnTo>
                    <a:pt x="2383350" y="123791"/>
                  </a:lnTo>
                  <a:lnTo>
                    <a:pt x="2433009" y="131403"/>
                  </a:lnTo>
                  <a:lnTo>
                    <a:pt x="2482554" y="139732"/>
                  </a:lnTo>
                  <a:lnTo>
                    <a:pt x="2531977" y="148792"/>
                  </a:lnTo>
                  <a:lnTo>
                    <a:pt x="2581270" y="158597"/>
                  </a:lnTo>
                  <a:lnTo>
                    <a:pt x="2630424" y="169163"/>
                  </a:lnTo>
                  <a:lnTo>
                    <a:pt x="2671572" y="179069"/>
                  </a:lnTo>
                  <a:lnTo>
                    <a:pt x="2711196" y="190499"/>
                  </a:lnTo>
                  <a:lnTo>
                    <a:pt x="2756990" y="205308"/>
                  </a:lnTo>
                  <a:lnTo>
                    <a:pt x="2806925" y="223577"/>
                  </a:lnTo>
                  <a:lnTo>
                    <a:pt x="2856746" y="245643"/>
                  </a:lnTo>
                  <a:lnTo>
                    <a:pt x="2902200" y="271843"/>
                  </a:lnTo>
                  <a:lnTo>
                    <a:pt x="2939034" y="302513"/>
                  </a:lnTo>
                  <a:lnTo>
                    <a:pt x="2949702" y="315467"/>
                  </a:lnTo>
                  <a:lnTo>
                    <a:pt x="2954274" y="321563"/>
                  </a:lnTo>
                  <a:lnTo>
                    <a:pt x="2965776" y="353545"/>
                  </a:lnTo>
                  <a:lnTo>
                    <a:pt x="2965776" y="394971"/>
                  </a:lnTo>
                  <a:lnTo>
                    <a:pt x="2972084" y="383369"/>
                  </a:lnTo>
                  <a:lnTo>
                    <a:pt x="2975118" y="35100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1739" y="2461513"/>
            <a:ext cx="7385684" cy="232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Repeated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2590"/>
              </a:lnSpc>
              <a:spcBef>
                <a:spcPts val="2675"/>
              </a:spcBef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”:</a:t>
            </a:r>
            <a:endParaRPr sz="2400">
              <a:latin typeface="Arial"/>
              <a:cs typeface="Arial"/>
            </a:endParaRPr>
          </a:p>
          <a:p>
            <a:pPr marL="57785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[{“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”: “John”,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400" spc="-5" dirty="0">
                <a:latin typeface="Arial"/>
                <a:cs typeface="Arial"/>
              </a:rPr>
              <a:t>”: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1234},</a:t>
            </a:r>
            <a:endParaRPr sz="2400">
              <a:latin typeface="Arial"/>
              <a:cs typeface="Arial"/>
            </a:endParaRPr>
          </a:p>
          <a:p>
            <a:pPr marL="66167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”: </a:t>
            </a:r>
            <a:r>
              <a:rPr sz="2400" dirty="0">
                <a:latin typeface="Arial"/>
                <a:cs typeface="Arial"/>
              </a:rPr>
              <a:t>“Mary”,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400" spc="-5" dirty="0">
                <a:latin typeface="Arial"/>
                <a:cs typeface="Arial"/>
              </a:rPr>
              <a:t>”: [1234,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5678]}]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515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2320"/>
              </a:lnSpc>
            </a:pPr>
            <a:r>
              <a:rPr sz="2000" spc="-45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phones </a:t>
            </a:r>
            <a:r>
              <a:rPr sz="2000" spc="-5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9885" y="1306322"/>
            <a:ext cx="5279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Serverless</a:t>
            </a:r>
            <a:r>
              <a:rPr spc="-90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0135" y="6734047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2300" y="2053020"/>
            <a:ext cx="1678939" cy="659130"/>
            <a:chOff x="3162300" y="2053020"/>
            <a:chExt cx="1678939" cy="659130"/>
          </a:xfrm>
        </p:grpSpPr>
        <p:sp>
          <p:nvSpPr>
            <p:cNvPr id="6" name="object 6"/>
            <p:cNvSpPr/>
            <p:nvPr/>
          </p:nvSpPr>
          <p:spPr>
            <a:xfrm>
              <a:off x="3826340" y="2609087"/>
              <a:ext cx="439438" cy="97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3377" y="2553541"/>
              <a:ext cx="295140" cy="132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8301" y="2553461"/>
              <a:ext cx="568451" cy="54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2300" y="2053020"/>
              <a:ext cx="1676400" cy="653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2300" y="2053026"/>
              <a:ext cx="1678939" cy="659130"/>
            </a:xfrm>
            <a:custGeom>
              <a:avLst/>
              <a:gdLst/>
              <a:ahLst/>
              <a:cxnLst/>
              <a:rect l="l" t="t" r="r" b="b"/>
              <a:pathLst>
                <a:path w="1678939" h="659130">
                  <a:moveTo>
                    <a:pt x="502919" y="390228"/>
                  </a:moveTo>
                  <a:lnTo>
                    <a:pt x="502919" y="380039"/>
                  </a:lnTo>
                  <a:lnTo>
                    <a:pt x="499871" y="386135"/>
                  </a:lnTo>
                  <a:lnTo>
                    <a:pt x="498612" y="381516"/>
                  </a:lnTo>
                  <a:lnTo>
                    <a:pt x="3047" y="551489"/>
                  </a:lnTo>
                  <a:lnTo>
                    <a:pt x="761" y="552251"/>
                  </a:lnTo>
                  <a:lnTo>
                    <a:pt x="0" y="554537"/>
                  </a:lnTo>
                  <a:lnTo>
                    <a:pt x="0" y="556823"/>
                  </a:lnTo>
                  <a:lnTo>
                    <a:pt x="761" y="559109"/>
                  </a:lnTo>
                  <a:lnTo>
                    <a:pt x="3047" y="560633"/>
                  </a:lnTo>
                  <a:lnTo>
                    <a:pt x="4571" y="560633"/>
                  </a:lnTo>
                  <a:lnTo>
                    <a:pt x="4571" y="551489"/>
                  </a:lnTo>
                  <a:lnTo>
                    <a:pt x="43718" y="547728"/>
                  </a:lnTo>
                  <a:lnTo>
                    <a:pt x="502919" y="390228"/>
                  </a:lnTo>
                  <a:close/>
                </a:path>
                <a:path w="1678939" h="659130">
                  <a:moveTo>
                    <a:pt x="43718" y="547728"/>
                  </a:moveTo>
                  <a:lnTo>
                    <a:pt x="4571" y="551489"/>
                  </a:lnTo>
                  <a:lnTo>
                    <a:pt x="6084" y="560562"/>
                  </a:lnTo>
                  <a:lnTo>
                    <a:pt x="6386" y="560533"/>
                  </a:lnTo>
                  <a:lnTo>
                    <a:pt x="43718" y="547728"/>
                  </a:lnTo>
                  <a:close/>
                </a:path>
                <a:path w="1678939" h="659130">
                  <a:moveTo>
                    <a:pt x="6084" y="560562"/>
                  </a:moveTo>
                  <a:lnTo>
                    <a:pt x="4571" y="551489"/>
                  </a:lnTo>
                  <a:lnTo>
                    <a:pt x="4571" y="560633"/>
                  </a:lnTo>
                  <a:lnTo>
                    <a:pt x="6084" y="560562"/>
                  </a:lnTo>
                  <a:close/>
                </a:path>
                <a:path w="1678939" h="659130">
                  <a:moveTo>
                    <a:pt x="1669351" y="391364"/>
                  </a:moveTo>
                  <a:lnTo>
                    <a:pt x="1669351" y="349373"/>
                  </a:lnTo>
                  <a:lnTo>
                    <a:pt x="1659604" y="390645"/>
                  </a:lnTo>
                  <a:lnTo>
                    <a:pt x="1640982" y="429135"/>
                  </a:lnTo>
                  <a:lnTo>
                    <a:pt x="1615081" y="464556"/>
                  </a:lnTo>
                  <a:lnTo>
                    <a:pt x="1583500" y="496619"/>
                  </a:lnTo>
                  <a:lnTo>
                    <a:pt x="1547838" y="525036"/>
                  </a:lnTo>
                  <a:lnTo>
                    <a:pt x="1509692" y="549518"/>
                  </a:lnTo>
                  <a:lnTo>
                    <a:pt x="1470659" y="569777"/>
                  </a:lnTo>
                  <a:lnTo>
                    <a:pt x="1426464" y="588827"/>
                  </a:lnTo>
                  <a:lnTo>
                    <a:pt x="1384094" y="604162"/>
                  </a:lnTo>
                  <a:lnTo>
                    <a:pt x="1339531" y="617315"/>
                  </a:lnTo>
                  <a:lnTo>
                    <a:pt x="1293096" y="628247"/>
                  </a:lnTo>
                  <a:lnTo>
                    <a:pt x="1245107" y="636921"/>
                  </a:lnTo>
                  <a:lnTo>
                    <a:pt x="1195885" y="643300"/>
                  </a:lnTo>
                  <a:lnTo>
                    <a:pt x="1145750" y="647346"/>
                  </a:lnTo>
                  <a:lnTo>
                    <a:pt x="1095023" y="649021"/>
                  </a:lnTo>
                  <a:lnTo>
                    <a:pt x="1044024" y="648287"/>
                  </a:lnTo>
                  <a:lnTo>
                    <a:pt x="993072" y="645107"/>
                  </a:lnTo>
                  <a:lnTo>
                    <a:pt x="942489" y="639444"/>
                  </a:lnTo>
                  <a:lnTo>
                    <a:pt x="892593" y="631260"/>
                  </a:lnTo>
                  <a:lnTo>
                    <a:pt x="843533" y="620469"/>
                  </a:lnTo>
                  <a:lnTo>
                    <a:pt x="796148" y="607178"/>
                  </a:lnTo>
                  <a:lnTo>
                    <a:pt x="750238" y="591204"/>
                  </a:lnTo>
                  <a:lnTo>
                    <a:pt x="706296" y="572559"/>
                  </a:lnTo>
                  <a:lnTo>
                    <a:pt x="664644" y="551205"/>
                  </a:lnTo>
                  <a:lnTo>
                    <a:pt x="625601" y="527105"/>
                  </a:lnTo>
                  <a:lnTo>
                    <a:pt x="587501" y="497387"/>
                  </a:lnTo>
                  <a:lnTo>
                    <a:pt x="586739" y="495863"/>
                  </a:lnTo>
                  <a:lnTo>
                    <a:pt x="582495" y="495978"/>
                  </a:lnTo>
                  <a:lnTo>
                    <a:pt x="43718" y="547728"/>
                  </a:lnTo>
                  <a:lnTo>
                    <a:pt x="6386" y="560533"/>
                  </a:lnTo>
                  <a:lnTo>
                    <a:pt x="581405" y="506129"/>
                  </a:lnTo>
                  <a:lnTo>
                    <a:pt x="581405" y="504245"/>
                  </a:lnTo>
                  <a:lnTo>
                    <a:pt x="585215" y="505769"/>
                  </a:lnTo>
                  <a:lnTo>
                    <a:pt x="585215" y="507578"/>
                  </a:lnTo>
                  <a:lnTo>
                    <a:pt x="593597" y="514913"/>
                  </a:lnTo>
                  <a:lnTo>
                    <a:pt x="659528" y="559256"/>
                  </a:lnTo>
                  <a:lnTo>
                    <a:pt x="701489" y="580978"/>
                  </a:lnTo>
                  <a:lnTo>
                    <a:pt x="745822" y="599931"/>
                  </a:lnTo>
                  <a:lnTo>
                    <a:pt x="792194" y="616157"/>
                  </a:lnTo>
                  <a:lnTo>
                    <a:pt x="840275" y="629699"/>
                  </a:lnTo>
                  <a:lnTo>
                    <a:pt x="889736" y="640598"/>
                  </a:lnTo>
                  <a:lnTo>
                    <a:pt x="940245" y="648895"/>
                  </a:lnTo>
                  <a:lnTo>
                    <a:pt x="991471" y="654632"/>
                  </a:lnTo>
                  <a:lnTo>
                    <a:pt x="1042351" y="657806"/>
                  </a:lnTo>
                  <a:lnTo>
                    <a:pt x="1095023" y="658586"/>
                  </a:lnTo>
                  <a:lnTo>
                    <a:pt x="1146153" y="656904"/>
                  </a:lnTo>
                  <a:lnTo>
                    <a:pt x="1196945" y="652820"/>
                  </a:lnTo>
                  <a:lnTo>
                    <a:pt x="1246803" y="646385"/>
                  </a:lnTo>
                  <a:lnTo>
                    <a:pt x="1295395" y="637641"/>
                  </a:lnTo>
                  <a:lnTo>
                    <a:pt x="1342391" y="626629"/>
                  </a:lnTo>
                  <a:lnTo>
                    <a:pt x="1387461" y="613392"/>
                  </a:lnTo>
                  <a:lnTo>
                    <a:pt x="1430273" y="597971"/>
                  </a:lnTo>
                  <a:lnTo>
                    <a:pt x="1475231" y="578159"/>
                  </a:lnTo>
                  <a:lnTo>
                    <a:pt x="1516074" y="556676"/>
                  </a:lnTo>
                  <a:lnTo>
                    <a:pt x="1555553" y="531082"/>
                  </a:lnTo>
                  <a:lnTo>
                    <a:pt x="1592136" y="501603"/>
                  </a:lnTo>
                  <a:lnTo>
                    <a:pt x="1624291" y="468465"/>
                  </a:lnTo>
                  <a:lnTo>
                    <a:pt x="1650483" y="431895"/>
                  </a:lnTo>
                  <a:lnTo>
                    <a:pt x="1669180" y="392121"/>
                  </a:lnTo>
                  <a:lnTo>
                    <a:pt x="1669351" y="391364"/>
                  </a:lnTo>
                  <a:close/>
                </a:path>
                <a:path w="1678939" h="659130">
                  <a:moveTo>
                    <a:pt x="1678849" y="349367"/>
                  </a:moveTo>
                  <a:lnTo>
                    <a:pt x="1677957" y="303862"/>
                  </a:lnTo>
                  <a:lnTo>
                    <a:pt x="1664970" y="255833"/>
                  </a:lnTo>
                  <a:lnTo>
                    <a:pt x="1657350" y="239069"/>
                  </a:lnTo>
                  <a:lnTo>
                    <a:pt x="1652777" y="231449"/>
                  </a:lnTo>
                  <a:lnTo>
                    <a:pt x="1648206" y="223067"/>
                  </a:lnTo>
                  <a:lnTo>
                    <a:pt x="1622331" y="188438"/>
                  </a:lnTo>
                  <a:lnTo>
                    <a:pt x="1591917" y="157046"/>
                  </a:lnTo>
                  <a:lnTo>
                    <a:pt x="1557427" y="128801"/>
                  </a:lnTo>
                  <a:lnTo>
                    <a:pt x="1519328" y="103614"/>
                  </a:lnTo>
                  <a:lnTo>
                    <a:pt x="1478087" y="81399"/>
                  </a:lnTo>
                  <a:lnTo>
                    <a:pt x="1434168" y="62064"/>
                  </a:lnTo>
                  <a:lnTo>
                    <a:pt x="1388038" y="45524"/>
                  </a:lnTo>
                  <a:lnTo>
                    <a:pt x="1340163" y="31689"/>
                  </a:lnTo>
                  <a:lnTo>
                    <a:pt x="1291008" y="20470"/>
                  </a:lnTo>
                  <a:lnTo>
                    <a:pt x="1241040" y="11779"/>
                  </a:lnTo>
                  <a:lnTo>
                    <a:pt x="1190725" y="5529"/>
                  </a:lnTo>
                  <a:lnTo>
                    <a:pt x="1140527" y="1629"/>
                  </a:lnTo>
                  <a:lnTo>
                    <a:pt x="1094756" y="120"/>
                  </a:lnTo>
                  <a:lnTo>
                    <a:pt x="1090334" y="0"/>
                  </a:lnTo>
                  <a:lnTo>
                    <a:pt x="1042351" y="531"/>
                  </a:lnTo>
                  <a:lnTo>
                    <a:pt x="995304" y="3156"/>
                  </a:lnTo>
                  <a:lnTo>
                    <a:pt x="950239" y="7777"/>
                  </a:lnTo>
                  <a:lnTo>
                    <a:pt x="907621" y="14309"/>
                  </a:lnTo>
                  <a:lnTo>
                    <a:pt x="867917" y="22661"/>
                  </a:lnTo>
                  <a:lnTo>
                    <a:pt x="814577" y="35615"/>
                  </a:lnTo>
                  <a:lnTo>
                    <a:pt x="775139" y="47577"/>
                  </a:lnTo>
                  <a:lnTo>
                    <a:pt x="733522" y="63244"/>
                  </a:lnTo>
                  <a:lnTo>
                    <a:pt x="691137" y="82555"/>
                  </a:lnTo>
                  <a:lnTo>
                    <a:pt x="649396" y="105450"/>
                  </a:lnTo>
                  <a:lnTo>
                    <a:pt x="609710" y="131869"/>
                  </a:lnTo>
                  <a:lnTo>
                    <a:pt x="573490" y="161751"/>
                  </a:lnTo>
                  <a:lnTo>
                    <a:pt x="542147" y="195035"/>
                  </a:lnTo>
                  <a:lnTo>
                    <a:pt x="517093" y="231661"/>
                  </a:lnTo>
                  <a:lnTo>
                    <a:pt x="499739" y="271569"/>
                  </a:lnTo>
                  <a:lnTo>
                    <a:pt x="491496" y="314699"/>
                  </a:lnTo>
                  <a:lnTo>
                    <a:pt x="493775" y="360989"/>
                  </a:lnTo>
                  <a:lnTo>
                    <a:pt x="495299" y="369371"/>
                  </a:lnTo>
                  <a:lnTo>
                    <a:pt x="498612" y="381516"/>
                  </a:lnTo>
                  <a:lnTo>
                    <a:pt x="501294" y="380596"/>
                  </a:lnTo>
                  <a:lnTo>
                    <a:pt x="501294" y="314256"/>
                  </a:lnTo>
                  <a:lnTo>
                    <a:pt x="509800" y="272308"/>
                  </a:lnTo>
                  <a:lnTo>
                    <a:pt x="527077" y="233639"/>
                  </a:lnTo>
                  <a:lnTo>
                    <a:pt x="551762" y="198270"/>
                  </a:lnTo>
                  <a:lnTo>
                    <a:pt x="582495" y="166221"/>
                  </a:lnTo>
                  <a:lnTo>
                    <a:pt x="617913" y="137512"/>
                  </a:lnTo>
                  <a:lnTo>
                    <a:pt x="656654" y="112163"/>
                  </a:lnTo>
                  <a:lnTo>
                    <a:pt x="697358" y="90192"/>
                  </a:lnTo>
                  <a:lnTo>
                    <a:pt x="738662" y="71622"/>
                  </a:lnTo>
                  <a:lnTo>
                    <a:pt x="779205" y="56471"/>
                  </a:lnTo>
                  <a:lnTo>
                    <a:pt x="817626" y="44759"/>
                  </a:lnTo>
                  <a:lnTo>
                    <a:pt x="870203" y="31805"/>
                  </a:lnTo>
                  <a:lnTo>
                    <a:pt x="909418" y="23661"/>
                  </a:lnTo>
                  <a:lnTo>
                    <a:pt x="951496" y="17285"/>
                  </a:lnTo>
                  <a:lnTo>
                    <a:pt x="995980" y="12765"/>
                  </a:lnTo>
                  <a:lnTo>
                    <a:pt x="1042351" y="10195"/>
                  </a:lnTo>
                  <a:lnTo>
                    <a:pt x="1090334" y="9653"/>
                  </a:lnTo>
                  <a:lnTo>
                    <a:pt x="1139288" y="11239"/>
                  </a:lnTo>
                  <a:lnTo>
                    <a:pt x="1188817" y="15038"/>
                  </a:lnTo>
                  <a:lnTo>
                    <a:pt x="1238462" y="21140"/>
                  </a:lnTo>
                  <a:lnTo>
                    <a:pt x="1287765" y="29633"/>
                  </a:lnTo>
                  <a:lnTo>
                    <a:pt x="1336269" y="40607"/>
                  </a:lnTo>
                  <a:lnTo>
                    <a:pt x="1383517" y="54151"/>
                  </a:lnTo>
                  <a:lnTo>
                    <a:pt x="1429049" y="70353"/>
                  </a:lnTo>
                  <a:lnTo>
                    <a:pt x="1472408" y="89304"/>
                  </a:lnTo>
                  <a:lnTo>
                    <a:pt x="1513136" y="111092"/>
                  </a:lnTo>
                  <a:lnTo>
                    <a:pt x="1550776" y="135807"/>
                  </a:lnTo>
                  <a:lnTo>
                    <a:pt x="1584870" y="163537"/>
                  </a:lnTo>
                  <a:lnTo>
                    <a:pt x="1614959" y="194372"/>
                  </a:lnTo>
                  <a:lnTo>
                    <a:pt x="1640585" y="228401"/>
                  </a:lnTo>
                  <a:lnTo>
                    <a:pt x="1644395" y="236021"/>
                  </a:lnTo>
                  <a:lnTo>
                    <a:pt x="1648967" y="243641"/>
                  </a:lnTo>
                  <a:lnTo>
                    <a:pt x="1652777" y="251261"/>
                  </a:lnTo>
                  <a:lnTo>
                    <a:pt x="1655826" y="259643"/>
                  </a:lnTo>
                  <a:lnTo>
                    <a:pt x="1668624" y="305610"/>
                  </a:lnTo>
                  <a:lnTo>
                    <a:pt x="1669351" y="349373"/>
                  </a:lnTo>
                  <a:lnTo>
                    <a:pt x="1669351" y="391364"/>
                  </a:lnTo>
                  <a:lnTo>
                    <a:pt x="1678849" y="349367"/>
                  </a:lnTo>
                  <a:close/>
                </a:path>
                <a:path w="1678939" h="659130">
                  <a:moveTo>
                    <a:pt x="502919" y="380039"/>
                  </a:moveTo>
                  <a:lnTo>
                    <a:pt x="498612" y="381516"/>
                  </a:lnTo>
                  <a:lnTo>
                    <a:pt x="499871" y="386135"/>
                  </a:lnTo>
                  <a:lnTo>
                    <a:pt x="502919" y="380039"/>
                  </a:lnTo>
                  <a:close/>
                </a:path>
                <a:path w="1678939" h="659130">
                  <a:moveTo>
                    <a:pt x="509777" y="386135"/>
                  </a:moveTo>
                  <a:lnTo>
                    <a:pt x="509015" y="383849"/>
                  </a:lnTo>
                  <a:lnTo>
                    <a:pt x="504443" y="367085"/>
                  </a:lnTo>
                  <a:lnTo>
                    <a:pt x="502919" y="359465"/>
                  </a:lnTo>
                  <a:lnTo>
                    <a:pt x="501294" y="314256"/>
                  </a:lnTo>
                  <a:lnTo>
                    <a:pt x="501294" y="380596"/>
                  </a:lnTo>
                  <a:lnTo>
                    <a:pt x="502919" y="380039"/>
                  </a:lnTo>
                  <a:lnTo>
                    <a:pt x="502919" y="390228"/>
                  </a:lnTo>
                  <a:lnTo>
                    <a:pt x="508253" y="388421"/>
                  </a:lnTo>
                  <a:lnTo>
                    <a:pt x="509777" y="386135"/>
                  </a:lnTo>
                  <a:close/>
                </a:path>
                <a:path w="1678939" h="659130">
                  <a:moveTo>
                    <a:pt x="585215" y="505769"/>
                  </a:moveTo>
                  <a:lnTo>
                    <a:pt x="581405" y="504245"/>
                  </a:lnTo>
                  <a:lnTo>
                    <a:pt x="583349" y="505945"/>
                  </a:lnTo>
                  <a:lnTo>
                    <a:pt x="585215" y="505769"/>
                  </a:lnTo>
                  <a:close/>
                </a:path>
                <a:path w="1678939" h="659130">
                  <a:moveTo>
                    <a:pt x="583349" y="505945"/>
                  </a:moveTo>
                  <a:lnTo>
                    <a:pt x="581405" y="504245"/>
                  </a:lnTo>
                  <a:lnTo>
                    <a:pt x="581405" y="506129"/>
                  </a:lnTo>
                  <a:lnTo>
                    <a:pt x="583349" y="505945"/>
                  </a:lnTo>
                  <a:close/>
                </a:path>
                <a:path w="1678939" h="659130">
                  <a:moveTo>
                    <a:pt x="585215" y="507578"/>
                  </a:moveTo>
                  <a:lnTo>
                    <a:pt x="585215" y="505769"/>
                  </a:lnTo>
                  <a:lnTo>
                    <a:pt x="583349" y="505945"/>
                  </a:lnTo>
                  <a:lnTo>
                    <a:pt x="585215" y="50757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62227" y="2061210"/>
            <a:ext cx="2905760" cy="3811904"/>
            <a:chOff x="1062227" y="2061210"/>
            <a:chExt cx="2905760" cy="3811904"/>
          </a:xfrm>
        </p:grpSpPr>
        <p:sp>
          <p:nvSpPr>
            <p:cNvPr id="12" name="object 12"/>
            <p:cNvSpPr/>
            <p:nvPr/>
          </p:nvSpPr>
          <p:spPr>
            <a:xfrm>
              <a:off x="1519427" y="2061210"/>
              <a:ext cx="1533142" cy="12984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799" y="2895600"/>
              <a:ext cx="2895600" cy="2971800"/>
            </a:xfrm>
            <a:custGeom>
              <a:avLst/>
              <a:gdLst/>
              <a:ahLst/>
              <a:cxnLst/>
              <a:rect l="l" t="t" r="r" b="b"/>
              <a:pathLst>
                <a:path w="2895600" h="2971800">
                  <a:moveTo>
                    <a:pt x="2895600" y="297180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2895600" y="2971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27" y="2891027"/>
              <a:ext cx="2905760" cy="2981960"/>
            </a:xfrm>
            <a:custGeom>
              <a:avLst/>
              <a:gdLst/>
              <a:ahLst/>
              <a:cxnLst/>
              <a:rect l="l" t="t" r="r" b="b"/>
              <a:pathLst>
                <a:path w="2905760" h="2981960">
                  <a:moveTo>
                    <a:pt x="2905506" y="298170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2981706"/>
                  </a:lnTo>
                  <a:lnTo>
                    <a:pt x="4572" y="29817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895599" y="9905"/>
                  </a:lnTo>
                  <a:lnTo>
                    <a:pt x="2895599" y="4571"/>
                  </a:lnTo>
                  <a:lnTo>
                    <a:pt x="2900172" y="9905"/>
                  </a:lnTo>
                  <a:lnTo>
                    <a:pt x="2900172" y="2981706"/>
                  </a:lnTo>
                  <a:lnTo>
                    <a:pt x="2905506" y="2981706"/>
                  </a:lnTo>
                  <a:close/>
                </a:path>
                <a:path w="2905760" h="29819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905760" h="2981960">
                  <a:moveTo>
                    <a:pt x="9906" y="29718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2" y="2971800"/>
                  </a:lnTo>
                  <a:lnTo>
                    <a:pt x="9906" y="2971800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4572" y="2971800"/>
                  </a:lnTo>
                  <a:lnTo>
                    <a:pt x="9906" y="2976372"/>
                  </a:lnTo>
                  <a:lnTo>
                    <a:pt x="9906" y="2981706"/>
                  </a:lnTo>
                  <a:lnTo>
                    <a:pt x="2895599" y="2981706"/>
                  </a:lnTo>
                  <a:lnTo>
                    <a:pt x="2895599" y="2976372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9906" y="2981706"/>
                  </a:moveTo>
                  <a:lnTo>
                    <a:pt x="9906" y="2976372"/>
                  </a:lnTo>
                  <a:lnTo>
                    <a:pt x="4572" y="2971800"/>
                  </a:lnTo>
                  <a:lnTo>
                    <a:pt x="4572" y="2981706"/>
                  </a:lnTo>
                  <a:lnTo>
                    <a:pt x="9906" y="2981706"/>
                  </a:lnTo>
                  <a:close/>
                </a:path>
                <a:path w="2905760" h="2981960">
                  <a:moveTo>
                    <a:pt x="2900172" y="9905"/>
                  </a:moveTo>
                  <a:lnTo>
                    <a:pt x="2895599" y="4571"/>
                  </a:lnTo>
                  <a:lnTo>
                    <a:pt x="2895599" y="9905"/>
                  </a:lnTo>
                  <a:lnTo>
                    <a:pt x="2900172" y="9905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2900172" y="9905"/>
                  </a:lnTo>
                  <a:lnTo>
                    <a:pt x="2895599" y="9905"/>
                  </a:lnTo>
                  <a:lnTo>
                    <a:pt x="2895599" y="2971800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2900172" y="2981706"/>
                  </a:moveTo>
                  <a:lnTo>
                    <a:pt x="2900172" y="2971800"/>
                  </a:lnTo>
                  <a:lnTo>
                    <a:pt x="2895599" y="2976372"/>
                  </a:lnTo>
                  <a:lnTo>
                    <a:pt x="2895599" y="2981706"/>
                  </a:lnTo>
                  <a:lnTo>
                    <a:pt x="2900172" y="2981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199" y="4885944"/>
              <a:ext cx="2514600" cy="866775"/>
            </a:xfrm>
            <a:custGeom>
              <a:avLst/>
              <a:gdLst/>
              <a:ahLst/>
              <a:cxnLst/>
              <a:rect l="l" t="t" r="r" b="b"/>
              <a:pathLst>
                <a:path w="2514600" h="866775">
                  <a:moveTo>
                    <a:pt x="2514600" y="742949"/>
                  </a:moveTo>
                  <a:lnTo>
                    <a:pt x="2514600" y="0"/>
                  </a:lnTo>
                  <a:lnTo>
                    <a:pt x="2512128" y="7768"/>
                  </a:lnTo>
                  <a:lnTo>
                    <a:pt x="2504812" y="15414"/>
                  </a:lnTo>
                  <a:lnTo>
                    <a:pt x="2455264" y="37464"/>
                  </a:lnTo>
                  <a:lnTo>
                    <a:pt x="2400699" y="51277"/>
                  </a:lnTo>
                  <a:lnTo>
                    <a:pt x="2330276" y="64242"/>
                  </a:lnTo>
                  <a:lnTo>
                    <a:pt x="2289485" y="70369"/>
                  </a:lnTo>
                  <a:lnTo>
                    <a:pt x="2245170" y="76240"/>
                  </a:lnTo>
                  <a:lnTo>
                    <a:pt x="2197477" y="81840"/>
                  </a:lnTo>
                  <a:lnTo>
                    <a:pt x="2146554" y="87153"/>
                  </a:lnTo>
                  <a:lnTo>
                    <a:pt x="2092546" y="92166"/>
                  </a:lnTo>
                  <a:lnTo>
                    <a:pt x="2035601" y="96863"/>
                  </a:lnTo>
                  <a:lnTo>
                    <a:pt x="1975865" y="101229"/>
                  </a:lnTo>
                  <a:lnTo>
                    <a:pt x="1913486" y="105249"/>
                  </a:lnTo>
                  <a:lnTo>
                    <a:pt x="1848609" y="108910"/>
                  </a:lnTo>
                  <a:lnTo>
                    <a:pt x="1781381" y="112195"/>
                  </a:lnTo>
                  <a:lnTo>
                    <a:pt x="1711950" y="115090"/>
                  </a:lnTo>
                  <a:lnTo>
                    <a:pt x="1640462" y="117581"/>
                  </a:lnTo>
                  <a:lnTo>
                    <a:pt x="1567063" y="119652"/>
                  </a:lnTo>
                  <a:lnTo>
                    <a:pt x="1491901" y="121288"/>
                  </a:lnTo>
                  <a:lnTo>
                    <a:pt x="1415122" y="122476"/>
                  </a:lnTo>
                  <a:lnTo>
                    <a:pt x="1336872" y="123199"/>
                  </a:lnTo>
                  <a:lnTo>
                    <a:pt x="1257300" y="123443"/>
                  </a:lnTo>
                  <a:lnTo>
                    <a:pt x="1177808" y="123199"/>
                  </a:lnTo>
                  <a:lnTo>
                    <a:pt x="1099627" y="122476"/>
                  </a:lnTo>
                  <a:lnTo>
                    <a:pt x="1022904" y="121288"/>
                  </a:lnTo>
                  <a:lnTo>
                    <a:pt x="947787" y="119652"/>
                  </a:lnTo>
                  <a:lnTo>
                    <a:pt x="874424" y="117581"/>
                  </a:lnTo>
                  <a:lnTo>
                    <a:pt x="802961" y="115090"/>
                  </a:lnTo>
                  <a:lnTo>
                    <a:pt x="733546" y="112195"/>
                  </a:lnTo>
                  <a:lnTo>
                    <a:pt x="666327" y="108910"/>
                  </a:lnTo>
                  <a:lnTo>
                    <a:pt x="601452" y="105249"/>
                  </a:lnTo>
                  <a:lnTo>
                    <a:pt x="539067" y="101229"/>
                  </a:lnTo>
                  <a:lnTo>
                    <a:pt x="479320" y="96863"/>
                  </a:lnTo>
                  <a:lnTo>
                    <a:pt x="422359" y="92166"/>
                  </a:lnTo>
                  <a:lnTo>
                    <a:pt x="368331" y="87153"/>
                  </a:lnTo>
                  <a:lnTo>
                    <a:pt x="317384" y="81840"/>
                  </a:lnTo>
                  <a:lnTo>
                    <a:pt x="269665" y="76240"/>
                  </a:lnTo>
                  <a:lnTo>
                    <a:pt x="225322" y="70369"/>
                  </a:lnTo>
                  <a:lnTo>
                    <a:pt x="184502" y="64242"/>
                  </a:lnTo>
                  <a:lnTo>
                    <a:pt x="114021" y="51277"/>
                  </a:lnTo>
                  <a:lnTo>
                    <a:pt x="59403" y="37464"/>
                  </a:lnTo>
                  <a:lnTo>
                    <a:pt x="21827" y="22921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38411" y="773226"/>
                  </a:lnTo>
                  <a:lnTo>
                    <a:pt x="84655" y="787419"/>
                  </a:lnTo>
                  <a:lnTo>
                    <a:pt x="147352" y="800823"/>
                  </a:lnTo>
                  <a:lnTo>
                    <a:pt x="225322" y="813319"/>
                  </a:lnTo>
                  <a:lnTo>
                    <a:pt x="269665" y="819190"/>
                  </a:lnTo>
                  <a:lnTo>
                    <a:pt x="317384" y="824790"/>
                  </a:lnTo>
                  <a:lnTo>
                    <a:pt x="368331" y="830103"/>
                  </a:lnTo>
                  <a:lnTo>
                    <a:pt x="422359" y="835116"/>
                  </a:lnTo>
                  <a:lnTo>
                    <a:pt x="479320" y="839813"/>
                  </a:lnTo>
                  <a:lnTo>
                    <a:pt x="539067" y="844179"/>
                  </a:lnTo>
                  <a:lnTo>
                    <a:pt x="601452" y="848199"/>
                  </a:lnTo>
                  <a:lnTo>
                    <a:pt x="666327" y="851860"/>
                  </a:lnTo>
                  <a:lnTo>
                    <a:pt x="733546" y="855145"/>
                  </a:lnTo>
                  <a:lnTo>
                    <a:pt x="802961" y="858040"/>
                  </a:lnTo>
                  <a:lnTo>
                    <a:pt x="874424" y="860531"/>
                  </a:lnTo>
                  <a:lnTo>
                    <a:pt x="947787" y="862602"/>
                  </a:lnTo>
                  <a:lnTo>
                    <a:pt x="1022904" y="864238"/>
                  </a:lnTo>
                  <a:lnTo>
                    <a:pt x="1099627" y="865426"/>
                  </a:lnTo>
                  <a:lnTo>
                    <a:pt x="1177808" y="866149"/>
                  </a:lnTo>
                  <a:lnTo>
                    <a:pt x="1257300" y="866394"/>
                  </a:lnTo>
                  <a:lnTo>
                    <a:pt x="1336872" y="866149"/>
                  </a:lnTo>
                  <a:lnTo>
                    <a:pt x="1415122" y="865426"/>
                  </a:lnTo>
                  <a:lnTo>
                    <a:pt x="1491901" y="864238"/>
                  </a:lnTo>
                  <a:lnTo>
                    <a:pt x="1567063" y="862602"/>
                  </a:lnTo>
                  <a:lnTo>
                    <a:pt x="1640462" y="860531"/>
                  </a:lnTo>
                  <a:lnTo>
                    <a:pt x="1711950" y="858040"/>
                  </a:lnTo>
                  <a:lnTo>
                    <a:pt x="1781381" y="855145"/>
                  </a:lnTo>
                  <a:lnTo>
                    <a:pt x="1848609" y="851860"/>
                  </a:lnTo>
                  <a:lnTo>
                    <a:pt x="1913486" y="848199"/>
                  </a:lnTo>
                  <a:lnTo>
                    <a:pt x="1975865" y="844179"/>
                  </a:lnTo>
                  <a:lnTo>
                    <a:pt x="2035601" y="839813"/>
                  </a:lnTo>
                  <a:lnTo>
                    <a:pt x="2092546" y="835116"/>
                  </a:lnTo>
                  <a:lnTo>
                    <a:pt x="2146554" y="830103"/>
                  </a:lnTo>
                  <a:lnTo>
                    <a:pt x="2197477" y="824790"/>
                  </a:lnTo>
                  <a:lnTo>
                    <a:pt x="2245170" y="819190"/>
                  </a:lnTo>
                  <a:lnTo>
                    <a:pt x="2289485" y="813319"/>
                  </a:lnTo>
                  <a:lnTo>
                    <a:pt x="2330276" y="807192"/>
                  </a:lnTo>
                  <a:lnTo>
                    <a:pt x="2400699" y="794227"/>
                  </a:lnTo>
                  <a:lnTo>
                    <a:pt x="2455264" y="780414"/>
                  </a:lnTo>
                  <a:lnTo>
                    <a:pt x="2492799" y="765871"/>
                  </a:lnTo>
                  <a:lnTo>
                    <a:pt x="2512128" y="750718"/>
                  </a:lnTo>
                  <a:lnTo>
                    <a:pt x="2514600" y="74294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199" y="4761738"/>
              <a:ext cx="2514600" cy="247650"/>
            </a:xfrm>
            <a:custGeom>
              <a:avLst/>
              <a:gdLst/>
              <a:ahLst/>
              <a:cxnLst/>
              <a:rect l="l" t="t" r="r" b="b"/>
              <a:pathLst>
                <a:path w="2514600" h="247650">
                  <a:moveTo>
                    <a:pt x="2514600" y="124205"/>
                  </a:moveTo>
                  <a:lnTo>
                    <a:pt x="2476234" y="93628"/>
                  </a:lnTo>
                  <a:lnTo>
                    <a:pt x="2430037" y="79321"/>
                  </a:lnTo>
                  <a:lnTo>
                    <a:pt x="2367396" y="65823"/>
                  </a:lnTo>
                  <a:lnTo>
                    <a:pt x="2289485" y="53251"/>
                  </a:lnTo>
                  <a:lnTo>
                    <a:pt x="2245170" y="47349"/>
                  </a:lnTo>
                  <a:lnTo>
                    <a:pt x="2197477" y="41722"/>
                  </a:lnTo>
                  <a:lnTo>
                    <a:pt x="2146554" y="36385"/>
                  </a:lnTo>
                  <a:lnTo>
                    <a:pt x="2092546" y="31352"/>
                  </a:lnTo>
                  <a:lnTo>
                    <a:pt x="2035601" y="26638"/>
                  </a:lnTo>
                  <a:lnTo>
                    <a:pt x="1975865" y="22258"/>
                  </a:lnTo>
                  <a:lnTo>
                    <a:pt x="1913486" y="18225"/>
                  </a:lnTo>
                  <a:lnTo>
                    <a:pt x="1848609" y="14556"/>
                  </a:lnTo>
                  <a:lnTo>
                    <a:pt x="1781381" y="11263"/>
                  </a:lnTo>
                  <a:lnTo>
                    <a:pt x="1711950" y="8362"/>
                  </a:lnTo>
                  <a:lnTo>
                    <a:pt x="1640462" y="5868"/>
                  </a:lnTo>
                  <a:lnTo>
                    <a:pt x="1567063" y="3794"/>
                  </a:lnTo>
                  <a:lnTo>
                    <a:pt x="1491901" y="2156"/>
                  </a:lnTo>
                  <a:lnTo>
                    <a:pt x="1415122" y="968"/>
                  </a:lnTo>
                  <a:lnTo>
                    <a:pt x="1336872" y="244"/>
                  </a:lnTo>
                  <a:lnTo>
                    <a:pt x="1257300" y="0"/>
                  </a:lnTo>
                  <a:lnTo>
                    <a:pt x="1177808" y="244"/>
                  </a:lnTo>
                  <a:lnTo>
                    <a:pt x="1099627" y="968"/>
                  </a:lnTo>
                  <a:lnTo>
                    <a:pt x="1022904" y="2156"/>
                  </a:lnTo>
                  <a:lnTo>
                    <a:pt x="947787" y="3794"/>
                  </a:lnTo>
                  <a:lnTo>
                    <a:pt x="874424" y="5868"/>
                  </a:lnTo>
                  <a:lnTo>
                    <a:pt x="802961" y="8362"/>
                  </a:lnTo>
                  <a:lnTo>
                    <a:pt x="733546" y="11263"/>
                  </a:lnTo>
                  <a:lnTo>
                    <a:pt x="666327" y="14556"/>
                  </a:lnTo>
                  <a:lnTo>
                    <a:pt x="601452" y="18225"/>
                  </a:lnTo>
                  <a:lnTo>
                    <a:pt x="539067" y="22258"/>
                  </a:lnTo>
                  <a:lnTo>
                    <a:pt x="479320" y="26638"/>
                  </a:lnTo>
                  <a:lnTo>
                    <a:pt x="422359" y="31352"/>
                  </a:lnTo>
                  <a:lnTo>
                    <a:pt x="368331" y="36385"/>
                  </a:lnTo>
                  <a:lnTo>
                    <a:pt x="317384" y="41722"/>
                  </a:lnTo>
                  <a:lnTo>
                    <a:pt x="269665" y="47349"/>
                  </a:lnTo>
                  <a:lnTo>
                    <a:pt x="225322" y="53251"/>
                  </a:lnTo>
                  <a:lnTo>
                    <a:pt x="184502" y="59414"/>
                  </a:lnTo>
                  <a:lnTo>
                    <a:pt x="114021" y="72464"/>
                  </a:lnTo>
                  <a:lnTo>
                    <a:pt x="59403" y="86381"/>
                  </a:lnTo>
                  <a:lnTo>
                    <a:pt x="21827" y="101049"/>
                  </a:lnTo>
                  <a:lnTo>
                    <a:pt x="0" y="124205"/>
                  </a:lnTo>
                  <a:lnTo>
                    <a:pt x="2474" y="131974"/>
                  </a:lnTo>
                  <a:lnTo>
                    <a:pt x="38411" y="154482"/>
                  </a:lnTo>
                  <a:lnTo>
                    <a:pt x="84655" y="168675"/>
                  </a:lnTo>
                  <a:lnTo>
                    <a:pt x="147352" y="182079"/>
                  </a:lnTo>
                  <a:lnTo>
                    <a:pt x="225322" y="194575"/>
                  </a:lnTo>
                  <a:lnTo>
                    <a:pt x="269665" y="200446"/>
                  </a:lnTo>
                  <a:lnTo>
                    <a:pt x="317384" y="206046"/>
                  </a:lnTo>
                  <a:lnTo>
                    <a:pt x="368331" y="211359"/>
                  </a:lnTo>
                  <a:lnTo>
                    <a:pt x="422359" y="216372"/>
                  </a:lnTo>
                  <a:lnTo>
                    <a:pt x="479320" y="221069"/>
                  </a:lnTo>
                  <a:lnTo>
                    <a:pt x="539067" y="225435"/>
                  </a:lnTo>
                  <a:lnTo>
                    <a:pt x="601452" y="229455"/>
                  </a:lnTo>
                  <a:lnTo>
                    <a:pt x="666327" y="233116"/>
                  </a:lnTo>
                  <a:lnTo>
                    <a:pt x="733546" y="236401"/>
                  </a:lnTo>
                  <a:lnTo>
                    <a:pt x="802961" y="239296"/>
                  </a:lnTo>
                  <a:lnTo>
                    <a:pt x="874424" y="241787"/>
                  </a:lnTo>
                  <a:lnTo>
                    <a:pt x="947787" y="243858"/>
                  </a:lnTo>
                  <a:lnTo>
                    <a:pt x="1022904" y="245494"/>
                  </a:lnTo>
                  <a:lnTo>
                    <a:pt x="1099627" y="246682"/>
                  </a:lnTo>
                  <a:lnTo>
                    <a:pt x="1177808" y="247405"/>
                  </a:lnTo>
                  <a:lnTo>
                    <a:pt x="1257300" y="247649"/>
                  </a:lnTo>
                  <a:lnTo>
                    <a:pt x="1336872" y="247405"/>
                  </a:lnTo>
                  <a:lnTo>
                    <a:pt x="1415122" y="246682"/>
                  </a:lnTo>
                  <a:lnTo>
                    <a:pt x="1491901" y="245494"/>
                  </a:lnTo>
                  <a:lnTo>
                    <a:pt x="1567063" y="243858"/>
                  </a:lnTo>
                  <a:lnTo>
                    <a:pt x="1640462" y="241787"/>
                  </a:lnTo>
                  <a:lnTo>
                    <a:pt x="1711950" y="239296"/>
                  </a:lnTo>
                  <a:lnTo>
                    <a:pt x="1781381" y="236401"/>
                  </a:lnTo>
                  <a:lnTo>
                    <a:pt x="1848609" y="233116"/>
                  </a:lnTo>
                  <a:lnTo>
                    <a:pt x="1913486" y="229455"/>
                  </a:lnTo>
                  <a:lnTo>
                    <a:pt x="1975865" y="225435"/>
                  </a:lnTo>
                  <a:lnTo>
                    <a:pt x="2035601" y="221069"/>
                  </a:lnTo>
                  <a:lnTo>
                    <a:pt x="2092546" y="216372"/>
                  </a:lnTo>
                  <a:lnTo>
                    <a:pt x="2146554" y="211359"/>
                  </a:lnTo>
                  <a:lnTo>
                    <a:pt x="2197477" y="206046"/>
                  </a:lnTo>
                  <a:lnTo>
                    <a:pt x="2245170" y="200446"/>
                  </a:lnTo>
                  <a:lnTo>
                    <a:pt x="2289485" y="194575"/>
                  </a:lnTo>
                  <a:lnTo>
                    <a:pt x="2330276" y="188448"/>
                  </a:lnTo>
                  <a:lnTo>
                    <a:pt x="2400699" y="175483"/>
                  </a:lnTo>
                  <a:lnTo>
                    <a:pt x="2455264" y="161670"/>
                  </a:lnTo>
                  <a:lnTo>
                    <a:pt x="2492799" y="147127"/>
                  </a:lnTo>
                  <a:lnTo>
                    <a:pt x="2514600" y="124205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4627" y="4757166"/>
              <a:ext cx="2514600" cy="1000125"/>
            </a:xfrm>
            <a:custGeom>
              <a:avLst/>
              <a:gdLst/>
              <a:ahLst/>
              <a:cxnLst/>
              <a:rect l="l" t="t" r="r" b="b"/>
              <a:pathLst>
                <a:path w="2514600" h="1000125">
                  <a:moveTo>
                    <a:pt x="2501900" y="113537"/>
                  </a:moveTo>
                  <a:lnTo>
                    <a:pt x="2501900" y="105917"/>
                  </a:lnTo>
                  <a:lnTo>
                    <a:pt x="2451100" y="85799"/>
                  </a:lnTo>
                  <a:lnTo>
                    <a:pt x="2400300" y="71512"/>
                  </a:lnTo>
                  <a:lnTo>
                    <a:pt x="2349500" y="61441"/>
                  </a:lnTo>
                  <a:lnTo>
                    <a:pt x="2298700" y="53972"/>
                  </a:lnTo>
                  <a:lnTo>
                    <a:pt x="2235200" y="47491"/>
                  </a:lnTo>
                  <a:lnTo>
                    <a:pt x="2184400" y="40385"/>
                  </a:lnTo>
                  <a:lnTo>
                    <a:pt x="2146300" y="36575"/>
                  </a:lnTo>
                  <a:lnTo>
                    <a:pt x="2095500" y="32003"/>
                  </a:lnTo>
                  <a:lnTo>
                    <a:pt x="2044700" y="27827"/>
                  </a:lnTo>
                  <a:lnTo>
                    <a:pt x="1993900" y="23992"/>
                  </a:lnTo>
                  <a:lnTo>
                    <a:pt x="1943100" y="20489"/>
                  </a:lnTo>
                  <a:lnTo>
                    <a:pt x="1892300" y="17307"/>
                  </a:lnTo>
                  <a:lnTo>
                    <a:pt x="1841500" y="14434"/>
                  </a:lnTo>
                  <a:lnTo>
                    <a:pt x="1790700" y="11861"/>
                  </a:lnTo>
                  <a:lnTo>
                    <a:pt x="1739900" y="9577"/>
                  </a:lnTo>
                  <a:lnTo>
                    <a:pt x="1689100" y="7570"/>
                  </a:lnTo>
                  <a:lnTo>
                    <a:pt x="1638300" y="5831"/>
                  </a:lnTo>
                  <a:lnTo>
                    <a:pt x="1587500" y="4347"/>
                  </a:lnTo>
                  <a:lnTo>
                    <a:pt x="1536700" y="3109"/>
                  </a:lnTo>
                  <a:lnTo>
                    <a:pt x="1485900" y="2106"/>
                  </a:lnTo>
                  <a:lnTo>
                    <a:pt x="1435100" y="1327"/>
                  </a:lnTo>
                  <a:lnTo>
                    <a:pt x="1384300" y="761"/>
                  </a:lnTo>
                  <a:lnTo>
                    <a:pt x="1320800" y="0"/>
                  </a:lnTo>
                  <a:lnTo>
                    <a:pt x="1193800" y="0"/>
                  </a:lnTo>
                  <a:lnTo>
                    <a:pt x="1130300" y="761"/>
                  </a:lnTo>
                  <a:lnTo>
                    <a:pt x="1079500" y="1321"/>
                  </a:lnTo>
                  <a:lnTo>
                    <a:pt x="1028700" y="2099"/>
                  </a:lnTo>
                  <a:lnTo>
                    <a:pt x="977900" y="3104"/>
                  </a:lnTo>
                  <a:lnTo>
                    <a:pt x="927100" y="4346"/>
                  </a:lnTo>
                  <a:lnTo>
                    <a:pt x="876300" y="5836"/>
                  </a:lnTo>
                  <a:lnTo>
                    <a:pt x="825500" y="7582"/>
                  </a:lnTo>
                  <a:lnTo>
                    <a:pt x="762000" y="9596"/>
                  </a:lnTo>
                  <a:lnTo>
                    <a:pt x="711200" y="11887"/>
                  </a:lnTo>
                  <a:lnTo>
                    <a:pt x="660400" y="14464"/>
                  </a:lnTo>
                  <a:lnTo>
                    <a:pt x="609600" y="17339"/>
                  </a:lnTo>
                  <a:lnTo>
                    <a:pt x="558800" y="20520"/>
                  </a:lnTo>
                  <a:lnTo>
                    <a:pt x="508000" y="24018"/>
                  </a:lnTo>
                  <a:lnTo>
                    <a:pt x="457200" y="27843"/>
                  </a:lnTo>
                  <a:lnTo>
                    <a:pt x="406400" y="32003"/>
                  </a:lnTo>
                  <a:lnTo>
                    <a:pt x="368300" y="36575"/>
                  </a:lnTo>
                  <a:lnTo>
                    <a:pt x="330200" y="40385"/>
                  </a:lnTo>
                  <a:lnTo>
                    <a:pt x="266700" y="47509"/>
                  </a:lnTo>
                  <a:lnTo>
                    <a:pt x="215900" y="54003"/>
                  </a:lnTo>
                  <a:lnTo>
                    <a:pt x="165100" y="61479"/>
                  </a:lnTo>
                  <a:lnTo>
                    <a:pt x="114300" y="71548"/>
                  </a:lnTo>
                  <a:lnTo>
                    <a:pt x="63500" y="85824"/>
                  </a:lnTo>
                  <a:lnTo>
                    <a:pt x="12700" y="105917"/>
                  </a:lnTo>
                  <a:lnTo>
                    <a:pt x="0" y="108965"/>
                  </a:lnTo>
                  <a:lnTo>
                    <a:pt x="0" y="121919"/>
                  </a:lnTo>
                  <a:lnTo>
                    <a:pt x="12700" y="118871"/>
                  </a:lnTo>
                  <a:lnTo>
                    <a:pt x="12700" y="113537"/>
                  </a:lnTo>
                  <a:lnTo>
                    <a:pt x="63500" y="95407"/>
                  </a:lnTo>
                  <a:lnTo>
                    <a:pt x="114300" y="81514"/>
                  </a:lnTo>
                  <a:lnTo>
                    <a:pt x="165100" y="70956"/>
                  </a:lnTo>
                  <a:lnTo>
                    <a:pt x="228600" y="62833"/>
                  </a:lnTo>
                  <a:lnTo>
                    <a:pt x="279400" y="56246"/>
                  </a:lnTo>
                  <a:lnTo>
                    <a:pt x="330200" y="50291"/>
                  </a:lnTo>
                  <a:lnTo>
                    <a:pt x="368300" y="45719"/>
                  </a:lnTo>
                  <a:lnTo>
                    <a:pt x="406400" y="41909"/>
                  </a:lnTo>
                  <a:lnTo>
                    <a:pt x="457200" y="37412"/>
                  </a:lnTo>
                  <a:lnTo>
                    <a:pt x="508000" y="33372"/>
                  </a:lnTo>
                  <a:lnTo>
                    <a:pt x="558800" y="29759"/>
                  </a:lnTo>
                  <a:lnTo>
                    <a:pt x="609600" y="26545"/>
                  </a:lnTo>
                  <a:lnTo>
                    <a:pt x="660400" y="23700"/>
                  </a:lnTo>
                  <a:lnTo>
                    <a:pt x="723900" y="21196"/>
                  </a:lnTo>
                  <a:lnTo>
                    <a:pt x="774700" y="19002"/>
                  </a:lnTo>
                  <a:lnTo>
                    <a:pt x="825500" y="17090"/>
                  </a:lnTo>
                  <a:lnTo>
                    <a:pt x="876300" y="15431"/>
                  </a:lnTo>
                  <a:lnTo>
                    <a:pt x="927100" y="13995"/>
                  </a:lnTo>
                  <a:lnTo>
                    <a:pt x="977900" y="12754"/>
                  </a:lnTo>
                  <a:lnTo>
                    <a:pt x="1028700" y="11678"/>
                  </a:lnTo>
                  <a:lnTo>
                    <a:pt x="1079500" y="10738"/>
                  </a:lnTo>
                  <a:lnTo>
                    <a:pt x="1130300" y="9905"/>
                  </a:lnTo>
                  <a:lnTo>
                    <a:pt x="1193800" y="9905"/>
                  </a:lnTo>
                  <a:lnTo>
                    <a:pt x="1257300" y="9143"/>
                  </a:lnTo>
                  <a:lnTo>
                    <a:pt x="1320800" y="9905"/>
                  </a:lnTo>
                  <a:lnTo>
                    <a:pt x="1384300" y="9905"/>
                  </a:lnTo>
                  <a:lnTo>
                    <a:pt x="1435100" y="10738"/>
                  </a:lnTo>
                  <a:lnTo>
                    <a:pt x="1485900" y="11678"/>
                  </a:lnTo>
                  <a:lnTo>
                    <a:pt x="1536700" y="12754"/>
                  </a:lnTo>
                  <a:lnTo>
                    <a:pt x="1587500" y="13995"/>
                  </a:lnTo>
                  <a:lnTo>
                    <a:pt x="1638300" y="15431"/>
                  </a:lnTo>
                  <a:lnTo>
                    <a:pt x="1689100" y="17090"/>
                  </a:lnTo>
                  <a:lnTo>
                    <a:pt x="1739900" y="19002"/>
                  </a:lnTo>
                  <a:lnTo>
                    <a:pt x="1790700" y="21196"/>
                  </a:lnTo>
                  <a:lnTo>
                    <a:pt x="1841500" y="23700"/>
                  </a:lnTo>
                  <a:lnTo>
                    <a:pt x="1892300" y="26545"/>
                  </a:lnTo>
                  <a:lnTo>
                    <a:pt x="1943100" y="29759"/>
                  </a:lnTo>
                  <a:lnTo>
                    <a:pt x="1993900" y="33372"/>
                  </a:lnTo>
                  <a:lnTo>
                    <a:pt x="2044700" y="37412"/>
                  </a:lnTo>
                  <a:lnTo>
                    <a:pt x="2095500" y="41909"/>
                  </a:lnTo>
                  <a:lnTo>
                    <a:pt x="2146300" y="45719"/>
                  </a:lnTo>
                  <a:lnTo>
                    <a:pt x="2184400" y="50291"/>
                  </a:lnTo>
                  <a:lnTo>
                    <a:pt x="2235200" y="56269"/>
                  </a:lnTo>
                  <a:lnTo>
                    <a:pt x="2286000" y="62850"/>
                  </a:lnTo>
                  <a:lnTo>
                    <a:pt x="2349500" y="70951"/>
                  </a:lnTo>
                  <a:lnTo>
                    <a:pt x="2400300" y="81488"/>
                  </a:lnTo>
                  <a:lnTo>
                    <a:pt x="2451100" y="95378"/>
                  </a:lnTo>
                  <a:lnTo>
                    <a:pt x="2501900" y="113537"/>
                  </a:lnTo>
                  <a:close/>
                </a:path>
                <a:path w="2514600" h="1000125">
                  <a:moveTo>
                    <a:pt x="12700" y="121919"/>
                  </a:moveTo>
                  <a:lnTo>
                    <a:pt x="0" y="121919"/>
                  </a:lnTo>
                  <a:lnTo>
                    <a:pt x="0" y="124967"/>
                  </a:lnTo>
                  <a:lnTo>
                    <a:pt x="12700" y="121919"/>
                  </a:lnTo>
                  <a:close/>
                </a:path>
                <a:path w="2514600" h="1000125">
                  <a:moveTo>
                    <a:pt x="12700" y="135635"/>
                  </a:moveTo>
                  <a:lnTo>
                    <a:pt x="0" y="132587"/>
                  </a:lnTo>
                  <a:lnTo>
                    <a:pt x="0" y="134873"/>
                  </a:lnTo>
                  <a:lnTo>
                    <a:pt x="12700" y="135635"/>
                  </a:lnTo>
                  <a:close/>
                </a:path>
                <a:path w="2514600" h="1000125">
                  <a:moveTo>
                    <a:pt x="2501900" y="150875"/>
                  </a:moveTo>
                  <a:lnTo>
                    <a:pt x="2501900" y="143255"/>
                  </a:lnTo>
                  <a:lnTo>
                    <a:pt x="2489200" y="146303"/>
                  </a:lnTo>
                  <a:lnTo>
                    <a:pt x="2476500" y="154506"/>
                  </a:lnTo>
                  <a:lnTo>
                    <a:pt x="2451100" y="161696"/>
                  </a:lnTo>
                  <a:lnTo>
                    <a:pt x="2438400" y="167667"/>
                  </a:lnTo>
                  <a:lnTo>
                    <a:pt x="2413000" y="172211"/>
                  </a:lnTo>
                  <a:lnTo>
                    <a:pt x="2336800" y="188213"/>
                  </a:lnTo>
                  <a:lnTo>
                    <a:pt x="2298700" y="192785"/>
                  </a:lnTo>
                  <a:lnTo>
                    <a:pt x="2260600" y="198119"/>
                  </a:lnTo>
                  <a:lnTo>
                    <a:pt x="2184400" y="207263"/>
                  </a:lnTo>
                  <a:lnTo>
                    <a:pt x="2146300" y="211073"/>
                  </a:lnTo>
                  <a:lnTo>
                    <a:pt x="2095500" y="215645"/>
                  </a:lnTo>
                  <a:lnTo>
                    <a:pt x="2044700" y="219753"/>
                  </a:lnTo>
                  <a:lnTo>
                    <a:pt x="1993900" y="223545"/>
                  </a:lnTo>
                  <a:lnTo>
                    <a:pt x="1943100" y="227029"/>
                  </a:lnTo>
                  <a:lnTo>
                    <a:pt x="1892300" y="230210"/>
                  </a:lnTo>
                  <a:lnTo>
                    <a:pt x="1841500" y="233097"/>
                  </a:lnTo>
                  <a:lnTo>
                    <a:pt x="1790700" y="235694"/>
                  </a:lnTo>
                  <a:lnTo>
                    <a:pt x="1739900" y="238010"/>
                  </a:lnTo>
                  <a:lnTo>
                    <a:pt x="1689100" y="240051"/>
                  </a:lnTo>
                  <a:lnTo>
                    <a:pt x="1638300" y="241823"/>
                  </a:lnTo>
                  <a:lnTo>
                    <a:pt x="1587500" y="243333"/>
                  </a:lnTo>
                  <a:lnTo>
                    <a:pt x="1536700" y="244588"/>
                  </a:lnTo>
                  <a:lnTo>
                    <a:pt x="1485900" y="245594"/>
                  </a:lnTo>
                  <a:lnTo>
                    <a:pt x="1435100" y="246358"/>
                  </a:lnTo>
                  <a:lnTo>
                    <a:pt x="1384300" y="246887"/>
                  </a:lnTo>
                  <a:lnTo>
                    <a:pt x="1320800" y="247649"/>
                  </a:lnTo>
                  <a:lnTo>
                    <a:pt x="1193800" y="247649"/>
                  </a:lnTo>
                  <a:lnTo>
                    <a:pt x="1130300" y="246887"/>
                  </a:lnTo>
                  <a:lnTo>
                    <a:pt x="1079500" y="246358"/>
                  </a:lnTo>
                  <a:lnTo>
                    <a:pt x="1028700" y="245594"/>
                  </a:lnTo>
                  <a:lnTo>
                    <a:pt x="977900" y="244588"/>
                  </a:lnTo>
                  <a:lnTo>
                    <a:pt x="927100" y="243333"/>
                  </a:lnTo>
                  <a:lnTo>
                    <a:pt x="876300" y="241823"/>
                  </a:lnTo>
                  <a:lnTo>
                    <a:pt x="825500" y="240051"/>
                  </a:lnTo>
                  <a:lnTo>
                    <a:pt x="774700" y="238010"/>
                  </a:lnTo>
                  <a:lnTo>
                    <a:pt x="723900" y="235694"/>
                  </a:lnTo>
                  <a:lnTo>
                    <a:pt x="660400" y="233097"/>
                  </a:lnTo>
                  <a:lnTo>
                    <a:pt x="609600" y="230210"/>
                  </a:lnTo>
                  <a:lnTo>
                    <a:pt x="558800" y="227029"/>
                  </a:lnTo>
                  <a:lnTo>
                    <a:pt x="508000" y="223545"/>
                  </a:lnTo>
                  <a:lnTo>
                    <a:pt x="457200" y="219753"/>
                  </a:lnTo>
                  <a:lnTo>
                    <a:pt x="406400" y="215645"/>
                  </a:lnTo>
                  <a:lnTo>
                    <a:pt x="368300" y="211073"/>
                  </a:lnTo>
                  <a:lnTo>
                    <a:pt x="330200" y="207263"/>
                  </a:lnTo>
                  <a:lnTo>
                    <a:pt x="292100" y="202691"/>
                  </a:lnTo>
                  <a:lnTo>
                    <a:pt x="241300" y="197480"/>
                  </a:lnTo>
                  <a:lnTo>
                    <a:pt x="203200" y="191671"/>
                  </a:lnTo>
                  <a:lnTo>
                    <a:pt x="165100" y="185086"/>
                  </a:lnTo>
                  <a:lnTo>
                    <a:pt x="127000" y="177545"/>
                  </a:lnTo>
                  <a:lnTo>
                    <a:pt x="101600" y="172211"/>
                  </a:lnTo>
                  <a:lnTo>
                    <a:pt x="76200" y="166115"/>
                  </a:lnTo>
                  <a:lnTo>
                    <a:pt x="50800" y="160781"/>
                  </a:lnTo>
                  <a:lnTo>
                    <a:pt x="38100" y="154685"/>
                  </a:lnTo>
                  <a:lnTo>
                    <a:pt x="25400" y="149351"/>
                  </a:lnTo>
                  <a:lnTo>
                    <a:pt x="25400" y="146303"/>
                  </a:lnTo>
                  <a:lnTo>
                    <a:pt x="12700" y="140207"/>
                  </a:lnTo>
                  <a:lnTo>
                    <a:pt x="12700" y="137921"/>
                  </a:lnTo>
                  <a:lnTo>
                    <a:pt x="0" y="134873"/>
                  </a:lnTo>
                  <a:lnTo>
                    <a:pt x="0" y="147827"/>
                  </a:lnTo>
                  <a:lnTo>
                    <a:pt x="12700" y="151637"/>
                  </a:lnTo>
                  <a:lnTo>
                    <a:pt x="50800" y="169960"/>
                  </a:lnTo>
                  <a:lnTo>
                    <a:pt x="101600" y="184166"/>
                  </a:lnTo>
                  <a:lnTo>
                    <a:pt x="165100" y="195086"/>
                  </a:lnTo>
                  <a:lnTo>
                    <a:pt x="215900" y="203547"/>
                  </a:lnTo>
                  <a:lnTo>
                    <a:pt x="279400" y="210378"/>
                  </a:lnTo>
                  <a:lnTo>
                    <a:pt x="330200" y="216407"/>
                  </a:lnTo>
                  <a:lnTo>
                    <a:pt x="368300" y="220979"/>
                  </a:lnTo>
                  <a:lnTo>
                    <a:pt x="457200" y="229186"/>
                  </a:lnTo>
                  <a:lnTo>
                    <a:pt x="508000" y="233160"/>
                  </a:lnTo>
                  <a:lnTo>
                    <a:pt x="558800" y="236737"/>
                  </a:lnTo>
                  <a:lnTo>
                    <a:pt x="609600" y="239941"/>
                  </a:lnTo>
                  <a:lnTo>
                    <a:pt x="660400" y="242795"/>
                  </a:lnTo>
                  <a:lnTo>
                    <a:pt x="711200" y="245325"/>
                  </a:lnTo>
                  <a:lnTo>
                    <a:pt x="774700" y="247554"/>
                  </a:lnTo>
                  <a:lnTo>
                    <a:pt x="825500" y="249508"/>
                  </a:lnTo>
                  <a:lnTo>
                    <a:pt x="876300" y="251209"/>
                  </a:lnTo>
                  <a:lnTo>
                    <a:pt x="927100" y="252684"/>
                  </a:lnTo>
                  <a:lnTo>
                    <a:pt x="977900" y="253955"/>
                  </a:lnTo>
                  <a:lnTo>
                    <a:pt x="1028700" y="255047"/>
                  </a:lnTo>
                  <a:lnTo>
                    <a:pt x="1079500" y="255985"/>
                  </a:lnTo>
                  <a:lnTo>
                    <a:pt x="1130300" y="256793"/>
                  </a:lnTo>
                  <a:lnTo>
                    <a:pt x="1384300" y="256793"/>
                  </a:lnTo>
                  <a:lnTo>
                    <a:pt x="1435100" y="255985"/>
                  </a:lnTo>
                  <a:lnTo>
                    <a:pt x="1485900" y="255047"/>
                  </a:lnTo>
                  <a:lnTo>
                    <a:pt x="1536700" y="253955"/>
                  </a:lnTo>
                  <a:lnTo>
                    <a:pt x="1587500" y="252684"/>
                  </a:lnTo>
                  <a:lnTo>
                    <a:pt x="1638300" y="251209"/>
                  </a:lnTo>
                  <a:lnTo>
                    <a:pt x="1689100" y="249508"/>
                  </a:lnTo>
                  <a:lnTo>
                    <a:pt x="1739900" y="247554"/>
                  </a:lnTo>
                  <a:lnTo>
                    <a:pt x="1790700" y="245325"/>
                  </a:lnTo>
                  <a:lnTo>
                    <a:pt x="1841500" y="242795"/>
                  </a:lnTo>
                  <a:lnTo>
                    <a:pt x="1892300" y="239941"/>
                  </a:lnTo>
                  <a:lnTo>
                    <a:pt x="1943100" y="236737"/>
                  </a:lnTo>
                  <a:lnTo>
                    <a:pt x="1993900" y="233160"/>
                  </a:lnTo>
                  <a:lnTo>
                    <a:pt x="2044700" y="229186"/>
                  </a:lnTo>
                  <a:lnTo>
                    <a:pt x="2146300" y="220979"/>
                  </a:lnTo>
                  <a:lnTo>
                    <a:pt x="2184400" y="216407"/>
                  </a:lnTo>
                  <a:lnTo>
                    <a:pt x="2235200" y="209387"/>
                  </a:lnTo>
                  <a:lnTo>
                    <a:pt x="2298700" y="202960"/>
                  </a:lnTo>
                  <a:lnTo>
                    <a:pt x="2349500" y="195510"/>
                  </a:lnTo>
                  <a:lnTo>
                    <a:pt x="2400300" y="185422"/>
                  </a:lnTo>
                  <a:lnTo>
                    <a:pt x="2451100" y="171083"/>
                  </a:lnTo>
                  <a:lnTo>
                    <a:pt x="2501900" y="150875"/>
                  </a:lnTo>
                  <a:close/>
                </a:path>
                <a:path w="2514600" h="1000125">
                  <a:moveTo>
                    <a:pt x="12700" y="878586"/>
                  </a:moveTo>
                  <a:lnTo>
                    <a:pt x="0" y="875538"/>
                  </a:lnTo>
                  <a:lnTo>
                    <a:pt x="0" y="877824"/>
                  </a:lnTo>
                  <a:lnTo>
                    <a:pt x="12700" y="878586"/>
                  </a:lnTo>
                  <a:close/>
                </a:path>
                <a:path w="2514600" h="1000125">
                  <a:moveTo>
                    <a:pt x="2501900" y="893825"/>
                  </a:moveTo>
                  <a:lnTo>
                    <a:pt x="2501900" y="886205"/>
                  </a:lnTo>
                  <a:lnTo>
                    <a:pt x="2489200" y="889253"/>
                  </a:lnTo>
                  <a:lnTo>
                    <a:pt x="2476500" y="897456"/>
                  </a:lnTo>
                  <a:lnTo>
                    <a:pt x="2451100" y="904646"/>
                  </a:lnTo>
                  <a:lnTo>
                    <a:pt x="2438400" y="910617"/>
                  </a:lnTo>
                  <a:lnTo>
                    <a:pt x="2413000" y="915161"/>
                  </a:lnTo>
                  <a:lnTo>
                    <a:pt x="2336800" y="931163"/>
                  </a:lnTo>
                  <a:lnTo>
                    <a:pt x="2298700" y="935735"/>
                  </a:lnTo>
                  <a:lnTo>
                    <a:pt x="2260600" y="941069"/>
                  </a:lnTo>
                  <a:lnTo>
                    <a:pt x="2184400" y="950213"/>
                  </a:lnTo>
                  <a:lnTo>
                    <a:pt x="2146300" y="954023"/>
                  </a:lnTo>
                  <a:lnTo>
                    <a:pt x="2095500" y="958595"/>
                  </a:lnTo>
                  <a:lnTo>
                    <a:pt x="2044700" y="962703"/>
                  </a:lnTo>
                  <a:lnTo>
                    <a:pt x="1993900" y="966495"/>
                  </a:lnTo>
                  <a:lnTo>
                    <a:pt x="1943100" y="969979"/>
                  </a:lnTo>
                  <a:lnTo>
                    <a:pt x="1892300" y="973160"/>
                  </a:lnTo>
                  <a:lnTo>
                    <a:pt x="1841500" y="976047"/>
                  </a:lnTo>
                  <a:lnTo>
                    <a:pt x="1790700" y="978644"/>
                  </a:lnTo>
                  <a:lnTo>
                    <a:pt x="1739900" y="980960"/>
                  </a:lnTo>
                  <a:lnTo>
                    <a:pt x="1689100" y="983001"/>
                  </a:lnTo>
                  <a:lnTo>
                    <a:pt x="1638300" y="984773"/>
                  </a:lnTo>
                  <a:lnTo>
                    <a:pt x="1587500" y="986283"/>
                  </a:lnTo>
                  <a:lnTo>
                    <a:pt x="1536700" y="987538"/>
                  </a:lnTo>
                  <a:lnTo>
                    <a:pt x="1485900" y="988544"/>
                  </a:lnTo>
                  <a:lnTo>
                    <a:pt x="1435100" y="989308"/>
                  </a:lnTo>
                  <a:lnTo>
                    <a:pt x="1384300" y="989837"/>
                  </a:lnTo>
                  <a:lnTo>
                    <a:pt x="1320800" y="990599"/>
                  </a:lnTo>
                  <a:lnTo>
                    <a:pt x="1193800" y="990599"/>
                  </a:lnTo>
                  <a:lnTo>
                    <a:pt x="1130300" y="989837"/>
                  </a:lnTo>
                  <a:lnTo>
                    <a:pt x="1079500" y="989308"/>
                  </a:lnTo>
                  <a:lnTo>
                    <a:pt x="1028700" y="988544"/>
                  </a:lnTo>
                  <a:lnTo>
                    <a:pt x="977900" y="987538"/>
                  </a:lnTo>
                  <a:lnTo>
                    <a:pt x="927100" y="986283"/>
                  </a:lnTo>
                  <a:lnTo>
                    <a:pt x="876300" y="984773"/>
                  </a:lnTo>
                  <a:lnTo>
                    <a:pt x="825500" y="983001"/>
                  </a:lnTo>
                  <a:lnTo>
                    <a:pt x="774700" y="980960"/>
                  </a:lnTo>
                  <a:lnTo>
                    <a:pt x="723900" y="978644"/>
                  </a:lnTo>
                  <a:lnTo>
                    <a:pt x="660400" y="976047"/>
                  </a:lnTo>
                  <a:lnTo>
                    <a:pt x="609600" y="973160"/>
                  </a:lnTo>
                  <a:lnTo>
                    <a:pt x="558800" y="969979"/>
                  </a:lnTo>
                  <a:lnTo>
                    <a:pt x="508000" y="966495"/>
                  </a:lnTo>
                  <a:lnTo>
                    <a:pt x="457200" y="962703"/>
                  </a:lnTo>
                  <a:lnTo>
                    <a:pt x="406400" y="958596"/>
                  </a:lnTo>
                  <a:lnTo>
                    <a:pt x="368300" y="954024"/>
                  </a:lnTo>
                  <a:lnTo>
                    <a:pt x="330200" y="950213"/>
                  </a:lnTo>
                  <a:lnTo>
                    <a:pt x="292100" y="945641"/>
                  </a:lnTo>
                  <a:lnTo>
                    <a:pt x="241300" y="940430"/>
                  </a:lnTo>
                  <a:lnTo>
                    <a:pt x="203200" y="934621"/>
                  </a:lnTo>
                  <a:lnTo>
                    <a:pt x="165100" y="928036"/>
                  </a:lnTo>
                  <a:lnTo>
                    <a:pt x="127000" y="920495"/>
                  </a:lnTo>
                  <a:lnTo>
                    <a:pt x="101600" y="915162"/>
                  </a:lnTo>
                  <a:lnTo>
                    <a:pt x="76200" y="909066"/>
                  </a:lnTo>
                  <a:lnTo>
                    <a:pt x="50800" y="903732"/>
                  </a:lnTo>
                  <a:lnTo>
                    <a:pt x="38100" y="897636"/>
                  </a:lnTo>
                  <a:lnTo>
                    <a:pt x="25400" y="892301"/>
                  </a:lnTo>
                  <a:lnTo>
                    <a:pt x="25400" y="889254"/>
                  </a:lnTo>
                  <a:lnTo>
                    <a:pt x="12700" y="883157"/>
                  </a:lnTo>
                  <a:lnTo>
                    <a:pt x="12700" y="880872"/>
                  </a:lnTo>
                  <a:lnTo>
                    <a:pt x="0" y="877824"/>
                  </a:lnTo>
                  <a:lnTo>
                    <a:pt x="0" y="890778"/>
                  </a:lnTo>
                  <a:lnTo>
                    <a:pt x="12700" y="894588"/>
                  </a:lnTo>
                  <a:lnTo>
                    <a:pt x="50800" y="912910"/>
                  </a:lnTo>
                  <a:lnTo>
                    <a:pt x="101600" y="927116"/>
                  </a:lnTo>
                  <a:lnTo>
                    <a:pt x="165100" y="938036"/>
                  </a:lnTo>
                  <a:lnTo>
                    <a:pt x="215900" y="946497"/>
                  </a:lnTo>
                  <a:lnTo>
                    <a:pt x="279400" y="953328"/>
                  </a:lnTo>
                  <a:lnTo>
                    <a:pt x="330200" y="959357"/>
                  </a:lnTo>
                  <a:lnTo>
                    <a:pt x="368300" y="963929"/>
                  </a:lnTo>
                  <a:lnTo>
                    <a:pt x="457200" y="972136"/>
                  </a:lnTo>
                  <a:lnTo>
                    <a:pt x="508000" y="976110"/>
                  </a:lnTo>
                  <a:lnTo>
                    <a:pt x="558800" y="979687"/>
                  </a:lnTo>
                  <a:lnTo>
                    <a:pt x="609600" y="982891"/>
                  </a:lnTo>
                  <a:lnTo>
                    <a:pt x="660400" y="985745"/>
                  </a:lnTo>
                  <a:lnTo>
                    <a:pt x="711200" y="988275"/>
                  </a:lnTo>
                  <a:lnTo>
                    <a:pt x="774700" y="990504"/>
                  </a:lnTo>
                  <a:lnTo>
                    <a:pt x="825500" y="992458"/>
                  </a:lnTo>
                  <a:lnTo>
                    <a:pt x="876300" y="994159"/>
                  </a:lnTo>
                  <a:lnTo>
                    <a:pt x="927100" y="995634"/>
                  </a:lnTo>
                  <a:lnTo>
                    <a:pt x="977900" y="996905"/>
                  </a:lnTo>
                  <a:lnTo>
                    <a:pt x="1028700" y="997997"/>
                  </a:lnTo>
                  <a:lnTo>
                    <a:pt x="1079500" y="998935"/>
                  </a:lnTo>
                  <a:lnTo>
                    <a:pt x="1130300" y="999743"/>
                  </a:lnTo>
                  <a:lnTo>
                    <a:pt x="1384300" y="999743"/>
                  </a:lnTo>
                  <a:lnTo>
                    <a:pt x="1435100" y="998935"/>
                  </a:lnTo>
                  <a:lnTo>
                    <a:pt x="1485900" y="997997"/>
                  </a:lnTo>
                  <a:lnTo>
                    <a:pt x="1536700" y="996905"/>
                  </a:lnTo>
                  <a:lnTo>
                    <a:pt x="1587500" y="995634"/>
                  </a:lnTo>
                  <a:lnTo>
                    <a:pt x="1638300" y="994159"/>
                  </a:lnTo>
                  <a:lnTo>
                    <a:pt x="1689100" y="992458"/>
                  </a:lnTo>
                  <a:lnTo>
                    <a:pt x="1739900" y="990504"/>
                  </a:lnTo>
                  <a:lnTo>
                    <a:pt x="1790700" y="988275"/>
                  </a:lnTo>
                  <a:lnTo>
                    <a:pt x="1841500" y="985745"/>
                  </a:lnTo>
                  <a:lnTo>
                    <a:pt x="1892300" y="982891"/>
                  </a:lnTo>
                  <a:lnTo>
                    <a:pt x="1943100" y="979687"/>
                  </a:lnTo>
                  <a:lnTo>
                    <a:pt x="1993900" y="976110"/>
                  </a:lnTo>
                  <a:lnTo>
                    <a:pt x="2044700" y="972136"/>
                  </a:lnTo>
                  <a:lnTo>
                    <a:pt x="2146300" y="963929"/>
                  </a:lnTo>
                  <a:lnTo>
                    <a:pt x="2184400" y="959357"/>
                  </a:lnTo>
                  <a:lnTo>
                    <a:pt x="2235200" y="952337"/>
                  </a:lnTo>
                  <a:lnTo>
                    <a:pt x="2298700" y="945910"/>
                  </a:lnTo>
                  <a:lnTo>
                    <a:pt x="2349500" y="938460"/>
                  </a:lnTo>
                  <a:lnTo>
                    <a:pt x="2400300" y="928372"/>
                  </a:lnTo>
                  <a:lnTo>
                    <a:pt x="2451100" y="914033"/>
                  </a:lnTo>
                  <a:lnTo>
                    <a:pt x="2501900" y="893825"/>
                  </a:lnTo>
                  <a:close/>
                </a:path>
                <a:path w="2514600" h="1000125">
                  <a:moveTo>
                    <a:pt x="2514600" y="127253"/>
                  </a:moveTo>
                  <a:lnTo>
                    <a:pt x="2514600" y="112013"/>
                  </a:lnTo>
                  <a:lnTo>
                    <a:pt x="2501900" y="108965"/>
                  </a:lnTo>
                  <a:lnTo>
                    <a:pt x="2501900" y="123443"/>
                  </a:lnTo>
                  <a:lnTo>
                    <a:pt x="2514600" y="127253"/>
                  </a:lnTo>
                  <a:close/>
                </a:path>
                <a:path w="2514600" h="1000125">
                  <a:moveTo>
                    <a:pt x="2514600" y="144017"/>
                  </a:moveTo>
                  <a:lnTo>
                    <a:pt x="2514600" y="130301"/>
                  </a:lnTo>
                  <a:lnTo>
                    <a:pt x="2501900" y="133349"/>
                  </a:lnTo>
                  <a:lnTo>
                    <a:pt x="2501900" y="147827"/>
                  </a:lnTo>
                  <a:lnTo>
                    <a:pt x="2514600" y="144017"/>
                  </a:lnTo>
                  <a:close/>
                </a:path>
                <a:path w="2514600" h="1000125">
                  <a:moveTo>
                    <a:pt x="2514600" y="886967"/>
                  </a:moveTo>
                  <a:lnTo>
                    <a:pt x="2514600" y="873251"/>
                  </a:lnTo>
                  <a:lnTo>
                    <a:pt x="2501900" y="876299"/>
                  </a:lnTo>
                  <a:lnTo>
                    <a:pt x="2501900" y="890777"/>
                  </a:lnTo>
                  <a:lnTo>
                    <a:pt x="2514600" y="886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3276600"/>
              <a:ext cx="1828800" cy="1295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9427" y="3272027"/>
              <a:ext cx="1838960" cy="1305560"/>
            </a:xfrm>
            <a:custGeom>
              <a:avLst/>
              <a:gdLst/>
              <a:ahLst/>
              <a:cxnLst/>
              <a:rect l="l" t="t" r="r" b="b"/>
              <a:pathLst>
                <a:path w="1838960" h="1305560">
                  <a:moveTo>
                    <a:pt x="1838706" y="1305306"/>
                  </a:moveTo>
                  <a:lnTo>
                    <a:pt x="1838706" y="0"/>
                  </a:lnTo>
                  <a:lnTo>
                    <a:pt x="0" y="0"/>
                  </a:lnTo>
                  <a:lnTo>
                    <a:pt x="0" y="1305306"/>
                  </a:lnTo>
                  <a:lnTo>
                    <a:pt x="4572" y="13053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828799" y="9906"/>
                  </a:lnTo>
                  <a:lnTo>
                    <a:pt x="1828799" y="4572"/>
                  </a:lnTo>
                  <a:lnTo>
                    <a:pt x="1833371" y="9906"/>
                  </a:lnTo>
                  <a:lnTo>
                    <a:pt x="1833371" y="1305306"/>
                  </a:lnTo>
                  <a:lnTo>
                    <a:pt x="1838706" y="1305306"/>
                  </a:lnTo>
                  <a:close/>
                </a:path>
                <a:path w="1838960" h="13055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1838960" h="1305560">
                  <a:moveTo>
                    <a:pt x="9906" y="12954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2" y="1295400"/>
                  </a:lnTo>
                  <a:lnTo>
                    <a:pt x="9906" y="1295400"/>
                  </a:lnTo>
                  <a:close/>
                </a:path>
                <a:path w="1838960" h="1305560">
                  <a:moveTo>
                    <a:pt x="1833371" y="1295400"/>
                  </a:moveTo>
                  <a:lnTo>
                    <a:pt x="4572" y="1295400"/>
                  </a:lnTo>
                  <a:lnTo>
                    <a:pt x="9906" y="1299972"/>
                  </a:lnTo>
                  <a:lnTo>
                    <a:pt x="9906" y="1305306"/>
                  </a:lnTo>
                  <a:lnTo>
                    <a:pt x="1828799" y="1305306"/>
                  </a:lnTo>
                  <a:lnTo>
                    <a:pt x="1828799" y="1299972"/>
                  </a:lnTo>
                  <a:lnTo>
                    <a:pt x="1833371" y="1295400"/>
                  </a:lnTo>
                  <a:close/>
                </a:path>
                <a:path w="1838960" h="1305560">
                  <a:moveTo>
                    <a:pt x="9906" y="1305306"/>
                  </a:moveTo>
                  <a:lnTo>
                    <a:pt x="9906" y="1299972"/>
                  </a:lnTo>
                  <a:lnTo>
                    <a:pt x="4572" y="1295400"/>
                  </a:lnTo>
                  <a:lnTo>
                    <a:pt x="4572" y="1305306"/>
                  </a:lnTo>
                  <a:lnTo>
                    <a:pt x="9906" y="1305306"/>
                  </a:lnTo>
                  <a:close/>
                </a:path>
                <a:path w="1838960" h="1305560">
                  <a:moveTo>
                    <a:pt x="1833371" y="9906"/>
                  </a:moveTo>
                  <a:lnTo>
                    <a:pt x="1828799" y="4572"/>
                  </a:lnTo>
                  <a:lnTo>
                    <a:pt x="1828799" y="9906"/>
                  </a:lnTo>
                  <a:lnTo>
                    <a:pt x="1833371" y="9906"/>
                  </a:lnTo>
                  <a:close/>
                </a:path>
                <a:path w="1838960" h="1305560">
                  <a:moveTo>
                    <a:pt x="1833371" y="1295400"/>
                  </a:moveTo>
                  <a:lnTo>
                    <a:pt x="1833371" y="9906"/>
                  </a:lnTo>
                  <a:lnTo>
                    <a:pt x="1828799" y="9906"/>
                  </a:lnTo>
                  <a:lnTo>
                    <a:pt x="1828799" y="1295400"/>
                  </a:lnTo>
                  <a:lnTo>
                    <a:pt x="1833371" y="1295400"/>
                  </a:lnTo>
                  <a:close/>
                </a:path>
                <a:path w="1838960" h="1305560">
                  <a:moveTo>
                    <a:pt x="1833371" y="1305306"/>
                  </a:moveTo>
                  <a:lnTo>
                    <a:pt x="1833371" y="1295400"/>
                  </a:lnTo>
                  <a:lnTo>
                    <a:pt x="1828799" y="1299972"/>
                  </a:lnTo>
                  <a:lnTo>
                    <a:pt x="1828799" y="1305306"/>
                  </a:lnTo>
                  <a:lnTo>
                    <a:pt x="1833371" y="1305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13123" y="2177288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6540" y="2434082"/>
            <a:ext cx="871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SQLite: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6540" y="2738577"/>
            <a:ext cx="293497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One 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One</a:t>
            </a:r>
            <a:r>
              <a:rPr sz="2000" spc="-10" dirty="0">
                <a:latin typeface="Arial"/>
                <a:cs typeface="Arial"/>
              </a:rPr>
              <a:t> user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One </a:t>
            </a:r>
            <a:r>
              <a:rPr sz="2000" spc="-10" dirty="0">
                <a:latin typeface="Arial"/>
                <a:cs typeface="Arial"/>
              </a:rPr>
              <a:t>DBMS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6540" y="4079675"/>
            <a:ext cx="3950970" cy="1305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Scales well!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ts val="216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But only a </a:t>
            </a:r>
            <a:r>
              <a:rPr sz="2000" spc="-10" dirty="0">
                <a:latin typeface="Arial"/>
                <a:cs typeface="Arial"/>
              </a:rPr>
              <a:t>limited number of  </a:t>
            </a:r>
            <a:r>
              <a:rPr sz="2000" spc="-5" dirty="0">
                <a:latin typeface="Arial"/>
                <a:cs typeface="Arial"/>
              </a:rPr>
              <a:t>scenarios work with such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(Can be in </a:t>
            </a:r>
            <a:r>
              <a:rPr sz="2000" spc="-10" dirty="0">
                <a:latin typeface="Arial"/>
                <a:cs typeface="Arial"/>
              </a:rPr>
              <a:t>browser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phone!)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0464" y="3354578"/>
            <a:ext cx="1515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DBMS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Application  (SQLite)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52827" y="5100828"/>
            <a:ext cx="848360" cy="575945"/>
            <a:chOff x="2052827" y="5100828"/>
            <a:chExt cx="848360" cy="575945"/>
          </a:xfrm>
        </p:grpSpPr>
        <p:sp>
          <p:nvSpPr>
            <p:cNvPr id="26" name="object 26"/>
            <p:cNvSpPr/>
            <p:nvPr/>
          </p:nvSpPr>
          <p:spPr>
            <a:xfrm>
              <a:off x="2057399" y="5105400"/>
              <a:ext cx="838200" cy="566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2827" y="5100828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67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57022"/>
                  </a:moveTo>
                  <a:lnTo>
                    <a:pt x="79248" y="550926"/>
                  </a:lnTo>
                  <a:lnTo>
                    <a:pt x="79248" y="561067"/>
                  </a:lnTo>
                  <a:lnTo>
                    <a:pt x="112776" y="566252"/>
                  </a:lnTo>
                  <a:lnTo>
                    <a:pt x="112776" y="557022"/>
                  </a:lnTo>
                  <a:lnTo>
                    <a:pt x="113538" y="557022"/>
                  </a:lnTo>
                  <a:close/>
                </a:path>
                <a:path w="848360" h="575945">
                  <a:moveTo>
                    <a:pt x="842772" y="460247"/>
                  </a:moveTo>
                  <a:lnTo>
                    <a:pt x="804672" y="460247"/>
                  </a:lnTo>
                  <a:lnTo>
                    <a:pt x="768858" y="461771"/>
                  </a:lnTo>
                  <a:lnTo>
                    <a:pt x="715397" y="465842"/>
                  </a:lnTo>
                  <a:lnTo>
                    <a:pt x="661370" y="472936"/>
                  </a:lnTo>
                  <a:lnTo>
                    <a:pt x="607481" y="482870"/>
                  </a:lnTo>
                  <a:lnTo>
                    <a:pt x="554429" y="495465"/>
                  </a:lnTo>
                  <a:lnTo>
                    <a:pt x="502920" y="510540"/>
                  </a:lnTo>
                  <a:lnTo>
                    <a:pt x="461772" y="522731"/>
                  </a:lnTo>
                  <a:lnTo>
                    <a:pt x="422909" y="534924"/>
                  </a:lnTo>
                  <a:lnTo>
                    <a:pt x="373782" y="548947"/>
                  </a:lnTo>
                  <a:lnTo>
                    <a:pt x="324724" y="558775"/>
                  </a:lnTo>
                  <a:lnTo>
                    <a:pt x="275389" y="564488"/>
                  </a:lnTo>
                  <a:lnTo>
                    <a:pt x="225430" y="566163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7022"/>
                  </a:lnTo>
                  <a:lnTo>
                    <a:pt x="112776" y="566252"/>
                  </a:lnTo>
                  <a:lnTo>
                    <a:pt x="126443" y="568365"/>
                  </a:lnTo>
                  <a:lnTo>
                    <a:pt x="175540" y="573468"/>
                  </a:lnTo>
                  <a:lnTo>
                    <a:pt x="224814" y="575566"/>
                  </a:lnTo>
                  <a:lnTo>
                    <a:pt x="274063" y="574085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3" y="540043"/>
                  </a:lnTo>
                  <a:lnTo>
                    <a:pt x="489695" y="524231"/>
                  </a:lnTo>
                  <a:lnTo>
                    <a:pt x="540994" y="509059"/>
                  </a:lnTo>
                  <a:lnTo>
                    <a:pt x="593083" y="495526"/>
                  </a:lnTo>
                  <a:lnTo>
                    <a:pt x="646938" y="484631"/>
                  </a:lnTo>
                  <a:lnTo>
                    <a:pt x="675132" y="480822"/>
                  </a:lnTo>
                  <a:lnTo>
                    <a:pt x="704088" y="477109"/>
                  </a:lnTo>
                  <a:lnTo>
                    <a:pt x="736092" y="473964"/>
                  </a:lnTo>
                  <a:lnTo>
                    <a:pt x="769620" y="471677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60247"/>
                  </a:lnTo>
                  <a:close/>
                </a:path>
                <a:path w="848360" h="575945">
                  <a:moveTo>
                    <a:pt x="704850" y="477012"/>
                  </a:moveTo>
                  <a:lnTo>
                    <a:pt x="704088" y="477012"/>
                  </a:lnTo>
                  <a:lnTo>
                    <a:pt x="704850" y="477012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60247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60247"/>
                  </a:lnTo>
                  <a:lnTo>
                    <a:pt x="842772" y="460247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60247"/>
                  </a:lnTo>
                  <a:lnTo>
                    <a:pt x="838200" y="464819"/>
                  </a:lnTo>
                  <a:lnTo>
                    <a:pt x="838200" y="469568"/>
                  </a:lnTo>
                  <a:lnTo>
                    <a:pt x="842772" y="469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36139" y="5131561"/>
            <a:ext cx="51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7200" y="1519427"/>
            <a:ext cx="1852930" cy="1519555"/>
            <a:chOff x="457200" y="1519427"/>
            <a:chExt cx="1852930" cy="1519555"/>
          </a:xfrm>
        </p:grpSpPr>
        <p:sp>
          <p:nvSpPr>
            <p:cNvPr id="30" name="object 30"/>
            <p:cNvSpPr/>
            <p:nvPr/>
          </p:nvSpPr>
          <p:spPr>
            <a:xfrm>
              <a:off x="833766" y="1524001"/>
              <a:ext cx="1176442" cy="872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182" y="1587948"/>
              <a:ext cx="373912" cy="253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8988" y="1614174"/>
              <a:ext cx="254583" cy="1511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200" y="1519427"/>
              <a:ext cx="1852421" cy="15158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7200" y="1519427"/>
              <a:ext cx="1852930" cy="1519555"/>
            </a:xfrm>
            <a:custGeom>
              <a:avLst/>
              <a:gdLst/>
              <a:ahLst/>
              <a:cxnLst/>
              <a:rect l="l" t="t" r="r" b="b"/>
              <a:pathLst>
                <a:path w="1852930" h="1519555">
                  <a:moveTo>
                    <a:pt x="1852421" y="335280"/>
                  </a:moveTo>
                  <a:lnTo>
                    <a:pt x="1852421" y="334518"/>
                  </a:lnTo>
                  <a:lnTo>
                    <a:pt x="1851659" y="318516"/>
                  </a:lnTo>
                  <a:lnTo>
                    <a:pt x="1851659" y="317754"/>
                  </a:lnTo>
                  <a:lnTo>
                    <a:pt x="1836419" y="267462"/>
                  </a:lnTo>
                  <a:lnTo>
                    <a:pt x="1810540" y="230882"/>
                  </a:lnTo>
                  <a:lnTo>
                    <a:pt x="1776318" y="198098"/>
                  </a:lnTo>
                  <a:lnTo>
                    <a:pt x="1736033" y="169056"/>
                  </a:lnTo>
                  <a:lnTo>
                    <a:pt x="1691962" y="143696"/>
                  </a:lnTo>
                  <a:lnTo>
                    <a:pt x="1646383" y="121964"/>
                  </a:lnTo>
                  <a:lnTo>
                    <a:pt x="1601574" y="103802"/>
                  </a:lnTo>
                  <a:lnTo>
                    <a:pt x="1559813" y="89154"/>
                  </a:lnTo>
                  <a:lnTo>
                    <a:pt x="1492757" y="68580"/>
                  </a:lnTo>
                  <a:lnTo>
                    <a:pt x="1443554" y="56110"/>
                  </a:lnTo>
                  <a:lnTo>
                    <a:pt x="1393750" y="45070"/>
                  </a:lnTo>
                  <a:lnTo>
                    <a:pt x="1343405" y="35389"/>
                  </a:lnTo>
                  <a:lnTo>
                    <a:pt x="1292777" y="27030"/>
                  </a:lnTo>
                  <a:lnTo>
                    <a:pt x="1241826" y="19907"/>
                  </a:lnTo>
                  <a:lnTo>
                    <a:pt x="1190711" y="13964"/>
                  </a:lnTo>
                  <a:lnTo>
                    <a:pt x="1139541" y="9141"/>
                  </a:lnTo>
                  <a:lnTo>
                    <a:pt x="1088424" y="5374"/>
                  </a:lnTo>
                  <a:lnTo>
                    <a:pt x="1037471" y="2601"/>
                  </a:lnTo>
                  <a:lnTo>
                    <a:pt x="986789" y="762"/>
                  </a:lnTo>
                  <a:lnTo>
                    <a:pt x="939545" y="0"/>
                  </a:lnTo>
                  <a:lnTo>
                    <a:pt x="892301" y="0"/>
                  </a:lnTo>
                  <a:lnTo>
                    <a:pt x="845819" y="1524"/>
                  </a:lnTo>
                  <a:lnTo>
                    <a:pt x="813550" y="2067"/>
                  </a:lnTo>
                  <a:lnTo>
                    <a:pt x="735143" y="6365"/>
                  </a:lnTo>
                  <a:lnTo>
                    <a:pt x="690268" y="10257"/>
                  </a:lnTo>
                  <a:lnTo>
                    <a:pt x="642455" y="15402"/>
                  </a:lnTo>
                  <a:lnTo>
                    <a:pt x="592335" y="21869"/>
                  </a:lnTo>
                  <a:lnTo>
                    <a:pt x="540541" y="29727"/>
                  </a:lnTo>
                  <a:lnTo>
                    <a:pt x="487704" y="39043"/>
                  </a:lnTo>
                  <a:lnTo>
                    <a:pt x="434456" y="49887"/>
                  </a:lnTo>
                  <a:lnTo>
                    <a:pt x="381428" y="62326"/>
                  </a:lnTo>
                  <a:lnTo>
                    <a:pt x="329253" y="76430"/>
                  </a:lnTo>
                  <a:lnTo>
                    <a:pt x="278562" y="92267"/>
                  </a:lnTo>
                  <a:lnTo>
                    <a:pt x="229988" y="109905"/>
                  </a:lnTo>
                  <a:lnTo>
                    <a:pt x="184161" y="129412"/>
                  </a:lnTo>
                  <a:lnTo>
                    <a:pt x="141714" y="150858"/>
                  </a:lnTo>
                  <a:lnTo>
                    <a:pt x="103278" y="174311"/>
                  </a:lnTo>
                  <a:lnTo>
                    <a:pt x="69485" y="199839"/>
                  </a:lnTo>
                  <a:lnTo>
                    <a:pt x="40968" y="227511"/>
                  </a:lnTo>
                  <a:lnTo>
                    <a:pt x="2285" y="289560"/>
                  </a:lnTo>
                  <a:lnTo>
                    <a:pt x="0" y="298322"/>
                  </a:lnTo>
                  <a:lnTo>
                    <a:pt x="0" y="359979"/>
                  </a:lnTo>
                  <a:lnTo>
                    <a:pt x="5333" y="372856"/>
                  </a:lnTo>
                  <a:lnTo>
                    <a:pt x="5333" y="324612"/>
                  </a:lnTo>
                  <a:lnTo>
                    <a:pt x="6857" y="307848"/>
                  </a:lnTo>
                  <a:lnTo>
                    <a:pt x="28909" y="259216"/>
                  </a:lnTo>
                  <a:lnTo>
                    <a:pt x="53107" y="229004"/>
                  </a:lnTo>
                  <a:lnTo>
                    <a:pt x="83368" y="201133"/>
                  </a:lnTo>
                  <a:lnTo>
                    <a:pt x="119041" y="175525"/>
                  </a:lnTo>
                  <a:lnTo>
                    <a:pt x="159471" y="152102"/>
                  </a:lnTo>
                  <a:lnTo>
                    <a:pt x="204004" y="130785"/>
                  </a:lnTo>
                  <a:lnTo>
                    <a:pt x="251987" y="111497"/>
                  </a:lnTo>
                  <a:lnTo>
                    <a:pt x="302766" y="94160"/>
                  </a:lnTo>
                  <a:lnTo>
                    <a:pt x="355688" y="78696"/>
                  </a:lnTo>
                  <a:lnTo>
                    <a:pt x="410098" y="65027"/>
                  </a:lnTo>
                  <a:lnTo>
                    <a:pt x="465344" y="53074"/>
                  </a:lnTo>
                  <a:lnTo>
                    <a:pt x="520772" y="42761"/>
                  </a:lnTo>
                  <a:lnTo>
                    <a:pt x="575728" y="34009"/>
                  </a:lnTo>
                  <a:lnTo>
                    <a:pt x="629558" y="26740"/>
                  </a:lnTo>
                  <a:lnTo>
                    <a:pt x="681610" y="20876"/>
                  </a:lnTo>
                  <a:lnTo>
                    <a:pt x="731228" y="16339"/>
                  </a:lnTo>
                  <a:lnTo>
                    <a:pt x="777760" y="13052"/>
                  </a:lnTo>
                  <a:lnTo>
                    <a:pt x="820552" y="10936"/>
                  </a:lnTo>
                  <a:lnTo>
                    <a:pt x="939545" y="9906"/>
                  </a:lnTo>
                  <a:lnTo>
                    <a:pt x="986789" y="10668"/>
                  </a:lnTo>
                  <a:lnTo>
                    <a:pt x="1019102" y="10976"/>
                  </a:lnTo>
                  <a:lnTo>
                    <a:pt x="1097417" y="14729"/>
                  </a:lnTo>
                  <a:lnTo>
                    <a:pt x="1142184" y="18308"/>
                  </a:lnTo>
                  <a:lnTo>
                    <a:pt x="1189867" y="23113"/>
                  </a:lnTo>
                  <a:lnTo>
                    <a:pt x="1239847" y="29211"/>
                  </a:lnTo>
                  <a:lnTo>
                    <a:pt x="1291509" y="36668"/>
                  </a:lnTo>
                  <a:lnTo>
                    <a:pt x="1344232" y="45553"/>
                  </a:lnTo>
                  <a:lnTo>
                    <a:pt x="1397400" y="55933"/>
                  </a:lnTo>
                  <a:lnTo>
                    <a:pt x="1450395" y="67875"/>
                  </a:lnTo>
                  <a:lnTo>
                    <a:pt x="1502599" y="81446"/>
                  </a:lnTo>
                  <a:lnTo>
                    <a:pt x="1553394" y="96714"/>
                  </a:lnTo>
                  <a:lnTo>
                    <a:pt x="1602162" y="113747"/>
                  </a:lnTo>
                  <a:lnTo>
                    <a:pt x="1648286" y="132611"/>
                  </a:lnTo>
                  <a:lnTo>
                    <a:pt x="1691147" y="153375"/>
                  </a:lnTo>
                  <a:lnTo>
                    <a:pt x="1730128" y="176104"/>
                  </a:lnTo>
                  <a:lnTo>
                    <a:pt x="1764612" y="200868"/>
                  </a:lnTo>
                  <a:lnTo>
                    <a:pt x="1793979" y="227733"/>
                  </a:lnTo>
                  <a:lnTo>
                    <a:pt x="1834895" y="288036"/>
                  </a:lnTo>
                  <a:lnTo>
                    <a:pt x="1842515" y="319278"/>
                  </a:lnTo>
                  <a:lnTo>
                    <a:pt x="1842515" y="335280"/>
                  </a:lnTo>
                  <a:lnTo>
                    <a:pt x="1843277" y="334518"/>
                  </a:lnTo>
                  <a:lnTo>
                    <a:pt x="1843277" y="371642"/>
                  </a:lnTo>
                  <a:lnTo>
                    <a:pt x="1850135" y="352044"/>
                  </a:lnTo>
                  <a:lnTo>
                    <a:pt x="1852421" y="335280"/>
                  </a:lnTo>
                  <a:close/>
                </a:path>
                <a:path w="1852930" h="1519555">
                  <a:moveTo>
                    <a:pt x="1347977" y="1516761"/>
                  </a:moveTo>
                  <a:lnTo>
                    <a:pt x="1347977" y="1511808"/>
                  </a:lnTo>
                  <a:lnTo>
                    <a:pt x="1338833" y="1514856"/>
                  </a:lnTo>
                  <a:lnTo>
                    <a:pt x="1334818" y="1488316"/>
                  </a:lnTo>
                  <a:lnTo>
                    <a:pt x="865631" y="650748"/>
                  </a:lnTo>
                  <a:lnTo>
                    <a:pt x="863345" y="648462"/>
                  </a:lnTo>
                  <a:lnTo>
                    <a:pt x="857249" y="648339"/>
                  </a:lnTo>
                  <a:lnTo>
                    <a:pt x="813550" y="646931"/>
                  </a:lnTo>
                  <a:lnTo>
                    <a:pt x="744561" y="644138"/>
                  </a:lnTo>
                  <a:lnTo>
                    <a:pt x="702456" y="640835"/>
                  </a:lnTo>
                  <a:lnTo>
                    <a:pt x="656382" y="636171"/>
                  </a:lnTo>
                  <a:lnTo>
                    <a:pt x="607105" y="630077"/>
                  </a:lnTo>
                  <a:lnTo>
                    <a:pt x="555387" y="622483"/>
                  </a:lnTo>
                  <a:lnTo>
                    <a:pt x="501992" y="613322"/>
                  </a:lnTo>
                  <a:lnTo>
                    <a:pt x="447684" y="602522"/>
                  </a:lnTo>
                  <a:lnTo>
                    <a:pt x="393225" y="590016"/>
                  </a:lnTo>
                  <a:lnTo>
                    <a:pt x="339381" y="575733"/>
                  </a:lnTo>
                  <a:lnTo>
                    <a:pt x="286913" y="559606"/>
                  </a:lnTo>
                  <a:lnTo>
                    <a:pt x="236587" y="541564"/>
                  </a:lnTo>
                  <a:lnTo>
                    <a:pt x="189165" y="521538"/>
                  </a:lnTo>
                  <a:lnTo>
                    <a:pt x="145410" y="499460"/>
                  </a:lnTo>
                  <a:lnTo>
                    <a:pt x="106087" y="475259"/>
                  </a:lnTo>
                  <a:lnTo>
                    <a:pt x="71959" y="448868"/>
                  </a:lnTo>
                  <a:lnTo>
                    <a:pt x="43790" y="420215"/>
                  </a:lnTo>
                  <a:lnTo>
                    <a:pt x="8381" y="355854"/>
                  </a:lnTo>
                  <a:lnTo>
                    <a:pt x="5333" y="339852"/>
                  </a:lnTo>
                  <a:lnTo>
                    <a:pt x="5333" y="372856"/>
                  </a:lnTo>
                  <a:lnTo>
                    <a:pt x="35311" y="424654"/>
                  </a:lnTo>
                  <a:lnTo>
                    <a:pt x="63781" y="454150"/>
                  </a:lnTo>
                  <a:lnTo>
                    <a:pt x="98198" y="481249"/>
                  </a:lnTo>
                  <a:lnTo>
                    <a:pt x="137805" y="506035"/>
                  </a:lnTo>
                  <a:lnTo>
                    <a:pt x="181847" y="528591"/>
                  </a:lnTo>
                  <a:lnTo>
                    <a:pt x="229568" y="549001"/>
                  </a:lnTo>
                  <a:lnTo>
                    <a:pt x="280210" y="567348"/>
                  </a:lnTo>
                  <a:lnTo>
                    <a:pt x="333017" y="583716"/>
                  </a:lnTo>
                  <a:lnTo>
                    <a:pt x="387234" y="598187"/>
                  </a:lnTo>
                  <a:lnTo>
                    <a:pt x="442104" y="610845"/>
                  </a:lnTo>
                  <a:lnTo>
                    <a:pt x="496871" y="621773"/>
                  </a:lnTo>
                  <a:lnTo>
                    <a:pt x="550778" y="631055"/>
                  </a:lnTo>
                  <a:lnTo>
                    <a:pt x="603069" y="638774"/>
                  </a:lnTo>
                  <a:lnTo>
                    <a:pt x="652987" y="645014"/>
                  </a:lnTo>
                  <a:lnTo>
                    <a:pt x="699778" y="649857"/>
                  </a:lnTo>
                  <a:lnTo>
                    <a:pt x="742684" y="653388"/>
                  </a:lnTo>
                  <a:lnTo>
                    <a:pt x="780948" y="655689"/>
                  </a:lnTo>
                  <a:lnTo>
                    <a:pt x="857249" y="658245"/>
                  </a:lnTo>
                  <a:lnTo>
                    <a:pt x="857249" y="656082"/>
                  </a:lnTo>
                  <a:lnTo>
                    <a:pt x="861059" y="658368"/>
                  </a:lnTo>
                  <a:lnTo>
                    <a:pt x="861059" y="662877"/>
                  </a:lnTo>
                  <a:lnTo>
                    <a:pt x="1339595" y="1516380"/>
                  </a:lnTo>
                  <a:lnTo>
                    <a:pt x="1341119" y="1518666"/>
                  </a:lnTo>
                  <a:lnTo>
                    <a:pt x="1343405" y="1519428"/>
                  </a:lnTo>
                  <a:lnTo>
                    <a:pt x="1345691" y="1518666"/>
                  </a:lnTo>
                  <a:lnTo>
                    <a:pt x="1347215" y="1517904"/>
                  </a:lnTo>
                  <a:lnTo>
                    <a:pt x="1347977" y="1516761"/>
                  </a:lnTo>
                  <a:close/>
                </a:path>
                <a:path w="1852930" h="1519555">
                  <a:moveTo>
                    <a:pt x="861059" y="658368"/>
                  </a:moveTo>
                  <a:lnTo>
                    <a:pt x="857249" y="656082"/>
                  </a:lnTo>
                  <a:lnTo>
                    <a:pt x="858485" y="658284"/>
                  </a:lnTo>
                  <a:lnTo>
                    <a:pt x="861059" y="658368"/>
                  </a:lnTo>
                  <a:close/>
                </a:path>
                <a:path w="1852930" h="1519555">
                  <a:moveTo>
                    <a:pt x="858485" y="658284"/>
                  </a:moveTo>
                  <a:lnTo>
                    <a:pt x="857249" y="656082"/>
                  </a:lnTo>
                  <a:lnTo>
                    <a:pt x="857249" y="658245"/>
                  </a:lnTo>
                  <a:lnTo>
                    <a:pt x="858485" y="658284"/>
                  </a:lnTo>
                  <a:close/>
                </a:path>
                <a:path w="1852930" h="1519555">
                  <a:moveTo>
                    <a:pt x="861059" y="662877"/>
                  </a:moveTo>
                  <a:lnTo>
                    <a:pt x="861059" y="658368"/>
                  </a:lnTo>
                  <a:lnTo>
                    <a:pt x="858485" y="658284"/>
                  </a:lnTo>
                  <a:lnTo>
                    <a:pt x="861059" y="662877"/>
                  </a:lnTo>
                  <a:close/>
                </a:path>
                <a:path w="1852930" h="1519555">
                  <a:moveTo>
                    <a:pt x="1843277" y="371642"/>
                  </a:moveTo>
                  <a:lnTo>
                    <a:pt x="1843277" y="334518"/>
                  </a:lnTo>
                  <a:lnTo>
                    <a:pt x="1840991" y="351282"/>
                  </a:lnTo>
                  <a:lnTo>
                    <a:pt x="1827636" y="386414"/>
                  </a:lnTo>
                  <a:lnTo>
                    <a:pt x="1805714" y="418835"/>
                  </a:lnTo>
                  <a:lnTo>
                    <a:pt x="1776318" y="448632"/>
                  </a:lnTo>
                  <a:lnTo>
                    <a:pt x="1740590" y="475856"/>
                  </a:lnTo>
                  <a:lnTo>
                    <a:pt x="1699595" y="500614"/>
                  </a:lnTo>
                  <a:lnTo>
                    <a:pt x="1654451" y="522975"/>
                  </a:lnTo>
                  <a:lnTo>
                    <a:pt x="1606261" y="543019"/>
                  </a:lnTo>
                  <a:lnTo>
                    <a:pt x="1556129" y="560825"/>
                  </a:lnTo>
                  <a:lnTo>
                    <a:pt x="1505160" y="576471"/>
                  </a:lnTo>
                  <a:lnTo>
                    <a:pt x="1454457" y="590036"/>
                  </a:lnTo>
                  <a:lnTo>
                    <a:pt x="1405125" y="601599"/>
                  </a:lnTo>
                  <a:lnTo>
                    <a:pt x="1358268" y="611239"/>
                  </a:lnTo>
                  <a:lnTo>
                    <a:pt x="1314989" y="619036"/>
                  </a:lnTo>
                  <a:lnTo>
                    <a:pt x="1276393" y="625067"/>
                  </a:lnTo>
                  <a:lnTo>
                    <a:pt x="1210055" y="633222"/>
                  </a:lnTo>
                  <a:lnTo>
                    <a:pt x="1209293" y="633222"/>
                  </a:lnTo>
                  <a:lnTo>
                    <a:pt x="1207769" y="633984"/>
                  </a:lnTo>
                  <a:lnTo>
                    <a:pt x="1207007" y="634746"/>
                  </a:lnTo>
                  <a:lnTo>
                    <a:pt x="1206245" y="636270"/>
                  </a:lnTo>
                  <a:lnTo>
                    <a:pt x="1206245" y="638556"/>
                  </a:lnTo>
                  <a:lnTo>
                    <a:pt x="1211579" y="673809"/>
                  </a:lnTo>
                  <a:lnTo>
                    <a:pt x="1211579" y="642366"/>
                  </a:lnTo>
                  <a:lnTo>
                    <a:pt x="1215389" y="637032"/>
                  </a:lnTo>
                  <a:lnTo>
                    <a:pt x="1216123" y="641849"/>
                  </a:lnTo>
                  <a:lnTo>
                    <a:pt x="1245107" y="638556"/>
                  </a:lnTo>
                  <a:lnTo>
                    <a:pt x="1278387" y="634367"/>
                  </a:lnTo>
                  <a:lnTo>
                    <a:pt x="1317636" y="628359"/>
                  </a:lnTo>
                  <a:lnTo>
                    <a:pt x="1361709" y="620459"/>
                  </a:lnTo>
                  <a:lnTo>
                    <a:pt x="1409462" y="610596"/>
                  </a:lnTo>
                  <a:lnTo>
                    <a:pt x="1459749" y="598697"/>
                  </a:lnTo>
                  <a:lnTo>
                    <a:pt x="1511425" y="584692"/>
                  </a:lnTo>
                  <a:lnTo>
                    <a:pt x="1563346" y="568510"/>
                  </a:lnTo>
                  <a:lnTo>
                    <a:pt x="1614367" y="550077"/>
                  </a:lnTo>
                  <a:lnTo>
                    <a:pt x="1663343" y="529323"/>
                  </a:lnTo>
                  <a:lnTo>
                    <a:pt x="1709129" y="506176"/>
                  </a:lnTo>
                  <a:lnTo>
                    <a:pt x="1750580" y="480565"/>
                  </a:lnTo>
                  <a:lnTo>
                    <a:pt x="1786551" y="452418"/>
                  </a:lnTo>
                  <a:lnTo>
                    <a:pt x="1815897" y="421663"/>
                  </a:lnTo>
                  <a:lnTo>
                    <a:pt x="1837473" y="388229"/>
                  </a:lnTo>
                  <a:lnTo>
                    <a:pt x="1843277" y="371642"/>
                  </a:lnTo>
                  <a:close/>
                </a:path>
                <a:path w="1852930" h="1519555">
                  <a:moveTo>
                    <a:pt x="1216123" y="641849"/>
                  </a:moveTo>
                  <a:lnTo>
                    <a:pt x="1215389" y="637032"/>
                  </a:lnTo>
                  <a:lnTo>
                    <a:pt x="1211579" y="642366"/>
                  </a:lnTo>
                  <a:lnTo>
                    <a:pt x="1216123" y="641849"/>
                  </a:lnTo>
                  <a:close/>
                </a:path>
                <a:path w="1852930" h="1519555">
                  <a:moveTo>
                    <a:pt x="1348739" y="1515618"/>
                  </a:moveTo>
                  <a:lnTo>
                    <a:pt x="1348739" y="1513332"/>
                  </a:lnTo>
                  <a:lnTo>
                    <a:pt x="1216123" y="641849"/>
                  </a:lnTo>
                  <a:lnTo>
                    <a:pt x="1211579" y="642366"/>
                  </a:lnTo>
                  <a:lnTo>
                    <a:pt x="1211579" y="673809"/>
                  </a:lnTo>
                  <a:lnTo>
                    <a:pt x="1334818" y="1488316"/>
                  </a:lnTo>
                  <a:lnTo>
                    <a:pt x="1347977" y="1511808"/>
                  </a:lnTo>
                  <a:lnTo>
                    <a:pt x="1347977" y="1516761"/>
                  </a:lnTo>
                  <a:lnTo>
                    <a:pt x="1348739" y="1515618"/>
                  </a:lnTo>
                  <a:close/>
                </a:path>
                <a:path w="1852930" h="1519555">
                  <a:moveTo>
                    <a:pt x="1347977" y="1511808"/>
                  </a:moveTo>
                  <a:lnTo>
                    <a:pt x="1334818" y="1488316"/>
                  </a:lnTo>
                  <a:lnTo>
                    <a:pt x="1338833" y="1514856"/>
                  </a:lnTo>
                  <a:lnTo>
                    <a:pt x="1347977" y="151180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9498" y="1643888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Desktop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70603" y="5557940"/>
            <a:ext cx="2963545" cy="659130"/>
            <a:chOff x="4070603" y="5557940"/>
            <a:chExt cx="2963545" cy="659130"/>
          </a:xfrm>
        </p:grpSpPr>
        <p:sp>
          <p:nvSpPr>
            <p:cNvPr id="37" name="object 37"/>
            <p:cNvSpPr/>
            <p:nvPr/>
          </p:nvSpPr>
          <p:spPr>
            <a:xfrm>
              <a:off x="5751555" y="5563196"/>
              <a:ext cx="1120087" cy="14342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5301" y="5590713"/>
              <a:ext cx="1551920" cy="12428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0603" y="5557940"/>
              <a:ext cx="2963324" cy="6580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70603" y="5557996"/>
              <a:ext cx="2963545" cy="659130"/>
            </a:xfrm>
            <a:custGeom>
              <a:avLst/>
              <a:gdLst/>
              <a:ahLst/>
              <a:cxnLst/>
              <a:rect l="l" t="t" r="r" b="b"/>
              <a:pathLst>
                <a:path w="2963545" h="659129">
                  <a:moveTo>
                    <a:pt x="6096" y="24415"/>
                  </a:moveTo>
                  <a:lnTo>
                    <a:pt x="3048" y="23653"/>
                  </a:lnTo>
                  <a:lnTo>
                    <a:pt x="762" y="25939"/>
                  </a:lnTo>
                  <a:lnTo>
                    <a:pt x="762" y="28225"/>
                  </a:lnTo>
                  <a:lnTo>
                    <a:pt x="0" y="30511"/>
                  </a:lnTo>
                  <a:lnTo>
                    <a:pt x="1524" y="32797"/>
                  </a:lnTo>
                  <a:lnTo>
                    <a:pt x="4572" y="33559"/>
                  </a:lnTo>
                  <a:lnTo>
                    <a:pt x="6096" y="24415"/>
                  </a:lnTo>
                  <a:close/>
                </a:path>
                <a:path w="2963545" h="659129">
                  <a:moveTo>
                    <a:pt x="88278" y="41485"/>
                  </a:moveTo>
                  <a:lnTo>
                    <a:pt x="6096" y="24415"/>
                  </a:lnTo>
                  <a:lnTo>
                    <a:pt x="4572" y="33559"/>
                  </a:lnTo>
                  <a:lnTo>
                    <a:pt x="88278" y="41485"/>
                  </a:lnTo>
                  <a:close/>
                </a:path>
                <a:path w="2963545" h="659129">
                  <a:moveTo>
                    <a:pt x="1136142" y="263683"/>
                  </a:moveTo>
                  <a:lnTo>
                    <a:pt x="1136142" y="262159"/>
                  </a:lnTo>
                  <a:lnTo>
                    <a:pt x="1134618" y="259111"/>
                  </a:lnTo>
                  <a:lnTo>
                    <a:pt x="1133856" y="258349"/>
                  </a:lnTo>
                  <a:lnTo>
                    <a:pt x="1132332" y="258349"/>
                  </a:lnTo>
                  <a:lnTo>
                    <a:pt x="88278" y="41485"/>
                  </a:lnTo>
                  <a:lnTo>
                    <a:pt x="4572" y="33559"/>
                  </a:lnTo>
                  <a:lnTo>
                    <a:pt x="1123554" y="266143"/>
                  </a:lnTo>
                  <a:lnTo>
                    <a:pt x="1126998" y="260635"/>
                  </a:lnTo>
                  <a:lnTo>
                    <a:pt x="1130046" y="267493"/>
                  </a:lnTo>
                  <a:lnTo>
                    <a:pt x="1130046" y="273970"/>
                  </a:lnTo>
                  <a:lnTo>
                    <a:pt x="1131570" y="271303"/>
                  </a:lnTo>
                  <a:lnTo>
                    <a:pt x="1135380" y="265207"/>
                  </a:lnTo>
                  <a:lnTo>
                    <a:pt x="1136142" y="263683"/>
                  </a:lnTo>
                  <a:close/>
                </a:path>
                <a:path w="2963545" h="659129">
                  <a:moveTo>
                    <a:pt x="1267448" y="143927"/>
                  </a:moveTo>
                  <a:lnTo>
                    <a:pt x="6096" y="24415"/>
                  </a:lnTo>
                  <a:lnTo>
                    <a:pt x="88278" y="41485"/>
                  </a:lnTo>
                  <a:lnTo>
                    <a:pt x="1265682" y="152976"/>
                  </a:lnTo>
                  <a:lnTo>
                    <a:pt x="1265682" y="144811"/>
                  </a:lnTo>
                  <a:lnTo>
                    <a:pt x="1267448" y="143927"/>
                  </a:lnTo>
                  <a:close/>
                </a:path>
                <a:path w="2963545" h="659129">
                  <a:moveTo>
                    <a:pt x="1130046" y="273970"/>
                  </a:moveTo>
                  <a:lnTo>
                    <a:pt x="1130046" y="267493"/>
                  </a:lnTo>
                  <a:lnTo>
                    <a:pt x="1123554" y="266143"/>
                  </a:lnTo>
                  <a:lnTo>
                    <a:pt x="1123188" y="266731"/>
                  </a:lnTo>
                  <a:lnTo>
                    <a:pt x="1117092" y="278923"/>
                  </a:lnTo>
                  <a:lnTo>
                    <a:pt x="1106970" y="320354"/>
                  </a:lnTo>
                  <a:lnTo>
                    <a:pt x="1110213" y="359016"/>
                  </a:lnTo>
                  <a:lnTo>
                    <a:pt x="1116282" y="374032"/>
                  </a:lnTo>
                  <a:lnTo>
                    <a:pt x="1116282" y="323897"/>
                  </a:lnTo>
                  <a:lnTo>
                    <a:pt x="1126236" y="282733"/>
                  </a:lnTo>
                  <a:lnTo>
                    <a:pt x="1128522" y="276637"/>
                  </a:lnTo>
                  <a:lnTo>
                    <a:pt x="1130046" y="273970"/>
                  </a:lnTo>
                  <a:close/>
                </a:path>
                <a:path w="2963545" h="659129">
                  <a:moveTo>
                    <a:pt x="2953878" y="373601"/>
                  </a:moveTo>
                  <a:lnTo>
                    <a:pt x="2953878" y="323644"/>
                  </a:lnTo>
                  <a:lnTo>
                    <a:pt x="2950065" y="359005"/>
                  </a:lnTo>
                  <a:lnTo>
                    <a:pt x="2933726" y="395975"/>
                  </a:lnTo>
                  <a:lnTo>
                    <a:pt x="2903220" y="434371"/>
                  </a:lnTo>
                  <a:lnTo>
                    <a:pt x="2895600" y="441229"/>
                  </a:lnTo>
                  <a:lnTo>
                    <a:pt x="2887218" y="448849"/>
                  </a:lnTo>
                  <a:lnTo>
                    <a:pt x="2834457" y="485114"/>
                  </a:lnTo>
                  <a:lnTo>
                    <a:pt x="2798215" y="505436"/>
                  </a:lnTo>
                  <a:lnTo>
                    <a:pt x="2759608" y="524313"/>
                  </a:lnTo>
                  <a:lnTo>
                    <a:pt x="2718798" y="541768"/>
                  </a:lnTo>
                  <a:lnTo>
                    <a:pt x="2675953" y="557824"/>
                  </a:lnTo>
                  <a:lnTo>
                    <a:pt x="2631236" y="572501"/>
                  </a:lnTo>
                  <a:lnTo>
                    <a:pt x="2584813" y="585823"/>
                  </a:lnTo>
                  <a:lnTo>
                    <a:pt x="2536849" y="597812"/>
                  </a:lnTo>
                  <a:lnTo>
                    <a:pt x="2487507" y="608488"/>
                  </a:lnTo>
                  <a:lnTo>
                    <a:pt x="2436955" y="617876"/>
                  </a:lnTo>
                  <a:lnTo>
                    <a:pt x="2385355" y="625996"/>
                  </a:lnTo>
                  <a:lnTo>
                    <a:pt x="2332874" y="632870"/>
                  </a:lnTo>
                  <a:lnTo>
                    <a:pt x="2279677" y="638522"/>
                  </a:lnTo>
                  <a:lnTo>
                    <a:pt x="2225927" y="642973"/>
                  </a:lnTo>
                  <a:lnTo>
                    <a:pt x="2171791" y="646244"/>
                  </a:lnTo>
                  <a:lnTo>
                    <a:pt x="2117433" y="648359"/>
                  </a:lnTo>
                  <a:lnTo>
                    <a:pt x="2063018" y="649339"/>
                  </a:lnTo>
                  <a:lnTo>
                    <a:pt x="2008711" y="649207"/>
                  </a:lnTo>
                  <a:lnTo>
                    <a:pt x="1954677" y="647984"/>
                  </a:lnTo>
                  <a:lnTo>
                    <a:pt x="1901081" y="645692"/>
                  </a:lnTo>
                  <a:lnTo>
                    <a:pt x="1848087" y="642354"/>
                  </a:lnTo>
                  <a:lnTo>
                    <a:pt x="1795862" y="637992"/>
                  </a:lnTo>
                  <a:lnTo>
                    <a:pt x="1744569" y="632628"/>
                  </a:lnTo>
                  <a:lnTo>
                    <a:pt x="1694374" y="626284"/>
                  </a:lnTo>
                  <a:lnTo>
                    <a:pt x="1645442" y="618982"/>
                  </a:lnTo>
                  <a:lnTo>
                    <a:pt x="1597937" y="610744"/>
                  </a:lnTo>
                  <a:lnTo>
                    <a:pt x="1552025" y="601593"/>
                  </a:lnTo>
                  <a:lnTo>
                    <a:pt x="1507871" y="591549"/>
                  </a:lnTo>
                  <a:lnTo>
                    <a:pt x="1465639" y="580636"/>
                  </a:lnTo>
                  <a:lnTo>
                    <a:pt x="1425494" y="568876"/>
                  </a:lnTo>
                  <a:lnTo>
                    <a:pt x="1387602" y="556291"/>
                  </a:lnTo>
                  <a:lnTo>
                    <a:pt x="1363218" y="547147"/>
                  </a:lnTo>
                  <a:lnTo>
                    <a:pt x="1340358" y="538765"/>
                  </a:lnTo>
                  <a:lnTo>
                    <a:pt x="1270643" y="506501"/>
                  </a:lnTo>
                  <a:lnTo>
                    <a:pt x="1232616" y="484581"/>
                  </a:lnTo>
                  <a:lnTo>
                    <a:pt x="1195994" y="459028"/>
                  </a:lnTo>
                  <a:lnTo>
                    <a:pt x="1163411" y="430014"/>
                  </a:lnTo>
                  <a:lnTo>
                    <a:pt x="1137507" y="397707"/>
                  </a:lnTo>
                  <a:lnTo>
                    <a:pt x="1120919" y="362278"/>
                  </a:lnTo>
                  <a:lnTo>
                    <a:pt x="1116282" y="323897"/>
                  </a:lnTo>
                  <a:lnTo>
                    <a:pt x="1116282" y="374032"/>
                  </a:lnTo>
                  <a:lnTo>
                    <a:pt x="1148223" y="427618"/>
                  </a:lnTo>
                  <a:lnTo>
                    <a:pt x="1178704" y="457354"/>
                  </a:lnTo>
                  <a:lnTo>
                    <a:pt x="1213979" y="483911"/>
                  </a:lnTo>
                  <a:lnTo>
                    <a:pt x="1251906" y="507185"/>
                  </a:lnTo>
                  <a:lnTo>
                    <a:pt x="1290342" y="527075"/>
                  </a:lnTo>
                  <a:lnTo>
                    <a:pt x="1327144" y="543478"/>
                  </a:lnTo>
                  <a:lnTo>
                    <a:pt x="1408938" y="573055"/>
                  </a:lnTo>
                  <a:lnTo>
                    <a:pt x="1446596" y="584893"/>
                  </a:lnTo>
                  <a:lnTo>
                    <a:pt x="1486463" y="595940"/>
                  </a:lnTo>
                  <a:lnTo>
                    <a:pt x="1528378" y="606174"/>
                  </a:lnTo>
                  <a:lnTo>
                    <a:pt x="1572177" y="615571"/>
                  </a:lnTo>
                  <a:lnTo>
                    <a:pt x="1617698" y="624110"/>
                  </a:lnTo>
                  <a:lnTo>
                    <a:pt x="1664779" y="631768"/>
                  </a:lnTo>
                  <a:lnTo>
                    <a:pt x="1713258" y="638522"/>
                  </a:lnTo>
                  <a:lnTo>
                    <a:pt x="1762973" y="644349"/>
                  </a:lnTo>
                  <a:lnTo>
                    <a:pt x="1813761" y="649228"/>
                  </a:lnTo>
                  <a:lnTo>
                    <a:pt x="1865460" y="653136"/>
                  </a:lnTo>
                  <a:lnTo>
                    <a:pt x="1917908" y="656050"/>
                  </a:lnTo>
                  <a:lnTo>
                    <a:pt x="1970943" y="657948"/>
                  </a:lnTo>
                  <a:lnTo>
                    <a:pt x="2024402" y="658806"/>
                  </a:lnTo>
                  <a:lnTo>
                    <a:pt x="2078123" y="658604"/>
                  </a:lnTo>
                  <a:lnTo>
                    <a:pt x="2131944" y="657317"/>
                  </a:lnTo>
                  <a:lnTo>
                    <a:pt x="2185702" y="654924"/>
                  </a:lnTo>
                  <a:lnTo>
                    <a:pt x="2239236" y="651402"/>
                  </a:lnTo>
                  <a:lnTo>
                    <a:pt x="2292383" y="646729"/>
                  </a:lnTo>
                  <a:lnTo>
                    <a:pt x="2344981" y="640882"/>
                  </a:lnTo>
                  <a:lnTo>
                    <a:pt x="2396867" y="633838"/>
                  </a:lnTo>
                  <a:lnTo>
                    <a:pt x="2447880" y="625575"/>
                  </a:lnTo>
                  <a:lnTo>
                    <a:pt x="2497857" y="616071"/>
                  </a:lnTo>
                  <a:lnTo>
                    <a:pt x="2546636" y="605302"/>
                  </a:lnTo>
                  <a:lnTo>
                    <a:pt x="2594054" y="593247"/>
                  </a:lnTo>
                  <a:lnTo>
                    <a:pt x="2639950" y="579883"/>
                  </a:lnTo>
                  <a:lnTo>
                    <a:pt x="2684161" y="565188"/>
                  </a:lnTo>
                  <a:lnTo>
                    <a:pt x="2726524" y="549138"/>
                  </a:lnTo>
                  <a:lnTo>
                    <a:pt x="2766879" y="531711"/>
                  </a:lnTo>
                  <a:lnTo>
                    <a:pt x="2805062" y="512886"/>
                  </a:lnTo>
                  <a:lnTo>
                    <a:pt x="2840911" y="492638"/>
                  </a:lnTo>
                  <a:lnTo>
                    <a:pt x="2874264" y="470947"/>
                  </a:lnTo>
                  <a:lnTo>
                    <a:pt x="2910078" y="440467"/>
                  </a:lnTo>
                  <a:lnTo>
                    <a:pt x="2942985" y="399147"/>
                  </a:lnTo>
                  <a:lnTo>
                    <a:pt x="2953878" y="373601"/>
                  </a:lnTo>
                  <a:close/>
                </a:path>
                <a:path w="2963545" h="659129">
                  <a:moveTo>
                    <a:pt x="1130046" y="267493"/>
                  </a:moveTo>
                  <a:lnTo>
                    <a:pt x="1126998" y="260635"/>
                  </a:lnTo>
                  <a:lnTo>
                    <a:pt x="1123554" y="266143"/>
                  </a:lnTo>
                  <a:lnTo>
                    <a:pt x="1130046" y="267493"/>
                  </a:lnTo>
                  <a:close/>
                </a:path>
                <a:path w="2963545" h="659129">
                  <a:moveTo>
                    <a:pt x="1268730" y="144049"/>
                  </a:moveTo>
                  <a:lnTo>
                    <a:pt x="1267448" y="143927"/>
                  </a:lnTo>
                  <a:lnTo>
                    <a:pt x="1265682" y="144811"/>
                  </a:lnTo>
                  <a:lnTo>
                    <a:pt x="1268730" y="144049"/>
                  </a:lnTo>
                  <a:close/>
                </a:path>
                <a:path w="2963545" h="659129">
                  <a:moveTo>
                    <a:pt x="1268730" y="153193"/>
                  </a:moveTo>
                  <a:lnTo>
                    <a:pt x="1268730" y="144049"/>
                  </a:lnTo>
                  <a:lnTo>
                    <a:pt x="1265682" y="144811"/>
                  </a:lnTo>
                  <a:lnTo>
                    <a:pt x="1265682" y="152976"/>
                  </a:lnTo>
                  <a:lnTo>
                    <a:pt x="1267448" y="153143"/>
                  </a:lnTo>
                  <a:lnTo>
                    <a:pt x="1268730" y="153193"/>
                  </a:lnTo>
                  <a:close/>
                </a:path>
                <a:path w="2963545" h="659129">
                  <a:moveTo>
                    <a:pt x="2963324" y="320409"/>
                  </a:moveTo>
                  <a:lnTo>
                    <a:pt x="2935694" y="249242"/>
                  </a:lnTo>
                  <a:lnTo>
                    <a:pt x="2908638" y="217387"/>
                  </a:lnTo>
                  <a:lnTo>
                    <a:pt x="2875288" y="188491"/>
                  </a:lnTo>
                  <a:lnTo>
                    <a:pt x="2837543" y="162910"/>
                  </a:lnTo>
                  <a:lnTo>
                    <a:pt x="2797302" y="141001"/>
                  </a:lnTo>
                  <a:lnTo>
                    <a:pt x="2730411" y="111143"/>
                  </a:lnTo>
                  <a:lnTo>
                    <a:pt x="2688312" y="95474"/>
                  </a:lnTo>
                  <a:lnTo>
                    <a:pt x="2644476" y="81032"/>
                  </a:lnTo>
                  <a:lnTo>
                    <a:pt x="2599042" y="67806"/>
                  </a:lnTo>
                  <a:lnTo>
                    <a:pt x="2552150" y="55787"/>
                  </a:lnTo>
                  <a:lnTo>
                    <a:pt x="2503941" y="44967"/>
                  </a:lnTo>
                  <a:lnTo>
                    <a:pt x="2454553" y="35335"/>
                  </a:lnTo>
                  <a:lnTo>
                    <a:pt x="2404128" y="26882"/>
                  </a:lnTo>
                  <a:lnTo>
                    <a:pt x="2352804" y="19599"/>
                  </a:lnTo>
                  <a:lnTo>
                    <a:pt x="2300723" y="13477"/>
                  </a:lnTo>
                  <a:lnTo>
                    <a:pt x="2248023" y="8505"/>
                  </a:lnTo>
                  <a:lnTo>
                    <a:pt x="2194845" y="4676"/>
                  </a:lnTo>
                  <a:lnTo>
                    <a:pt x="2141330" y="1978"/>
                  </a:lnTo>
                  <a:lnTo>
                    <a:pt x="2087616" y="404"/>
                  </a:lnTo>
                  <a:lnTo>
                    <a:pt x="2040355" y="0"/>
                  </a:lnTo>
                  <a:lnTo>
                    <a:pt x="2024402" y="57"/>
                  </a:lnTo>
                  <a:lnTo>
                    <a:pt x="1980154" y="587"/>
                  </a:lnTo>
                  <a:lnTo>
                    <a:pt x="1926685" y="2326"/>
                  </a:lnTo>
                  <a:lnTo>
                    <a:pt x="1873579" y="5150"/>
                  </a:lnTo>
                  <a:lnTo>
                    <a:pt x="1820974" y="9051"/>
                  </a:lnTo>
                  <a:lnTo>
                    <a:pt x="1769011" y="14018"/>
                  </a:lnTo>
                  <a:lnTo>
                    <a:pt x="1717829" y="20043"/>
                  </a:lnTo>
                  <a:lnTo>
                    <a:pt x="1667569" y="27116"/>
                  </a:lnTo>
                  <a:lnTo>
                    <a:pt x="1618370" y="35227"/>
                  </a:lnTo>
                  <a:lnTo>
                    <a:pt x="1570374" y="44368"/>
                  </a:lnTo>
                  <a:lnTo>
                    <a:pt x="1523718" y="54530"/>
                  </a:lnTo>
                  <a:lnTo>
                    <a:pt x="1478544" y="65701"/>
                  </a:lnTo>
                  <a:lnTo>
                    <a:pt x="1434992" y="77874"/>
                  </a:lnTo>
                  <a:lnTo>
                    <a:pt x="1393201" y="91039"/>
                  </a:lnTo>
                  <a:lnTo>
                    <a:pt x="1353312" y="105187"/>
                  </a:lnTo>
                  <a:lnTo>
                    <a:pt x="1293114" y="131095"/>
                  </a:lnTo>
                  <a:lnTo>
                    <a:pt x="1267448" y="143927"/>
                  </a:lnTo>
                  <a:lnTo>
                    <a:pt x="1268730" y="144049"/>
                  </a:lnTo>
                  <a:lnTo>
                    <a:pt x="1268730" y="153193"/>
                  </a:lnTo>
                  <a:lnTo>
                    <a:pt x="1270254" y="153193"/>
                  </a:lnTo>
                  <a:lnTo>
                    <a:pt x="1297686" y="139477"/>
                  </a:lnTo>
                  <a:lnTo>
                    <a:pt x="1326642" y="126523"/>
                  </a:lnTo>
                  <a:lnTo>
                    <a:pt x="1396748" y="100122"/>
                  </a:lnTo>
                  <a:lnTo>
                    <a:pt x="1438375" y="86909"/>
                  </a:lnTo>
                  <a:lnTo>
                    <a:pt x="1481855" y="74701"/>
                  </a:lnTo>
                  <a:lnTo>
                    <a:pt x="1527042" y="63508"/>
                  </a:lnTo>
                  <a:lnTo>
                    <a:pt x="1573787" y="53340"/>
                  </a:lnTo>
                  <a:lnTo>
                    <a:pt x="1621945" y="44207"/>
                  </a:lnTo>
                  <a:lnTo>
                    <a:pt x="1671366" y="36119"/>
                  </a:lnTo>
                  <a:lnTo>
                    <a:pt x="1721905" y="29085"/>
                  </a:lnTo>
                  <a:lnTo>
                    <a:pt x="1773414" y="23116"/>
                  </a:lnTo>
                  <a:lnTo>
                    <a:pt x="1825746" y="18221"/>
                  </a:lnTo>
                  <a:lnTo>
                    <a:pt x="1878753" y="14410"/>
                  </a:lnTo>
                  <a:lnTo>
                    <a:pt x="1932289" y="11694"/>
                  </a:lnTo>
                  <a:lnTo>
                    <a:pt x="1986205" y="10082"/>
                  </a:lnTo>
                  <a:lnTo>
                    <a:pt x="2040355" y="9584"/>
                  </a:lnTo>
                  <a:lnTo>
                    <a:pt x="2094592" y="10210"/>
                  </a:lnTo>
                  <a:lnTo>
                    <a:pt x="2148768" y="11969"/>
                  </a:lnTo>
                  <a:lnTo>
                    <a:pt x="2202736" y="14873"/>
                  </a:lnTo>
                  <a:lnTo>
                    <a:pt x="2256349" y="18929"/>
                  </a:lnTo>
                  <a:lnTo>
                    <a:pt x="2309460" y="24150"/>
                  </a:lnTo>
                  <a:lnTo>
                    <a:pt x="2361921" y="30544"/>
                  </a:lnTo>
                  <a:lnTo>
                    <a:pt x="2413584" y="38121"/>
                  </a:lnTo>
                  <a:lnTo>
                    <a:pt x="2464304" y="46891"/>
                  </a:lnTo>
                  <a:lnTo>
                    <a:pt x="2513932" y="56865"/>
                  </a:lnTo>
                  <a:lnTo>
                    <a:pt x="2562322" y="68051"/>
                  </a:lnTo>
                  <a:lnTo>
                    <a:pt x="2609326" y="80460"/>
                  </a:lnTo>
                  <a:lnTo>
                    <a:pt x="2654797" y="94103"/>
                  </a:lnTo>
                  <a:lnTo>
                    <a:pt x="2698587" y="108987"/>
                  </a:lnTo>
                  <a:lnTo>
                    <a:pt x="2740550" y="125125"/>
                  </a:lnTo>
                  <a:lnTo>
                    <a:pt x="2780538" y="142525"/>
                  </a:lnTo>
                  <a:lnTo>
                    <a:pt x="2793492" y="149383"/>
                  </a:lnTo>
                  <a:lnTo>
                    <a:pt x="2805684" y="155479"/>
                  </a:lnTo>
                  <a:lnTo>
                    <a:pt x="2842538" y="177355"/>
                  </a:lnTo>
                  <a:lnTo>
                    <a:pt x="2876719" y="201936"/>
                  </a:lnTo>
                  <a:lnTo>
                    <a:pt x="2906586" y="229037"/>
                  </a:lnTo>
                  <a:lnTo>
                    <a:pt x="2946808" y="290074"/>
                  </a:lnTo>
                  <a:lnTo>
                    <a:pt x="2953878" y="323644"/>
                  </a:lnTo>
                  <a:lnTo>
                    <a:pt x="2953878" y="373601"/>
                  </a:lnTo>
                  <a:lnTo>
                    <a:pt x="2960100" y="359010"/>
                  </a:lnTo>
                  <a:lnTo>
                    <a:pt x="2963324" y="320409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533897" y="5682488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44534" y="6111240"/>
            <a:ext cx="1115695" cy="1021080"/>
            <a:chOff x="1444534" y="6111240"/>
            <a:chExt cx="1115695" cy="1021080"/>
          </a:xfrm>
        </p:grpSpPr>
        <p:sp>
          <p:nvSpPr>
            <p:cNvPr id="43" name="object 43"/>
            <p:cNvSpPr/>
            <p:nvPr/>
          </p:nvSpPr>
          <p:spPr>
            <a:xfrm>
              <a:off x="2039493" y="6116574"/>
              <a:ext cx="465966" cy="5509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48104" y="6477762"/>
              <a:ext cx="541477" cy="32436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47800" y="6111240"/>
              <a:ext cx="1112225" cy="10178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44534" y="6111240"/>
              <a:ext cx="1115695" cy="1021080"/>
            </a:xfrm>
            <a:custGeom>
              <a:avLst/>
              <a:gdLst/>
              <a:ahLst/>
              <a:cxnLst/>
              <a:rect l="l" t="t" r="r" b="b"/>
              <a:pathLst>
                <a:path w="1115695" h="1021079">
                  <a:moveTo>
                    <a:pt x="544285" y="371121"/>
                  </a:moveTo>
                  <a:lnTo>
                    <a:pt x="544285" y="361188"/>
                  </a:lnTo>
                  <a:lnTo>
                    <a:pt x="540475" y="363474"/>
                  </a:lnTo>
                  <a:lnTo>
                    <a:pt x="540475" y="361329"/>
                  </a:lnTo>
                  <a:lnTo>
                    <a:pt x="502375" y="362712"/>
                  </a:lnTo>
                  <a:lnTo>
                    <a:pt x="441184" y="368182"/>
                  </a:lnTo>
                  <a:lnTo>
                    <a:pt x="398138" y="374744"/>
                  </a:lnTo>
                  <a:lnTo>
                    <a:pt x="353501" y="384015"/>
                  </a:lnTo>
                  <a:lnTo>
                    <a:pt x="308110" y="396087"/>
                  </a:lnTo>
                  <a:lnTo>
                    <a:pt x="262806" y="411054"/>
                  </a:lnTo>
                  <a:lnTo>
                    <a:pt x="218424" y="429008"/>
                  </a:lnTo>
                  <a:lnTo>
                    <a:pt x="175805" y="450044"/>
                  </a:lnTo>
                  <a:lnTo>
                    <a:pt x="135785" y="474254"/>
                  </a:lnTo>
                  <a:lnTo>
                    <a:pt x="99204" y="501731"/>
                  </a:lnTo>
                  <a:lnTo>
                    <a:pt x="66900" y="532569"/>
                  </a:lnTo>
                  <a:lnTo>
                    <a:pt x="39710" y="566860"/>
                  </a:lnTo>
                  <a:lnTo>
                    <a:pt x="18473" y="604698"/>
                  </a:lnTo>
                  <a:lnTo>
                    <a:pt x="4027" y="646176"/>
                  </a:lnTo>
                  <a:lnTo>
                    <a:pt x="0" y="708925"/>
                  </a:lnTo>
                  <a:lnTo>
                    <a:pt x="8458" y="751771"/>
                  </a:lnTo>
                  <a:lnTo>
                    <a:pt x="9266" y="753684"/>
                  </a:lnTo>
                  <a:lnTo>
                    <a:pt x="9266" y="703665"/>
                  </a:lnTo>
                  <a:lnTo>
                    <a:pt x="11647" y="656082"/>
                  </a:lnTo>
                  <a:lnTo>
                    <a:pt x="32084" y="598327"/>
                  </a:lnTo>
                  <a:lnTo>
                    <a:pt x="56618" y="559918"/>
                  </a:lnTo>
                  <a:lnTo>
                    <a:pt x="87332" y="525489"/>
                  </a:lnTo>
                  <a:lnTo>
                    <a:pt x="123261" y="494916"/>
                  </a:lnTo>
                  <a:lnTo>
                    <a:pt x="163439" y="468073"/>
                  </a:lnTo>
                  <a:lnTo>
                    <a:pt x="206900" y="444836"/>
                  </a:lnTo>
                  <a:lnTo>
                    <a:pt x="252680" y="425080"/>
                  </a:lnTo>
                  <a:lnTo>
                    <a:pt x="299813" y="408680"/>
                  </a:lnTo>
                  <a:lnTo>
                    <a:pt x="347333" y="395511"/>
                  </a:lnTo>
                  <a:lnTo>
                    <a:pt x="394275" y="385448"/>
                  </a:lnTo>
                  <a:lnTo>
                    <a:pt x="439674" y="378367"/>
                  </a:lnTo>
                  <a:lnTo>
                    <a:pt x="482807" y="374123"/>
                  </a:lnTo>
                  <a:lnTo>
                    <a:pt x="540475" y="371257"/>
                  </a:lnTo>
                  <a:lnTo>
                    <a:pt x="540475" y="363474"/>
                  </a:lnTo>
                  <a:lnTo>
                    <a:pt x="541769" y="361281"/>
                  </a:lnTo>
                  <a:lnTo>
                    <a:pt x="541769" y="371211"/>
                  </a:lnTo>
                  <a:lnTo>
                    <a:pt x="544285" y="371121"/>
                  </a:lnTo>
                  <a:close/>
                </a:path>
                <a:path w="1115695" h="1021079">
                  <a:moveTo>
                    <a:pt x="1105950" y="751138"/>
                  </a:moveTo>
                  <a:lnTo>
                    <a:pt x="1105950" y="691676"/>
                  </a:lnTo>
                  <a:lnTo>
                    <a:pt x="1099783" y="740664"/>
                  </a:lnTo>
                  <a:lnTo>
                    <a:pt x="1096735" y="748284"/>
                  </a:lnTo>
                  <a:lnTo>
                    <a:pt x="1075153" y="795734"/>
                  </a:lnTo>
                  <a:lnTo>
                    <a:pt x="1050030" y="831187"/>
                  </a:lnTo>
                  <a:lnTo>
                    <a:pt x="1019718" y="863123"/>
                  </a:lnTo>
                  <a:lnTo>
                    <a:pt x="984852" y="891641"/>
                  </a:lnTo>
                  <a:lnTo>
                    <a:pt x="946069" y="916842"/>
                  </a:lnTo>
                  <a:lnTo>
                    <a:pt x="904005" y="938826"/>
                  </a:lnTo>
                  <a:lnTo>
                    <a:pt x="859297" y="957690"/>
                  </a:lnTo>
                  <a:lnTo>
                    <a:pt x="812581" y="973535"/>
                  </a:lnTo>
                  <a:lnTo>
                    <a:pt x="764493" y="986461"/>
                  </a:lnTo>
                  <a:lnTo>
                    <a:pt x="715671" y="996567"/>
                  </a:lnTo>
                  <a:lnTo>
                    <a:pt x="666750" y="1003952"/>
                  </a:lnTo>
                  <a:lnTo>
                    <a:pt x="618367" y="1008717"/>
                  </a:lnTo>
                  <a:lnTo>
                    <a:pt x="571157" y="1010959"/>
                  </a:lnTo>
                  <a:lnTo>
                    <a:pt x="525759" y="1010780"/>
                  </a:lnTo>
                  <a:lnTo>
                    <a:pt x="482807" y="1008278"/>
                  </a:lnTo>
                  <a:lnTo>
                    <a:pt x="442939" y="1003554"/>
                  </a:lnTo>
                  <a:lnTo>
                    <a:pt x="388837" y="995172"/>
                  </a:lnTo>
                  <a:lnTo>
                    <a:pt x="336259" y="983742"/>
                  </a:lnTo>
                  <a:lnTo>
                    <a:pt x="295115" y="972142"/>
                  </a:lnTo>
                  <a:lnTo>
                    <a:pt x="252246" y="956827"/>
                  </a:lnTo>
                  <a:lnTo>
                    <a:pt x="209003" y="937822"/>
                  </a:lnTo>
                  <a:lnTo>
                    <a:pt x="166736" y="915153"/>
                  </a:lnTo>
                  <a:lnTo>
                    <a:pt x="126797" y="888846"/>
                  </a:lnTo>
                  <a:lnTo>
                    <a:pt x="90534" y="858929"/>
                  </a:lnTo>
                  <a:lnTo>
                    <a:pt x="59299" y="825425"/>
                  </a:lnTo>
                  <a:lnTo>
                    <a:pt x="34443" y="788363"/>
                  </a:lnTo>
                  <a:lnTo>
                    <a:pt x="17315" y="747768"/>
                  </a:lnTo>
                  <a:lnTo>
                    <a:pt x="9266" y="703665"/>
                  </a:lnTo>
                  <a:lnTo>
                    <a:pt x="9266" y="753684"/>
                  </a:lnTo>
                  <a:lnTo>
                    <a:pt x="25212" y="791438"/>
                  </a:lnTo>
                  <a:lnTo>
                    <a:pt x="49118" y="827887"/>
                  </a:lnTo>
                  <a:lnTo>
                    <a:pt x="79032" y="861080"/>
                  </a:lnTo>
                  <a:lnTo>
                    <a:pt x="113812" y="890978"/>
                  </a:lnTo>
                  <a:lnTo>
                    <a:pt x="152315" y="917541"/>
                  </a:lnTo>
                  <a:lnTo>
                    <a:pt x="193396" y="940731"/>
                  </a:lnTo>
                  <a:lnTo>
                    <a:pt x="235912" y="960509"/>
                  </a:lnTo>
                  <a:lnTo>
                    <a:pt x="278721" y="976836"/>
                  </a:lnTo>
                  <a:lnTo>
                    <a:pt x="320679" y="989673"/>
                  </a:lnTo>
                  <a:lnTo>
                    <a:pt x="360643" y="998982"/>
                  </a:lnTo>
                  <a:lnTo>
                    <a:pt x="414745" y="1008888"/>
                  </a:lnTo>
                  <a:lnTo>
                    <a:pt x="469609" y="1015746"/>
                  </a:lnTo>
                  <a:lnTo>
                    <a:pt x="509228" y="1019318"/>
                  </a:lnTo>
                  <a:lnTo>
                    <a:pt x="551874" y="1020647"/>
                  </a:lnTo>
                  <a:lnTo>
                    <a:pt x="596902" y="1019641"/>
                  </a:lnTo>
                  <a:lnTo>
                    <a:pt x="643668" y="1016204"/>
                  </a:lnTo>
                  <a:lnTo>
                    <a:pt x="691528" y="1010243"/>
                  </a:lnTo>
                  <a:lnTo>
                    <a:pt x="739837" y="1001666"/>
                  </a:lnTo>
                  <a:lnTo>
                    <a:pt x="787952" y="990377"/>
                  </a:lnTo>
                  <a:lnTo>
                    <a:pt x="835226" y="976283"/>
                  </a:lnTo>
                  <a:lnTo>
                    <a:pt x="881017" y="959292"/>
                  </a:lnTo>
                  <a:lnTo>
                    <a:pt x="924680" y="939308"/>
                  </a:lnTo>
                  <a:lnTo>
                    <a:pt x="965571" y="916239"/>
                  </a:lnTo>
                  <a:lnTo>
                    <a:pt x="1003044" y="889990"/>
                  </a:lnTo>
                  <a:lnTo>
                    <a:pt x="1036456" y="860469"/>
                  </a:lnTo>
                  <a:lnTo>
                    <a:pt x="1065162" y="827581"/>
                  </a:lnTo>
                  <a:lnTo>
                    <a:pt x="1088518" y="791233"/>
                  </a:lnTo>
                  <a:lnTo>
                    <a:pt x="1105950" y="751138"/>
                  </a:lnTo>
                  <a:close/>
                </a:path>
                <a:path w="1115695" h="1021079">
                  <a:moveTo>
                    <a:pt x="544285" y="361188"/>
                  </a:moveTo>
                  <a:lnTo>
                    <a:pt x="541769" y="361281"/>
                  </a:lnTo>
                  <a:lnTo>
                    <a:pt x="540475" y="363474"/>
                  </a:lnTo>
                  <a:lnTo>
                    <a:pt x="544285" y="361188"/>
                  </a:lnTo>
                  <a:close/>
                </a:path>
                <a:path w="1115695" h="1021079">
                  <a:moveTo>
                    <a:pt x="762217" y="5334"/>
                  </a:moveTo>
                  <a:lnTo>
                    <a:pt x="762217" y="3048"/>
                  </a:lnTo>
                  <a:lnTo>
                    <a:pt x="760693" y="1524"/>
                  </a:lnTo>
                  <a:lnTo>
                    <a:pt x="756121" y="0"/>
                  </a:lnTo>
                  <a:lnTo>
                    <a:pt x="753835" y="1524"/>
                  </a:lnTo>
                  <a:lnTo>
                    <a:pt x="753073" y="3048"/>
                  </a:lnTo>
                  <a:lnTo>
                    <a:pt x="541769" y="361281"/>
                  </a:lnTo>
                  <a:lnTo>
                    <a:pt x="544285" y="361188"/>
                  </a:lnTo>
                  <a:lnTo>
                    <a:pt x="544285" y="371121"/>
                  </a:lnTo>
                  <a:lnTo>
                    <a:pt x="546571" y="371094"/>
                  </a:lnTo>
                  <a:lnTo>
                    <a:pt x="548095" y="370332"/>
                  </a:lnTo>
                  <a:lnTo>
                    <a:pt x="548857" y="368808"/>
                  </a:lnTo>
                  <a:lnTo>
                    <a:pt x="752130" y="23462"/>
                  </a:lnTo>
                  <a:lnTo>
                    <a:pt x="752311" y="5334"/>
                  </a:lnTo>
                  <a:lnTo>
                    <a:pt x="761455" y="7620"/>
                  </a:lnTo>
                  <a:lnTo>
                    <a:pt x="761455" y="68961"/>
                  </a:lnTo>
                  <a:lnTo>
                    <a:pt x="762217" y="5334"/>
                  </a:lnTo>
                  <a:close/>
                </a:path>
                <a:path w="1115695" h="1021079">
                  <a:moveTo>
                    <a:pt x="761455" y="68961"/>
                  </a:moveTo>
                  <a:lnTo>
                    <a:pt x="761455" y="7620"/>
                  </a:lnTo>
                  <a:lnTo>
                    <a:pt x="752130" y="23462"/>
                  </a:lnTo>
                  <a:lnTo>
                    <a:pt x="748501" y="387096"/>
                  </a:lnTo>
                  <a:lnTo>
                    <a:pt x="748501" y="389382"/>
                  </a:lnTo>
                  <a:lnTo>
                    <a:pt x="750025" y="390906"/>
                  </a:lnTo>
                  <a:lnTo>
                    <a:pt x="751549" y="391668"/>
                  </a:lnTo>
                  <a:lnTo>
                    <a:pt x="753835" y="392190"/>
                  </a:lnTo>
                  <a:lnTo>
                    <a:pt x="753835" y="382524"/>
                  </a:lnTo>
                  <a:lnTo>
                    <a:pt x="757690" y="383404"/>
                  </a:lnTo>
                  <a:lnTo>
                    <a:pt x="761455" y="68961"/>
                  </a:lnTo>
                  <a:close/>
                </a:path>
                <a:path w="1115695" h="1021079">
                  <a:moveTo>
                    <a:pt x="761455" y="7620"/>
                  </a:moveTo>
                  <a:lnTo>
                    <a:pt x="752311" y="5334"/>
                  </a:lnTo>
                  <a:lnTo>
                    <a:pt x="752130" y="23462"/>
                  </a:lnTo>
                  <a:lnTo>
                    <a:pt x="761455" y="7620"/>
                  </a:lnTo>
                  <a:close/>
                </a:path>
                <a:path w="1115695" h="1021079">
                  <a:moveTo>
                    <a:pt x="757690" y="383404"/>
                  </a:moveTo>
                  <a:lnTo>
                    <a:pt x="753835" y="382524"/>
                  </a:lnTo>
                  <a:lnTo>
                    <a:pt x="757645" y="387096"/>
                  </a:lnTo>
                  <a:lnTo>
                    <a:pt x="757690" y="383404"/>
                  </a:lnTo>
                  <a:close/>
                </a:path>
                <a:path w="1115695" h="1021079">
                  <a:moveTo>
                    <a:pt x="1115491" y="686184"/>
                  </a:moveTo>
                  <a:lnTo>
                    <a:pt x="1109150" y="640109"/>
                  </a:lnTo>
                  <a:lnTo>
                    <a:pt x="1092947" y="597285"/>
                  </a:lnTo>
                  <a:lnTo>
                    <a:pt x="1068397" y="557896"/>
                  </a:lnTo>
                  <a:lnTo>
                    <a:pt x="1037018" y="522122"/>
                  </a:lnTo>
                  <a:lnTo>
                    <a:pt x="1000328" y="490146"/>
                  </a:lnTo>
                  <a:lnTo>
                    <a:pt x="959844" y="462150"/>
                  </a:lnTo>
                  <a:lnTo>
                    <a:pt x="917083" y="438315"/>
                  </a:lnTo>
                  <a:lnTo>
                    <a:pt x="873561" y="418825"/>
                  </a:lnTo>
                  <a:lnTo>
                    <a:pt x="830797" y="403860"/>
                  </a:lnTo>
                  <a:lnTo>
                    <a:pt x="780505" y="388620"/>
                  </a:lnTo>
                  <a:lnTo>
                    <a:pt x="757690" y="383404"/>
                  </a:lnTo>
                  <a:lnTo>
                    <a:pt x="757645" y="387096"/>
                  </a:lnTo>
                  <a:lnTo>
                    <a:pt x="753835" y="382524"/>
                  </a:lnTo>
                  <a:lnTo>
                    <a:pt x="753835" y="392190"/>
                  </a:lnTo>
                  <a:lnTo>
                    <a:pt x="778219" y="397764"/>
                  </a:lnTo>
                  <a:lnTo>
                    <a:pt x="803365" y="404622"/>
                  </a:lnTo>
                  <a:lnTo>
                    <a:pt x="870756" y="427800"/>
                  </a:lnTo>
                  <a:lnTo>
                    <a:pt x="913680" y="447452"/>
                  </a:lnTo>
                  <a:lnTo>
                    <a:pt x="955769" y="471103"/>
                  </a:lnTo>
                  <a:lnTo>
                    <a:pt x="995509" y="498658"/>
                  </a:lnTo>
                  <a:lnTo>
                    <a:pt x="1031384" y="530023"/>
                  </a:lnTo>
                  <a:lnTo>
                    <a:pt x="1061881" y="565102"/>
                  </a:lnTo>
                  <a:lnTo>
                    <a:pt x="1085484" y="603800"/>
                  </a:lnTo>
                  <a:lnTo>
                    <a:pt x="1100678" y="646023"/>
                  </a:lnTo>
                  <a:lnTo>
                    <a:pt x="1105950" y="691676"/>
                  </a:lnTo>
                  <a:lnTo>
                    <a:pt x="1105950" y="751138"/>
                  </a:lnTo>
                  <a:lnTo>
                    <a:pt x="1108927" y="742950"/>
                  </a:lnTo>
                  <a:lnTo>
                    <a:pt x="1110451" y="735330"/>
                  </a:lnTo>
                  <a:lnTo>
                    <a:pt x="1115491" y="686184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691894" y="6596888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724" y="1306322"/>
            <a:ext cx="7947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 </a:t>
            </a:r>
            <a:r>
              <a:rPr dirty="0"/>
              <a:t>= </a:t>
            </a:r>
            <a:r>
              <a:rPr dirty="0">
                <a:solidFill>
                  <a:srgbClr val="0000FF"/>
                </a:solidFill>
              </a:rPr>
              <a:t>Semi-structured </a:t>
            </a:r>
            <a:r>
              <a:rPr spc="-5" dirty="0"/>
              <a:t>Data</a:t>
            </a:r>
            <a:r>
              <a:rPr spc="-75" dirty="0"/>
              <a:t> </a:t>
            </a:r>
            <a:r>
              <a:rPr spc="-5" dirty="0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5206238"/>
            <a:ext cx="396049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Nested collections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Heterogeneous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2720" y="3043427"/>
            <a:ext cx="8043545" cy="1579880"/>
          </a:xfrm>
          <a:custGeom>
            <a:avLst/>
            <a:gdLst/>
            <a:ahLst/>
            <a:cxnLst/>
            <a:rect l="l" t="t" r="r" b="b"/>
            <a:pathLst>
              <a:path w="8043545" h="1579879">
                <a:moveTo>
                  <a:pt x="8043405" y="0"/>
                </a:moveTo>
                <a:lnTo>
                  <a:pt x="8042910" y="0"/>
                </a:lnTo>
                <a:lnTo>
                  <a:pt x="8033512" y="0"/>
                </a:lnTo>
                <a:lnTo>
                  <a:pt x="8033512" y="9906"/>
                </a:lnTo>
                <a:lnTo>
                  <a:pt x="8033512" y="1569720"/>
                </a:lnTo>
                <a:lnTo>
                  <a:pt x="10401" y="1569720"/>
                </a:lnTo>
                <a:lnTo>
                  <a:pt x="10401" y="9906"/>
                </a:lnTo>
                <a:lnTo>
                  <a:pt x="8033512" y="9906"/>
                </a:lnTo>
                <a:lnTo>
                  <a:pt x="8033512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579626"/>
                </a:lnTo>
                <a:lnTo>
                  <a:pt x="8043405" y="1579626"/>
                </a:lnTo>
                <a:lnTo>
                  <a:pt x="8043405" y="1574304"/>
                </a:lnTo>
                <a:lnTo>
                  <a:pt x="8043405" y="4572"/>
                </a:lnTo>
                <a:lnTo>
                  <a:pt x="8043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1739" y="2219198"/>
            <a:ext cx="8082280" cy="234188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Attributes </a:t>
            </a:r>
            <a:r>
              <a:rPr sz="2400" spc="-5" dirty="0">
                <a:latin typeface="Arial"/>
                <a:cs typeface="Arial"/>
              </a:rPr>
              <a:t>with different types in different objects</a:t>
            </a:r>
            <a:endParaRPr sz="2400">
              <a:latin typeface="Arial"/>
              <a:cs typeface="Arial"/>
            </a:endParaRPr>
          </a:p>
          <a:p>
            <a:pPr marL="317500">
              <a:lnSpc>
                <a:spcPts val="2590"/>
              </a:lnSpc>
              <a:spcBef>
                <a:spcPts val="1630"/>
              </a:spcBef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person</a:t>
            </a:r>
            <a:r>
              <a:rPr sz="2400" spc="-5" dirty="0">
                <a:latin typeface="Arial"/>
                <a:cs typeface="Arial"/>
              </a:rPr>
              <a:t>”:</a:t>
            </a:r>
            <a:endParaRPr sz="2400">
              <a:latin typeface="Arial"/>
              <a:cs typeface="Arial"/>
            </a:endParaRPr>
          </a:p>
          <a:p>
            <a:pPr marL="65405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[{“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”: </a:t>
            </a:r>
            <a:r>
              <a:rPr sz="2400" dirty="0">
                <a:latin typeface="Arial"/>
                <a:cs typeface="Arial"/>
              </a:rPr>
              <a:t>“Sue”,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400" spc="-5" dirty="0">
                <a:latin typeface="Arial"/>
                <a:cs typeface="Arial"/>
              </a:rPr>
              <a:t>”: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3456},</a:t>
            </a:r>
            <a:endParaRPr sz="2400">
              <a:latin typeface="Arial"/>
              <a:cs typeface="Arial"/>
            </a:endParaRPr>
          </a:p>
          <a:p>
            <a:pPr marL="73787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”: {“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first</a:t>
            </a:r>
            <a:r>
              <a:rPr sz="2400" spc="-5" dirty="0">
                <a:latin typeface="Arial"/>
                <a:cs typeface="Arial"/>
              </a:rPr>
              <a:t>”: “John”,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last</a:t>
            </a:r>
            <a:r>
              <a:rPr sz="2400" spc="-5" dirty="0">
                <a:latin typeface="Arial"/>
                <a:cs typeface="Arial"/>
              </a:rPr>
              <a:t>”: “Smith”}, “</a:t>
            </a:r>
            <a:r>
              <a:rPr sz="2400" spc="-5" dirty="0">
                <a:solidFill>
                  <a:srgbClr val="006500"/>
                </a:solidFill>
                <a:latin typeface="Arial"/>
                <a:cs typeface="Arial"/>
              </a:rPr>
              <a:t>phone</a:t>
            </a:r>
            <a:r>
              <a:rPr sz="2400" spc="-5" dirty="0">
                <a:latin typeface="Arial"/>
                <a:cs typeface="Arial"/>
              </a:rPr>
              <a:t>”: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2345}</a:t>
            </a:r>
            <a:endParaRPr sz="2400">
              <a:latin typeface="Arial"/>
              <a:cs typeface="Arial"/>
            </a:endParaRPr>
          </a:p>
          <a:p>
            <a:pPr marL="654050">
              <a:lnSpc>
                <a:spcPts val="2305"/>
              </a:lnSpc>
            </a:pP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3175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5661" y="4174235"/>
            <a:ext cx="2727960" cy="1398270"/>
            <a:chOff x="4915661" y="4174235"/>
            <a:chExt cx="2727960" cy="1398270"/>
          </a:xfrm>
        </p:grpSpPr>
        <p:sp>
          <p:nvSpPr>
            <p:cNvPr id="7" name="object 7"/>
            <p:cNvSpPr/>
            <p:nvPr/>
          </p:nvSpPr>
          <p:spPr>
            <a:xfrm>
              <a:off x="7265167" y="4676334"/>
              <a:ext cx="298181" cy="200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0149" y="4572395"/>
              <a:ext cx="912855" cy="8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8670" y="4190999"/>
              <a:ext cx="1204613" cy="469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5661" y="4174235"/>
              <a:ext cx="2727798" cy="13933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5661" y="4174235"/>
              <a:ext cx="2727960" cy="1398270"/>
            </a:xfrm>
            <a:custGeom>
              <a:avLst/>
              <a:gdLst/>
              <a:ahLst/>
              <a:cxnLst/>
              <a:rect l="l" t="t" r="r" b="b"/>
              <a:pathLst>
                <a:path w="2727959" h="1398270">
                  <a:moveTo>
                    <a:pt x="1215954" y="480900"/>
                  </a:moveTo>
                  <a:lnTo>
                    <a:pt x="6858" y="762"/>
                  </a:lnTo>
                  <a:lnTo>
                    <a:pt x="4572" y="0"/>
                  </a:lnTo>
                  <a:lnTo>
                    <a:pt x="2286" y="762"/>
                  </a:lnTo>
                  <a:lnTo>
                    <a:pt x="1524" y="3048"/>
                  </a:lnTo>
                  <a:lnTo>
                    <a:pt x="0" y="5334"/>
                  </a:lnTo>
                  <a:lnTo>
                    <a:pt x="762" y="7620"/>
                  </a:lnTo>
                  <a:lnTo>
                    <a:pt x="3904" y="9697"/>
                  </a:lnTo>
                  <a:lnTo>
                    <a:pt x="7620" y="1524"/>
                  </a:lnTo>
                  <a:lnTo>
                    <a:pt x="47438" y="27241"/>
                  </a:lnTo>
                  <a:lnTo>
                    <a:pt x="1213866" y="490728"/>
                  </a:lnTo>
                  <a:lnTo>
                    <a:pt x="1213866" y="481584"/>
                  </a:lnTo>
                  <a:lnTo>
                    <a:pt x="1215954" y="480900"/>
                  </a:lnTo>
                  <a:close/>
                </a:path>
                <a:path w="2727959" h="1398270">
                  <a:moveTo>
                    <a:pt x="4889" y="10335"/>
                  </a:moveTo>
                  <a:lnTo>
                    <a:pt x="3904" y="9697"/>
                  </a:lnTo>
                  <a:lnTo>
                    <a:pt x="3810" y="9906"/>
                  </a:lnTo>
                  <a:lnTo>
                    <a:pt x="4889" y="10335"/>
                  </a:lnTo>
                  <a:close/>
                </a:path>
                <a:path w="2727959" h="1398270">
                  <a:moveTo>
                    <a:pt x="47438" y="27241"/>
                  </a:moveTo>
                  <a:lnTo>
                    <a:pt x="7620" y="1524"/>
                  </a:lnTo>
                  <a:lnTo>
                    <a:pt x="3904" y="9697"/>
                  </a:lnTo>
                  <a:lnTo>
                    <a:pt x="4889" y="10335"/>
                  </a:lnTo>
                  <a:lnTo>
                    <a:pt x="47438" y="27241"/>
                  </a:lnTo>
                  <a:close/>
                </a:path>
                <a:path w="2727959" h="1398270">
                  <a:moveTo>
                    <a:pt x="963168" y="622554"/>
                  </a:moveTo>
                  <a:lnTo>
                    <a:pt x="963168" y="619506"/>
                  </a:lnTo>
                  <a:lnTo>
                    <a:pt x="962406" y="617982"/>
                  </a:lnTo>
                  <a:lnTo>
                    <a:pt x="960882" y="617220"/>
                  </a:lnTo>
                  <a:lnTo>
                    <a:pt x="47438" y="27241"/>
                  </a:lnTo>
                  <a:lnTo>
                    <a:pt x="4889" y="10335"/>
                  </a:lnTo>
                  <a:lnTo>
                    <a:pt x="950514" y="621854"/>
                  </a:lnTo>
                  <a:lnTo>
                    <a:pt x="955548" y="617982"/>
                  </a:lnTo>
                  <a:lnTo>
                    <a:pt x="956310" y="625602"/>
                  </a:lnTo>
                  <a:lnTo>
                    <a:pt x="956310" y="629705"/>
                  </a:lnTo>
                  <a:lnTo>
                    <a:pt x="961644" y="625602"/>
                  </a:lnTo>
                  <a:lnTo>
                    <a:pt x="963168" y="622554"/>
                  </a:lnTo>
                  <a:close/>
                </a:path>
                <a:path w="2727959" h="1398270">
                  <a:moveTo>
                    <a:pt x="956310" y="629705"/>
                  </a:moveTo>
                  <a:lnTo>
                    <a:pt x="956310" y="625602"/>
                  </a:lnTo>
                  <a:lnTo>
                    <a:pt x="950514" y="621854"/>
                  </a:lnTo>
                  <a:lnTo>
                    <a:pt x="891757" y="675957"/>
                  </a:lnTo>
                  <a:lnTo>
                    <a:pt x="861573" y="711723"/>
                  </a:lnTo>
                  <a:lnTo>
                    <a:pt x="836473" y="749422"/>
                  </a:lnTo>
                  <a:lnTo>
                    <a:pt x="816895" y="788808"/>
                  </a:lnTo>
                  <a:lnTo>
                    <a:pt x="803271" y="829641"/>
                  </a:lnTo>
                  <a:lnTo>
                    <a:pt x="796039" y="871677"/>
                  </a:lnTo>
                  <a:lnTo>
                    <a:pt x="795633" y="914672"/>
                  </a:lnTo>
                  <a:lnTo>
                    <a:pt x="802488" y="958385"/>
                  </a:lnTo>
                  <a:lnTo>
                    <a:pt x="804415" y="964235"/>
                  </a:lnTo>
                  <a:lnTo>
                    <a:pt x="804415" y="892951"/>
                  </a:lnTo>
                  <a:lnTo>
                    <a:pt x="808879" y="848086"/>
                  </a:lnTo>
                  <a:lnTo>
                    <a:pt x="820935" y="804588"/>
                  </a:lnTo>
                  <a:lnTo>
                    <a:pt x="839963" y="762705"/>
                  </a:lnTo>
                  <a:lnTo>
                    <a:pt x="865345" y="722685"/>
                  </a:lnTo>
                  <a:lnTo>
                    <a:pt x="896459" y="684775"/>
                  </a:lnTo>
                  <a:lnTo>
                    <a:pt x="932688" y="649224"/>
                  </a:lnTo>
                  <a:lnTo>
                    <a:pt x="941832" y="640842"/>
                  </a:lnTo>
                  <a:lnTo>
                    <a:pt x="956310" y="629705"/>
                  </a:lnTo>
                  <a:close/>
                </a:path>
                <a:path w="2727959" h="1398270">
                  <a:moveTo>
                    <a:pt x="2717582" y="967047"/>
                  </a:moveTo>
                  <a:lnTo>
                    <a:pt x="2717582" y="915368"/>
                  </a:lnTo>
                  <a:lnTo>
                    <a:pt x="2710510" y="959501"/>
                  </a:lnTo>
                  <a:lnTo>
                    <a:pt x="2696399" y="1001415"/>
                  </a:lnTo>
                  <a:lnTo>
                    <a:pt x="2676054" y="1041056"/>
                  </a:lnTo>
                  <a:lnTo>
                    <a:pt x="2650282" y="1078366"/>
                  </a:lnTo>
                  <a:lnTo>
                    <a:pt x="2619889" y="1113291"/>
                  </a:lnTo>
                  <a:lnTo>
                    <a:pt x="2585680" y="1145774"/>
                  </a:lnTo>
                  <a:lnTo>
                    <a:pt x="2548462" y="1175759"/>
                  </a:lnTo>
                  <a:lnTo>
                    <a:pt x="2509040" y="1203190"/>
                  </a:lnTo>
                  <a:lnTo>
                    <a:pt x="2468221" y="1228011"/>
                  </a:lnTo>
                  <a:lnTo>
                    <a:pt x="2426809" y="1250166"/>
                  </a:lnTo>
                  <a:lnTo>
                    <a:pt x="2385612" y="1269600"/>
                  </a:lnTo>
                  <a:lnTo>
                    <a:pt x="2345436" y="1286256"/>
                  </a:lnTo>
                  <a:lnTo>
                    <a:pt x="2305812" y="1300734"/>
                  </a:lnTo>
                  <a:lnTo>
                    <a:pt x="2264664" y="1315212"/>
                  </a:lnTo>
                  <a:lnTo>
                    <a:pt x="2221992" y="1328166"/>
                  </a:lnTo>
                  <a:lnTo>
                    <a:pt x="2179320" y="1339596"/>
                  </a:lnTo>
                  <a:lnTo>
                    <a:pt x="2131643" y="1350467"/>
                  </a:lnTo>
                  <a:lnTo>
                    <a:pt x="2083393" y="1360003"/>
                  </a:lnTo>
                  <a:lnTo>
                    <a:pt x="2034640" y="1368198"/>
                  </a:lnTo>
                  <a:lnTo>
                    <a:pt x="1985458" y="1375044"/>
                  </a:lnTo>
                  <a:lnTo>
                    <a:pt x="1935920" y="1380536"/>
                  </a:lnTo>
                  <a:lnTo>
                    <a:pt x="1886100" y="1384666"/>
                  </a:lnTo>
                  <a:lnTo>
                    <a:pt x="1836069" y="1387428"/>
                  </a:lnTo>
                  <a:lnTo>
                    <a:pt x="1785901" y="1388814"/>
                  </a:lnTo>
                  <a:lnTo>
                    <a:pt x="1733250" y="1388753"/>
                  </a:lnTo>
                  <a:lnTo>
                    <a:pt x="1685445" y="1387436"/>
                  </a:lnTo>
                  <a:lnTo>
                    <a:pt x="1635304" y="1384657"/>
                  </a:lnTo>
                  <a:lnTo>
                    <a:pt x="1585317" y="1380477"/>
                  </a:lnTo>
                  <a:lnTo>
                    <a:pt x="1535558" y="1374888"/>
                  </a:lnTo>
                  <a:lnTo>
                    <a:pt x="1486099" y="1367884"/>
                  </a:lnTo>
                  <a:lnTo>
                    <a:pt x="1437014" y="1359458"/>
                  </a:lnTo>
                  <a:lnTo>
                    <a:pt x="1388376" y="1349604"/>
                  </a:lnTo>
                  <a:lnTo>
                    <a:pt x="1340257" y="1338314"/>
                  </a:lnTo>
                  <a:lnTo>
                    <a:pt x="1292731" y="1325582"/>
                  </a:lnTo>
                  <a:lnTo>
                    <a:pt x="1245870" y="1311402"/>
                  </a:lnTo>
                  <a:lnTo>
                    <a:pt x="1207008" y="1297686"/>
                  </a:lnTo>
                  <a:lnTo>
                    <a:pt x="1168908" y="1283208"/>
                  </a:lnTo>
                  <a:lnTo>
                    <a:pt x="1126006" y="1264326"/>
                  </a:lnTo>
                  <a:lnTo>
                    <a:pt x="1082707" y="1243024"/>
                  </a:lnTo>
                  <a:lnTo>
                    <a:pt x="1039799" y="1219208"/>
                  </a:lnTo>
                  <a:lnTo>
                    <a:pt x="998072" y="1192787"/>
                  </a:lnTo>
                  <a:lnTo>
                    <a:pt x="958316" y="1163666"/>
                  </a:lnTo>
                  <a:lnTo>
                    <a:pt x="921321" y="1131753"/>
                  </a:lnTo>
                  <a:lnTo>
                    <a:pt x="887877" y="1096955"/>
                  </a:lnTo>
                  <a:lnTo>
                    <a:pt x="858774" y="1059180"/>
                  </a:lnTo>
                  <a:lnTo>
                    <a:pt x="820741" y="985791"/>
                  </a:lnTo>
                  <a:lnTo>
                    <a:pt x="808162" y="938935"/>
                  </a:lnTo>
                  <a:lnTo>
                    <a:pt x="804415" y="892951"/>
                  </a:lnTo>
                  <a:lnTo>
                    <a:pt x="804415" y="964235"/>
                  </a:lnTo>
                  <a:lnTo>
                    <a:pt x="817040" y="1002571"/>
                  </a:lnTo>
                  <a:lnTo>
                    <a:pt x="839724" y="1046988"/>
                  </a:lnTo>
                  <a:lnTo>
                    <a:pt x="878027" y="1098653"/>
                  </a:lnTo>
                  <a:lnTo>
                    <a:pt x="907617" y="1130058"/>
                  </a:lnTo>
                  <a:lnTo>
                    <a:pt x="939765" y="1159524"/>
                  </a:lnTo>
                  <a:lnTo>
                    <a:pt x="974308" y="1187086"/>
                  </a:lnTo>
                  <a:lnTo>
                    <a:pt x="1011087" y="1212777"/>
                  </a:lnTo>
                  <a:lnTo>
                    <a:pt x="1049940" y="1236634"/>
                  </a:lnTo>
                  <a:lnTo>
                    <a:pt x="1090707" y="1258689"/>
                  </a:lnTo>
                  <a:lnTo>
                    <a:pt x="1133226" y="1278978"/>
                  </a:lnTo>
                  <a:lnTo>
                    <a:pt x="1177338" y="1297535"/>
                  </a:lnTo>
                  <a:lnTo>
                    <a:pt x="1222880" y="1314394"/>
                  </a:lnTo>
                  <a:lnTo>
                    <a:pt x="1269693" y="1329590"/>
                  </a:lnTo>
                  <a:lnTo>
                    <a:pt x="1317615" y="1343157"/>
                  </a:lnTo>
                  <a:lnTo>
                    <a:pt x="1366486" y="1355130"/>
                  </a:lnTo>
                  <a:lnTo>
                    <a:pt x="1416144" y="1365544"/>
                  </a:lnTo>
                  <a:lnTo>
                    <a:pt x="1466430" y="1374432"/>
                  </a:lnTo>
                  <a:lnTo>
                    <a:pt x="1517181" y="1381829"/>
                  </a:lnTo>
                  <a:lnTo>
                    <a:pt x="1568239" y="1387770"/>
                  </a:lnTo>
                  <a:lnTo>
                    <a:pt x="1619440" y="1392288"/>
                  </a:lnTo>
                  <a:lnTo>
                    <a:pt x="1670625" y="1395420"/>
                  </a:lnTo>
                  <a:lnTo>
                    <a:pt x="1721634" y="1397198"/>
                  </a:lnTo>
                  <a:lnTo>
                    <a:pt x="1772304" y="1397657"/>
                  </a:lnTo>
                  <a:lnTo>
                    <a:pt x="1822475" y="1396833"/>
                  </a:lnTo>
                  <a:lnTo>
                    <a:pt x="1871987" y="1394759"/>
                  </a:lnTo>
                  <a:lnTo>
                    <a:pt x="1920679" y="1391469"/>
                  </a:lnTo>
                  <a:lnTo>
                    <a:pt x="1968389" y="1386999"/>
                  </a:lnTo>
                  <a:lnTo>
                    <a:pt x="2014957" y="1381382"/>
                  </a:lnTo>
                  <a:lnTo>
                    <a:pt x="2060223" y="1374653"/>
                  </a:lnTo>
                  <a:lnTo>
                    <a:pt x="2104025" y="1366847"/>
                  </a:lnTo>
                  <a:lnTo>
                    <a:pt x="2146202" y="1357999"/>
                  </a:lnTo>
                  <a:lnTo>
                    <a:pt x="2186594" y="1348141"/>
                  </a:lnTo>
                  <a:lnTo>
                    <a:pt x="2225040" y="1337310"/>
                  </a:lnTo>
                  <a:lnTo>
                    <a:pt x="2267712" y="1324356"/>
                  </a:lnTo>
                  <a:lnTo>
                    <a:pt x="2308860" y="1309878"/>
                  </a:lnTo>
                  <a:lnTo>
                    <a:pt x="2349246" y="1294638"/>
                  </a:lnTo>
                  <a:lnTo>
                    <a:pt x="2388768" y="1278423"/>
                  </a:lnTo>
                  <a:lnTo>
                    <a:pt x="2429035" y="1259633"/>
                  </a:lnTo>
                  <a:lnTo>
                    <a:pt x="2469371" y="1238323"/>
                  </a:lnTo>
                  <a:lnTo>
                    <a:pt x="2509099" y="1214545"/>
                  </a:lnTo>
                  <a:lnTo>
                    <a:pt x="2547543" y="1188353"/>
                  </a:lnTo>
                  <a:lnTo>
                    <a:pt x="2584029" y="1159800"/>
                  </a:lnTo>
                  <a:lnTo>
                    <a:pt x="2617879" y="1128941"/>
                  </a:lnTo>
                  <a:lnTo>
                    <a:pt x="2648418" y="1095828"/>
                  </a:lnTo>
                  <a:lnTo>
                    <a:pt x="2674971" y="1060515"/>
                  </a:lnTo>
                  <a:lnTo>
                    <a:pt x="2696861" y="1023055"/>
                  </a:lnTo>
                  <a:lnTo>
                    <a:pt x="2713413" y="983503"/>
                  </a:lnTo>
                  <a:lnTo>
                    <a:pt x="2717582" y="967047"/>
                  </a:lnTo>
                  <a:close/>
                </a:path>
                <a:path w="2727959" h="1398270">
                  <a:moveTo>
                    <a:pt x="956310" y="625602"/>
                  </a:moveTo>
                  <a:lnTo>
                    <a:pt x="955548" y="617982"/>
                  </a:lnTo>
                  <a:lnTo>
                    <a:pt x="950514" y="621854"/>
                  </a:lnTo>
                  <a:lnTo>
                    <a:pt x="956310" y="625602"/>
                  </a:lnTo>
                  <a:close/>
                </a:path>
                <a:path w="2727959" h="1398270">
                  <a:moveTo>
                    <a:pt x="1217676" y="481584"/>
                  </a:moveTo>
                  <a:lnTo>
                    <a:pt x="1215954" y="480900"/>
                  </a:lnTo>
                  <a:lnTo>
                    <a:pt x="1213866" y="481584"/>
                  </a:lnTo>
                  <a:lnTo>
                    <a:pt x="1217676" y="481584"/>
                  </a:lnTo>
                  <a:close/>
                </a:path>
                <a:path w="2727959" h="1398270">
                  <a:moveTo>
                    <a:pt x="1217676" y="490464"/>
                  </a:moveTo>
                  <a:lnTo>
                    <a:pt x="1217676" y="481584"/>
                  </a:lnTo>
                  <a:lnTo>
                    <a:pt x="1213866" y="481584"/>
                  </a:lnTo>
                  <a:lnTo>
                    <a:pt x="1213866" y="490728"/>
                  </a:lnTo>
                  <a:lnTo>
                    <a:pt x="1216914" y="490728"/>
                  </a:lnTo>
                  <a:lnTo>
                    <a:pt x="1217676" y="490464"/>
                  </a:lnTo>
                  <a:close/>
                </a:path>
                <a:path w="2727959" h="1398270">
                  <a:moveTo>
                    <a:pt x="2727798" y="898333"/>
                  </a:moveTo>
                  <a:lnTo>
                    <a:pt x="2724280" y="852823"/>
                  </a:lnTo>
                  <a:lnTo>
                    <a:pt x="2712720" y="805434"/>
                  </a:lnTo>
                  <a:lnTo>
                    <a:pt x="2697480" y="768858"/>
                  </a:lnTo>
                  <a:lnTo>
                    <a:pt x="2672259" y="727237"/>
                  </a:lnTo>
                  <a:lnTo>
                    <a:pt x="2642237" y="688708"/>
                  </a:lnTo>
                  <a:lnTo>
                    <a:pt x="2608119" y="653203"/>
                  </a:lnTo>
                  <a:lnTo>
                    <a:pt x="2570610" y="620653"/>
                  </a:lnTo>
                  <a:lnTo>
                    <a:pt x="2530414" y="590992"/>
                  </a:lnTo>
                  <a:lnTo>
                    <a:pt x="2488237" y="564150"/>
                  </a:lnTo>
                  <a:lnTo>
                    <a:pt x="2444783" y="540062"/>
                  </a:lnTo>
                  <a:lnTo>
                    <a:pt x="2400758" y="518658"/>
                  </a:lnTo>
                  <a:lnTo>
                    <a:pt x="2356866" y="499872"/>
                  </a:lnTo>
                  <a:lnTo>
                    <a:pt x="2319528" y="485394"/>
                  </a:lnTo>
                  <a:lnTo>
                    <a:pt x="2279904" y="471678"/>
                  </a:lnTo>
                  <a:lnTo>
                    <a:pt x="2233024" y="457174"/>
                  </a:lnTo>
                  <a:lnTo>
                    <a:pt x="2185283" y="444186"/>
                  </a:lnTo>
                  <a:lnTo>
                    <a:pt x="2136781" y="432703"/>
                  </a:lnTo>
                  <a:lnTo>
                    <a:pt x="2087616" y="422711"/>
                  </a:lnTo>
                  <a:lnTo>
                    <a:pt x="2037888" y="414199"/>
                  </a:lnTo>
                  <a:lnTo>
                    <a:pt x="1987696" y="407156"/>
                  </a:lnTo>
                  <a:lnTo>
                    <a:pt x="1937140" y="401569"/>
                  </a:lnTo>
                  <a:lnTo>
                    <a:pt x="1886100" y="397414"/>
                  </a:lnTo>
                  <a:lnTo>
                    <a:pt x="1835329" y="394716"/>
                  </a:lnTo>
                  <a:lnTo>
                    <a:pt x="1785901" y="393467"/>
                  </a:lnTo>
                  <a:lnTo>
                    <a:pt x="1735669" y="393539"/>
                  </a:lnTo>
                  <a:lnTo>
                    <a:pt x="1682357" y="395060"/>
                  </a:lnTo>
                  <a:lnTo>
                    <a:pt x="1631695" y="397960"/>
                  </a:lnTo>
                  <a:lnTo>
                    <a:pt x="1581363" y="402233"/>
                  </a:lnTo>
                  <a:lnTo>
                    <a:pt x="1531460" y="407867"/>
                  </a:lnTo>
                  <a:lnTo>
                    <a:pt x="1482085" y="414850"/>
                  </a:lnTo>
                  <a:lnTo>
                    <a:pt x="1433337" y="423170"/>
                  </a:lnTo>
                  <a:lnTo>
                    <a:pt x="1385316" y="432816"/>
                  </a:lnTo>
                  <a:lnTo>
                    <a:pt x="1341120" y="443484"/>
                  </a:lnTo>
                  <a:lnTo>
                    <a:pt x="1297686" y="454914"/>
                  </a:lnTo>
                  <a:lnTo>
                    <a:pt x="1255776" y="467868"/>
                  </a:lnTo>
                  <a:lnTo>
                    <a:pt x="1215954" y="480900"/>
                  </a:lnTo>
                  <a:lnTo>
                    <a:pt x="1217676" y="481584"/>
                  </a:lnTo>
                  <a:lnTo>
                    <a:pt x="1217676" y="490464"/>
                  </a:lnTo>
                  <a:lnTo>
                    <a:pt x="1258824" y="476250"/>
                  </a:lnTo>
                  <a:lnTo>
                    <a:pt x="1300734" y="464058"/>
                  </a:lnTo>
                  <a:lnTo>
                    <a:pt x="1343406" y="452628"/>
                  </a:lnTo>
                  <a:lnTo>
                    <a:pt x="1387602" y="441960"/>
                  </a:lnTo>
                  <a:lnTo>
                    <a:pt x="1434527" y="432430"/>
                  </a:lnTo>
                  <a:lnTo>
                    <a:pt x="1482259" y="424212"/>
                  </a:lnTo>
                  <a:lnTo>
                    <a:pt x="1530692" y="417315"/>
                  </a:lnTo>
                  <a:lnTo>
                    <a:pt x="1579722" y="411747"/>
                  </a:lnTo>
                  <a:lnTo>
                    <a:pt x="1629244" y="407517"/>
                  </a:lnTo>
                  <a:lnTo>
                    <a:pt x="1679154" y="404635"/>
                  </a:lnTo>
                  <a:lnTo>
                    <a:pt x="1729347" y="403109"/>
                  </a:lnTo>
                  <a:lnTo>
                    <a:pt x="1772304" y="402971"/>
                  </a:lnTo>
                  <a:lnTo>
                    <a:pt x="1785901" y="403096"/>
                  </a:lnTo>
                  <a:lnTo>
                    <a:pt x="1830165" y="404160"/>
                  </a:lnTo>
                  <a:lnTo>
                    <a:pt x="1880581" y="406754"/>
                  </a:lnTo>
                  <a:lnTo>
                    <a:pt x="1930863" y="410740"/>
                  </a:lnTo>
                  <a:lnTo>
                    <a:pt x="1980905" y="416126"/>
                  </a:lnTo>
                  <a:lnTo>
                    <a:pt x="2030603" y="422921"/>
                  </a:lnTo>
                  <a:lnTo>
                    <a:pt x="2079852" y="431134"/>
                  </a:lnTo>
                  <a:lnTo>
                    <a:pt x="2128549" y="440774"/>
                  </a:lnTo>
                  <a:lnTo>
                    <a:pt x="2176589" y="451849"/>
                  </a:lnTo>
                  <a:lnTo>
                    <a:pt x="2223866" y="464368"/>
                  </a:lnTo>
                  <a:lnTo>
                    <a:pt x="2270277" y="478341"/>
                  </a:lnTo>
                  <a:lnTo>
                    <a:pt x="2315718" y="493776"/>
                  </a:lnTo>
                  <a:lnTo>
                    <a:pt x="2353818" y="509016"/>
                  </a:lnTo>
                  <a:lnTo>
                    <a:pt x="2390394" y="524256"/>
                  </a:lnTo>
                  <a:lnTo>
                    <a:pt x="2435442" y="546133"/>
                  </a:lnTo>
                  <a:lnTo>
                    <a:pt x="2480303" y="570773"/>
                  </a:lnTo>
                  <a:lnTo>
                    <a:pt x="2524063" y="598336"/>
                  </a:lnTo>
                  <a:lnTo>
                    <a:pt x="2565811" y="628983"/>
                  </a:lnTo>
                  <a:lnTo>
                    <a:pt x="2604633" y="662874"/>
                  </a:lnTo>
                  <a:lnTo>
                    <a:pt x="2639619" y="700170"/>
                  </a:lnTo>
                  <a:lnTo>
                    <a:pt x="2669856" y="741033"/>
                  </a:lnTo>
                  <a:lnTo>
                    <a:pt x="2694432" y="785622"/>
                  </a:lnTo>
                  <a:lnTo>
                    <a:pt x="2716809" y="869074"/>
                  </a:lnTo>
                  <a:lnTo>
                    <a:pt x="2717582" y="915368"/>
                  </a:lnTo>
                  <a:lnTo>
                    <a:pt x="2717582" y="967047"/>
                  </a:lnTo>
                  <a:lnTo>
                    <a:pt x="2723951" y="941911"/>
                  </a:lnTo>
                  <a:lnTo>
                    <a:pt x="2727798" y="898333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77965" y="4743703"/>
            <a:ext cx="1196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Structured  name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394" y="1306322"/>
            <a:ext cx="2483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7085330" cy="36741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Data exchange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formats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well suited for exchanging data between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XML, JSON,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Protobuf</a:t>
            </a:r>
            <a:endParaRPr sz="2400">
              <a:latin typeface="Arial"/>
              <a:cs typeface="Arial"/>
            </a:endParaRPr>
          </a:p>
          <a:p>
            <a:pPr marL="355600" marR="1333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Increasingly, some systems use them as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 data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SQL Server: supports for XML-valued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CouchBase, Mongodb: JSON as 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Dremel (BigQuery): Protobuf as 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1001522"/>
            <a:ext cx="86144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9995" marR="5080" indent="-3757929">
              <a:lnSpc>
                <a:spcPct val="100000"/>
              </a:lnSpc>
              <a:spcBef>
                <a:spcPts val="100"/>
              </a:spcBef>
              <a:tabLst>
                <a:tab pos="4194175" algn="l"/>
              </a:tabLst>
            </a:pPr>
            <a:r>
              <a:rPr dirty="0"/>
              <a:t>Query</a:t>
            </a:r>
            <a:r>
              <a:rPr spc="15" dirty="0"/>
              <a:t> </a:t>
            </a:r>
            <a:r>
              <a:rPr spc="-5" dirty="0"/>
              <a:t>Languages	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Semi-Structured 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520305" cy="39058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XML: XPath, XQuery (see end of lecture,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textbook)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Supported </a:t>
            </a:r>
            <a:r>
              <a:rPr sz="2000" spc="-5" dirty="0">
                <a:latin typeface="Arial"/>
                <a:cs typeface="Arial"/>
              </a:rPr>
              <a:t>inside many </a:t>
            </a:r>
            <a:r>
              <a:rPr sz="2000" spc="-10" dirty="0">
                <a:latin typeface="Arial"/>
                <a:cs typeface="Arial"/>
              </a:rPr>
              <a:t>RDBMS </a:t>
            </a:r>
            <a:r>
              <a:rPr sz="2000" spc="-5" dirty="0">
                <a:latin typeface="Arial"/>
                <a:cs typeface="Arial"/>
              </a:rPr>
              <a:t>(SQL </a:t>
            </a:r>
            <a:r>
              <a:rPr sz="2000" spc="-10" dirty="0">
                <a:latin typeface="Arial"/>
                <a:cs typeface="Arial"/>
              </a:rPr>
              <a:t>Server, </a:t>
            </a:r>
            <a:r>
              <a:rPr sz="2000" spc="-5" dirty="0">
                <a:latin typeface="Arial"/>
                <a:cs typeface="Arial"/>
              </a:rPr>
              <a:t>DB2,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Oracle)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Several </a:t>
            </a:r>
            <a:r>
              <a:rPr sz="2000" spc="-5" dirty="0">
                <a:latin typeface="Arial"/>
                <a:cs typeface="Arial"/>
              </a:rPr>
              <a:t>standalone </a:t>
            </a:r>
            <a:r>
              <a:rPr sz="2000" spc="-10" dirty="0">
                <a:latin typeface="Arial"/>
                <a:cs typeface="Arial"/>
              </a:rPr>
              <a:t>XPath/XQuery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engines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Protobuf: used internally by Google, and externally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BigQuery. similar to compiled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JSON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JSON: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CouchBase: N1QL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MongoDB: </a:t>
            </a:r>
            <a:r>
              <a:rPr sz="2000" spc="-5" dirty="0">
                <a:latin typeface="Arial"/>
                <a:cs typeface="Arial"/>
              </a:rPr>
              <a:t>has a </a:t>
            </a:r>
            <a:r>
              <a:rPr sz="2000" spc="-10" dirty="0">
                <a:latin typeface="Arial"/>
                <a:cs typeface="Arial"/>
              </a:rPr>
              <a:t>pattern-based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JSONiq</a:t>
            </a:r>
            <a:r>
              <a:rPr sz="2000" spc="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2"/>
              </a:rPr>
              <a:t>http://www.jsoniq.org/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AsterixDB: AQL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SQL++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3" y="439927"/>
            <a:ext cx="5842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Client-Server</a:t>
            </a:r>
            <a:r>
              <a:rPr spc="-70" dirty="0"/>
              <a:t> </a:t>
            </a:r>
            <a:r>
              <a:rPr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227" y="1748027"/>
            <a:ext cx="3058160" cy="840105"/>
            <a:chOff x="681227" y="1748027"/>
            <a:chExt cx="3058160" cy="840105"/>
          </a:xfrm>
        </p:grpSpPr>
        <p:sp>
          <p:nvSpPr>
            <p:cNvPr id="4" name="object 4"/>
            <p:cNvSpPr/>
            <p:nvPr/>
          </p:nvSpPr>
          <p:spPr>
            <a:xfrm>
              <a:off x="836493" y="2062955"/>
              <a:ext cx="1804611" cy="520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2104" y="1967725"/>
              <a:ext cx="752122" cy="1878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04" y="1753121"/>
              <a:ext cx="3053029" cy="830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227" y="1748027"/>
              <a:ext cx="3048000" cy="840105"/>
            </a:xfrm>
            <a:custGeom>
              <a:avLst/>
              <a:gdLst/>
              <a:ahLst/>
              <a:cxnLst/>
              <a:rect l="l" t="t" r="r" b="b"/>
              <a:pathLst>
                <a:path w="3048000" h="840105">
                  <a:moveTo>
                    <a:pt x="3048000" y="214883"/>
                  </a:moveTo>
                  <a:lnTo>
                    <a:pt x="3048000" y="194309"/>
                  </a:lnTo>
                  <a:lnTo>
                    <a:pt x="3035300" y="188975"/>
                  </a:lnTo>
                  <a:lnTo>
                    <a:pt x="2997200" y="161450"/>
                  </a:lnTo>
                  <a:lnTo>
                    <a:pt x="2946400" y="138329"/>
                  </a:lnTo>
                  <a:lnTo>
                    <a:pt x="2882900" y="119598"/>
                  </a:lnTo>
                  <a:lnTo>
                    <a:pt x="2832100" y="105243"/>
                  </a:lnTo>
                  <a:lnTo>
                    <a:pt x="2781300" y="95249"/>
                  </a:lnTo>
                  <a:lnTo>
                    <a:pt x="2743200" y="86867"/>
                  </a:lnTo>
                  <a:lnTo>
                    <a:pt x="2692400" y="78485"/>
                  </a:lnTo>
                  <a:lnTo>
                    <a:pt x="2641600" y="70425"/>
                  </a:lnTo>
                  <a:lnTo>
                    <a:pt x="2590800" y="62953"/>
                  </a:lnTo>
                  <a:lnTo>
                    <a:pt x="2540000" y="56044"/>
                  </a:lnTo>
                  <a:lnTo>
                    <a:pt x="2489200" y="49675"/>
                  </a:lnTo>
                  <a:lnTo>
                    <a:pt x="2438400" y="43819"/>
                  </a:lnTo>
                  <a:lnTo>
                    <a:pt x="2387600" y="38452"/>
                  </a:lnTo>
                  <a:lnTo>
                    <a:pt x="2336800" y="33549"/>
                  </a:lnTo>
                  <a:lnTo>
                    <a:pt x="2286000" y="29086"/>
                  </a:lnTo>
                  <a:lnTo>
                    <a:pt x="2235200" y="25037"/>
                  </a:lnTo>
                  <a:lnTo>
                    <a:pt x="2184400" y="21378"/>
                  </a:lnTo>
                  <a:lnTo>
                    <a:pt x="2133600" y="18084"/>
                  </a:lnTo>
                  <a:lnTo>
                    <a:pt x="2082800" y="15130"/>
                  </a:lnTo>
                  <a:lnTo>
                    <a:pt x="2032000" y="12492"/>
                  </a:lnTo>
                  <a:lnTo>
                    <a:pt x="1968376" y="10138"/>
                  </a:lnTo>
                  <a:lnTo>
                    <a:pt x="1917700" y="8061"/>
                  </a:lnTo>
                  <a:lnTo>
                    <a:pt x="1866900" y="6219"/>
                  </a:lnTo>
                  <a:lnTo>
                    <a:pt x="1816100" y="4593"/>
                  </a:lnTo>
                  <a:lnTo>
                    <a:pt x="1765300" y="3158"/>
                  </a:lnTo>
                  <a:lnTo>
                    <a:pt x="1714500" y="1889"/>
                  </a:lnTo>
                  <a:lnTo>
                    <a:pt x="1663700" y="761"/>
                  </a:lnTo>
                  <a:lnTo>
                    <a:pt x="1587500" y="0"/>
                  </a:lnTo>
                  <a:lnTo>
                    <a:pt x="1511300" y="0"/>
                  </a:lnTo>
                  <a:lnTo>
                    <a:pt x="1358900" y="1523"/>
                  </a:lnTo>
                  <a:lnTo>
                    <a:pt x="1308100" y="2579"/>
                  </a:lnTo>
                  <a:lnTo>
                    <a:pt x="1257300" y="3799"/>
                  </a:lnTo>
                  <a:lnTo>
                    <a:pt x="1206500" y="5206"/>
                  </a:lnTo>
                  <a:lnTo>
                    <a:pt x="1155700" y="6823"/>
                  </a:lnTo>
                  <a:lnTo>
                    <a:pt x="1104900" y="8671"/>
                  </a:lnTo>
                  <a:lnTo>
                    <a:pt x="1054100" y="10772"/>
                  </a:lnTo>
                  <a:lnTo>
                    <a:pt x="1003300" y="13148"/>
                  </a:lnTo>
                  <a:lnTo>
                    <a:pt x="952500" y="15822"/>
                  </a:lnTo>
                  <a:lnTo>
                    <a:pt x="901700" y="18814"/>
                  </a:lnTo>
                  <a:lnTo>
                    <a:pt x="850900" y="22148"/>
                  </a:lnTo>
                  <a:lnTo>
                    <a:pt x="800100" y="25845"/>
                  </a:lnTo>
                  <a:lnTo>
                    <a:pt x="749300" y="29928"/>
                  </a:lnTo>
                  <a:lnTo>
                    <a:pt x="698500" y="34417"/>
                  </a:lnTo>
                  <a:lnTo>
                    <a:pt x="647700" y="39336"/>
                  </a:lnTo>
                  <a:lnTo>
                    <a:pt x="596900" y="44705"/>
                  </a:lnTo>
                  <a:lnTo>
                    <a:pt x="546100" y="50548"/>
                  </a:lnTo>
                  <a:lnTo>
                    <a:pt x="495300" y="56886"/>
                  </a:lnTo>
                  <a:lnTo>
                    <a:pt x="444500" y="63741"/>
                  </a:lnTo>
                  <a:lnTo>
                    <a:pt x="393700" y="71136"/>
                  </a:lnTo>
                  <a:lnTo>
                    <a:pt x="342900" y="79091"/>
                  </a:lnTo>
                  <a:lnTo>
                    <a:pt x="292100" y="87629"/>
                  </a:lnTo>
                  <a:lnTo>
                    <a:pt x="254000" y="96012"/>
                  </a:lnTo>
                  <a:lnTo>
                    <a:pt x="215900" y="105156"/>
                  </a:lnTo>
                  <a:lnTo>
                    <a:pt x="165100" y="118283"/>
                  </a:lnTo>
                  <a:lnTo>
                    <a:pt x="101600" y="135555"/>
                  </a:lnTo>
                  <a:lnTo>
                    <a:pt x="50800" y="158010"/>
                  </a:lnTo>
                  <a:lnTo>
                    <a:pt x="12700" y="186690"/>
                  </a:lnTo>
                  <a:lnTo>
                    <a:pt x="0" y="192786"/>
                  </a:lnTo>
                  <a:lnTo>
                    <a:pt x="0" y="209550"/>
                  </a:lnTo>
                  <a:lnTo>
                    <a:pt x="12700" y="203454"/>
                  </a:lnTo>
                  <a:lnTo>
                    <a:pt x="12700" y="193548"/>
                  </a:lnTo>
                  <a:lnTo>
                    <a:pt x="50800" y="168115"/>
                  </a:lnTo>
                  <a:lnTo>
                    <a:pt x="101600" y="146755"/>
                  </a:lnTo>
                  <a:lnTo>
                    <a:pt x="165100" y="129347"/>
                  </a:lnTo>
                  <a:lnTo>
                    <a:pt x="215900" y="115775"/>
                  </a:lnTo>
                  <a:lnTo>
                    <a:pt x="254000" y="105918"/>
                  </a:lnTo>
                  <a:lnTo>
                    <a:pt x="304800" y="97536"/>
                  </a:lnTo>
                  <a:lnTo>
                    <a:pt x="342900" y="89154"/>
                  </a:lnTo>
                  <a:lnTo>
                    <a:pt x="393700" y="81146"/>
                  </a:lnTo>
                  <a:lnTo>
                    <a:pt x="444500" y="73706"/>
                  </a:lnTo>
                  <a:lnTo>
                    <a:pt x="495300" y="66810"/>
                  </a:lnTo>
                  <a:lnTo>
                    <a:pt x="546100" y="60435"/>
                  </a:lnTo>
                  <a:lnTo>
                    <a:pt x="596900" y="54559"/>
                  </a:lnTo>
                  <a:lnTo>
                    <a:pt x="647700" y="49158"/>
                  </a:lnTo>
                  <a:lnTo>
                    <a:pt x="698500" y="44209"/>
                  </a:lnTo>
                  <a:lnTo>
                    <a:pt x="749300" y="39691"/>
                  </a:lnTo>
                  <a:lnTo>
                    <a:pt x="800100" y="35579"/>
                  </a:lnTo>
                  <a:lnTo>
                    <a:pt x="850900" y="31851"/>
                  </a:lnTo>
                  <a:lnTo>
                    <a:pt x="901700" y="28485"/>
                  </a:lnTo>
                  <a:lnTo>
                    <a:pt x="952500" y="25456"/>
                  </a:lnTo>
                  <a:lnTo>
                    <a:pt x="1003300" y="22744"/>
                  </a:lnTo>
                  <a:lnTo>
                    <a:pt x="1054100" y="20324"/>
                  </a:lnTo>
                  <a:lnTo>
                    <a:pt x="1104900" y="18173"/>
                  </a:lnTo>
                  <a:lnTo>
                    <a:pt x="1155700" y="16270"/>
                  </a:lnTo>
                  <a:lnTo>
                    <a:pt x="1206500" y="14590"/>
                  </a:lnTo>
                  <a:lnTo>
                    <a:pt x="1257300" y="13112"/>
                  </a:lnTo>
                  <a:lnTo>
                    <a:pt x="1308100" y="11812"/>
                  </a:lnTo>
                  <a:lnTo>
                    <a:pt x="1358900" y="10667"/>
                  </a:lnTo>
                  <a:lnTo>
                    <a:pt x="1435100" y="9905"/>
                  </a:lnTo>
                  <a:lnTo>
                    <a:pt x="1587500" y="9905"/>
                  </a:lnTo>
                  <a:lnTo>
                    <a:pt x="1663700" y="10667"/>
                  </a:lnTo>
                  <a:lnTo>
                    <a:pt x="1714500" y="11643"/>
                  </a:lnTo>
                  <a:lnTo>
                    <a:pt x="1765300" y="12771"/>
                  </a:lnTo>
                  <a:lnTo>
                    <a:pt x="1816100" y="14076"/>
                  </a:lnTo>
                  <a:lnTo>
                    <a:pt x="1866900" y="15583"/>
                  </a:lnTo>
                  <a:lnTo>
                    <a:pt x="1917700" y="17317"/>
                  </a:lnTo>
                  <a:lnTo>
                    <a:pt x="1968500" y="19303"/>
                  </a:lnTo>
                  <a:lnTo>
                    <a:pt x="2019300" y="21564"/>
                  </a:lnTo>
                  <a:lnTo>
                    <a:pt x="2070100" y="24126"/>
                  </a:lnTo>
                  <a:lnTo>
                    <a:pt x="2120900" y="27013"/>
                  </a:lnTo>
                  <a:lnTo>
                    <a:pt x="2184400" y="30251"/>
                  </a:lnTo>
                  <a:lnTo>
                    <a:pt x="2235200" y="33863"/>
                  </a:lnTo>
                  <a:lnTo>
                    <a:pt x="2286000" y="37874"/>
                  </a:lnTo>
                  <a:lnTo>
                    <a:pt x="2336800" y="42309"/>
                  </a:lnTo>
                  <a:lnTo>
                    <a:pt x="2387600" y="47193"/>
                  </a:lnTo>
                  <a:lnTo>
                    <a:pt x="2438400" y="52550"/>
                  </a:lnTo>
                  <a:lnTo>
                    <a:pt x="2489200" y="58405"/>
                  </a:lnTo>
                  <a:lnTo>
                    <a:pt x="2540000" y="64782"/>
                  </a:lnTo>
                  <a:lnTo>
                    <a:pt x="2590800" y="71707"/>
                  </a:lnTo>
                  <a:lnTo>
                    <a:pt x="2641600" y="79204"/>
                  </a:lnTo>
                  <a:lnTo>
                    <a:pt x="2692400" y="87297"/>
                  </a:lnTo>
                  <a:lnTo>
                    <a:pt x="2743200" y="96011"/>
                  </a:lnTo>
                  <a:lnTo>
                    <a:pt x="2819400" y="112775"/>
                  </a:lnTo>
                  <a:lnTo>
                    <a:pt x="2857500" y="122919"/>
                  </a:lnTo>
                  <a:lnTo>
                    <a:pt x="2908300" y="135858"/>
                  </a:lnTo>
                  <a:lnTo>
                    <a:pt x="2959100" y="152031"/>
                  </a:lnTo>
                  <a:lnTo>
                    <a:pt x="2997200" y="171876"/>
                  </a:lnTo>
                  <a:lnTo>
                    <a:pt x="3035300" y="195833"/>
                  </a:lnTo>
                  <a:lnTo>
                    <a:pt x="3035300" y="209549"/>
                  </a:lnTo>
                  <a:lnTo>
                    <a:pt x="3048000" y="214883"/>
                  </a:lnTo>
                  <a:close/>
                </a:path>
                <a:path w="3048000" h="840105">
                  <a:moveTo>
                    <a:pt x="12700" y="208787"/>
                  </a:moveTo>
                  <a:lnTo>
                    <a:pt x="0" y="209550"/>
                  </a:lnTo>
                  <a:lnTo>
                    <a:pt x="0" y="214122"/>
                  </a:lnTo>
                  <a:lnTo>
                    <a:pt x="12700" y="208787"/>
                  </a:lnTo>
                  <a:close/>
                </a:path>
                <a:path w="3048000" h="840105">
                  <a:moveTo>
                    <a:pt x="1384300" y="441197"/>
                  </a:moveTo>
                  <a:lnTo>
                    <a:pt x="1384300" y="432053"/>
                  </a:lnTo>
                  <a:lnTo>
                    <a:pt x="1231900" y="429005"/>
                  </a:lnTo>
                  <a:lnTo>
                    <a:pt x="1181100" y="427282"/>
                  </a:lnTo>
                  <a:lnTo>
                    <a:pt x="1130300" y="425392"/>
                  </a:lnTo>
                  <a:lnTo>
                    <a:pt x="1079500" y="423304"/>
                  </a:lnTo>
                  <a:lnTo>
                    <a:pt x="1028700" y="420989"/>
                  </a:lnTo>
                  <a:lnTo>
                    <a:pt x="977900" y="418417"/>
                  </a:lnTo>
                  <a:lnTo>
                    <a:pt x="927100" y="415556"/>
                  </a:lnTo>
                  <a:lnTo>
                    <a:pt x="876300" y="412377"/>
                  </a:lnTo>
                  <a:lnTo>
                    <a:pt x="825500" y="408848"/>
                  </a:lnTo>
                  <a:lnTo>
                    <a:pt x="774700" y="404941"/>
                  </a:lnTo>
                  <a:lnTo>
                    <a:pt x="711200" y="400624"/>
                  </a:lnTo>
                  <a:lnTo>
                    <a:pt x="660400" y="395867"/>
                  </a:lnTo>
                  <a:lnTo>
                    <a:pt x="609600" y="390639"/>
                  </a:lnTo>
                  <a:lnTo>
                    <a:pt x="558800" y="384911"/>
                  </a:lnTo>
                  <a:lnTo>
                    <a:pt x="508000" y="378652"/>
                  </a:lnTo>
                  <a:lnTo>
                    <a:pt x="457200" y="371832"/>
                  </a:lnTo>
                  <a:lnTo>
                    <a:pt x="406400" y="364419"/>
                  </a:lnTo>
                  <a:lnTo>
                    <a:pt x="368300" y="356385"/>
                  </a:lnTo>
                  <a:lnTo>
                    <a:pt x="317500" y="347697"/>
                  </a:lnTo>
                  <a:lnTo>
                    <a:pt x="266700" y="338328"/>
                  </a:lnTo>
                  <a:lnTo>
                    <a:pt x="228600" y="329184"/>
                  </a:lnTo>
                  <a:lnTo>
                    <a:pt x="190500" y="320802"/>
                  </a:lnTo>
                  <a:lnTo>
                    <a:pt x="139700" y="308243"/>
                  </a:lnTo>
                  <a:lnTo>
                    <a:pt x="88900" y="291603"/>
                  </a:lnTo>
                  <a:lnTo>
                    <a:pt x="50800" y="269940"/>
                  </a:lnTo>
                  <a:lnTo>
                    <a:pt x="12700" y="242315"/>
                  </a:lnTo>
                  <a:lnTo>
                    <a:pt x="12700" y="236982"/>
                  </a:lnTo>
                  <a:lnTo>
                    <a:pt x="0" y="232409"/>
                  </a:lnTo>
                  <a:lnTo>
                    <a:pt x="0" y="248412"/>
                  </a:lnTo>
                  <a:lnTo>
                    <a:pt x="38100" y="277026"/>
                  </a:lnTo>
                  <a:lnTo>
                    <a:pt x="88900" y="299699"/>
                  </a:lnTo>
                  <a:lnTo>
                    <a:pt x="139700" y="317111"/>
                  </a:lnTo>
                  <a:lnTo>
                    <a:pt x="190500" y="329945"/>
                  </a:lnTo>
                  <a:lnTo>
                    <a:pt x="215900" y="339090"/>
                  </a:lnTo>
                  <a:lnTo>
                    <a:pt x="266700" y="347472"/>
                  </a:lnTo>
                  <a:lnTo>
                    <a:pt x="304800" y="356940"/>
                  </a:lnTo>
                  <a:lnTo>
                    <a:pt x="355600" y="365705"/>
                  </a:lnTo>
                  <a:lnTo>
                    <a:pt x="406400" y="373801"/>
                  </a:lnTo>
                  <a:lnTo>
                    <a:pt x="457200" y="381257"/>
                  </a:lnTo>
                  <a:lnTo>
                    <a:pt x="508000" y="388108"/>
                  </a:lnTo>
                  <a:lnTo>
                    <a:pt x="558800" y="394383"/>
                  </a:lnTo>
                  <a:lnTo>
                    <a:pt x="609600" y="400115"/>
                  </a:lnTo>
                  <a:lnTo>
                    <a:pt x="660400" y="405336"/>
                  </a:lnTo>
                  <a:lnTo>
                    <a:pt x="711200" y="410078"/>
                  </a:lnTo>
                  <a:lnTo>
                    <a:pt x="762000" y="414373"/>
                  </a:lnTo>
                  <a:lnTo>
                    <a:pt x="825500" y="418252"/>
                  </a:lnTo>
                  <a:lnTo>
                    <a:pt x="876300" y="421747"/>
                  </a:lnTo>
                  <a:lnTo>
                    <a:pt x="927100" y="424891"/>
                  </a:lnTo>
                  <a:lnTo>
                    <a:pt x="977900" y="427715"/>
                  </a:lnTo>
                  <a:lnTo>
                    <a:pt x="1028700" y="430250"/>
                  </a:lnTo>
                  <a:lnTo>
                    <a:pt x="1079500" y="432530"/>
                  </a:lnTo>
                  <a:lnTo>
                    <a:pt x="1130300" y="434585"/>
                  </a:lnTo>
                  <a:lnTo>
                    <a:pt x="1181100" y="436448"/>
                  </a:lnTo>
                  <a:lnTo>
                    <a:pt x="1231900" y="438150"/>
                  </a:lnTo>
                  <a:lnTo>
                    <a:pt x="1308100" y="440435"/>
                  </a:lnTo>
                  <a:lnTo>
                    <a:pt x="1384300" y="441197"/>
                  </a:lnTo>
                  <a:close/>
                </a:path>
                <a:path w="3048000" h="840105">
                  <a:moveTo>
                    <a:pt x="1943486" y="823501"/>
                  </a:moveTo>
                  <a:lnTo>
                    <a:pt x="1384300" y="432816"/>
                  </a:lnTo>
                  <a:lnTo>
                    <a:pt x="1384300" y="440435"/>
                  </a:lnTo>
                  <a:lnTo>
                    <a:pt x="1943254" y="830958"/>
                  </a:lnTo>
                  <a:lnTo>
                    <a:pt x="1943486" y="823501"/>
                  </a:lnTo>
                  <a:close/>
                </a:path>
                <a:path w="3048000" h="840105">
                  <a:moveTo>
                    <a:pt x="1948169" y="834393"/>
                  </a:moveTo>
                  <a:lnTo>
                    <a:pt x="1943254" y="830958"/>
                  </a:lnTo>
                  <a:lnTo>
                    <a:pt x="1943100" y="835913"/>
                  </a:lnTo>
                  <a:lnTo>
                    <a:pt x="1948169" y="834393"/>
                  </a:lnTo>
                  <a:close/>
                </a:path>
                <a:path w="3048000" h="840105">
                  <a:moveTo>
                    <a:pt x="1955800" y="832104"/>
                  </a:moveTo>
                  <a:lnTo>
                    <a:pt x="1943486" y="823501"/>
                  </a:lnTo>
                  <a:lnTo>
                    <a:pt x="1943254" y="830958"/>
                  </a:lnTo>
                  <a:lnTo>
                    <a:pt x="1948169" y="834393"/>
                  </a:lnTo>
                  <a:lnTo>
                    <a:pt x="1955800" y="832104"/>
                  </a:lnTo>
                  <a:close/>
                </a:path>
                <a:path w="3048000" h="840105">
                  <a:moveTo>
                    <a:pt x="1955800" y="832104"/>
                  </a:moveTo>
                  <a:lnTo>
                    <a:pt x="1955800" y="428243"/>
                  </a:lnTo>
                  <a:lnTo>
                    <a:pt x="1943486" y="823501"/>
                  </a:lnTo>
                  <a:lnTo>
                    <a:pt x="1955800" y="832104"/>
                  </a:lnTo>
                  <a:close/>
                </a:path>
                <a:path w="3048000" h="840105">
                  <a:moveTo>
                    <a:pt x="1955800" y="839723"/>
                  </a:moveTo>
                  <a:lnTo>
                    <a:pt x="1955800" y="832104"/>
                  </a:lnTo>
                  <a:lnTo>
                    <a:pt x="1948169" y="834393"/>
                  </a:lnTo>
                  <a:lnTo>
                    <a:pt x="1955800" y="839723"/>
                  </a:lnTo>
                  <a:close/>
                </a:path>
                <a:path w="3048000" h="840105">
                  <a:moveTo>
                    <a:pt x="3035300" y="252983"/>
                  </a:moveTo>
                  <a:lnTo>
                    <a:pt x="3035300" y="246125"/>
                  </a:lnTo>
                  <a:lnTo>
                    <a:pt x="3022600" y="254507"/>
                  </a:lnTo>
                  <a:lnTo>
                    <a:pt x="2971800" y="285041"/>
                  </a:lnTo>
                  <a:lnTo>
                    <a:pt x="2921000" y="304218"/>
                  </a:lnTo>
                  <a:lnTo>
                    <a:pt x="2857500" y="320159"/>
                  </a:lnTo>
                  <a:lnTo>
                    <a:pt x="2806700" y="333363"/>
                  </a:lnTo>
                  <a:lnTo>
                    <a:pt x="2755900" y="344333"/>
                  </a:lnTo>
                  <a:lnTo>
                    <a:pt x="2705100" y="353567"/>
                  </a:lnTo>
                  <a:lnTo>
                    <a:pt x="2628900" y="365759"/>
                  </a:lnTo>
                  <a:lnTo>
                    <a:pt x="2578100" y="372813"/>
                  </a:lnTo>
                  <a:lnTo>
                    <a:pt x="2527300" y="379344"/>
                  </a:lnTo>
                  <a:lnTo>
                    <a:pt x="2476500" y="385376"/>
                  </a:lnTo>
                  <a:lnTo>
                    <a:pt x="2425700" y="390930"/>
                  </a:lnTo>
                  <a:lnTo>
                    <a:pt x="2374900" y="396030"/>
                  </a:lnTo>
                  <a:lnTo>
                    <a:pt x="2324100" y="400697"/>
                  </a:lnTo>
                  <a:lnTo>
                    <a:pt x="2273300" y="404955"/>
                  </a:lnTo>
                  <a:lnTo>
                    <a:pt x="2222500" y="408825"/>
                  </a:lnTo>
                  <a:lnTo>
                    <a:pt x="2171700" y="412331"/>
                  </a:lnTo>
                  <a:lnTo>
                    <a:pt x="2120900" y="415494"/>
                  </a:lnTo>
                  <a:lnTo>
                    <a:pt x="2070100" y="418337"/>
                  </a:lnTo>
                  <a:lnTo>
                    <a:pt x="2019300" y="421385"/>
                  </a:lnTo>
                  <a:lnTo>
                    <a:pt x="1955800" y="423671"/>
                  </a:lnTo>
                  <a:lnTo>
                    <a:pt x="1955800" y="433577"/>
                  </a:lnTo>
                  <a:lnTo>
                    <a:pt x="1968500" y="429005"/>
                  </a:lnTo>
                  <a:lnTo>
                    <a:pt x="1968500" y="432968"/>
                  </a:lnTo>
                  <a:lnTo>
                    <a:pt x="2019300" y="430529"/>
                  </a:lnTo>
                  <a:lnTo>
                    <a:pt x="2070100" y="428243"/>
                  </a:lnTo>
                  <a:lnTo>
                    <a:pt x="2120900" y="425316"/>
                  </a:lnTo>
                  <a:lnTo>
                    <a:pt x="2171700" y="422122"/>
                  </a:lnTo>
                  <a:lnTo>
                    <a:pt x="2222500" y="418635"/>
                  </a:lnTo>
                  <a:lnTo>
                    <a:pt x="2273300" y="414827"/>
                  </a:lnTo>
                  <a:lnTo>
                    <a:pt x="2324100" y="410671"/>
                  </a:lnTo>
                  <a:lnTo>
                    <a:pt x="2374900" y="406141"/>
                  </a:lnTo>
                  <a:lnTo>
                    <a:pt x="2413000" y="401208"/>
                  </a:lnTo>
                  <a:lnTo>
                    <a:pt x="2463800" y="395847"/>
                  </a:lnTo>
                  <a:lnTo>
                    <a:pt x="2514600" y="390030"/>
                  </a:lnTo>
                  <a:lnTo>
                    <a:pt x="2565400" y="383729"/>
                  </a:lnTo>
                  <a:lnTo>
                    <a:pt x="2616200" y="376918"/>
                  </a:lnTo>
                  <a:lnTo>
                    <a:pt x="2667000" y="369569"/>
                  </a:lnTo>
                  <a:lnTo>
                    <a:pt x="2705100" y="363473"/>
                  </a:lnTo>
                  <a:lnTo>
                    <a:pt x="2743200" y="356615"/>
                  </a:lnTo>
                  <a:lnTo>
                    <a:pt x="2781300" y="347420"/>
                  </a:lnTo>
                  <a:lnTo>
                    <a:pt x="2832100" y="336902"/>
                  </a:lnTo>
                  <a:lnTo>
                    <a:pt x="2882900" y="324469"/>
                  </a:lnTo>
                  <a:lnTo>
                    <a:pt x="2933700" y="309527"/>
                  </a:lnTo>
                  <a:lnTo>
                    <a:pt x="2971800" y="291484"/>
                  </a:lnTo>
                  <a:lnTo>
                    <a:pt x="3022600" y="269747"/>
                  </a:lnTo>
                  <a:lnTo>
                    <a:pt x="3022600" y="261365"/>
                  </a:lnTo>
                  <a:lnTo>
                    <a:pt x="3035300" y="252983"/>
                  </a:lnTo>
                  <a:close/>
                </a:path>
                <a:path w="3048000" h="840105">
                  <a:moveTo>
                    <a:pt x="1968500" y="429005"/>
                  </a:moveTo>
                  <a:lnTo>
                    <a:pt x="1955800" y="433577"/>
                  </a:lnTo>
                  <a:lnTo>
                    <a:pt x="1968376" y="432974"/>
                  </a:lnTo>
                  <a:lnTo>
                    <a:pt x="1968500" y="429005"/>
                  </a:lnTo>
                  <a:close/>
                </a:path>
                <a:path w="3048000" h="840105">
                  <a:moveTo>
                    <a:pt x="1968376" y="432974"/>
                  </a:moveTo>
                  <a:lnTo>
                    <a:pt x="1955800" y="433577"/>
                  </a:lnTo>
                  <a:lnTo>
                    <a:pt x="1955800" y="835913"/>
                  </a:lnTo>
                  <a:lnTo>
                    <a:pt x="1968376" y="432974"/>
                  </a:lnTo>
                  <a:close/>
                </a:path>
                <a:path w="3048000" h="840105">
                  <a:moveTo>
                    <a:pt x="1968500" y="432968"/>
                  </a:moveTo>
                  <a:lnTo>
                    <a:pt x="1968500" y="429005"/>
                  </a:lnTo>
                  <a:lnTo>
                    <a:pt x="1968376" y="432974"/>
                  </a:lnTo>
                  <a:close/>
                </a:path>
                <a:path w="3048000" h="840105">
                  <a:moveTo>
                    <a:pt x="3048000" y="220217"/>
                  </a:moveTo>
                  <a:lnTo>
                    <a:pt x="3048000" y="214883"/>
                  </a:lnTo>
                  <a:lnTo>
                    <a:pt x="3035300" y="214121"/>
                  </a:lnTo>
                  <a:lnTo>
                    <a:pt x="3048000" y="220217"/>
                  </a:lnTo>
                  <a:close/>
                </a:path>
                <a:path w="3048000" h="840105">
                  <a:moveTo>
                    <a:pt x="3048000" y="244601"/>
                  </a:moveTo>
                  <a:lnTo>
                    <a:pt x="3048000" y="224027"/>
                  </a:lnTo>
                  <a:lnTo>
                    <a:pt x="3035300" y="229361"/>
                  </a:lnTo>
                  <a:lnTo>
                    <a:pt x="3035300" y="252221"/>
                  </a:lnTo>
                  <a:lnTo>
                    <a:pt x="3048000" y="244601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9369" y="1796288"/>
            <a:ext cx="1802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Server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5200" y="2366010"/>
            <a:ext cx="995170" cy="704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718559"/>
            <a:ext cx="995170" cy="704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5200" y="5090159"/>
            <a:ext cx="995170" cy="7040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2891027"/>
            <a:ext cx="2668270" cy="314960"/>
          </a:xfrm>
          <a:custGeom>
            <a:avLst/>
            <a:gdLst/>
            <a:ahLst/>
            <a:cxnLst/>
            <a:rect l="l" t="t" r="r" b="b"/>
            <a:pathLst>
              <a:path w="2668270" h="314960">
                <a:moveTo>
                  <a:pt x="2667762" y="9906"/>
                </a:moveTo>
                <a:lnTo>
                  <a:pt x="2667000" y="0"/>
                </a:lnTo>
                <a:lnTo>
                  <a:pt x="0" y="304800"/>
                </a:lnTo>
                <a:lnTo>
                  <a:pt x="762" y="314706"/>
                </a:lnTo>
                <a:lnTo>
                  <a:pt x="266776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3957828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152399"/>
                </a:moveTo>
                <a:lnTo>
                  <a:pt x="762" y="0"/>
                </a:lnTo>
                <a:lnTo>
                  <a:pt x="0" y="9906"/>
                </a:lnTo>
                <a:lnTo>
                  <a:pt x="2438400" y="162305"/>
                </a:lnTo>
                <a:lnTo>
                  <a:pt x="2439162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2638" y="4719828"/>
            <a:ext cx="2898140" cy="543560"/>
          </a:xfrm>
          <a:custGeom>
            <a:avLst/>
            <a:gdLst/>
            <a:ahLst/>
            <a:cxnLst/>
            <a:rect l="l" t="t" r="r" b="b"/>
            <a:pathLst>
              <a:path w="2898140" h="543560">
                <a:moveTo>
                  <a:pt x="2897886" y="533399"/>
                </a:moveTo>
                <a:lnTo>
                  <a:pt x="2286" y="0"/>
                </a:lnTo>
                <a:lnTo>
                  <a:pt x="0" y="9906"/>
                </a:lnTo>
                <a:lnTo>
                  <a:pt x="2895600" y="543305"/>
                </a:lnTo>
                <a:lnTo>
                  <a:pt x="2897886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79567" y="3225038"/>
            <a:ext cx="370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Connection (JDBC,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ODBC)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7517" y="1443568"/>
            <a:ext cx="2143125" cy="857250"/>
            <a:chOff x="7457517" y="1443568"/>
            <a:chExt cx="2143125" cy="857250"/>
          </a:xfrm>
        </p:grpSpPr>
        <p:sp>
          <p:nvSpPr>
            <p:cNvPr id="17" name="object 17"/>
            <p:cNvSpPr/>
            <p:nvPr/>
          </p:nvSpPr>
          <p:spPr>
            <a:xfrm>
              <a:off x="7580902" y="1448135"/>
              <a:ext cx="1760541" cy="2139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2742" y="1448135"/>
              <a:ext cx="2137695" cy="8505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7517" y="1443568"/>
              <a:ext cx="2143125" cy="857250"/>
            </a:xfrm>
            <a:custGeom>
              <a:avLst/>
              <a:gdLst/>
              <a:ahLst/>
              <a:cxnLst/>
              <a:rect l="l" t="t" r="r" b="b"/>
              <a:pathLst>
                <a:path w="2143125" h="857250">
                  <a:moveTo>
                    <a:pt x="2142919" y="402619"/>
                  </a:moveTo>
                  <a:lnTo>
                    <a:pt x="2138807" y="363031"/>
                  </a:lnTo>
                  <a:lnTo>
                    <a:pt x="2125594" y="325887"/>
                  </a:lnTo>
                  <a:lnTo>
                    <a:pt x="2104388" y="291168"/>
                  </a:lnTo>
                  <a:lnTo>
                    <a:pt x="2076294" y="258859"/>
                  </a:lnTo>
                  <a:lnTo>
                    <a:pt x="2042421" y="228942"/>
                  </a:lnTo>
                  <a:lnTo>
                    <a:pt x="2003875" y="201399"/>
                  </a:lnTo>
                  <a:lnTo>
                    <a:pt x="1961764" y="176215"/>
                  </a:lnTo>
                  <a:lnTo>
                    <a:pt x="1917193" y="153371"/>
                  </a:lnTo>
                  <a:lnTo>
                    <a:pt x="1871270" y="132851"/>
                  </a:lnTo>
                  <a:lnTo>
                    <a:pt x="1825103" y="114637"/>
                  </a:lnTo>
                  <a:lnTo>
                    <a:pt x="1779797" y="98713"/>
                  </a:lnTo>
                  <a:lnTo>
                    <a:pt x="1736460" y="85062"/>
                  </a:lnTo>
                  <a:lnTo>
                    <a:pt x="1696199" y="73666"/>
                  </a:lnTo>
                  <a:lnTo>
                    <a:pt x="1629332" y="57571"/>
                  </a:lnTo>
                  <a:lnTo>
                    <a:pt x="1583612" y="48427"/>
                  </a:lnTo>
                  <a:lnTo>
                    <a:pt x="1537130" y="39283"/>
                  </a:lnTo>
                  <a:lnTo>
                    <a:pt x="1489886" y="30901"/>
                  </a:lnTo>
                  <a:lnTo>
                    <a:pt x="1402890" y="18663"/>
                  </a:lnTo>
                  <a:lnTo>
                    <a:pt x="1362179" y="13880"/>
                  </a:lnTo>
                  <a:lnTo>
                    <a:pt x="1319188" y="9734"/>
                  </a:lnTo>
                  <a:lnTo>
                    <a:pt x="1274121" y="6267"/>
                  </a:lnTo>
                  <a:lnTo>
                    <a:pt x="1227181" y="3519"/>
                  </a:lnTo>
                  <a:lnTo>
                    <a:pt x="1178571" y="1531"/>
                  </a:lnTo>
                  <a:lnTo>
                    <a:pt x="1128494" y="344"/>
                  </a:lnTo>
                  <a:lnTo>
                    <a:pt x="1077155" y="0"/>
                  </a:lnTo>
                  <a:lnTo>
                    <a:pt x="1024755" y="537"/>
                  </a:lnTo>
                  <a:lnTo>
                    <a:pt x="971499" y="1998"/>
                  </a:lnTo>
                  <a:lnTo>
                    <a:pt x="917589" y="4424"/>
                  </a:lnTo>
                  <a:lnTo>
                    <a:pt x="863229" y="7854"/>
                  </a:lnTo>
                  <a:lnTo>
                    <a:pt x="808623" y="12330"/>
                  </a:lnTo>
                  <a:lnTo>
                    <a:pt x="753973" y="17893"/>
                  </a:lnTo>
                  <a:lnTo>
                    <a:pt x="699483" y="24584"/>
                  </a:lnTo>
                  <a:lnTo>
                    <a:pt x="645355" y="32443"/>
                  </a:lnTo>
                  <a:lnTo>
                    <a:pt x="591794" y="41511"/>
                  </a:lnTo>
                  <a:lnTo>
                    <a:pt x="539003" y="51829"/>
                  </a:lnTo>
                  <a:lnTo>
                    <a:pt x="487185" y="63438"/>
                  </a:lnTo>
                  <a:lnTo>
                    <a:pt x="436542" y="76378"/>
                  </a:lnTo>
                  <a:lnTo>
                    <a:pt x="387280" y="90691"/>
                  </a:lnTo>
                  <a:lnTo>
                    <a:pt x="339600" y="106417"/>
                  </a:lnTo>
                  <a:lnTo>
                    <a:pt x="293706" y="123598"/>
                  </a:lnTo>
                  <a:lnTo>
                    <a:pt x="249801" y="142273"/>
                  </a:lnTo>
                  <a:lnTo>
                    <a:pt x="208089" y="162484"/>
                  </a:lnTo>
                  <a:lnTo>
                    <a:pt x="168772" y="184271"/>
                  </a:lnTo>
                  <a:lnTo>
                    <a:pt x="132055" y="207676"/>
                  </a:lnTo>
                  <a:lnTo>
                    <a:pt x="98141" y="232739"/>
                  </a:lnTo>
                  <a:lnTo>
                    <a:pt x="67232" y="259501"/>
                  </a:lnTo>
                  <a:lnTo>
                    <a:pt x="21434" y="320130"/>
                  </a:lnTo>
                  <a:lnTo>
                    <a:pt x="5048" y="361051"/>
                  </a:lnTo>
                  <a:lnTo>
                    <a:pt x="0" y="400386"/>
                  </a:lnTo>
                  <a:lnTo>
                    <a:pt x="4979" y="437970"/>
                  </a:lnTo>
                  <a:lnTo>
                    <a:pt x="9826" y="450592"/>
                  </a:lnTo>
                  <a:lnTo>
                    <a:pt x="9826" y="402084"/>
                  </a:lnTo>
                  <a:lnTo>
                    <a:pt x="14221" y="364225"/>
                  </a:lnTo>
                  <a:lnTo>
                    <a:pt x="29623" y="324775"/>
                  </a:lnTo>
                  <a:lnTo>
                    <a:pt x="57326" y="283885"/>
                  </a:lnTo>
                  <a:lnTo>
                    <a:pt x="123382" y="224422"/>
                  </a:lnTo>
                  <a:lnTo>
                    <a:pt x="167535" y="195284"/>
                  </a:lnTo>
                  <a:lnTo>
                    <a:pt x="214686" y="169486"/>
                  </a:lnTo>
                  <a:lnTo>
                    <a:pt x="263831" y="146712"/>
                  </a:lnTo>
                  <a:lnTo>
                    <a:pt x="313965" y="126648"/>
                  </a:lnTo>
                  <a:lnTo>
                    <a:pt x="364083" y="108977"/>
                  </a:lnTo>
                  <a:lnTo>
                    <a:pt x="413180" y="93385"/>
                  </a:lnTo>
                  <a:lnTo>
                    <a:pt x="455852" y="81955"/>
                  </a:lnTo>
                  <a:lnTo>
                    <a:pt x="500048" y="70525"/>
                  </a:lnTo>
                  <a:lnTo>
                    <a:pt x="548472" y="60102"/>
                  </a:lnTo>
                  <a:lnTo>
                    <a:pt x="597192" y="50697"/>
                  </a:lnTo>
                  <a:lnTo>
                    <a:pt x="646177" y="42296"/>
                  </a:lnTo>
                  <a:lnTo>
                    <a:pt x="695395" y="34884"/>
                  </a:lnTo>
                  <a:lnTo>
                    <a:pt x="744816" y="28448"/>
                  </a:lnTo>
                  <a:lnTo>
                    <a:pt x="794408" y="22974"/>
                  </a:lnTo>
                  <a:lnTo>
                    <a:pt x="844141" y="18446"/>
                  </a:lnTo>
                  <a:lnTo>
                    <a:pt x="893983" y="14851"/>
                  </a:lnTo>
                  <a:lnTo>
                    <a:pt x="943903" y="12175"/>
                  </a:lnTo>
                  <a:lnTo>
                    <a:pt x="993871" y="10403"/>
                  </a:lnTo>
                  <a:lnTo>
                    <a:pt x="1043709" y="9525"/>
                  </a:lnTo>
                  <a:lnTo>
                    <a:pt x="1096237" y="9559"/>
                  </a:lnTo>
                  <a:lnTo>
                    <a:pt x="1143747" y="10374"/>
                  </a:lnTo>
                  <a:lnTo>
                    <a:pt x="1194039" y="12101"/>
                  </a:lnTo>
                  <a:lnTo>
                    <a:pt x="1243331" y="14617"/>
                  </a:lnTo>
                  <a:lnTo>
                    <a:pt x="1292930" y="17975"/>
                  </a:lnTo>
                  <a:lnTo>
                    <a:pt x="1342360" y="22137"/>
                  </a:lnTo>
                  <a:lnTo>
                    <a:pt x="1391588" y="27091"/>
                  </a:lnTo>
                  <a:lnTo>
                    <a:pt x="1440356" y="33949"/>
                  </a:lnTo>
                  <a:lnTo>
                    <a:pt x="1488362" y="40807"/>
                  </a:lnTo>
                  <a:lnTo>
                    <a:pt x="1535606" y="48427"/>
                  </a:lnTo>
                  <a:lnTo>
                    <a:pt x="1582088" y="57571"/>
                  </a:lnTo>
                  <a:lnTo>
                    <a:pt x="1657136" y="73818"/>
                  </a:lnTo>
                  <a:lnTo>
                    <a:pt x="1731055" y="93371"/>
                  </a:lnTo>
                  <a:lnTo>
                    <a:pt x="1773416" y="106578"/>
                  </a:lnTo>
                  <a:lnTo>
                    <a:pt x="1817890" y="122069"/>
                  </a:lnTo>
                  <a:lnTo>
                    <a:pt x="1863363" y="139841"/>
                  </a:lnTo>
                  <a:lnTo>
                    <a:pt x="1908719" y="159891"/>
                  </a:lnTo>
                  <a:lnTo>
                    <a:pt x="1952844" y="182215"/>
                  </a:lnTo>
                  <a:lnTo>
                    <a:pt x="1994621" y="206812"/>
                  </a:lnTo>
                  <a:lnTo>
                    <a:pt x="2032937" y="233679"/>
                  </a:lnTo>
                  <a:lnTo>
                    <a:pt x="2066675" y="262812"/>
                  </a:lnTo>
                  <a:lnTo>
                    <a:pt x="2094721" y="294209"/>
                  </a:lnTo>
                  <a:lnTo>
                    <a:pt x="2115960" y="327867"/>
                  </a:lnTo>
                  <a:lnTo>
                    <a:pt x="2129276" y="363784"/>
                  </a:lnTo>
                  <a:lnTo>
                    <a:pt x="2133554" y="401956"/>
                  </a:lnTo>
                  <a:lnTo>
                    <a:pt x="2133554" y="453167"/>
                  </a:lnTo>
                  <a:lnTo>
                    <a:pt x="2136824" y="444667"/>
                  </a:lnTo>
                  <a:lnTo>
                    <a:pt x="2142919" y="402619"/>
                  </a:lnTo>
                  <a:close/>
                </a:path>
                <a:path w="2143125" h="857250">
                  <a:moveTo>
                    <a:pt x="310310" y="674791"/>
                  </a:moveTo>
                  <a:lnTo>
                    <a:pt x="310310" y="672505"/>
                  </a:lnTo>
                  <a:lnTo>
                    <a:pt x="309548" y="670981"/>
                  </a:lnTo>
                  <a:lnTo>
                    <a:pt x="308786" y="670219"/>
                  </a:lnTo>
                  <a:lnTo>
                    <a:pt x="307262" y="669457"/>
                  </a:lnTo>
                  <a:lnTo>
                    <a:pt x="288212" y="661837"/>
                  </a:lnTo>
                  <a:lnTo>
                    <a:pt x="269924" y="654217"/>
                  </a:lnTo>
                  <a:lnTo>
                    <a:pt x="215822" y="629747"/>
                  </a:lnTo>
                  <a:lnTo>
                    <a:pt x="178732" y="610019"/>
                  </a:lnTo>
                  <a:lnTo>
                    <a:pt x="142256" y="587477"/>
                  </a:lnTo>
                  <a:lnTo>
                    <a:pt x="107742" y="562297"/>
                  </a:lnTo>
                  <a:lnTo>
                    <a:pt x="76482" y="534631"/>
                  </a:lnTo>
                  <a:lnTo>
                    <a:pt x="49768" y="504627"/>
                  </a:lnTo>
                  <a:lnTo>
                    <a:pt x="28892" y="472435"/>
                  </a:lnTo>
                  <a:lnTo>
                    <a:pt x="9826" y="402084"/>
                  </a:lnTo>
                  <a:lnTo>
                    <a:pt x="9826" y="450592"/>
                  </a:lnTo>
                  <a:lnTo>
                    <a:pt x="39781" y="507223"/>
                  </a:lnTo>
                  <a:lnTo>
                    <a:pt x="66982" y="538560"/>
                  </a:lnTo>
                  <a:lnTo>
                    <a:pt x="98970" y="567485"/>
                  </a:lnTo>
                  <a:lnTo>
                    <a:pt x="134435" y="593830"/>
                  </a:lnTo>
                  <a:lnTo>
                    <a:pt x="172067" y="617432"/>
                  </a:lnTo>
                  <a:lnTo>
                    <a:pt x="210554" y="638124"/>
                  </a:lnTo>
                  <a:lnTo>
                    <a:pt x="248588" y="655741"/>
                  </a:lnTo>
                  <a:lnTo>
                    <a:pt x="285164" y="670981"/>
                  </a:lnTo>
                  <a:lnTo>
                    <a:pt x="298858" y="676459"/>
                  </a:lnTo>
                  <a:lnTo>
                    <a:pt x="301166" y="671743"/>
                  </a:lnTo>
                  <a:lnTo>
                    <a:pt x="304214" y="678601"/>
                  </a:lnTo>
                  <a:lnTo>
                    <a:pt x="304214" y="687217"/>
                  </a:lnTo>
                  <a:lnTo>
                    <a:pt x="309548" y="676315"/>
                  </a:lnTo>
                  <a:lnTo>
                    <a:pt x="310310" y="674791"/>
                  </a:lnTo>
                  <a:close/>
                </a:path>
                <a:path w="2143125" h="857250">
                  <a:moveTo>
                    <a:pt x="304214" y="687217"/>
                  </a:moveTo>
                  <a:lnTo>
                    <a:pt x="304214" y="678601"/>
                  </a:lnTo>
                  <a:lnTo>
                    <a:pt x="298858" y="676459"/>
                  </a:lnTo>
                  <a:lnTo>
                    <a:pt x="214298" y="849289"/>
                  </a:lnTo>
                  <a:lnTo>
                    <a:pt x="213536" y="851575"/>
                  </a:lnTo>
                  <a:lnTo>
                    <a:pt x="213536" y="853099"/>
                  </a:lnTo>
                  <a:lnTo>
                    <a:pt x="214298" y="854623"/>
                  </a:lnTo>
                  <a:lnTo>
                    <a:pt x="215822" y="856147"/>
                  </a:lnTo>
                  <a:lnTo>
                    <a:pt x="217346" y="856909"/>
                  </a:lnTo>
                  <a:lnTo>
                    <a:pt x="217346" y="847003"/>
                  </a:lnTo>
                  <a:lnTo>
                    <a:pt x="227067" y="844894"/>
                  </a:lnTo>
                  <a:lnTo>
                    <a:pt x="304214" y="687217"/>
                  </a:lnTo>
                  <a:close/>
                </a:path>
                <a:path w="2143125" h="857250">
                  <a:moveTo>
                    <a:pt x="227067" y="844894"/>
                  </a:moveTo>
                  <a:lnTo>
                    <a:pt x="217346" y="847003"/>
                  </a:lnTo>
                  <a:lnTo>
                    <a:pt x="222680" y="853861"/>
                  </a:lnTo>
                  <a:lnTo>
                    <a:pt x="227067" y="844894"/>
                  </a:lnTo>
                  <a:close/>
                </a:path>
                <a:path w="2143125" h="857250">
                  <a:moveTo>
                    <a:pt x="2133554" y="453167"/>
                  </a:moveTo>
                  <a:lnTo>
                    <a:pt x="2133554" y="401956"/>
                  </a:lnTo>
                  <a:lnTo>
                    <a:pt x="2127680" y="442381"/>
                  </a:lnTo>
                  <a:lnTo>
                    <a:pt x="2124632" y="451525"/>
                  </a:lnTo>
                  <a:lnTo>
                    <a:pt x="2087912" y="512478"/>
                  </a:lnTo>
                  <a:lnTo>
                    <a:pt x="2051435" y="549597"/>
                  </a:lnTo>
                  <a:lnTo>
                    <a:pt x="2009468" y="581767"/>
                  </a:lnTo>
                  <a:lnTo>
                    <a:pt x="1964658" y="609583"/>
                  </a:lnTo>
                  <a:lnTo>
                    <a:pt x="1919654" y="633643"/>
                  </a:lnTo>
                  <a:lnTo>
                    <a:pt x="1841025" y="667233"/>
                  </a:lnTo>
                  <a:lnTo>
                    <a:pt x="1794816" y="684077"/>
                  </a:lnTo>
                  <a:lnTo>
                    <a:pt x="1747611" y="699464"/>
                  </a:lnTo>
                  <a:lnTo>
                    <a:pt x="1699519" y="713442"/>
                  </a:lnTo>
                  <a:lnTo>
                    <a:pt x="1650649" y="726059"/>
                  </a:lnTo>
                  <a:lnTo>
                    <a:pt x="1601114" y="737363"/>
                  </a:lnTo>
                  <a:lnTo>
                    <a:pt x="1551021" y="747403"/>
                  </a:lnTo>
                  <a:lnTo>
                    <a:pt x="1500482" y="756227"/>
                  </a:lnTo>
                  <a:lnTo>
                    <a:pt x="1449607" y="763883"/>
                  </a:lnTo>
                  <a:lnTo>
                    <a:pt x="1398505" y="770420"/>
                  </a:lnTo>
                  <a:lnTo>
                    <a:pt x="1347288" y="775884"/>
                  </a:lnTo>
                  <a:lnTo>
                    <a:pt x="1296064" y="780325"/>
                  </a:lnTo>
                  <a:lnTo>
                    <a:pt x="1244944" y="783791"/>
                  </a:lnTo>
                  <a:lnTo>
                    <a:pt x="1193593" y="786345"/>
                  </a:lnTo>
                  <a:lnTo>
                    <a:pt x="1143458" y="787990"/>
                  </a:lnTo>
                  <a:lnTo>
                    <a:pt x="1096237" y="788771"/>
                  </a:lnTo>
                  <a:lnTo>
                    <a:pt x="1043709" y="788866"/>
                  </a:lnTo>
                  <a:lnTo>
                    <a:pt x="993871" y="788153"/>
                  </a:lnTo>
                  <a:lnTo>
                    <a:pt x="946580" y="786805"/>
                  </a:lnTo>
                  <a:lnTo>
                    <a:pt x="868856" y="782233"/>
                  </a:lnTo>
                  <a:lnTo>
                    <a:pt x="791894" y="775375"/>
                  </a:lnTo>
                  <a:lnTo>
                    <a:pt x="714932" y="766231"/>
                  </a:lnTo>
                  <a:lnTo>
                    <a:pt x="640256" y="755563"/>
                  </a:lnTo>
                  <a:lnTo>
                    <a:pt x="638732" y="755563"/>
                  </a:lnTo>
                  <a:lnTo>
                    <a:pt x="227067" y="844894"/>
                  </a:lnTo>
                  <a:lnTo>
                    <a:pt x="222680" y="853861"/>
                  </a:lnTo>
                  <a:lnTo>
                    <a:pt x="217346" y="847003"/>
                  </a:lnTo>
                  <a:lnTo>
                    <a:pt x="217346" y="856909"/>
                  </a:lnTo>
                  <a:lnTo>
                    <a:pt x="219632" y="856147"/>
                  </a:lnTo>
                  <a:lnTo>
                    <a:pt x="638732" y="765038"/>
                  </a:lnTo>
                  <a:lnTo>
                    <a:pt x="638732" y="764707"/>
                  </a:lnTo>
                  <a:lnTo>
                    <a:pt x="640256" y="764707"/>
                  </a:lnTo>
                  <a:lnTo>
                    <a:pt x="640256" y="764938"/>
                  </a:lnTo>
                  <a:lnTo>
                    <a:pt x="714170" y="776137"/>
                  </a:lnTo>
                  <a:lnTo>
                    <a:pt x="791132" y="784519"/>
                  </a:lnTo>
                  <a:lnTo>
                    <a:pt x="868094" y="791377"/>
                  </a:lnTo>
                  <a:lnTo>
                    <a:pt x="946580" y="795949"/>
                  </a:lnTo>
                  <a:lnTo>
                    <a:pt x="995621" y="797465"/>
                  </a:lnTo>
                  <a:lnTo>
                    <a:pt x="1043709" y="798223"/>
                  </a:lnTo>
                  <a:lnTo>
                    <a:pt x="1096237" y="798259"/>
                  </a:lnTo>
                  <a:lnTo>
                    <a:pt x="1147560" y="797433"/>
                  </a:lnTo>
                  <a:lnTo>
                    <a:pt x="1199389" y="795721"/>
                  </a:lnTo>
                  <a:lnTo>
                    <a:pt x="1251600" y="793073"/>
                  </a:lnTo>
                  <a:lnTo>
                    <a:pt x="1304065" y="789435"/>
                  </a:lnTo>
                  <a:lnTo>
                    <a:pt x="1356659" y="784756"/>
                  </a:lnTo>
                  <a:lnTo>
                    <a:pt x="1409254" y="778983"/>
                  </a:lnTo>
                  <a:lnTo>
                    <a:pt x="1461724" y="772065"/>
                  </a:lnTo>
                  <a:lnTo>
                    <a:pt x="1513942" y="763949"/>
                  </a:lnTo>
                  <a:lnTo>
                    <a:pt x="1565783" y="754583"/>
                  </a:lnTo>
                  <a:lnTo>
                    <a:pt x="1617119" y="743915"/>
                  </a:lnTo>
                  <a:lnTo>
                    <a:pt x="1667825" y="731893"/>
                  </a:lnTo>
                  <a:lnTo>
                    <a:pt x="1717773" y="718464"/>
                  </a:lnTo>
                  <a:lnTo>
                    <a:pt x="1766837" y="703577"/>
                  </a:lnTo>
                  <a:lnTo>
                    <a:pt x="1814891" y="687180"/>
                  </a:lnTo>
                  <a:lnTo>
                    <a:pt x="1861808" y="669220"/>
                  </a:lnTo>
                  <a:lnTo>
                    <a:pt x="1907462" y="649645"/>
                  </a:lnTo>
                  <a:lnTo>
                    <a:pt x="1983139" y="610103"/>
                  </a:lnTo>
                  <a:lnTo>
                    <a:pt x="2025179" y="582600"/>
                  </a:lnTo>
                  <a:lnTo>
                    <a:pt x="2064281" y="550864"/>
                  </a:lnTo>
                  <a:lnTo>
                    <a:pt x="2098375" y="514629"/>
                  </a:lnTo>
                  <a:lnTo>
                    <a:pt x="2125394" y="473623"/>
                  </a:lnTo>
                  <a:lnTo>
                    <a:pt x="2129204" y="463717"/>
                  </a:lnTo>
                  <a:lnTo>
                    <a:pt x="2133014" y="454573"/>
                  </a:lnTo>
                  <a:lnTo>
                    <a:pt x="2133554" y="453167"/>
                  </a:lnTo>
                  <a:close/>
                </a:path>
                <a:path w="2143125" h="857250">
                  <a:moveTo>
                    <a:pt x="304214" y="678601"/>
                  </a:moveTo>
                  <a:lnTo>
                    <a:pt x="301166" y="671743"/>
                  </a:lnTo>
                  <a:lnTo>
                    <a:pt x="298858" y="676459"/>
                  </a:lnTo>
                  <a:lnTo>
                    <a:pt x="304214" y="678601"/>
                  </a:lnTo>
                  <a:close/>
                </a:path>
                <a:path w="2143125" h="857250">
                  <a:moveTo>
                    <a:pt x="640256" y="764707"/>
                  </a:moveTo>
                  <a:lnTo>
                    <a:pt x="638732" y="764707"/>
                  </a:lnTo>
                  <a:lnTo>
                    <a:pt x="639630" y="764843"/>
                  </a:lnTo>
                  <a:lnTo>
                    <a:pt x="640256" y="764707"/>
                  </a:lnTo>
                  <a:close/>
                </a:path>
                <a:path w="2143125" h="857250">
                  <a:moveTo>
                    <a:pt x="639630" y="764843"/>
                  </a:moveTo>
                  <a:lnTo>
                    <a:pt x="638732" y="764707"/>
                  </a:lnTo>
                  <a:lnTo>
                    <a:pt x="638732" y="765038"/>
                  </a:lnTo>
                  <a:lnTo>
                    <a:pt x="639630" y="764843"/>
                  </a:lnTo>
                  <a:close/>
                </a:path>
                <a:path w="2143125" h="857250">
                  <a:moveTo>
                    <a:pt x="640256" y="764938"/>
                  </a:moveTo>
                  <a:lnTo>
                    <a:pt x="640256" y="764707"/>
                  </a:lnTo>
                  <a:lnTo>
                    <a:pt x="639630" y="764843"/>
                  </a:lnTo>
                  <a:lnTo>
                    <a:pt x="640256" y="76493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99145" y="1549400"/>
            <a:ext cx="1259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Client  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540" y="5675335"/>
            <a:ext cx="5796915" cy="1061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One </a:t>
            </a:r>
            <a:r>
              <a:rPr sz="2000" spc="-10" dirty="0">
                <a:latin typeface="Arial"/>
                <a:cs typeface="Arial"/>
              </a:rPr>
              <a:t>server running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Many </a:t>
            </a:r>
            <a:r>
              <a:rPr sz="2000" spc="-10" dirty="0">
                <a:latin typeface="Arial"/>
                <a:cs typeface="Arial"/>
              </a:rPr>
              <a:t>clients, connecting </a:t>
            </a:r>
            <a:r>
              <a:rPr sz="2000" spc="-5" dirty="0">
                <a:latin typeface="Arial"/>
                <a:cs typeface="Arial"/>
              </a:rPr>
              <a:t>via the </a:t>
            </a:r>
            <a:r>
              <a:rPr sz="2000" spc="-10" dirty="0">
                <a:latin typeface="Arial"/>
                <a:cs typeface="Arial"/>
              </a:rPr>
              <a:t>ODBC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JDBC  </a:t>
            </a:r>
            <a:r>
              <a:rPr sz="2000" spc="-5" dirty="0">
                <a:latin typeface="Arial"/>
                <a:cs typeface="Arial"/>
              </a:rPr>
              <a:t>(Java </a:t>
            </a:r>
            <a:r>
              <a:rPr sz="2000" spc="-10" dirty="0">
                <a:latin typeface="Arial"/>
                <a:cs typeface="Arial"/>
              </a:rPr>
              <a:t>Database Connectivity)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76828" y="1062227"/>
            <a:ext cx="4048760" cy="1000760"/>
            <a:chOff x="3576828" y="1062227"/>
            <a:chExt cx="4048760" cy="1000760"/>
          </a:xfrm>
        </p:grpSpPr>
        <p:sp>
          <p:nvSpPr>
            <p:cNvPr id="23" name="object 23"/>
            <p:cNvSpPr/>
            <p:nvPr/>
          </p:nvSpPr>
          <p:spPr>
            <a:xfrm>
              <a:off x="3741081" y="2056639"/>
              <a:ext cx="3714349" cy="7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76828" y="1062227"/>
              <a:ext cx="4043172" cy="9951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6828" y="1062227"/>
              <a:ext cx="4048760" cy="1000760"/>
            </a:xfrm>
            <a:custGeom>
              <a:avLst/>
              <a:gdLst/>
              <a:ahLst/>
              <a:cxnLst/>
              <a:rect l="l" t="t" r="r" b="b"/>
              <a:pathLst>
                <a:path w="4048759" h="1000760">
                  <a:moveTo>
                    <a:pt x="762" y="838962"/>
                  </a:moveTo>
                  <a:lnTo>
                    <a:pt x="761" y="161543"/>
                  </a:lnTo>
                  <a:lnTo>
                    <a:pt x="0" y="169925"/>
                  </a:lnTo>
                  <a:lnTo>
                    <a:pt x="0" y="830580"/>
                  </a:lnTo>
                  <a:lnTo>
                    <a:pt x="762" y="838962"/>
                  </a:lnTo>
                  <a:close/>
                </a:path>
                <a:path w="4048759" h="1000760">
                  <a:moveTo>
                    <a:pt x="4048505" y="830579"/>
                  </a:moveTo>
                  <a:lnTo>
                    <a:pt x="4048505" y="169925"/>
                  </a:lnTo>
                  <a:lnTo>
                    <a:pt x="4047744" y="161543"/>
                  </a:lnTo>
                  <a:lnTo>
                    <a:pt x="4047744" y="152399"/>
                  </a:lnTo>
                  <a:lnTo>
                    <a:pt x="4035770" y="105368"/>
                  </a:lnTo>
                  <a:lnTo>
                    <a:pt x="4011399" y="64299"/>
                  </a:lnTo>
                  <a:lnTo>
                    <a:pt x="3976936" y="31583"/>
                  </a:lnTo>
                  <a:lnTo>
                    <a:pt x="3934688" y="9608"/>
                  </a:lnTo>
                  <a:lnTo>
                    <a:pt x="3886962" y="761"/>
                  </a:lnTo>
                  <a:lnTo>
                    <a:pt x="3878579" y="0"/>
                  </a:lnTo>
                  <a:lnTo>
                    <a:pt x="169926" y="0"/>
                  </a:lnTo>
                  <a:lnTo>
                    <a:pt x="121443" y="7198"/>
                  </a:lnTo>
                  <a:lnTo>
                    <a:pt x="78305" y="26943"/>
                  </a:lnTo>
                  <a:lnTo>
                    <a:pt x="42645" y="57491"/>
                  </a:lnTo>
                  <a:lnTo>
                    <a:pt x="16594" y="97098"/>
                  </a:lnTo>
                  <a:lnTo>
                    <a:pt x="2285" y="144017"/>
                  </a:lnTo>
                  <a:lnTo>
                    <a:pt x="761" y="153161"/>
                  </a:lnTo>
                  <a:lnTo>
                    <a:pt x="762" y="848106"/>
                  </a:lnTo>
                  <a:lnTo>
                    <a:pt x="3810" y="864869"/>
                  </a:lnTo>
                  <a:lnTo>
                    <a:pt x="9906" y="886689"/>
                  </a:lnTo>
                  <a:lnTo>
                    <a:pt x="9906" y="161543"/>
                  </a:lnTo>
                  <a:lnTo>
                    <a:pt x="11429" y="145541"/>
                  </a:lnTo>
                  <a:lnTo>
                    <a:pt x="30808" y="90577"/>
                  </a:lnTo>
                  <a:lnTo>
                    <a:pt x="62483" y="51053"/>
                  </a:lnTo>
                  <a:lnTo>
                    <a:pt x="67817" y="46481"/>
                  </a:lnTo>
                  <a:lnTo>
                    <a:pt x="73913" y="41147"/>
                  </a:lnTo>
                  <a:lnTo>
                    <a:pt x="119310" y="17649"/>
                  </a:lnTo>
                  <a:lnTo>
                    <a:pt x="169926" y="9905"/>
                  </a:lnTo>
                  <a:lnTo>
                    <a:pt x="3886962" y="9905"/>
                  </a:lnTo>
                  <a:lnTo>
                    <a:pt x="3895344" y="10667"/>
                  </a:lnTo>
                  <a:lnTo>
                    <a:pt x="3939652" y="21740"/>
                  </a:lnTo>
                  <a:lnTo>
                    <a:pt x="3978247" y="44535"/>
                  </a:lnTo>
                  <a:lnTo>
                    <a:pt x="4009014" y="76881"/>
                  </a:lnTo>
                  <a:lnTo>
                    <a:pt x="4029837" y="116607"/>
                  </a:lnTo>
                  <a:lnTo>
                    <a:pt x="4038600" y="161543"/>
                  </a:lnTo>
                  <a:lnTo>
                    <a:pt x="4038600" y="887176"/>
                  </a:lnTo>
                  <a:lnTo>
                    <a:pt x="4038884" y="886630"/>
                  </a:lnTo>
                  <a:lnTo>
                    <a:pt x="4047744" y="838961"/>
                  </a:lnTo>
                  <a:lnTo>
                    <a:pt x="4048505" y="830579"/>
                  </a:lnTo>
                  <a:close/>
                </a:path>
                <a:path w="4048759" h="1000760">
                  <a:moveTo>
                    <a:pt x="4038600" y="887176"/>
                  </a:moveTo>
                  <a:lnTo>
                    <a:pt x="4038600" y="838961"/>
                  </a:lnTo>
                  <a:lnTo>
                    <a:pt x="4037838" y="847343"/>
                  </a:lnTo>
                  <a:lnTo>
                    <a:pt x="4026806" y="891531"/>
                  </a:lnTo>
                  <a:lnTo>
                    <a:pt x="4003985" y="930141"/>
                  </a:lnTo>
                  <a:lnTo>
                    <a:pt x="3971591" y="960983"/>
                  </a:lnTo>
                  <a:lnTo>
                    <a:pt x="3931844" y="981866"/>
                  </a:lnTo>
                  <a:lnTo>
                    <a:pt x="3886962" y="990599"/>
                  </a:lnTo>
                  <a:lnTo>
                    <a:pt x="169926" y="990600"/>
                  </a:lnTo>
                  <a:lnTo>
                    <a:pt x="124744" y="984435"/>
                  </a:lnTo>
                  <a:lnTo>
                    <a:pt x="83793" y="965575"/>
                  </a:lnTo>
                  <a:lnTo>
                    <a:pt x="49583" y="936233"/>
                  </a:lnTo>
                  <a:lnTo>
                    <a:pt x="24625" y="898624"/>
                  </a:lnTo>
                  <a:lnTo>
                    <a:pt x="11430" y="854963"/>
                  </a:lnTo>
                  <a:lnTo>
                    <a:pt x="9906" y="838962"/>
                  </a:lnTo>
                  <a:lnTo>
                    <a:pt x="9906" y="886689"/>
                  </a:lnTo>
                  <a:lnTo>
                    <a:pt x="37480" y="936768"/>
                  </a:lnTo>
                  <a:lnTo>
                    <a:pt x="68580" y="966216"/>
                  </a:lnTo>
                  <a:lnTo>
                    <a:pt x="116409" y="991619"/>
                  </a:lnTo>
                  <a:lnTo>
                    <a:pt x="169926" y="1000506"/>
                  </a:lnTo>
                  <a:lnTo>
                    <a:pt x="3878579" y="1000505"/>
                  </a:lnTo>
                  <a:lnTo>
                    <a:pt x="3886962" y="999743"/>
                  </a:lnTo>
                  <a:lnTo>
                    <a:pt x="3896105" y="999743"/>
                  </a:lnTo>
                  <a:lnTo>
                    <a:pt x="3943102" y="987792"/>
                  </a:lnTo>
                  <a:lnTo>
                    <a:pt x="3984163" y="963391"/>
                  </a:lnTo>
                  <a:lnTo>
                    <a:pt x="4016890" y="928888"/>
                  </a:lnTo>
                  <a:lnTo>
                    <a:pt x="4038600" y="88717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08146" y="1139444"/>
            <a:ext cx="341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Supports many apps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08146" y="1505203"/>
            <a:ext cx="370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many users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2227" y="2586227"/>
            <a:ext cx="2905760" cy="2981960"/>
            <a:chOff x="1062227" y="2586227"/>
            <a:chExt cx="2905760" cy="2981960"/>
          </a:xfrm>
        </p:grpSpPr>
        <p:sp>
          <p:nvSpPr>
            <p:cNvPr id="29" name="object 29"/>
            <p:cNvSpPr/>
            <p:nvPr/>
          </p:nvSpPr>
          <p:spPr>
            <a:xfrm>
              <a:off x="1066799" y="2590799"/>
              <a:ext cx="2895600" cy="2971800"/>
            </a:xfrm>
            <a:custGeom>
              <a:avLst/>
              <a:gdLst/>
              <a:ahLst/>
              <a:cxnLst/>
              <a:rect l="l" t="t" r="r" b="b"/>
              <a:pathLst>
                <a:path w="2895600" h="2971800">
                  <a:moveTo>
                    <a:pt x="2895600" y="297180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2895600" y="2971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2227" y="2586227"/>
              <a:ext cx="2905760" cy="2981960"/>
            </a:xfrm>
            <a:custGeom>
              <a:avLst/>
              <a:gdLst/>
              <a:ahLst/>
              <a:cxnLst/>
              <a:rect l="l" t="t" r="r" b="b"/>
              <a:pathLst>
                <a:path w="2905760" h="2981960">
                  <a:moveTo>
                    <a:pt x="2905506" y="298170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2981706"/>
                  </a:lnTo>
                  <a:lnTo>
                    <a:pt x="4572" y="29817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895599" y="9905"/>
                  </a:lnTo>
                  <a:lnTo>
                    <a:pt x="2895599" y="4571"/>
                  </a:lnTo>
                  <a:lnTo>
                    <a:pt x="2900172" y="9905"/>
                  </a:lnTo>
                  <a:lnTo>
                    <a:pt x="2900172" y="2981706"/>
                  </a:lnTo>
                  <a:lnTo>
                    <a:pt x="2905506" y="2981706"/>
                  </a:lnTo>
                  <a:close/>
                </a:path>
                <a:path w="2905760" h="29819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905760" h="2981960">
                  <a:moveTo>
                    <a:pt x="9906" y="29718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2" y="2971800"/>
                  </a:lnTo>
                  <a:lnTo>
                    <a:pt x="9906" y="2971800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4572" y="2971800"/>
                  </a:lnTo>
                  <a:lnTo>
                    <a:pt x="9906" y="2976372"/>
                  </a:lnTo>
                  <a:lnTo>
                    <a:pt x="9906" y="2981706"/>
                  </a:lnTo>
                  <a:lnTo>
                    <a:pt x="2895599" y="2981706"/>
                  </a:lnTo>
                  <a:lnTo>
                    <a:pt x="2895599" y="2976372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9906" y="2981706"/>
                  </a:moveTo>
                  <a:lnTo>
                    <a:pt x="9906" y="2976372"/>
                  </a:lnTo>
                  <a:lnTo>
                    <a:pt x="4572" y="2971800"/>
                  </a:lnTo>
                  <a:lnTo>
                    <a:pt x="4572" y="2981706"/>
                  </a:lnTo>
                  <a:lnTo>
                    <a:pt x="9906" y="2981706"/>
                  </a:lnTo>
                  <a:close/>
                </a:path>
                <a:path w="2905760" h="2981960">
                  <a:moveTo>
                    <a:pt x="2900172" y="9905"/>
                  </a:moveTo>
                  <a:lnTo>
                    <a:pt x="2895599" y="4571"/>
                  </a:lnTo>
                  <a:lnTo>
                    <a:pt x="2895599" y="9905"/>
                  </a:lnTo>
                  <a:lnTo>
                    <a:pt x="2900172" y="9905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2900172" y="9905"/>
                  </a:lnTo>
                  <a:lnTo>
                    <a:pt x="2895599" y="9905"/>
                  </a:lnTo>
                  <a:lnTo>
                    <a:pt x="2895599" y="2971800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2900172" y="2981706"/>
                  </a:moveTo>
                  <a:lnTo>
                    <a:pt x="2900172" y="2971800"/>
                  </a:lnTo>
                  <a:lnTo>
                    <a:pt x="2895599" y="2976372"/>
                  </a:lnTo>
                  <a:lnTo>
                    <a:pt x="2895599" y="2981706"/>
                  </a:lnTo>
                  <a:lnTo>
                    <a:pt x="2900172" y="2981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13660" y="4898898"/>
              <a:ext cx="1107440" cy="208279"/>
            </a:xfrm>
            <a:custGeom>
              <a:avLst/>
              <a:gdLst/>
              <a:ahLst/>
              <a:cxnLst/>
              <a:rect l="l" t="t" r="r" b="b"/>
              <a:pathLst>
                <a:path w="1107439" h="208279">
                  <a:moveTo>
                    <a:pt x="1107185" y="208025"/>
                  </a:moveTo>
                  <a:lnTo>
                    <a:pt x="1107185" y="0"/>
                  </a:lnTo>
                  <a:lnTo>
                    <a:pt x="0" y="0"/>
                  </a:lnTo>
                  <a:lnTo>
                    <a:pt x="0" y="208025"/>
                  </a:lnTo>
                  <a:lnTo>
                    <a:pt x="1107185" y="208025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3660" y="4898898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0" y="0"/>
                  </a:moveTo>
                  <a:lnTo>
                    <a:pt x="11071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3660" y="5106923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11071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27375" y="2819400"/>
              <a:ext cx="1077595" cy="72390"/>
            </a:xfrm>
            <a:custGeom>
              <a:avLst/>
              <a:gdLst/>
              <a:ahLst/>
              <a:cxnLst/>
              <a:rect l="l" t="t" r="r" b="b"/>
              <a:pathLst>
                <a:path w="1077595" h="72389">
                  <a:moveTo>
                    <a:pt x="1077468" y="72389"/>
                  </a:moveTo>
                  <a:lnTo>
                    <a:pt x="986028" y="0"/>
                  </a:lnTo>
                  <a:lnTo>
                    <a:pt x="99060" y="0"/>
                  </a:lnTo>
                  <a:lnTo>
                    <a:pt x="0" y="72389"/>
                  </a:lnTo>
                  <a:lnTo>
                    <a:pt x="1077468" y="72389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27375" y="2891027"/>
              <a:ext cx="1077595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107746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3404" y="2819400"/>
              <a:ext cx="91440" cy="71755"/>
            </a:xfrm>
            <a:custGeom>
              <a:avLst/>
              <a:gdLst/>
              <a:ahLst/>
              <a:cxnLst/>
              <a:rect l="l" t="t" r="r" b="b"/>
              <a:pathLst>
                <a:path w="91439" h="71755">
                  <a:moveTo>
                    <a:pt x="0" y="0"/>
                  </a:moveTo>
                  <a:lnTo>
                    <a:pt x="9144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26435" y="2819400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>
                  <a:moveTo>
                    <a:pt x="0" y="0"/>
                  </a:moveTo>
                  <a:lnTo>
                    <a:pt x="8869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27375" y="2819400"/>
              <a:ext cx="99060" cy="71755"/>
            </a:xfrm>
            <a:custGeom>
              <a:avLst/>
              <a:gdLst/>
              <a:ahLst/>
              <a:cxnLst/>
              <a:rect l="l" t="t" r="r" b="b"/>
              <a:pathLst>
                <a:path w="99060" h="71755">
                  <a:moveTo>
                    <a:pt x="0" y="71627"/>
                  </a:moveTo>
                  <a:lnTo>
                    <a:pt x="99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13660" y="2891789"/>
              <a:ext cx="1107440" cy="2096770"/>
            </a:xfrm>
            <a:custGeom>
              <a:avLst/>
              <a:gdLst/>
              <a:ahLst/>
              <a:cxnLst/>
              <a:rect l="l" t="t" r="r" b="b"/>
              <a:pathLst>
                <a:path w="1107439" h="2096770">
                  <a:moveTo>
                    <a:pt x="1107186" y="2079498"/>
                  </a:moveTo>
                  <a:lnTo>
                    <a:pt x="1107185" y="16763"/>
                  </a:lnTo>
                  <a:lnTo>
                    <a:pt x="1106423" y="15239"/>
                  </a:lnTo>
                  <a:lnTo>
                    <a:pt x="1105661" y="12192"/>
                  </a:lnTo>
                  <a:lnTo>
                    <a:pt x="1102613" y="9143"/>
                  </a:lnTo>
                  <a:lnTo>
                    <a:pt x="1101851" y="7619"/>
                  </a:lnTo>
                  <a:lnTo>
                    <a:pt x="1100327" y="6095"/>
                  </a:lnTo>
                  <a:lnTo>
                    <a:pt x="1098803" y="3810"/>
                  </a:lnTo>
                  <a:lnTo>
                    <a:pt x="1096517" y="3048"/>
                  </a:lnTo>
                  <a:lnTo>
                    <a:pt x="1094993" y="2286"/>
                  </a:lnTo>
                  <a:lnTo>
                    <a:pt x="1093469" y="762"/>
                  </a:lnTo>
                  <a:lnTo>
                    <a:pt x="1090421" y="0"/>
                  </a:lnTo>
                  <a:lnTo>
                    <a:pt x="16763" y="0"/>
                  </a:lnTo>
                  <a:lnTo>
                    <a:pt x="9143" y="3810"/>
                  </a:lnTo>
                  <a:lnTo>
                    <a:pt x="7619" y="6095"/>
                  </a:lnTo>
                  <a:lnTo>
                    <a:pt x="5333" y="7619"/>
                  </a:lnTo>
                  <a:lnTo>
                    <a:pt x="4571" y="9143"/>
                  </a:lnTo>
                  <a:lnTo>
                    <a:pt x="3047" y="11430"/>
                  </a:lnTo>
                  <a:lnTo>
                    <a:pt x="2285" y="12192"/>
                  </a:lnTo>
                  <a:lnTo>
                    <a:pt x="1523" y="15239"/>
                  </a:lnTo>
                  <a:lnTo>
                    <a:pt x="1523" y="16763"/>
                  </a:lnTo>
                  <a:lnTo>
                    <a:pt x="0" y="19050"/>
                  </a:lnTo>
                  <a:lnTo>
                    <a:pt x="0" y="2074926"/>
                  </a:lnTo>
                  <a:lnTo>
                    <a:pt x="2009" y="2082797"/>
                  </a:lnTo>
                  <a:lnTo>
                    <a:pt x="6210" y="2089170"/>
                  </a:lnTo>
                  <a:lnTo>
                    <a:pt x="12258" y="2093755"/>
                  </a:lnTo>
                  <a:lnTo>
                    <a:pt x="19811" y="2096262"/>
                  </a:lnTo>
                  <a:lnTo>
                    <a:pt x="1090422" y="2096262"/>
                  </a:lnTo>
                  <a:lnTo>
                    <a:pt x="1094994" y="2093976"/>
                  </a:lnTo>
                  <a:lnTo>
                    <a:pt x="1096517" y="2092452"/>
                  </a:lnTo>
                  <a:lnTo>
                    <a:pt x="1098804" y="2091689"/>
                  </a:lnTo>
                  <a:lnTo>
                    <a:pt x="1101852" y="2088642"/>
                  </a:lnTo>
                  <a:lnTo>
                    <a:pt x="1102614" y="2087118"/>
                  </a:lnTo>
                  <a:lnTo>
                    <a:pt x="1104900" y="2085594"/>
                  </a:lnTo>
                  <a:lnTo>
                    <a:pt x="1105661" y="2084070"/>
                  </a:lnTo>
                  <a:lnTo>
                    <a:pt x="1106423" y="2081022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7223" y="49880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98748" y="49880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01795" y="49872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04082" y="49865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06367" y="49857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8654" y="49842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10177" y="49834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2463" y="49819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13988" y="4979670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14750" y="49789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16273" y="49766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17035" y="497509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20084" y="2903981"/>
              <a:ext cx="0" cy="2203450"/>
            </a:xfrm>
            <a:custGeom>
              <a:avLst/>
              <a:gdLst/>
              <a:ahLst/>
              <a:cxnLst/>
              <a:rect l="l" t="t" r="r" b="b"/>
              <a:pathLst>
                <a:path h="2203450">
                  <a:moveTo>
                    <a:pt x="0" y="0"/>
                  </a:moveTo>
                  <a:lnTo>
                    <a:pt x="0" y="22029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9322" y="497128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20083" y="4968239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762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20083" y="2907791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0"/>
                  </a:moveTo>
                  <a:lnTo>
                    <a:pt x="762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19322" y="290626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17035" y="2902457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16273" y="29001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14750" y="28994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13988" y="2897123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12463" y="2895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10177" y="28948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08654" y="28933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06367" y="289255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04082" y="28917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01795" y="28917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98748" y="289102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97223" y="289102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37281" y="2891027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0" y="0"/>
                  </a:moveTo>
                  <a:lnTo>
                    <a:pt x="10599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34995" y="289102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32710" y="28910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30424" y="28917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28138" y="28917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25852" y="289255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24327" y="28933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22041" y="28948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21280" y="2895600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18994" y="289712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2286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17469" y="28994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16708" y="29001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15945" y="290245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15183" y="290398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13660" y="29062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13659" y="2907791"/>
              <a:ext cx="0" cy="2199640"/>
            </a:xfrm>
            <a:custGeom>
              <a:avLst/>
              <a:gdLst/>
              <a:ahLst/>
              <a:cxnLst/>
              <a:rect l="l" t="t" r="r" b="b"/>
              <a:pathLst>
                <a:path h="2199640">
                  <a:moveTo>
                    <a:pt x="0" y="0"/>
                  </a:moveTo>
                  <a:lnTo>
                    <a:pt x="0" y="2199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13660" y="49712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15183" y="497281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15945" y="497509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16708" y="49766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617469" y="49789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618994" y="4979670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286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21280" y="49819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22041" y="49834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4327" y="49842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25852" y="49857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28138" y="49865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30424" y="49872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32710" y="49880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34995" y="49880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37281" y="4988051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105994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665982" y="30693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76905" y="3069336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76905" y="30693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60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76905" y="3075431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65982" y="48630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76905" y="4863083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76905" y="48630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76905" y="4868417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663695" y="3044190"/>
              <a:ext cx="50800" cy="1824355"/>
            </a:xfrm>
            <a:custGeom>
              <a:avLst/>
              <a:gdLst/>
              <a:ahLst/>
              <a:cxnLst/>
              <a:rect l="l" t="t" r="r" b="b"/>
              <a:pathLst>
                <a:path w="50800" h="1824354">
                  <a:moveTo>
                    <a:pt x="50291" y="1824228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1824228"/>
                  </a:lnTo>
                  <a:lnTo>
                    <a:pt x="50291" y="1824228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713988" y="3044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63695" y="304419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663695" y="3044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663695" y="486841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63695" y="30457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29" h="1823085">
                  <a:moveTo>
                    <a:pt x="23622" y="1822703"/>
                  </a:moveTo>
                  <a:lnTo>
                    <a:pt x="23621" y="0"/>
                  </a:lnTo>
                  <a:lnTo>
                    <a:pt x="2285" y="761"/>
                  </a:lnTo>
                  <a:lnTo>
                    <a:pt x="0" y="1800605"/>
                  </a:lnTo>
                  <a:lnTo>
                    <a:pt x="23622" y="1822703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63695" y="48463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29" h="22225">
                  <a:moveTo>
                    <a:pt x="23622" y="22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87317" y="30457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665982" y="3045713"/>
              <a:ext cx="21590" cy="1270"/>
            </a:xfrm>
            <a:custGeom>
              <a:avLst/>
              <a:gdLst/>
              <a:ahLst/>
              <a:cxnLst/>
              <a:rect l="l" t="t" r="r" b="b"/>
              <a:pathLst>
                <a:path w="21589" h="1269">
                  <a:moveTo>
                    <a:pt x="0" y="762"/>
                  </a:moveTo>
                  <a:lnTo>
                    <a:pt x="213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663695" y="3046476"/>
              <a:ext cx="2540" cy="1800225"/>
            </a:xfrm>
            <a:custGeom>
              <a:avLst/>
              <a:gdLst/>
              <a:ahLst/>
              <a:cxnLst/>
              <a:rect l="l" t="t" r="r" b="b"/>
              <a:pathLst>
                <a:path w="2539" h="1800225">
                  <a:moveTo>
                    <a:pt x="0" y="1799844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627375" y="3044190"/>
              <a:ext cx="49530" cy="1824355"/>
            </a:xfrm>
            <a:custGeom>
              <a:avLst/>
              <a:gdLst/>
              <a:ahLst/>
              <a:cxnLst/>
              <a:rect l="l" t="t" r="r" b="b"/>
              <a:pathLst>
                <a:path w="49530" h="1824354">
                  <a:moveTo>
                    <a:pt x="49530" y="1824227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49530" y="1824227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627375" y="3044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627375" y="3044190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495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676905" y="3044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627375" y="48684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653283" y="30457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30" h="1823085">
                  <a:moveTo>
                    <a:pt x="23622" y="1800605"/>
                  </a:moveTo>
                  <a:lnTo>
                    <a:pt x="22860" y="761"/>
                  </a:lnTo>
                  <a:lnTo>
                    <a:pt x="0" y="0"/>
                  </a:lnTo>
                  <a:lnTo>
                    <a:pt x="0" y="1822703"/>
                  </a:lnTo>
                  <a:lnTo>
                    <a:pt x="23622" y="1800605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53283" y="48463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30" h="22225">
                  <a:moveTo>
                    <a:pt x="0" y="22098"/>
                  </a:moveTo>
                  <a:lnTo>
                    <a:pt x="2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653283" y="30457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653283" y="3045713"/>
              <a:ext cx="22860" cy="1270"/>
            </a:xfrm>
            <a:custGeom>
              <a:avLst/>
              <a:gdLst/>
              <a:ahLst/>
              <a:cxnLst/>
              <a:rect l="l" t="t" r="r" b="b"/>
              <a:pathLst>
                <a:path w="22860" h="1269">
                  <a:moveTo>
                    <a:pt x="2286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676144" y="3046476"/>
              <a:ext cx="1270" cy="1800225"/>
            </a:xfrm>
            <a:custGeom>
              <a:avLst/>
              <a:gdLst/>
              <a:ahLst/>
              <a:cxnLst/>
              <a:rect l="l" t="t" r="r" b="b"/>
              <a:pathLst>
                <a:path w="1269" h="1800225">
                  <a:moveTo>
                    <a:pt x="762" y="17998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676144" y="3046476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98983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65982" y="304647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676144" y="3051809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8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676144" y="304647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46849" y="2934785"/>
              <a:ext cx="244716" cy="770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8242" y="3847338"/>
              <a:ext cx="951230" cy="15240"/>
            </a:xfrm>
            <a:custGeom>
              <a:avLst/>
              <a:gdLst/>
              <a:ahLst/>
              <a:cxnLst/>
              <a:rect l="l" t="t" r="r" b="b"/>
              <a:pathLst>
                <a:path w="951229" h="15239">
                  <a:moveTo>
                    <a:pt x="950975" y="15239"/>
                  </a:moveTo>
                  <a:lnTo>
                    <a:pt x="950975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950975" y="15239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49217" y="38473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98242" y="3862577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0" y="0"/>
                  </a:moveTo>
                  <a:lnTo>
                    <a:pt x="9509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698242" y="38473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698242" y="3847338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9509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374898" y="305409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39">
                  <a:moveTo>
                    <a:pt x="100583" y="9905"/>
                  </a:moveTo>
                  <a:lnTo>
                    <a:pt x="100583" y="6095"/>
                  </a:lnTo>
                  <a:lnTo>
                    <a:pt x="99821" y="5333"/>
                  </a:lnTo>
                  <a:lnTo>
                    <a:pt x="99821" y="4571"/>
                  </a:lnTo>
                  <a:lnTo>
                    <a:pt x="99059" y="3047"/>
                  </a:lnTo>
                  <a:lnTo>
                    <a:pt x="98297" y="2285"/>
                  </a:lnTo>
                  <a:lnTo>
                    <a:pt x="96773" y="1523"/>
                  </a:lnTo>
                  <a:lnTo>
                    <a:pt x="96011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5333" y="761"/>
                  </a:lnTo>
                  <a:lnTo>
                    <a:pt x="4571" y="1523"/>
                  </a:lnTo>
                  <a:lnTo>
                    <a:pt x="3047" y="1523"/>
                  </a:lnTo>
                  <a:lnTo>
                    <a:pt x="1523" y="3047"/>
                  </a:lnTo>
                  <a:lnTo>
                    <a:pt x="1523" y="4571"/>
                  </a:lnTo>
                  <a:lnTo>
                    <a:pt x="761" y="4571"/>
                  </a:lnTo>
                  <a:lnTo>
                    <a:pt x="761" y="5333"/>
                  </a:lnTo>
                  <a:lnTo>
                    <a:pt x="0" y="6095"/>
                  </a:lnTo>
                  <a:lnTo>
                    <a:pt x="0" y="9905"/>
                  </a:lnTo>
                  <a:lnTo>
                    <a:pt x="761" y="9905"/>
                  </a:lnTo>
                  <a:lnTo>
                    <a:pt x="761" y="10667"/>
                  </a:lnTo>
                  <a:lnTo>
                    <a:pt x="1523" y="11429"/>
                  </a:lnTo>
                  <a:lnTo>
                    <a:pt x="1523" y="12953"/>
                  </a:lnTo>
                  <a:lnTo>
                    <a:pt x="2285" y="13715"/>
                  </a:lnTo>
                  <a:lnTo>
                    <a:pt x="3047" y="13715"/>
                  </a:lnTo>
                  <a:lnTo>
                    <a:pt x="4571" y="14477"/>
                  </a:lnTo>
                  <a:lnTo>
                    <a:pt x="5333" y="14477"/>
                  </a:lnTo>
                  <a:lnTo>
                    <a:pt x="6095" y="15239"/>
                  </a:lnTo>
                  <a:lnTo>
                    <a:pt x="94487" y="15239"/>
                  </a:lnTo>
                  <a:lnTo>
                    <a:pt x="95249" y="14477"/>
                  </a:lnTo>
                  <a:lnTo>
                    <a:pt x="96011" y="14477"/>
                  </a:lnTo>
                  <a:lnTo>
                    <a:pt x="96773" y="13715"/>
                  </a:lnTo>
                  <a:lnTo>
                    <a:pt x="98297" y="13715"/>
                  </a:lnTo>
                  <a:lnTo>
                    <a:pt x="99059" y="12953"/>
                  </a:lnTo>
                  <a:lnTo>
                    <a:pt x="99059" y="12191"/>
                  </a:lnTo>
                  <a:lnTo>
                    <a:pt x="99821" y="11429"/>
                  </a:lnTo>
                  <a:lnTo>
                    <a:pt x="99821" y="9905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67100" y="30693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2" y="0"/>
                  </a:moveTo>
                  <a:lnTo>
                    <a:pt x="1524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69385" y="30685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470148" y="30685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470910" y="30678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  <a:path w="1270" h="1269">
                  <a:moveTo>
                    <a:pt x="762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471672" y="30678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473195" y="3067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473957" y="30662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473957" y="306552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474720" y="30647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474720" y="30640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74720" y="3064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475482" y="3062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75482" y="30617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75482" y="30609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475482" y="3060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474720" y="30594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474720" y="30586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473957" y="3057144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73195" y="30563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71672" y="305561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  <a:path w="1904" h="126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470910" y="305561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470148" y="30548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468623" y="30548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67861" y="3054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67100" y="30540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383279" y="3054095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0" y="0"/>
                  </a:moveTo>
                  <a:lnTo>
                    <a:pt x="83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82517" y="30540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81755" y="3054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380232" y="30548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379470" y="30548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377945" y="30556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377945" y="30556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377183" y="30556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376422" y="30563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76422" y="30571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75660" y="30586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375660" y="30586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374898" y="30594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74898" y="3060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374898" y="30609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374898" y="30617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374898" y="3062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374898" y="3064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375660" y="30640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375660" y="30647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376422" y="30655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376422" y="30662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376422" y="3067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377183" y="30678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377945" y="306781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377945" y="30678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379470" y="30685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380232" y="30685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80994" y="30693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383279" y="3069336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490722" y="3054095"/>
              <a:ext cx="100965" cy="15875"/>
            </a:xfrm>
            <a:custGeom>
              <a:avLst/>
              <a:gdLst/>
              <a:ahLst/>
              <a:cxnLst/>
              <a:rect l="l" t="t" r="r" b="b"/>
              <a:pathLst>
                <a:path w="100964" h="15875">
                  <a:moveTo>
                    <a:pt x="100583" y="7619"/>
                  </a:moveTo>
                  <a:lnTo>
                    <a:pt x="99821" y="6857"/>
                  </a:lnTo>
                  <a:lnTo>
                    <a:pt x="99821" y="4571"/>
                  </a:lnTo>
                  <a:lnTo>
                    <a:pt x="99059" y="4571"/>
                  </a:lnTo>
                  <a:lnTo>
                    <a:pt x="99059" y="3047"/>
                  </a:lnTo>
                  <a:lnTo>
                    <a:pt x="97535" y="3047"/>
                  </a:lnTo>
                  <a:lnTo>
                    <a:pt x="97535" y="2285"/>
                  </a:lnTo>
                  <a:lnTo>
                    <a:pt x="96773" y="1523"/>
                  </a:lnTo>
                  <a:lnTo>
                    <a:pt x="95249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4571" y="761"/>
                  </a:lnTo>
                  <a:lnTo>
                    <a:pt x="3809" y="1523"/>
                  </a:lnTo>
                  <a:lnTo>
                    <a:pt x="2285" y="1523"/>
                  </a:lnTo>
                  <a:lnTo>
                    <a:pt x="2285" y="2285"/>
                  </a:lnTo>
                  <a:lnTo>
                    <a:pt x="1523" y="3047"/>
                  </a:lnTo>
                  <a:lnTo>
                    <a:pt x="761" y="3047"/>
                  </a:lnTo>
                  <a:lnTo>
                    <a:pt x="761" y="4571"/>
                  </a:lnTo>
                  <a:lnTo>
                    <a:pt x="0" y="5333"/>
                  </a:lnTo>
                  <a:lnTo>
                    <a:pt x="0" y="9905"/>
                  </a:lnTo>
                  <a:lnTo>
                    <a:pt x="761" y="10667"/>
                  </a:lnTo>
                  <a:lnTo>
                    <a:pt x="761" y="12191"/>
                  </a:lnTo>
                  <a:lnTo>
                    <a:pt x="2755" y="13944"/>
                  </a:lnTo>
                  <a:lnTo>
                    <a:pt x="5892" y="15519"/>
                  </a:lnTo>
                  <a:lnTo>
                    <a:pt x="7619" y="15239"/>
                  </a:lnTo>
                  <a:lnTo>
                    <a:pt x="94487" y="15239"/>
                  </a:lnTo>
                  <a:lnTo>
                    <a:pt x="96011" y="13715"/>
                  </a:lnTo>
                  <a:lnTo>
                    <a:pt x="97535" y="13715"/>
                  </a:lnTo>
                  <a:lnTo>
                    <a:pt x="97535" y="12953"/>
                  </a:lnTo>
                  <a:lnTo>
                    <a:pt x="99059" y="12191"/>
                  </a:lnTo>
                  <a:lnTo>
                    <a:pt x="99059" y="11429"/>
                  </a:lnTo>
                  <a:lnTo>
                    <a:pt x="99821" y="10667"/>
                  </a:lnTo>
                  <a:lnTo>
                    <a:pt x="99821" y="8381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582161" y="306933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1524" y="0"/>
                  </a:lnTo>
                </a:path>
                <a:path w="3175">
                  <a:moveTo>
                    <a:pt x="1524" y="0"/>
                  </a:moveTo>
                  <a:lnTo>
                    <a:pt x="2286" y="0"/>
                  </a:lnTo>
                </a:path>
                <a:path w="3175">
                  <a:moveTo>
                    <a:pt x="2286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585210" y="30685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585972" y="30678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586733" y="30678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588257" y="306705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588257" y="306628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589782" y="30655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589782" y="30647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590544" y="30640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  <a:path h="126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590544" y="3062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590544" y="306171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590544" y="306095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590544" y="3060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590544" y="30594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590544" y="30586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89782" y="30586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89782" y="30571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88257" y="305714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88257" y="305638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587495" y="30556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585972" y="30556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585972" y="305485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584448" y="30548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583685" y="3054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582161" y="305409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499104" y="305409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30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498342" y="30540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497579" y="3054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495294" y="3054858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1524" y="0"/>
                  </a:moveTo>
                  <a:lnTo>
                    <a:pt x="2286" y="0"/>
                  </a:lnTo>
                </a:path>
                <a:path w="2539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494532" y="30548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493007" y="30556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493007" y="305561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492245" y="30563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491483" y="305714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491483" y="30571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90722" y="305866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90722" y="30594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90722" y="3060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90722" y="30609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490722" y="30617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490722" y="3062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490722" y="30640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490722" y="306400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491483" y="30647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491483" y="30655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491483" y="30662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492245" y="3067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493007" y="30678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493770" y="30678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494532" y="30685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495294" y="306857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496817" y="30693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499104" y="30693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830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729045" y="3881951"/>
              <a:ext cx="97650" cy="717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913888" y="5032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12185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913888" y="5032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913888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913888" y="5057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913888" y="4996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12185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913888" y="4996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913888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913888" y="5021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913888" y="5068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12185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913888" y="5068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913888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913888" y="5093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48000" y="5032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146298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48000" y="5032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48000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048000" y="5057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48000" y="4996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146298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48000" y="4996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48000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48000" y="5021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48000" y="5068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146298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48000" y="5068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48000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48000" y="5093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323082" y="5032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323082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323082" y="5032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421379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323082" y="5057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323082" y="4996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323082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323082" y="4996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421379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323082" y="5021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323082" y="5068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323082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323082" y="5068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421379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323082" y="5093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188970" y="5032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188970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188970" y="5032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287267" y="5032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188970" y="5057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188970" y="4996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188970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188970" y="4996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287267" y="4996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188970" y="5021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188970" y="5068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188970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188970" y="5068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287267" y="5068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188970" y="5093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092195" y="3643883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700089" y="3575627"/>
              <a:ext cx="392544" cy="686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092195" y="3633977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54863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640835" y="3633977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9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295400" y="2875787"/>
              <a:ext cx="838200" cy="5661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290827" y="2871215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295400" y="3790188"/>
              <a:ext cx="838200" cy="5661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290827" y="3785616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295400" y="4780788"/>
              <a:ext cx="838200" cy="5661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290827" y="4776216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9" name="object 319"/>
          <p:cNvSpPr txBox="1"/>
          <p:nvPr/>
        </p:nvSpPr>
        <p:spPr>
          <a:xfrm>
            <a:off x="1066800" y="2590800"/>
            <a:ext cx="2895600" cy="2971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20040">
              <a:lnSpc>
                <a:spcPts val="2710"/>
              </a:lnSpc>
              <a:spcBef>
                <a:spcPts val="1814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397000">
              <a:lnSpc>
                <a:spcPts val="2710"/>
              </a:lnSpc>
            </a:pPr>
            <a:r>
              <a:rPr sz="2400" spc="-5" dirty="0">
                <a:latin typeface="Arial"/>
                <a:cs typeface="Arial"/>
              </a:rPr>
              <a:t>DB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647" y="1306322"/>
            <a:ext cx="2990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Client-Server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2374716"/>
            <a:ext cx="7797800" cy="42335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server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that runs the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DBMS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(or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RDBMS):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Your own desktop,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Some beefy system,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cloud service (SQL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Azure)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Many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clients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run apps and connect to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DBMS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Microsoft’s Management Studio (for SQL Server),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psql (for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postgres)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Some Java program (HW8) or some C++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355600" marR="866775" indent="-342900">
              <a:lnSpc>
                <a:spcPts val="302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Clients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“talk” to server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JDBC/ODBC  protocol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632" y="1306322"/>
            <a:ext cx="4770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700" algn="l"/>
              </a:tabLst>
            </a:pPr>
            <a:r>
              <a:rPr spc="-5" dirty="0"/>
              <a:t>3-Tiere</a:t>
            </a:r>
            <a:r>
              <a:rPr dirty="0"/>
              <a:t>d	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2227" y="2891027"/>
            <a:ext cx="2905760" cy="2981960"/>
            <a:chOff x="1062227" y="2891027"/>
            <a:chExt cx="2905760" cy="2981960"/>
          </a:xfrm>
        </p:grpSpPr>
        <p:sp>
          <p:nvSpPr>
            <p:cNvPr id="4" name="object 4"/>
            <p:cNvSpPr/>
            <p:nvPr/>
          </p:nvSpPr>
          <p:spPr>
            <a:xfrm>
              <a:off x="1066799" y="2895599"/>
              <a:ext cx="2895600" cy="2971800"/>
            </a:xfrm>
            <a:custGeom>
              <a:avLst/>
              <a:gdLst/>
              <a:ahLst/>
              <a:cxnLst/>
              <a:rect l="l" t="t" r="r" b="b"/>
              <a:pathLst>
                <a:path w="2895600" h="2971800">
                  <a:moveTo>
                    <a:pt x="2895600" y="297180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2895600" y="2971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2227" y="2891027"/>
              <a:ext cx="2905760" cy="2981960"/>
            </a:xfrm>
            <a:custGeom>
              <a:avLst/>
              <a:gdLst/>
              <a:ahLst/>
              <a:cxnLst/>
              <a:rect l="l" t="t" r="r" b="b"/>
              <a:pathLst>
                <a:path w="2905760" h="2981960">
                  <a:moveTo>
                    <a:pt x="2905506" y="298170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2981706"/>
                  </a:lnTo>
                  <a:lnTo>
                    <a:pt x="4572" y="29817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895599" y="9905"/>
                  </a:lnTo>
                  <a:lnTo>
                    <a:pt x="2895599" y="4571"/>
                  </a:lnTo>
                  <a:lnTo>
                    <a:pt x="2900172" y="9905"/>
                  </a:lnTo>
                  <a:lnTo>
                    <a:pt x="2900172" y="2981706"/>
                  </a:lnTo>
                  <a:lnTo>
                    <a:pt x="2905506" y="2981706"/>
                  </a:lnTo>
                  <a:close/>
                </a:path>
                <a:path w="2905760" h="29819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905760" h="2981960">
                  <a:moveTo>
                    <a:pt x="9906" y="29718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2" y="2971800"/>
                  </a:lnTo>
                  <a:lnTo>
                    <a:pt x="9906" y="2971800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4572" y="2971800"/>
                  </a:lnTo>
                  <a:lnTo>
                    <a:pt x="9906" y="2976372"/>
                  </a:lnTo>
                  <a:lnTo>
                    <a:pt x="9906" y="2981706"/>
                  </a:lnTo>
                  <a:lnTo>
                    <a:pt x="2895599" y="2981706"/>
                  </a:lnTo>
                  <a:lnTo>
                    <a:pt x="2895599" y="2976372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9906" y="2981706"/>
                  </a:moveTo>
                  <a:lnTo>
                    <a:pt x="9906" y="2976372"/>
                  </a:lnTo>
                  <a:lnTo>
                    <a:pt x="4572" y="2971800"/>
                  </a:lnTo>
                  <a:lnTo>
                    <a:pt x="4572" y="2981706"/>
                  </a:lnTo>
                  <a:lnTo>
                    <a:pt x="9906" y="2981706"/>
                  </a:lnTo>
                  <a:close/>
                </a:path>
                <a:path w="2905760" h="2981960">
                  <a:moveTo>
                    <a:pt x="2900172" y="9905"/>
                  </a:moveTo>
                  <a:lnTo>
                    <a:pt x="2895599" y="4571"/>
                  </a:lnTo>
                  <a:lnTo>
                    <a:pt x="2895599" y="9905"/>
                  </a:lnTo>
                  <a:lnTo>
                    <a:pt x="2900172" y="9905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2900172" y="9905"/>
                  </a:lnTo>
                  <a:lnTo>
                    <a:pt x="2895599" y="9905"/>
                  </a:lnTo>
                  <a:lnTo>
                    <a:pt x="2895599" y="2971800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2900172" y="2981706"/>
                  </a:moveTo>
                  <a:lnTo>
                    <a:pt x="2900172" y="2971800"/>
                  </a:lnTo>
                  <a:lnTo>
                    <a:pt x="2895599" y="2976372"/>
                  </a:lnTo>
                  <a:lnTo>
                    <a:pt x="2895599" y="2981706"/>
                  </a:lnTo>
                  <a:lnTo>
                    <a:pt x="2900172" y="2981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3660" y="5203698"/>
              <a:ext cx="1107440" cy="208279"/>
            </a:xfrm>
            <a:custGeom>
              <a:avLst/>
              <a:gdLst/>
              <a:ahLst/>
              <a:cxnLst/>
              <a:rect l="l" t="t" r="r" b="b"/>
              <a:pathLst>
                <a:path w="1107439" h="208279">
                  <a:moveTo>
                    <a:pt x="1107185" y="208025"/>
                  </a:moveTo>
                  <a:lnTo>
                    <a:pt x="1107185" y="0"/>
                  </a:lnTo>
                  <a:lnTo>
                    <a:pt x="0" y="0"/>
                  </a:lnTo>
                  <a:lnTo>
                    <a:pt x="0" y="208025"/>
                  </a:lnTo>
                  <a:lnTo>
                    <a:pt x="1107185" y="208025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660" y="5203698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0" y="0"/>
                  </a:moveTo>
                  <a:lnTo>
                    <a:pt x="11071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3660" y="5411723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11071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7375" y="3124200"/>
              <a:ext cx="1077595" cy="72390"/>
            </a:xfrm>
            <a:custGeom>
              <a:avLst/>
              <a:gdLst/>
              <a:ahLst/>
              <a:cxnLst/>
              <a:rect l="l" t="t" r="r" b="b"/>
              <a:pathLst>
                <a:path w="1077595" h="72389">
                  <a:moveTo>
                    <a:pt x="1077468" y="72389"/>
                  </a:moveTo>
                  <a:lnTo>
                    <a:pt x="986028" y="0"/>
                  </a:lnTo>
                  <a:lnTo>
                    <a:pt x="99060" y="0"/>
                  </a:lnTo>
                  <a:lnTo>
                    <a:pt x="0" y="72389"/>
                  </a:lnTo>
                  <a:lnTo>
                    <a:pt x="1077468" y="72389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7375" y="3195827"/>
              <a:ext cx="1077595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107746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3404" y="3124200"/>
              <a:ext cx="91440" cy="71755"/>
            </a:xfrm>
            <a:custGeom>
              <a:avLst/>
              <a:gdLst/>
              <a:ahLst/>
              <a:cxnLst/>
              <a:rect l="l" t="t" r="r" b="b"/>
              <a:pathLst>
                <a:path w="91439" h="71755">
                  <a:moveTo>
                    <a:pt x="0" y="0"/>
                  </a:moveTo>
                  <a:lnTo>
                    <a:pt x="9144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6435" y="3124200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>
                  <a:moveTo>
                    <a:pt x="0" y="0"/>
                  </a:moveTo>
                  <a:lnTo>
                    <a:pt x="8869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7375" y="3124200"/>
              <a:ext cx="99060" cy="71755"/>
            </a:xfrm>
            <a:custGeom>
              <a:avLst/>
              <a:gdLst/>
              <a:ahLst/>
              <a:cxnLst/>
              <a:rect l="l" t="t" r="r" b="b"/>
              <a:pathLst>
                <a:path w="99060" h="71755">
                  <a:moveTo>
                    <a:pt x="0" y="71627"/>
                  </a:moveTo>
                  <a:lnTo>
                    <a:pt x="99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3660" y="3196589"/>
              <a:ext cx="1107440" cy="2096770"/>
            </a:xfrm>
            <a:custGeom>
              <a:avLst/>
              <a:gdLst/>
              <a:ahLst/>
              <a:cxnLst/>
              <a:rect l="l" t="t" r="r" b="b"/>
              <a:pathLst>
                <a:path w="1107439" h="2096770">
                  <a:moveTo>
                    <a:pt x="1107186" y="2079498"/>
                  </a:moveTo>
                  <a:lnTo>
                    <a:pt x="1107185" y="16763"/>
                  </a:lnTo>
                  <a:lnTo>
                    <a:pt x="1106423" y="15239"/>
                  </a:lnTo>
                  <a:lnTo>
                    <a:pt x="1105661" y="12192"/>
                  </a:lnTo>
                  <a:lnTo>
                    <a:pt x="1102613" y="9143"/>
                  </a:lnTo>
                  <a:lnTo>
                    <a:pt x="1101851" y="7619"/>
                  </a:lnTo>
                  <a:lnTo>
                    <a:pt x="1100327" y="6095"/>
                  </a:lnTo>
                  <a:lnTo>
                    <a:pt x="1098803" y="3810"/>
                  </a:lnTo>
                  <a:lnTo>
                    <a:pt x="1096517" y="3048"/>
                  </a:lnTo>
                  <a:lnTo>
                    <a:pt x="1094993" y="2286"/>
                  </a:lnTo>
                  <a:lnTo>
                    <a:pt x="1093469" y="762"/>
                  </a:lnTo>
                  <a:lnTo>
                    <a:pt x="1090421" y="0"/>
                  </a:lnTo>
                  <a:lnTo>
                    <a:pt x="16763" y="0"/>
                  </a:lnTo>
                  <a:lnTo>
                    <a:pt x="9143" y="3810"/>
                  </a:lnTo>
                  <a:lnTo>
                    <a:pt x="7619" y="6095"/>
                  </a:lnTo>
                  <a:lnTo>
                    <a:pt x="5333" y="7619"/>
                  </a:lnTo>
                  <a:lnTo>
                    <a:pt x="4571" y="9143"/>
                  </a:lnTo>
                  <a:lnTo>
                    <a:pt x="3047" y="11430"/>
                  </a:lnTo>
                  <a:lnTo>
                    <a:pt x="2285" y="12192"/>
                  </a:lnTo>
                  <a:lnTo>
                    <a:pt x="1523" y="15239"/>
                  </a:lnTo>
                  <a:lnTo>
                    <a:pt x="1523" y="16763"/>
                  </a:lnTo>
                  <a:lnTo>
                    <a:pt x="0" y="19050"/>
                  </a:lnTo>
                  <a:lnTo>
                    <a:pt x="0" y="2074926"/>
                  </a:lnTo>
                  <a:lnTo>
                    <a:pt x="2009" y="2082797"/>
                  </a:lnTo>
                  <a:lnTo>
                    <a:pt x="6210" y="2089170"/>
                  </a:lnTo>
                  <a:lnTo>
                    <a:pt x="12258" y="2093755"/>
                  </a:lnTo>
                  <a:lnTo>
                    <a:pt x="19811" y="2096262"/>
                  </a:lnTo>
                  <a:lnTo>
                    <a:pt x="1090422" y="2096262"/>
                  </a:lnTo>
                  <a:lnTo>
                    <a:pt x="1094994" y="2093976"/>
                  </a:lnTo>
                  <a:lnTo>
                    <a:pt x="1096517" y="2092452"/>
                  </a:lnTo>
                  <a:lnTo>
                    <a:pt x="1098804" y="2091689"/>
                  </a:lnTo>
                  <a:lnTo>
                    <a:pt x="1101852" y="2088642"/>
                  </a:lnTo>
                  <a:lnTo>
                    <a:pt x="1102614" y="2087118"/>
                  </a:lnTo>
                  <a:lnTo>
                    <a:pt x="1104900" y="2085594"/>
                  </a:lnTo>
                  <a:lnTo>
                    <a:pt x="1105661" y="2084070"/>
                  </a:lnTo>
                  <a:lnTo>
                    <a:pt x="1106423" y="2081022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7223" y="52928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8748" y="52928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1795" y="52920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4082" y="52913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6367" y="52905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8654" y="52890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0177" y="52882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12463" y="5286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3988" y="5284470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14750" y="52837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6273" y="52814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7035" y="527989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0084" y="3208781"/>
              <a:ext cx="0" cy="2203450"/>
            </a:xfrm>
            <a:custGeom>
              <a:avLst/>
              <a:gdLst/>
              <a:ahLst/>
              <a:cxnLst/>
              <a:rect l="l" t="t" r="r" b="b"/>
              <a:pathLst>
                <a:path h="2203450">
                  <a:moveTo>
                    <a:pt x="0" y="0"/>
                  </a:moveTo>
                  <a:lnTo>
                    <a:pt x="0" y="22029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19322" y="527608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0083" y="5273039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762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083" y="3212591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0"/>
                  </a:moveTo>
                  <a:lnTo>
                    <a:pt x="762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19322" y="321106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7035" y="3207257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6273" y="32049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14750" y="32042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3988" y="3201923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2463" y="32004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0177" y="31996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8654" y="31981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06367" y="319735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4082" y="31965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01795" y="31965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98748" y="319582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7223" y="319582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37281" y="3195827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0" y="0"/>
                  </a:moveTo>
                  <a:lnTo>
                    <a:pt x="10599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34995" y="319582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32710" y="31958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30424" y="31965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28138" y="31965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25852" y="319735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24327" y="31981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2041" y="31996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1280" y="3200400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18994" y="320192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2286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17469" y="32042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16708" y="32049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15945" y="320725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15183" y="320878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13660" y="32110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13659" y="3212591"/>
              <a:ext cx="0" cy="2199640"/>
            </a:xfrm>
            <a:custGeom>
              <a:avLst/>
              <a:gdLst/>
              <a:ahLst/>
              <a:cxnLst/>
              <a:rect l="l" t="t" r="r" b="b"/>
              <a:pathLst>
                <a:path h="2199640">
                  <a:moveTo>
                    <a:pt x="0" y="0"/>
                  </a:moveTo>
                  <a:lnTo>
                    <a:pt x="0" y="2199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13660" y="52760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15183" y="527761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15945" y="527989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16708" y="52814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17469" y="52837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18994" y="5284470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286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21280" y="52867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22041" y="52882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24327" y="52890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25852" y="52905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28138" y="52913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30424" y="52920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32710" y="52928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34995" y="52928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37281" y="5292851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105994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65982" y="33741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76905" y="3374136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76905" y="33741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60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76905" y="3380231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65982" y="51678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76905" y="5167883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76905" y="51678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76905" y="5173217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63695" y="3348990"/>
              <a:ext cx="50800" cy="1824355"/>
            </a:xfrm>
            <a:custGeom>
              <a:avLst/>
              <a:gdLst/>
              <a:ahLst/>
              <a:cxnLst/>
              <a:rect l="l" t="t" r="r" b="b"/>
              <a:pathLst>
                <a:path w="50800" h="1824354">
                  <a:moveTo>
                    <a:pt x="50291" y="1824227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50291" y="1824227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13988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63695" y="334899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63695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63695" y="517321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63695" y="33505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29" h="1823085">
                  <a:moveTo>
                    <a:pt x="23622" y="1822703"/>
                  </a:moveTo>
                  <a:lnTo>
                    <a:pt x="23621" y="0"/>
                  </a:lnTo>
                  <a:lnTo>
                    <a:pt x="2285" y="761"/>
                  </a:lnTo>
                  <a:lnTo>
                    <a:pt x="0" y="1800605"/>
                  </a:lnTo>
                  <a:lnTo>
                    <a:pt x="23622" y="1822703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63695" y="51511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29" h="22225">
                  <a:moveTo>
                    <a:pt x="23622" y="22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87317" y="33505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65982" y="3350513"/>
              <a:ext cx="21590" cy="1270"/>
            </a:xfrm>
            <a:custGeom>
              <a:avLst/>
              <a:gdLst/>
              <a:ahLst/>
              <a:cxnLst/>
              <a:rect l="l" t="t" r="r" b="b"/>
              <a:pathLst>
                <a:path w="21589" h="1270">
                  <a:moveTo>
                    <a:pt x="0" y="762"/>
                  </a:moveTo>
                  <a:lnTo>
                    <a:pt x="213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3695" y="3351276"/>
              <a:ext cx="2540" cy="1800225"/>
            </a:xfrm>
            <a:custGeom>
              <a:avLst/>
              <a:gdLst/>
              <a:ahLst/>
              <a:cxnLst/>
              <a:rect l="l" t="t" r="r" b="b"/>
              <a:pathLst>
                <a:path w="2539" h="1800225">
                  <a:moveTo>
                    <a:pt x="0" y="1799844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7375" y="3348990"/>
              <a:ext cx="49530" cy="1824355"/>
            </a:xfrm>
            <a:custGeom>
              <a:avLst/>
              <a:gdLst/>
              <a:ahLst/>
              <a:cxnLst/>
              <a:rect l="l" t="t" r="r" b="b"/>
              <a:pathLst>
                <a:path w="49530" h="1824354">
                  <a:moveTo>
                    <a:pt x="49530" y="1824227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49530" y="1824227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27375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27375" y="3348990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495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76905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27375" y="51732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53283" y="33505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30" h="1823085">
                  <a:moveTo>
                    <a:pt x="23622" y="1800605"/>
                  </a:moveTo>
                  <a:lnTo>
                    <a:pt x="22860" y="761"/>
                  </a:lnTo>
                  <a:lnTo>
                    <a:pt x="0" y="0"/>
                  </a:lnTo>
                  <a:lnTo>
                    <a:pt x="0" y="1822703"/>
                  </a:lnTo>
                  <a:lnTo>
                    <a:pt x="23622" y="1800605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53283" y="51511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30" h="22225">
                  <a:moveTo>
                    <a:pt x="0" y="22098"/>
                  </a:moveTo>
                  <a:lnTo>
                    <a:pt x="2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653283" y="33505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53283" y="3350513"/>
              <a:ext cx="22860" cy="1270"/>
            </a:xfrm>
            <a:custGeom>
              <a:avLst/>
              <a:gdLst/>
              <a:ahLst/>
              <a:cxnLst/>
              <a:rect l="l" t="t" r="r" b="b"/>
              <a:pathLst>
                <a:path w="22860" h="1270">
                  <a:moveTo>
                    <a:pt x="2286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76144" y="3351276"/>
              <a:ext cx="1270" cy="1800225"/>
            </a:xfrm>
            <a:custGeom>
              <a:avLst/>
              <a:gdLst/>
              <a:ahLst/>
              <a:cxnLst/>
              <a:rect l="l" t="t" r="r" b="b"/>
              <a:pathLst>
                <a:path w="1269" h="1800225">
                  <a:moveTo>
                    <a:pt x="762" y="17998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76144" y="3351276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98983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65982" y="335127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76144" y="3356609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8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76144" y="335127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46849" y="3239585"/>
              <a:ext cx="244716" cy="7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98242" y="4152138"/>
              <a:ext cx="951230" cy="15240"/>
            </a:xfrm>
            <a:custGeom>
              <a:avLst/>
              <a:gdLst/>
              <a:ahLst/>
              <a:cxnLst/>
              <a:rect l="l" t="t" r="r" b="b"/>
              <a:pathLst>
                <a:path w="951229" h="15239">
                  <a:moveTo>
                    <a:pt x="950975" y="15239"/>
                  </a:moveTo>
                  <a:lnTo>
                    <a:pt x="950975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950975" y="15239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49217" y="41521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698242" y="4167377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0" y="0"/>
                  </a:moveTo>
                  <a:lnTo>
                    <a:pt x="9509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98242" y="41521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98242" y="4152138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9509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374898" y="335889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39">
                  <a:moveTo>
                    <a:pt x="100583" y="9905"/>
                  </a:moveTo>
                  <a:lnTo>
                    <a:pt x="100583" y="6095"/>
                  </a:lnTo>
                  <a:lnTo>
                    <a:pt x="99821" y="5333"/>
                  </a:lnTo>
                  <a:lnTo>
                    <a:pt x="99821" y="4571"/>
                  </a:lnTo>
                  <a:lnTo>
                    <a:pt x="99059" y="3047"/>
                  </a:lnTo>
                  <a:lnTo>
                    <a:pt x="98297" y="2285"/>
                  </a:lnTo>
                  <a:lnTo>
                    <a:pt x="96773" y="1523"/>
                  </a:lnTo>
                  <a:lnTo>
                    <a:pt x="96011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5333" y="761"/>
                  </a:lnTo>
                  <a:lnTo>
                    <a:pt x="4571" y="1523"/>
                  </a:lnTo>
                  <a:lnTo>
                    <a:pt x="3047" y="1523"/>
                  </a:lnTo>
                  <a:lnTo>
                    <a:pt x="1523" y="3047"/>
                  </a:lnTo>
                  <a:lnTo>
                    <a:pt x="1523" y="4571"/>
                  </a:lnTo>
                  <a:lnTo>
                    <a:pt x="761" y="4571"/>
                  </a:lnTo>
                  <a:lnTo>
                    <a:pt x="761" y="5333"/>
                  </a:lnTo>
                  <a:lnTo>
                    <a:pt x="0" y="6095"/>
                  </a:lnTo>
                  <a:lnTo>
                    <a:pt x="0" y="9905"/>
                  </a:lnTo>
                  <a:lnTo>
                    <a:pt x="761" y="9905"/>
                  </a:lnTo>
                  <a:lnTo>
                    <a:pt x="761" y="10667"/>
                  </a:lnTo>
                  <a:lnTo>
                    <a:pt x="1523" y="11429"/>
                  </a:lnTo>
                  <a:lnTo>
                    <a:pt x="1523" y="12953"/>
                  </a:lnTo>
                  <a:lnTo>
                    <a:pt x="2285" y="13715"/>
                  </a:lnTo>
                  <a:lnTo>
                    <a:pt x="3047" y="13715"/>
                  </a:lnTo>
                  <a:lnTo>
                    <a:pt x="4571" y="14477"/>
                  </a:lnTo>
                  <a:lnTo>
                    <a:pt x="5333" y="14477"/>
                  </a:lnTo>
                  <a:lnTo>
                    <a:pt x="6095" y="15239"/>
                  </a:lnTo>
                  <a:lnTo>
                    <a:pt x="94487" y="15239"/>
                  </a:lnTo>
                  <a:lnTo>
                    <a:pt x="95249" y="14477"/>
                  </a:lnTo>
                  <a:lnTo>
                    <a:pt x="96011" y="14477"/>
                  </a:lnTo>
                  <a:lnTo>
                    <a:pt x="96773" y="13715"/>
                  </a:lnTo>
                  <a:lnTo>
                    <a:pt x="98297" y="13715"/>
                  </a:lnTo>
                  <a:lnTo>
                    <a:pt x="99059" y="12953"/>
                  </a:lnTo>
                  <a:lnTo>
                    <a:pt x="99059" y="12191"/>
                  </a:lnTo>
                  <a:lnTo>
                    <a:pt x="99821" y="11429"/>
                  </a:lnTo>
                  <a:lnTo>
                    <a:pt x="99821" y="9905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67100" y="33741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2" y="0"/>
                  </a:moveTo>
                  <a:lnTo>
                    <a:pt x="1524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69385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470148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470910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  <a:path w="1270" h="1270">
                  <a:moveTo>
                    <a:pt x="762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471672" y="33726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73195" y="33718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473957" y="33710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73957" y="337032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74720" y="33695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474720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474720" y="33688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475482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475482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475482" y="33657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475482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474720" y="33642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474720" y="33634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73957" y="3361944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3195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1672" y="336041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  <a:path w="1904"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470910" y="336041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0148" y="33596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68623" y="33596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67861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67100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83279" y="3358895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0" y="0"/>
                  </a:moveTo>
                  <a:lnTo>
                    <a:pt x="83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82517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81755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380232" y="33596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79470" y="33596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377945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77945" y="33604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77183" y="33604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376422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76422" y="33619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75660" y="33634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75660" y="33634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74898" y="33642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374898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374898" y="33657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374898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374898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374898" y="33688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75660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75660" y="33695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376422" y="33703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76422" y="33710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376422" y="33718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377183" y="33726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377945" y="337261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377945" y="33726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79470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80232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380994" y="33741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383279" y="3374136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490722" y="3358895"/>
              <a:ext cx="100965" cy="15875"/>
            </a:xfrm>
            <a:custGeom>
              <a:avLst/>
              <a:gdLst/>
              <a:ahLst/>
              <a:cxnLst/>
              <a:rect l="l" t="t" r="r" b="b"/>
              <a:pathLst>
                <a:path w="100964" h="15875">
                  <a:moveTo>
                    <a:pt x="100583" y="7619"/>
                  </a:moveTo>
                  <a:lnTo>
                    <a:pt x="99821" y="6857"/>
                  </a:lnTo>
                  <a:lnTo>
                    <a:pt x="99821" y="4571"/>
                  </a:lnTo>
                  <a:lnTo>
                    <a:pt x="99059" y="4571"/>
                  </a:lnTo>
                  <a:lnTo>
                    <a:pt x="99059" y="3047"/>
                  </a:lnTo>
                  <a:lnTo>
                    <a:pt x="97535" y="3047"/>
                  </a:lnTo>
                  <a:lnTo>
                    <a:pt x="97535" y="2285"/>
                  </a:lnTo>
                  <a:lnTo>
                    <a:pt x="96773" y="1523"/>
                  </a:lnTo>
                  <a:lnTo>
                    <a:pt x="95249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4571" y="761"/>
                  </a:lnTo>
                  <a:lnTo>
                    <a:pt x="3809" y="1523"/>
                  </a:lnTo>
                  <a:lnTo>
                    <a:pt x="2285" y="1523"/>
                  </a:lnTo>
                  <a:lnTo>
                    <a:pt x="2285" y="2285"/>
                  </a:lnTo>
                  <a:lnTo>
                    <a:pt x="1523" y="3047"/>
                  </a:lnTo>
                  <a:lnTo>
                    <a:pt x="761" y="3047"/>
                  </a:lnTo>
                  <a:lnTo>
                    <a:pt x="761" y="4571"/>
                  </a:lnTo>
                  <a:lnTo>
                    <a:pt x="0" y="5333"/>
                  </a:lnTo>
                  <a:lnTo>
                    <a:pt x="0" y="9905"/>
                  </a:lnTo>
                  <a:lnTo>
                    <a:pt x="761" y="10667"/>
                  </a:lnTo>
                  <a:lnTo>
                    <a:pt x="761" y="12191"/>
                  </a:lnTo>
                  <a:lnTo>
                    <a:pt x="2755" y="13944"/>
                  </a:lnTo>
                  <a:lnTo>
                    <a:pt x="5892" y="15519"/>
                  </a:lnTo>
                  <a:lnTo>
                    <a:pt x="7619" y="15239"/>
                  </a:lnTo>
                  <a:lnTo>
                    <a:pt x="94487" y="15239"/>
                  </a:lnTo>
                  <a:lnTo>
                    <a:pt x="96011" y="13715"/>
                  </a:lnTo>
                  <a:lnTo>
                    <a:pt x="97535" y="13715"/>
                  </a:lnTo>
                  <a:lnTo>
                    <a:pt x="97535" y="12953"/>
                  </a:lnTo>
                  <a:lnTo>
                    <a:pt x="99059" y="12191"/>
                  </a:lnTo>
                  <a:lnTo>
                    <a:pt x="99059" y="11429"/>
                  </a:lnTo>
                  <a:lnTo>
                    <a:pt x="99821" y="10667"/>
                  </a:lnTo>
                  <a:lnTo>
                    <a:pt x="99821" y="8381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82161" y="337413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1524" y="0"/>
                  </a:lnTo>
                </a:path>
                <a:path w="3175">
                  <a:moveTo>
                    <a:pt x="1524" y="0"/>
                  </a:moveTo>
                  <a:lnTo>
                    <a:pt x="2286" y="0"/>
                  </a:lnTo>
                </a:path>
                <a:path w="3175">
                  <a:moveTo>
                    <a:pt x="2286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85210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585972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86733" y="33726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588257" y="337185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588257" y="337108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89782" y="33703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89782" y="33695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90544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  <a:path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90544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90544" y="336651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90544" y="336575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590544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90544" y="33642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90544" y="33634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89782" y="33634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589782" y="33619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88257" y="336194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8257" y="336118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87495" y="33604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585972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585972" y="335965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584448" y="33596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583685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582161" y="335889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499104" y="335889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30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498342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497579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95294" y="3359658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1524" y="0"/>
                  </a:moveTo>
                  <a:lnTo>
                    <a:pt x="2286" y="0"/>
                  </a:lnTo>
                </a:path>
                <a:path w="2539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494532" y="33596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493007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493007" y="336041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492245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91483" y="336194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491483" y="33619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490722" y="336346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490722" y="33642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490722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90722" y="33657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90722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90722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90722" y="3368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490722" y="336880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1483" y="33695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91483" y="33703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91483" y="33710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92245" y="33718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493007" y="33726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93770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494532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495294" y="337337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496817" y="33741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499104" y="33741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830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729045" y="4186751"/>
              <a:ext cx="97650" cy="71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13888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12185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913888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913888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13888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13888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12185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913888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913888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913888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913888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12185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913888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913888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913888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48000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146298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48000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48000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48000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48000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146298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48000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48000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48000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48000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146298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48000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48000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48000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323082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323082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323082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421379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323082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323082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323082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323082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421379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323082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323082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323082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323082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421379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23082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188970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188970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188970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287267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188970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188970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188970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188970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287267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188970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188970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188970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188970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287267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188970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92195" y="3948683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700089" y="3880427"/>
              <a:ext cx="392544" cy="68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92195" y="3938777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54863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640835" y="3938777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9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295400" y="3180587"/>
              <a:ext cx="838200" cy="566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290827" y="3176015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295400" y="4094988"/>
              <a:ext cx="838200" cy="56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290827" y="4090416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295400" y="5085588"/>
              <a:ext cx="838200" cy="566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290827" y="5081016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46" y="465554"/>
                  </a:lnTo>
                  <a:lnTo>
                    <a:pt x="668293" y="471678"/>
                  </a:lnTo>
                  <a:lnTo>
                    <a:pt x="618110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45" y="519145"/>
                  </a:lnTo>
                  <a:lnTo>
                    <a:pt x="423524" y="534828"/>
                  </a:lnTo>
                  <a:lnTo>
                    <a:pt x="372795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 txBox="1"/>
          <p:nvPr/>
        </p:nvSpPr>
        <p:spPr>
          <a:xfrm>
            <a:off x="1066800" y="2895600"/>
            <a:ext cx="2895600" cy="2971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20040">
              <a:lnSpc>
                <a:spcPts val="2710"/>
              </a:lnSpc>
              <a:spcBef>
                <a:spcPts val="1814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397000">
              <a:lnSpc>
                <a:spcPts val="2710"/>
              </a:lnSpc>
            </a:pPr>
            <a:r>
              <a:rPr sz="2400" spc="-5" dirty="0">
                <a:latin typeface="Arial"/>
                <a:cs typeface="Arial"/>
              </a:rPr>
              <a:t>DB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5" name="object 295"/>
          <p:cNvGrpSpPr/>
          <p:nvPr/>
        </p:nvGrpSpPr>
        <p:grpSpPr>
          <a:xfrm>
            <a:off x="7767828" y="1976924"/>
            <a:ext cx="1759585" cy="1398905"/>
            <a:chOff x="7767828" y="1976924"/>
            <a:chExt cx="1759585" cy="1398905"/>
          </a:xfrm>
        </p:grpSpPr>
        <p:sp>
          <p:nvSpPr>
            <p:cNvPr id="296" name="object 296"/>
            <p:cNvSpPr/>
            <p:nvPr/>
          </p:nvSpPr>
          <p:spPr>
            <a:xfrm>
              <a:off x="8941308" y="2672333"/>
              <a:ext cx="585735" cy="7033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292094" y="1981531"/>
              <a:ext cx="193986" cy="123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773481" y="1994099"/>
              <a:ext cx="516844" cy="2874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514197" y="1981563"/>
              <a:ext cx="674661" cy="2155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772828" y="1981199"/>
              <a:ext cx="1451881" cy="711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767828" y="1976924"/>
              <a:ext cx="1457325" cy="720090"/>
            </a:xfrm>
            <a:custGeom>
              <a:avLst/>
              <a:gdLst/>
              <a:ahLst/>
              <a:cxnLst/>
              <a:rect l="l" t="t" r="r" b="b"/>
              <a:pathLst>
                <a:path w="1457325" h="720089">
                  <a:moveTo>
                    <a:pt x="1456881" y="294227"/>
                  </a:moveTo>
                  <a:lnTo>
                    <a:pt x="1426979" y="221045"/>
                  </a:lnTo>
                  <a:lnTo>
                    <a:pt x="1394459" y="182583"/>
                  </a:lnTo>
                  <a:lnTo>
                    <a:pt x="1361693" y="155913"/>
                  </a:lnTo>
                  <a:lnTo>
                    <a:pt x="1326078" y="132602"/>
                  </a:lnTo>
                  <a:lnTo>
                    <a:pt x="1287789" y="111319"/>
                  </a:lnTo>
                  <a:lnTo>
                    <a:pt x="1247061" y="92024"/>
                  </a:lnTo>
                  <a:lnTo>
                    <a:pt x="1204131" y="74681"/>
                  </a:lnTo>
                  <a:lnTo>
                    <a:pt x="1159232" y="59249"/>
                  </a:lnTo>
                  <a:lnTo>
                    <a:pt x="1112601" y="45691"/>
                  </a:lnTo>
                  <a:lnTo>
                    <a:pt x="1064473" y="33967"/>
                  </a:lnTo>
                  <a:lnTo>
                    <a:pt x="1015082" y="24040"/>
                  </a:lnTo>
                  <a:lnTo>
                    <a:pt x="964664" y="15871"/>
                  </a:lnTo>
                  <a:lnTo>
                    <a:pt x="913455" y="9420"/>
                  </a:lnTo>
                  <a:lnTo>
                    <a:pt x="861689" y="4651"/>
                  </a:lnTo>
                  <a:lnTo>
                    <a:pt x="809601" y="1523"/>
                  </a:lnTo>
                  <a:lnTo>
                    <a:pt x="757428" y="0"/>
                  </a:lnTo>
                  <a:lnTo>
                    <a:pt x="705037" y="52"/>
                  </a:lnTo>
                  <a:lnTo>
                    <a:pt x="653712" y="1611"/>
                  </a:lnTo>
                  <a:lnTo>
                    <a:pt x="602743" y="4663"/>
                  </a:lnTo>
                  <a:lnTo>
                    <a:pt x="552577" y="9168"/>
                  </a:lnTo>
                  <a:lnTo>
                    <a:pt x="503501" y="15084"/>
                  </a:lnTo>
                  <a:lnTo>
                    <a:pt x="455750" y="22371"/>
                  </a:lnTo>
                  <a:lnTo>
                    <a:pt x="409559" y="30993"/>
                  </a:lnTo>
                  <a:lnTo>
                    <a:pt x="365164" y="40909"/>
                  </a:lnTo>
                  <a:lnTo>
                    <a:pt x="322800" y="52082"/>
                  </a:lnTo>
                  <a:lnTo>
                    <a:pt x="282701" y="64473"/>
                  </a:lnTo>
                  <a:lnTo>
                    <a:pt x="256031" y="73617"/>
                  </a:lnTo>
                  <a:lnTo>
                    <a:pt x="242315" y="78189"/>
                  </a:lnTo>
                  <a:lnTo>
                    <a:pt x="188485" y="101298"/>
                  </a:lnTo>
                  <a:lnTo>
                    <a:pt x="145286" y="123667"/>
                  </a:lnTo>
                  <a:lnTo>
                    <a:pt x="102780" y="150631"/>
                  </a:lnTo>
                  <a:lnTo>
                    <a:pt x="63982" y="182195"/>
                  </a:lnTo>
                  <a:lnTo>
                    <a:pt x="31909" y="218359"/>
                  </a:lnTo>
                  <a:lnTo>
                    <a:pt x="9576" y="259128"/>
                  </a:lnTo>
                  <a:lnTo>
                    <a:pt x="0" y="304503"/>
                  </a:lnTo>
                  <a:lnTo>
                    <a:pt x="0" y="312885"/>
                  </a:lnTo>
                  <a:lnTo>
                    <a:pt x="761" y="320505"/>
                  </a:lnTo>
                  <a:lnTo>
                    <a:pt x="9797" y="356818"/>
                  </a:lnTo>
                  <a:lnTo>
                    <a:pt x="9905" y="357043"/>
                  </a:lnTo>
                  <a:lnTo>
                    <a:pt x="9905" y="304503"/>
                  </a:lnTo>
                  <a:lnTo>
                    <a:pt x="18601" y="261932"/>
                  </a:lnTo>
                  <a:lnTo>
                    <a:pt x="40520" y="222846"/>
                  </a:lnTo>
                  <a:lnTo>
                    <a:pt x="72369" y="187616"/>
                  </a:lnTo>
                  <a:lnTo>
                    <a:pt x="110853" y="156612"/>
                  </a:lnTo>
                  <a:lnTo>
                    <a:pt x="152677" y="130206"/>
                  </a:lnTo>
                  <a:lnTo>
                    <a:pt x="194548" y="108767"/>
                  </a:lnTo>
                  <a:lnTo>
                    <a:pt x="233171" y="92667"/>
                  </a:lnTo>
                  <a:lnTo>
                    <a:pt x="259079" y="82761"/>
                  </a:lnTo>
                  <a:lnTo>
                    <a:pt x="272033" y="77427"/>
                  </a:lnTo>
                  <a:lnTo>
                    <a:pt x="325379" y="60705"/>
                  </a:lnTo>
                  <a:lnTo>
                    <a:pt x="367304" y="49750"/>
                  </a:lnTo>
                  <a:lnTo>
                    <a:pt x="411285" y="40026"/>
                  </a:lnTo>
                  <a:lnTo>
                    <a:pt x="457085" y="31573"/>
                  </a:lnTo>
                  <a:lnTo>
                    <a:pt x="504465" y="24430"/>
                  </a:lnTo>
                  <a:lnTo>
                    <a:pt x="553189" y="18634"/>
                  </a:lnTo>
                  <a:lnTo>
                    <a:pt x="603017" y="14224"/>
                  </a:lnTo>
                  <a:lnTo>
                    <a:pt x="653763" y="11237"/>
                  </a:lnTo>
                  <a:lnTo>
                    <a:pt x="705037" y="9716"/>
                  </a:lnTo>
                  <a:lnTo>
                    <a:pt x="757428" y="9714"/>
                  </a:lnTo>
                  <a:lnTo>
                    <a:pt x="807719" y="11187"/>
                  </a:lnTo>
                  <a:lnTo>
                    <a:pt x="860403" y="14310"/>
                  </a:lnTo>
                  <a:lnTo>
                    <a:pt x="911864" y="19023"/>
                  </a:lnTo>
                  <a:lnTo>
                    <a:pt x="962763" y="25392"/>
                  </a:lnTo>
                  <a:lnTo>
                    <a:pt x="1012864" y="33454"/>
                  </a:lnTo>
                  <a:lnTo>
                    <a:pt x="1061928" y="43248"/>
                  </a:lnTo>
                  <a:lnTo>
                    <a:pt x="1109718" y="54813"/>
                  </a:lnTo>
                  <a:lnTo>
                    <a:pt x="1155994" y="68186"/>
                  </a:lnTo>
                  <a:lnTo>
                    <a:pt x="1200520" y="83407"/>
                  </a:lnTo>
                  <a:lnTo>
                    <a:pt x="1243058" y="100514"/>
                  </a:lnTo>
                  <a:lnTo>
                    <a:pt x="1283369" y="119545"/>
                  </a:lnTo>
                  <a:lnTo>
                    <a:pt x="1321215" y="140538"/>
                  </a:lnTo>
                  <a:lnTo>
                    <a:pt x="1356359" y="163533"/>
                  </a:lnTo>
                  <a:lnTo>
                    <a:pt x="1388363" y="190203"/>
                  </a:lnTo>
                  <a:lnTo>
                    <a:pt x="1421660" y="230026"/>
                  </a:lnTo>
                  <a:lnTo>
                    <a:pt x="1441099" y="268493"/>
                  </a:lnTo>
                  <a:lnTo>
                    <a:pt x="1448163" y="359318"/>
                  </a:lnTo>
                  <a:lnTo>
                    <a:pt x="1456562" y="328640"/>
                  </a:lnTo>
                  <a:lnTo>
                    <a:pt x="1456881" y="294227"/>
                  </a:lnTo>
                  <a:close/>
                </a:path>
                <a:path w="1457325" h="720089">
                  <a:moveTo>
                    <a:pt x="1142237" y="718650"/>
                  </a:moveTo>
                  <a:lnTo>
                    <a:pt x="1142237" y="709887"/>
                  </a:lnTo>
                  <a:lnTo>
                    <a:pt x="1135379" y="714459"/>
                  </a:lnTo>
                  <a:lnTo>
                    <a:pt x="1135155" y="706971"/>
                  </a:lnTo>
                  <a:lnTo>
                    <a:pt x="883157" y="603207"/>
                  </a:lnTo>
                  <a:lnTo>
                    <a:pt x="882395" y="602445"/>
                  </a:lnTo>
                  <a:lnTo>
                    <a:pt x="879347" y="602572"/>
                  </a:lnTo>
                  <a:lnTo>
                    <a:pt x="844295" y="605493"/>
                  </a:lnTo>
                  <a:lnTo>
                    <a:pt x="807719" y="607779"/>
                  </a:lnTo>
                  <a:lnTo>
                    <a:pt x="771905" y="609303"/>
                  </a:lnTo>
                  <a:lnTo>
                    <a:pt x="735329" y="609303"/>
                  </a:lnTo>
                  <a:lnTo>
                    <a:pt x="685724" y="608761"/>
                  </a:lnTo>
                  <a:lnTo>
                    <a:pt x="634918" y="606763"/>
                  </a:lnTo>
                  <a:lnTo>
                    <a:pt x="583261" y="603189"/>
                  </a:lnTo>
                  <a:lnTo>
                    <a:pt x="531104" y="597918"/>
                  </a:lnTo>
                  <a:lnTo>
                    <a:pt x="478796" y="590830"/>
                  </a:lnTo>
                  <a:lnTo>
                    <a:pt x="426686" y="581804"/>
                  </a:lnTo>
                  <a:lnTo>
                    <a:pt x="375125" y="570719"/>
                  </a:lnTo>
                  <a:lnTo>
                    <a:pt x="324461" y="557456"/>
                  </a:lnTo>
                  <a:lnTo>
                    <a:pt x="275045" y="541893"/>
                  </a:lnTo>
                  <a:lnTo>
                    <a:pt x="227227" y="523909"/>
                  </a:lnTo>
                  <a:lnTo>
                    <a:pt x="181355" y="503385"/>
                  </a:lnTo>
                  <a:lnTo>
                    <a:pt x="138683" y="480525"/>
                  </a:lnTo>
                  <a:lnTo>
                    <a:pt x="96523" y="451970"/>
                  </a:lnTo>
                  <a:lnTo>
                    <a:pt x="57621" y="416641"/>
                  </a:lnTo>
                  <a:lnTo>
                    <a:pt x="27246" y="374772"/>
                  </a:lnTo>
                  <a:lnTo>
                    <a:pt x="10667" y="326601"/>
                  </a:lnTo>
                  <a:lnTo>
                    <a:pt x="9905" y="319743"/>
                  </a:lnTo>
                  <a:lnTo>
                    <a:pt x="9905" y="357043"/>
                  </a:lnTo>
                  <a:lnTo>
                    <a:pt x="48744" y="421189"/>
                  </a:lnTo>
                  <a:lnTo>
                    <a:pt x="77297" y="449423"/>
                  </a:lnTo>
                  <a:lnTo>
                    <a:pt x="110996" y="475140"/>
                  </a:lnTo>
                  <a:lnTo>
                    <a:pt x="149162" y="498427"/>
                  </a:lnTo>
                  <a:lnTo>
                    <a:pt x="191116" y="519371"/>
                  </a:lnTo>
                  <a:lnTo>
                    <a:pt x="236177" y="538062"/>
                  </a:lnTo>
                  <a:lnTo>
                    <a:pt x="283666" y="554586"/>
                  </a:lnTo>
                  <a:lnTo>
                    <a:pt x="332903" y="569031"/>
                  </a:lnTo>
                  <a:lnTo>
                    <a:pt x="383209" y="581485"/>
                  </a:lnTo>
                  <a:lnTo>
                    <a:pt x="433904" y="592036"/>
                  </a:lnTo>
                  <a:lnTo>
                    <a:pt x="484308" y="600771"/>
                  </a:lnTo>
                  <a:lnTo>
                    <a:pt x="533741" y="607778"/>
                  </a:lnTo>
                  <a:lnTo>
                    <a:pt x="581525" y="613145"/>
                  </a:lnTo>
                  <a:lnTo>
                    <a:pt x="626979" y="616960"/>
                  </a:lnTo>
                  <a:lnTo>
                    <a:pt x="669424" y="619309"/>
                  </a:lnTo>
                  <a:lnTo>
                    <a:pt x="708180" y="620282"/>
                  </a:lnTo>
                  <a:lnTo>
                    <a:pt x="742567" y="619965"/>
                  </a:lnTo>
                  <a:lnTo>
                    <a:pt x="771905" y="618447"/>
                  </a:lnTo>
                  <a:lnTo>
                    <a:pt x="845057" y="615399"/>
                  </a:lnTo>
                  <a:lnTo>
                    <a:pt x="879347" y="612541"/>
                  </a:lnTo>
                  <a:lnTo>
                    <a:pt x="879347" y="611589"/>
                  </a:lnTo>
                  <a:lnTo>
                    <a:pt x="881633" y="612351"/>
                  </a:lnTo>
                  <a:lnTo>
                    <a:pt x="881633" y="612537"/>
                  </a:lnTo>
                  <a:lnTo>
                    <a:pt x="1138427" y="719031"/>
                  </a:lnTo>
                  <a:lnTo>
                    <a:pt x="1139951" y="719793"/>
                  </a:lnTo>
                  <a:lnTo>
                    <a:pt x="1142237" y="718650"/>
                  </a:lnTo>
                  <a:close/>
                </a:path>
                <a:path w="1457325" h="720089">
                  <a:moveTo>
                    <a:pt x="881633" y="612351"/>
                  </a:moveTo>
                  <a:lnTo>
                    <a:pt x="879347" y="611589"/>
                  </a:lnTo>
                  <a:lnTo>
                    <a:pt x="881260" y="612382"/>
                  </a:lnTo>
                  <a:lnTo>
                    <a:pt x="881633" y="612351"/>
                  </a:lnTo>
                  <a:close/>
                </a:path>
                <a:path w="1457325" h="720089">
                  <a:moveTo>
                    <a:pt x="881260" y="612382"/>
                  </a:moveTo>
                  <a:lnTo>
                    <a:pt x="879347" y="611589"/>
                  </a:lnTo>
                  <a:lnTo>
                    <a:pt x="879347" y="612541"/>
                  </a:lnTo>
                  <a:lnTo>
                    <a:pt x="881260" y="612382"/>
                  </a:lnTo>
                  <a:close/>
                </a:path>
                <a:path w="1457325" h="720089">
                  <a:moveTo>
                    <a:pt x="881633" y="612537"/>
                  </a:moveTo>
                  <a:lnTo>
                    <a:pt x="881633" y="612351"/>
                  </a:lnTo>
                  <a:lnTo>
                    <a:pt x="881260" y="612382"/>
                  </a:lnTo>
                  <a:lnTo>
                    <a:pt x="881633" y="612537"/>
                  </a:lnTo>
                  <a:close/>
                </a:path>
                <a:path w="1457325" h="720089">
                  <a:moveTo>
                    <a:pt x="1448163" y="359318"/>
                  </a:moveTo>
                  <a:lnTo>
                    <a:pt x="1448163" y="305411"/>
                  </a:lnTo>
                  <a:lnTo>
                    <a:pt x="1444334" y="340588"/>
                  </a:lnTo>
                  <a:lnTo>
                    <a:pt x="1431093" y="373830"/>
                  </a:lnTo>
                  <a:lnTo>
                    <a:pt x="1382306" y="433738"/>
                  </a:lnTo>
                  <a:lnTo>
                    <a:pt x="1349724" y="460019"/>
                  </a:lnTo>
                  <a:lnTo>
                    <a:pt x="1313660" y="483593"/>
                  </a:lnTo>
                  <a:lnTo>
                    <a:pt x="1275594" y="504269"/>
                  </a:lnTo>
                  <a:lnTo>
                    <a:pt x="1237009" y="521852"/>
                  </a:lnTo>
                  <a:lnTo>
                    <a:pt x="1199387" y="536151"/>
                  </a:lnTo>
                  <a:lnTo>
                    <a:pt x="1156715" y="550629"/>
                  </a:lnTo>
                  <a:lnTo>
                    <a:pt x="1133855" y="556725"/>
                  </a:lnTo>
                  <a:lnTo>
                    <a:pt x="1132331" y="557487"/>
                  </a:lnTo>
                  <a:lnTo>
                    <a:pt x="1130807" y="559773"/>
                  </a:lnTo>
                  <a:lnTo>
                    <a:pt x="1130807" y="562059"/>
                  </a:lnTo>
                  <a:lnTo>
                    <a:pt x="1135155" y="706971"/>
                  </a:lnTo>
                  <a:lnTo>
                    <a:pt x="1136903" y="707691"/>
                  </a:lnTo>
                  <a:lnTo>
                    <a:pt x="1136903" y="565869"/>
                  </a:lnTo>
                  <a:lnTo>
                    <a:pt x="1139951" y="561297"/>
                  </a:lnTo>
                  <a:lnTo>
                    <a:pt x="1140081" y="565022"/>
                  </a:lnTo>
                  <a:lnTo>
                    <a:pt x="1159763" y="559773"/>
                  </a:lnTo>
                  <a:lnTo>
                    <a:pt x="1181099" y="552153"/>
                  </a:lnTo>
                  <a:lnTo>
                    <a:pt x="1202435" y="545295"/>
                  </a:lnTo>
                  <a:lnTo>
                    <a:pt x="1239216" y="531341"/>
                  </a:lnTo>
                  <a:lnTo>
                    <a:pt x="1276542" y="514498"/>
                  </a:lnTo>
                  <a:lnTo>
                    <a:pt x="1313263" y="494920"/>
                  </a:lnTo>
                  <a:lnTo>
                    <a:pt x="1348232" y="472761"/>
                  </a:lnTo>
                  <a:lnTo>
                    <a:pt x="1380299" y="448175"/>
                  </a:lnTo>
                  <a:lnTo>
                    <a:pt x="1408314" y="421316"/>
                  </a:lnTo>
                  <a:lnTo>
                    <a:pt x="1447595" y="361395"/>
                  </a:lnTo>
                  <a:lnTo>
                    <a:pt x="1448163" y="359318"/>
                  </a:lnTo>
                  <a:close/>
                </a:path>
                <a:path w="1457325" h="720089">
                  <a:moveTo>
                    <a:pt x="1142237" y="709887"/>
                  </a:moveTo>
                  <a:lnTo>
                    <a:pt x="1135155" y="706971"/>
                  </a:lnTo>
                  <a:lnTo>
                    <a:pt x="1135379" y="714459"/>
                  </a:lnTo>
                  <a:lnTo>
                    <a:pt x="1142237" y="709887"/>
                  </a:lnTo>
                  <a:close/>
                </a:path>
                <a:path w="1457325" h="720089">
                  <a:moveTo>
                    <a:pt x="1140081" y="565022"/>
                  </a:moveTo>
                  <a:lnTo>
                    <a:pt x="1139951" y="561297"/>
                  </a:lnTo>
                  <a:lnTo>
                    <a:pt x="1136903" y="565869"/>
                  </a:lnTo>
                  <a:lnTo>
                    <a:pt x="1140081" y="565022"/>
                  </a:lnTo>
                  <a:close/>
                </a:path>
                <a:path w="1457325" h="720089">
                  <a:moveTo>
                    <a:pt x="1145285" y="715983"/>
                  </a:moveTo>
                  <a:lnTo>
                    <a:pt x="1145285" y="714459"/>
                  </a:lnTo>
                  <a:lnTo>
                    <a:pt x="1140081" y="565022"/>
                  </a:lnTo>
                  <a:lnTo>
                    <a:pt x="1136903" y="565869"/>
                  </a:lnTo>
                  <a:lnTo>
                    <a:pt x="1136903" y="707691"/>
                  </a:lnTo>
                  <a:lnTo>
                    <a:pt x="1142237" y="709887"/>
                  </a:lnTo>
                  <a:lnTo>
                    <a:pt x="1142237" y="718650"/>
                  </a:lnTo>
                  <a:lnTo>
                    <a:pt x="1144523" y="717507"/>
                  </a:lnTo>
                  <a:lnTo>
                    <a:pt x="1145285" y="715983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2" name="object 302"/>
          <p:cNvSpPr/>
          <p:nvPr/>
        </p:nvSpPr>
        <p:spPr>
          <a:xfrm>
            <a:off x="8941307" y="4024884"/>
            <a:ext cx="585735" cy="7033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941307" y="5396484"/>
            <a:ext cx="585735" cy="7033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8063738" y="2130044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Browser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632" y="1306322"/>
            <a:ext cx="4770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700" algn="l"/>
              </a:tabLst>
            </a:pPr>
            <a:r>
              <a:rPr spc="-5" dirty="0"/>
              <a:t>3-Tiere</a:t>
            </a:r>
            <a:r>
              <a:rPr dirty="0"/>
              <a:t>d	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2227" y="2891027"/>
            <a:ext cx="2905760" cy="2981960"/>
            <a:chOff x="1062227" y="2891027"/>
            <a:chExt cx="2905760" cy="2981960"/>
          </a:xfrm>
        </p:grpSpPr>
        <p:sp>
          <p:nvSpPr>
            <p:cNvPr id="4" name="object 4"/>
            <p:cNvSpPr/>
            <p:nvPr/>
          </p:nvSpPr>
          <p:spPr>
            <a:xfrm>
              <a:off x="1066799" y="2895599"/>
              <a:ext cx="2895600" cy="2971800"/>
            </a:xfrm>
            <a:custGeom>
              <a:avLst/>
              <a:gdLst/>
              <a:ahLst/>
              <a:cxnLst/>
              <a:rect l="l" t="t" r="r" b="b"/>
              <a:pathLst>
                <a:path w="2895600" h="2971800">
                  <a:moveTo>
                    <a:pt x="2895600" y="297180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2895600" y="2971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2227" y="2891027"/>
              <a:ext cx="2905760" cy="2981960"/>
            </a:xfrm>
            <a:custGeom>
              <a:avLst/>
              <a:gdLst/>
              <a:ahLst/>
              <a:cxnLst/>
              <a:rect l="l" t="t" r="r" b="b"/>
              <a:pathLst>
                <a:path w="2905760" h="2981960">
                  <a:moveTo>
                    <a:pt x="2905506" y="298170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2981706"/>
                  </a:lnTo>
                  <a:lnTo>
                    <a:pt x="4572" y="29817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895599" y="9905"/>
                  </a:lnTo>
                  <a:lnTo>
                    <a:pt x="2895599" y="4571"/>
                  </a:lnTo>
                  <a:lnTo>
                    <a:pt x="2900172" y="9905"/>
                  </a:lnTo>
                  <a:lnTo>
                    <a:pt x="2900172" y="2981706"/>
                  </a:lnTo>
                  <a:lnTo>
                    <a:pt x="2905506" y="2981706"/>
                  </a:lnTo>
                  <a:close/>
                </a:path>
                <a:path w="2905760" h="29819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905760" h="2981960">
                  <a:moveTo>
                    <a:pt x="9906" y="29718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2" y="2971800"/>
                  </a:lnTo>
                  <a:lnTo>
                    <a:pt x="9906" y="2971800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4572" y="2971800"/>
                  </a:lnTo>
                  <a:lnTo>
                    <a:pt x="9906" y="2976372"/>
                  </a:lnTo>
                  <a:lnTo>
                    <a:pt x="9906" y="2981706"/>
                  </a:lnTo>
                  <a:lnTo>
                    <a:pt x="2895599" y="2981706"/>
                  </a:lnTo>
                  <a:lnTo>
                    <a:pt x="2895599" y="2976372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9906" y="2981706"/>
                  </a:moveTo>
                  <a:lnTo>
                    <a:pt x="9906" y="2976372"/>
                  </a:lnTo>
                  <a:lnTo>
                    <a:pt x="4572" y="2971800"/>
                  </a:lnTo>
                  <a:lnTo>
                    <a:pt x="4572" y="2981706"/>
                  </a:lnTo>
                  <a:lnTo>
                    <a:pt x="9906" y="2981706"/>
                  </a:lnTo>
                  <a:close/>
                </a:path>
                <a:path w="2905760" h="2981960">
                  <a:moveTo>
                    <a:pt x="2900172" y="9905"/>
                  </a:moveTo>
                  <a:lnTo>
                    <a:pt x="2895599" y="4571"/>
                  </a:lnTo>
                  <a:lnTo>
                    <a:pt x="2895599" y="9905"/>
                  </a:lnTo>
                  <a:lnTo>
                    <a:pt x="2900172" y="9905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2900172" y="9905"/>
                  </a:lnTo>
                  <a:lnTo>
                    <a:pt x="2895599" y="9905"/>
                  </a:lnTo>
                  <a:lnTo>
                    <a:pt x="2895599" y="2971800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2900172" y="2981706"/>
                  </a:moveTo>
                  <a:lnTo>
                    <a:pt x="2900172" y="2971800"/>
                  </a:lnTo>
                  <a:lnTo>
                    <a:pt x="2895599" y="2976372"/>
                  </a:lnTo>
                  <a:lnTo>
                    <a:pt x="2895599" y="2981706"/>
                  </a:lnTo>
                  <a:lnTo>
                    <a:pt x="2900172" y="2981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3660" y="5203698"/>
              <a:ext cx="1107440" cy="208279"/>
            </a:xfrm>
            <a:custGeom>
              <a:avLst/>
              <a:gdLst/>
              <a:ahLst/>
              <a:cxnLst/>
              <a:rect l="l" t="t" r="r" b="b"/>
              <a:pathLst>
                <a:path w="1107439" h="208279">
                  <a:moveTo>
                    <a:pt x="1107185" y="208025"/>
                  </a:moveTo>
                  <a:lnTo>
                    <a:pt x="1107185" y="0"/>
                  </a:lnTo>
                  <a:lnTo>
                    <a:pt x="0" y="0"/>
                  </a:lnTo>
                  <a:lnTo>
                    <a:pt x="0" y="208025"/>
                  </a:lnTo>
                  <a:lnTo>
                    <a:pt x="1107185" y="208025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660" y="5203698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0" y="0"/>
                  </a:moveTo>
                  <a:lnTo>
                    <a:pt x="11071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3660" y="5411723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11071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7375" y="3124200"/>
              <a:ext cx="1077595" cy="72390"/>
            </a:xfrm>
            <a:custGeom>
              <a:avLst/>
              <a:gdLst/>
              <a:ahLst/>
              <a:cxnLst/>
              <a:rect l="l" t="t" r="r" b="b"/>
              <a:pathLst>
                <a:path w="1077595" h="72389">
                  <a:moveTo>
                    <a:pt x="1077468" y="72389"/>
                  </a:moveTo>
                  <a:lnTo>
                    <a:pt x="986028" y="0"/>
                  </a:lnTo>
                  <a:lnTo>
                    <a:pt x="99060" y="0"/>
                  </a:lnTo>
                  <a:lnTo>
                    <a:pt x="0" y="72389"/>
                  </a:lnTo>
                  <a:lnTo>
                    <a:pt x="1077468" y="72389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7375" y="3195827"/>
              <a:ext cx="1077595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107746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3404" y="3124200"/>
              <a:ext cx="91440" cy="71755"/>
            </a:xfrm>
            <a:custGeom>
              <a:avLst/>
              <a:gdLst/>
              <a:ahLst/>
              <a:cxnLst/>
              <a:rect l="l" t="t" r="r" b="b"/>
              <a:pathLst>
                <a:path w="91439" h="71755">
                  <a:moveTo>
                    <a:pt x="0" y="0"/>
                  </a:moveTo>
                  <a:lnTo>
                    <a:pt x="9144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6435" y="3124200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>
                  <a:moveTo>
                    <a:pt x="0" y="0"/>
                  </a:moveTo>
                  <a:lnTo>
                    <a:pt x="8869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7375" y="3124200"/>
              <a:ext cx="99060" cy="71755"/>
            </a:xfrm>
            <a:custGeom>
              <a:avLst/>
              <a:gdLst/>
              <a:ahLst/>
              <a:cxnLst/>
              <a:rect l="l" t="t" r="r" b="b"/>
              <a:pathLst>
                <a:path w="99060" h="71755">
                  <a:moveTo>
                    <a:pt x="0" y="71627"/>
                  </a:moveTo>
                  <a:lnTo>
                    <a:pt x="99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3660" y="3196589"/>
              <a:ext cx="1107440" cy="2096770"/>
            </a:xfrm>
            <a:custGeom>
              <a:avLst/>
              <a:gdLst/>
              <a:ahLst/>
              <a:cxnLst/>
              <a:rect l="l" t="t" r="r" b="b"/>
              <a:pathLst>
                <a:path w="1107439" h="2096770">
                  <a:moveTo>
                    <a:pt x="1107186" y="2079498"/>
                  </a:moveTo>
                  <a:lnTo>
                    <a:pt x="1107185" y="16763"/>
                  </a:lnTo>
                  <a:lnTo>
                    <a:pt x="1106423" y="15239"/>
                  </a:lnTo>
                  <a:lnTo>
                    <a:pt x="1105661" y="12192"/>
                  </a:lnTo>
                  <a:lnTo>
                    <a:pt x="1102613" y="9143"/>
                  </a:lnTo>
                  <a:lnTo>
                    <a:pt x="1101851" y="7619"/>
                  </a:lnTo>
                  <a:lnTo>
                    <a:pt x="1100327" y="6095"/>
                  </a:lnTo>
                  <a:lnTo>
                    <a:pt x="1098803" y="3810"/>
                  </a:lnTo>
                  <a:lnTo>
                    <a:pt x="1096517" y="3048"/>
                  </a:lnTo>
                  <a:lnTo>
                    <a:pt x="1094993" y="2286"/>
                  </a:lnTo>
                  <a:lnTo>
                    <a:pt x="1093469" y="762"/>
                  </a:lnTo>
                  <a:lnTo>
                    <a:pt x="1090421" y="0"/>
                  </a:lnTo>
                  <a:lnTo>
                    <a:pt x="16763" y="0"/>
                  </a:lnTo>
                  <a:lnTo>
                    <a:pt x="9143" y="3810"/>
                  </a:lnTo>
                  <a:lnTo>
                    <a:pt x="7619" y="6095"/>
                  </a:lnTo>
                  <a:lnTo>
                    <a:pt x="5333" y="7619"/>
                  </a:lnTo>
                  <a:lnTo>
                    <a:pt x="4571" y="9143"/>
                  </a:lnTo>
                  <a:lnTo>
                    <a:pt x="3047" y="11430"/>
                  </a:lnTo>
                  <a:lnTo>
                    <a:pt x="2285" y="12192"/>
                  </a:lnTo>
                  <a:lnTo>
                    <a:pt x="1523" y="15239"/>
                  </a:lnTo>
                  <a:lnTo>
                    <a:pt x="1523" y="16763"/>
                  </a:lnTo>
                  <a:lnTo>
                    <a:pt x="0" y="19050"/>
                  </a:lnTo>
                  <a:lnTo>
                    <a:pt x="0" y="2074926"/>
                  </a:lnTo>
                  <a:lnTo>
                    <a:pt x="2009" y="2082797"/>
                  </a:lnTo>
                  <a:lnTo>
                    <a:pt x="6210" y="2089170"/>
                  </a:lnTo>
                  <a:lnTo>
                    <a:pt x="12258" y="2093755"/>
                  </a:lnTo>
                  <a:lnTo>
                    <a:pt x="19811" y="2096262"/>
                  </a:lnTo>
                  <a:lnTo>
                    <a:pt x="1090422" y="2096262"/>
                  </a:lnTo>
                  <a:lnTo>
                    <a:pt x="1094994" y="2093976"/>
                  </a:lnTo>
                  <a:lnTo>
                    <a:pt x="1096517" y="2092452"/>
                  </a:lnTo>
                  <a:lnTo>
                    <a:pt x="1098804" y="2091689"/>
                  </a:lnTo>
                  <a:lnTo>
                    <a:pt x="1101852" y="2088642"/>
                  </a:lnTo>
                  <a:lnTo>
                    <a:pt x="1102614" y="2087118"/>
                  </a:lnTo>
                  <a:lnTo>
                    <a:pt x="1104900" y="2085594"/>
                  </a:lnTo>
                  <a:lnTo>
                    <a:pt x="1105661" y="2084070"/>
                  </a:lnTo>
                  <a:lnTo>
                    <a:pt x="1106423" y="2081022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7223" y="52928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8748" y="52928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1795" y="52920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4082" y="52913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6367" y="52905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8654" y="52890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0177" y="52882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12463" y="5286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3988" y="5284470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14750" y="52837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6273" y="52814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7035" y="527989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0084" y="3208781"/>
              <a:ext cx="0" cy="2203450"/>
            </a:xfrm>
            <a:custGeom>
              <a:avLst/>
              <a:gdLst/>
              <a:ahLst/>
              <a:cxnLst/>
              <a:rect l="l" t="t" r="r" b="b"/>
              <a:pathLst>
                <a:path h="2203450">
                  <a:moveTo>
                    <a:pt x="0" y="0"/>
                  </a:moveTo>
                  <a:lnTo>
                    <a:pt x="0" y="22029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19322" y="527608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0083" y="5273039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762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083" y="3212591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0"/>
                  </a:moveTo>
                  <a:lnTo>
                    <a:pt x="762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19322" y="321106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7035" y="3207257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6273" y="32049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14750" y="32042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3988" y="3201923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2463" y="32004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0177" y="31996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8654" y="31981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06367" y="319735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4082" y="31965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01795" y="31965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98748" y="319582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7223" y="319582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37281" y="3195827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0" y="0"/>
                  </a:moveTo>
                  <a:lnTo>
                    <a:pt x="10599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34995" y="319582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32710" y="31958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30424" y="31965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28138" y="31965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25852" y="319735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24327" y="31981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2041" y="31996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1280" y="3200400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18994" y="320192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2286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17469" y="32042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16708" y="32049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15945" y="320725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15183" y="320878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13660" y="32110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13659" y="3212591"/>
              <a:ext cx="0" cy="2199640"/>
            </a:xfrm>
            <a:custGeom>
              <a:avLst/>
              <a:gdLst/>
              <a:ahLst/>
              <a:cxnLst/>
              <a:rect l="l" t="t" r="r" b="b"/>
              <a:pathLst>
                <a:path h="2199640">
                  <a:moveTo>
                    <a:pt x="0" y="0"/>
                  </a:moveTo>
                  <a:lnTo>
                    <a:pt x="0" y="2199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13660" y="52760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15183" y="527761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15945" y="527989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16708" y="52814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17469" y="52837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18994" y="5284470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286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21280" y="52867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22041" y="52882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24327" y="52890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25852" y="52905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28138" y="52913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30424" y="52920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32710" y="52928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34995" y="52928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37281" y="5292851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105994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65982" y="33741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76905" y="3374136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76905" y="33741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60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76905" y="3380231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65982" y="51678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76905" y="5167883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76905" y="51678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76905" y="5173217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63695" y="3348990"/>
              <a:ext cx="50800" cy="1824355"/>
            </a:xfrm>
            <a:custGeom>
              <a:avLst/>
              <a:gdLst/>
              <a:ahLst/>
              <a:cxnLst/>
              <a:rect l="l" t="t" r="r" b="b"/>
              <a:pathLst>
                <a:path w="50800" h="1824354">
                  <a:moveTo>
                    <a:pt x="50291" y="1824227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50291" y="1824227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13988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63695" y="334899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63695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63695" y="517321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63695" y="33505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29" h="1823085">
                  <a:moveTo>
                    <a:pt x="23622" y="1822703"/>
                  </a:moveTo>
                  <a:lnTo>
                    <a:pt x="23621" y="0"/>
                  </a:lnTo>
                  <a:lnTo>
                    <a:pt x="2285" y="761"/>
                  </a:lnTo>
                  <a:lnTo>
                    <a:pt x="0" y="1800605"/>
                  </a:lnTo>
                  <a:lnTo>
                    <a:pt x="23622" y="1822703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63695" y="51511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29" h="22225">
                  <a:moveTo>
                    <a:pt x="23622" y="22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87317" y="33505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65982" y="3350513"/>
              <a:ext cx="21590" cy="1270"/>
            </a:xfrm>
            <a:custGeom>
              <a:avLst/>
              <a:gdLst/>
              <a:ahLst/>
              <a:cxnLst/>
              <a:rect l="l" t="t" r="r" b="b"/>
              <a:pathLst>
                <a:path w="21589" h="1270">
                  <a:moveTo>
                    <a:pt x="0" y="762"/>
                  </a:moveTo>
                  <a:lnTo>
                    <a:pt x="213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3695" y="3351276"/>
              <a:ext cx="2540" cy="1800225"/>
            </a:xfrm>
            <a:custGeom>
              <a:avLst/>
              <a:gdLst/>
              <a:ahLst/>
              <a:cxnLst/>
              <a:rect l="l" t="t" r="r" b="b"/>
              <a:pathLst>
                <a:path w="2539" h="1800225">
                  <a:moveTo>
                    <a:pt x="0" y="1799844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7375" y="3348990"/>
              <a:ext cx="49530" cy="1824355"/>
            </a:xfrm>
            <a:custGeom>
              <a:avLst/>
              <a:gdLst/>
              <a:ahLst/>
              <a:cxnLst/>
              <a:rect l="l" t="t" r="r" b="b"/>
              <a:pathLst>
                <a:path w="49530" h="1824354">
                  <a:moveTo>
                    <a:pt x="49530" y="1824227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49530" y="1824227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27375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27375" y="3348990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495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76905" y="33489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27375" y="51732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53283" y="33505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30" h="1823085">
                  <a:moveTo>
                    <a:pt x="23622" y="1800605"/>
                  </a:moveTo>
                  <a:lnTo>
                    <a:pt x="22860" y="761"/>
                  </a:lnTo>
                  <a:lnTo>
                    <a:pt x="0" y="0"/>
                  </a:lnTo>
                  <a:lnTo>
                    <a:pt x="0" y="1822703"/>
                  </a:lnTo>
                  <a:lnTo>
                    <a:pt x="23622" y="1800605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53283" y="51511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30" h="22225">
                  <a:moveTo>
                    <a:pt x="0" y="22098"/>
                  </a:moveTo>
                  <a:lnTo>
                    <a:pt x="2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653283" y="33505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53283" y="3350513"/>
              <a:ext cx="22860" cy="1270"/>
            </a:xfrm>
            <a:custGeom>
              <a:avLst/>
              <a:gdLst/>
              <a:ahLst/>
              <a:cxnLst/>
              <a:rect l="l" t="t" r="r" b="b"/>
              <a:pathLst>
                <a:path w="22860" h="1270">
                  <a:moveTo>
                    <a:pt x="2286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76144" y="3351276"/>
              <a:ext cx="1270" cy="1800225"/>
            </a:xfrm>
            <a:custGeom>
              <a:avLst/>
              <a:gdLst/>
              <a:ahLst/>
              <a:cxnLst/>
              <a:rect l="l" t="t" r="r" b="b"/>
              <a:pathLst>
                <a:path w="1269" h="1800225">
                  <a:moveTo>
                    <a:pt x="762" y="17998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76144" y="3351276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98983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65982" y="335127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76144" y="3356609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8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76144" y="3351276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46849" y="3239585"/>
              <a:ext cx="244716" cy="7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98242" y="4152138"/>
              <a:ext cx="951230" cy="15240"/>
            </a:xfrm>
            <a:custGeom>
              <a:avLst/>
              <a:gdLst/>
              <a:ahLst/>
              <a:cxnLst/>
              <a:rect l="l" t="t" r="r" b="b"/>
              <a:pathLst>
                <a:path w="951229" h="15239">
                  <a:moveTo>
                    <a:pt x="950975" y="15239"/>
                  </a:moveTo>
                  <a:lnTo>
                    <a:pt x="950975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950975" y="15239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49217" y="41521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698242" y="4167377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0" y="0"/>
                  </a:moveTo>
                  <a:lnTo>
                    <a:pt x="9509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98242" y="41521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98242" y="4152138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9509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374898" y="335889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39">
                  <a:moveTo>
                    <a:pt x="100583" y="9905"/>
                  </a:moveTo>
                  <a:lnTo>
                    <a:pt x="100583" y="6095"/>
                  </a:lnTo>
                  <a:lnTo>
                    <a:pt x="99821" y="5333"/>
                  </a:lnTo>
                  <a:lnTo>
                    <a:pt x="99821" y="4571"/>
                  </a:lnTo>
                  <a:lnTo>
                    <a:pt x="99059" y="3047"/>
                  </a:lnTo>
                  <a:lnTo>
                    <a:pt x="98297" y="2285"/>
                  </a:lnTo>
                  <a:lnTo>
                    <a:pt x="96773" y="1523"/>
                  </a:lnTo>
                  <a:lnTo>
                    <a:pt x="96011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5333" y="761"/>
                  </a:lnTo>
                  <a:lnTo>
                    <a:pt x="4571" y="1523"/>
                  </a:lnTo>
                  <a:lnTo>
                    <a:pt x="3047" y="1523"/>
                  </a:lnTo>
                  <a:lnTo>
                    <a:pt x="1523" y="3047"/>
                  </a:lnTo>
                  <a:lnTo>
                    <a:pt x="1523" y="4571"/>
                  </a:lnTo>
                  <a:lnTo>
                    <a:pt x="761" y="4571"/>
                  </a:lnTo>
                  <a:lnTo>
                    <a:pt x="761" y="5333"/>
                  </a:lnTo>
                  <a:lnTo>
                    <a:pt x="0" y="6095"/>
                  </a:lnTo>
                  <a:lnTo>
                    <a:pt x="0" y="9905"/>
                  </a:lnTo>
                  <a:lnTo>
                    <a:pt x="761" y="9905"/>
                  </a:lnTo>
                  <a:lnTo>
                    <a:pt x="761" y="10667"/>
                  </a:lnTo>
                  <a:lnTo>
                    <a:pt x="1523" y="11429"/>
                  </a:lnTo>
                  <a:lnTo>
                    <a:pt x="1523" y="12953"/>
                  </a:lnTo>
                  <a:lnTo>
                    <a:pt x="2285" y="13715"/>
                  </a:lnTo>
                  <a:lnTo>
                    <a:pt x="3047" y="13715"/>
                  </a:lnTo>
                  <a:lnTo>
                    <a:pt x="4571" y="14477"/>
                  </a:lnTo>
                  <a:lnTo>
                    <a:pt x="5333" y="14477"/>
                  </a:lnTo>
                  <a:lnTo>
                    <a:pt x="6095" y="15239"/>
                  </a:lnTo>
                  <a:lnTo>
                    <a:pt x="94487" y="15239"/>
                  </a:lnTo>
                  <a:lnTo>
                    <a:pt x="95249" y="14477"/>
                  </a:lnTo>
                  <a:lnTo>
                    <a:pt x="96011" y="14477"/>
                  </a:lnTo>
                  <a:lnTo>
                    <a:pt x="96773" y="13715"/>
                  </a:lnTo>
                  <a:lnTo>
                    <a:pt x="98297" y="13715"/>
                  </a:lnTo>
                  <a:lnTo>
                    <a:pt x="99059" y="12953"/>
                  </a:lnTo>
                  <a:lnTo>
                    <a:pt x="99059" y="12191"/>
                  </a:lnTo>
                  <a:lnTo>
                    <a:pt x="99821" y="11429"/>
                  </a:lnTo>
                  <a:lnTo>
                    <a:pt x="99821" y="9905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67100" y="33741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2" y="0"/>
                  </a:moveTo>
                  <a:lnTo>
                    <a:pt x="1524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69385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470148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470910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  <a:path w="1270" h="1270">
                  <a:moveTo>
                    <a:pt x="762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471672" y="33726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73195" y="33718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473957" y="33710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73957" y="337032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74720" y="33695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474720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474720" y="33688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475482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475482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475482" y="33657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475482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474720" y="33642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474720" y="33634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73957" y="3361944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3195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1672" y="336041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  <a:path w="1904"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470910" y="336041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0148" y="33596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68623" y="33596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67861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67100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83279" y="3358895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0" y="0"/>
                  </a:moveTo>
                  <a:lnTo>
                    <a:pt x="83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82517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81755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380232" y="33596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79470" y="33596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377945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77945" y="33604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77183" y="33604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376422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76422" y="33619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75660" y="33634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75660" y="33634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74898" y="33642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374898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374898" y="33657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374898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374898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374898" y="33688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75660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75660" y="33695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376422" y="33703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76422" y="33710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376422" y="33718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377183" y="33726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377945" y="337261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377945" y="33726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79470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80232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380994" y="33741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383279" y="3374136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490722" y="3358895"/>
              <a:ext cx="100965" cy="15875"/>
            </a:xfrm>
            <a:custGeom>
              <a:avLst/>
              <a:gdLst/>
              <a:ahLst/>
              <a:cxnLst/>
              <a:rect l="l" t="t" r="r" b="b"/>
              <a:pathLst>
                <a:path w="100964" h="15875">
                  <a:moveTo>
                    <a:pt x="100583" y="7619"/>
                  </a:moveTo>
                  <a:lnTo>
                    <a:pt x="99821" y="6857"/>
                  </a:lnTo>
                  <a:lnTo>
                    <a:pt x="99821" y="4571"/>
                  </a:lnTo>
                  <a:lnTo>
                    <a:pt x="99059" y="4571"/>
                  </a:lnTo>
                  <a:lnTo>
                    <a:pt x="99059" y="3047"/>
                  </a:lnTo>
                  <a:lnTo>
                    <a:pt x="97535" y="3047"/>
                  </a:lnTo>
                  <a:lnTo>
                    <a:pt x="97535" y="2285"/>
                  </a:lnTo>
                  <a:lnTo>
                    <a:pt x="96773" y="1523"/>
                  </a:lnTo>
                  <a:lnTo>
                    <a:pt x="95249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4571" y="761"/>
                  </a:lnTo>
                  <a:lnTo>
                    <a:pt x="3809" y="1523"/>
                  </a:lnTo>
                  <a:lnTo>
                    <a:pt x="2285" y="1523"/>
                  </a:lnTo>
                  <a:lnTo>
                    <a:pt x="2285" y="2285"/>
                  </a:lnTo>
                  <a:lnTo>
                    <a:pt x="1523" y="3047"/>
                  </a:lnTo>
                  <a:lnTo>
                    <a:pt x="761" y="3047"/>
                  </a:lnTo>
                  <a:lnTo>
                    <a:pt x="761" y="4571"/>
                  </a:lnTo>
                  <a:lnTo>
                    <a:pt x="0" y="5333"/>
                  </a:lnTo>
                  <a:lnTo>
                    <a:pt x="0" y="9905"/>
                  </a:lnTo>
                  <a:lnTo>
                    <a:pt x="761" y="10667"/>
                  </a:lnTo>
                  <a:lnTo>
                    <a:pt x="761" y="12191"/>
                  </a:lnTo>
                  <a:lnTo>
                    <a:pt x="2755" y="13944"/>
                  </a:lnTo>
                  <a:lnTo>
                    <a:pt x="5892" y="15519"/>
                  </a:lnTo>
                  <a:lnTo>
                    <a:pt x="7619" y="15239"/>
                  </a:lnTo>
                  <a:lnTo>
                    <a:pt x="94487" y="15239"/>
                  </a:lnTo>
                  <a:lnTo>
                    <a:pt x="96011" y="13715"/>
                  </a:lnTo>
                  <a:lnTo>
                    <a:pt x="97535" y="13715"/>
                  </a:lnTo>
                  <a:lnTo>
                    <a:pt x="97535" y="12953"/>
                  </a:lnTo>
                  <a:lnTo>
                    <a:pt x="99059" y="12191"/>
                  </a:lnTo>
                  <a:lnTo>
                    <a:pt x="99059" y="11429"/>
                  </a:lnTo>
                  <a:lnTo>
                    <a:pt x="99821" y="10667"/>
                  </a:lnTo>
                  <a:lnTo>
                    <a:pt x="99821" y="8381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82161" y="337413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1524" y="0"/>
                  </a:lnTo>
                </a:path>
                <a:path w="3175">
                  <a:moveTo>
                    <a:pt x="1524" y="0"/>
                  </a:moveTo>
                  <a:lnTo>
                    <a:pt x="2286" y="0"/>
                  </a:lnTo>
                </a:path>
                <a:path w="3175">
                  <a:moveTo>
                    <a:pt x="2286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85210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585972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86733" y="33726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588257" y="337185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588257" y="337108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89782" y="33703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89782" y="33695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90544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  <a:path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90544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90544" y="336651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90544" y="336575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590544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90544" y="33642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90544" y="33634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89782" y="33634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589782" y="33619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88257" y="336194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8257" y="336118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87495" y="33604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585972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585972" y="335965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584448" y="335965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583685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582161" y="335889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499104" y="335889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30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498342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497579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95294" y="3359658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1524" y="0"/>
                  </a:moveTo>
                  <a:lnTo>
                    <a:pt x="2286" y="0"/>
                  </a:lnTo>
                </a:path>
                <a:path w="2539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494532" y="335965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493007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493007" y="336041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492245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91483" y="336194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491483" y="33619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490722" y="336346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490722" y="33642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490722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90722" y="33657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90722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90722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90722" y="3368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490722" y="336880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1483" y="33695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91483" y="337032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91483" y="33710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92245" y="33718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493007" y="33726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93770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494532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495294" y="337337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496817" y="33741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499104" y="33741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830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729045" y="4186751"/>
              <a:ext cx="97650" cy="71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13888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12185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913888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913888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13888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13888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12185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913888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913888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913888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913888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12185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913888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913888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913888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48000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146298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48000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48000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48000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48000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146298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48000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48000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48000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48000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146298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48000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48000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48000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323082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323082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323082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421379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323082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323082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323082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323082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421379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323082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323082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323082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323082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421379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23082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188970" y="53370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188970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188970" y="53370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287267" y="53370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188970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188970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188970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188970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287267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188970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188970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188970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188970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287267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188970" y="53987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92195" y="3948683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700089" y="3880427"/>
              <a:ext cx="392544" cy="68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92195" y="3938777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54863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640835" y="3938777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9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295400" y="3180587"/>
              <a:ext cx="838200" cy="566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290827" y="3176015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295400" y="4094988"/>
              <a:ext cx="838200" cy="56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290827" y="4090416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295400" y="5085588"/>
              <a:ext cx="838200" cy="566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290827" y="5081016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46" y="465554"/>
                  </a:lnTo>
                  <a:lnTo>
                    <a:pt x="668293" y="471678"/>
                  </a:lnTo>
                  <a:lnTo>
                    <a:pt x="618110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45" y="519145"/>
                  </a:lnTo>
                  <a:lnTo>
                    <a:pt x="423524" y="534828"/>
                  </a:lnTo>
                  <a:lnTo>
                    <a:pt x="372795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 txBox="1"/>
          <p:nvPr/>
        </p:nvSpPr>
        <p:spPr>
          <a:xfrm>
            <a:off x="1066800" y="2895600"/>
            <a:ext cx="2895600" cy="2971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20040">
              <a:lnSpc>
                <a:spcPts val="2710"/>
              </a:lnSpc>
              <a:spcBef>
                <a:spcPts val="1814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397000">
              <a:lnSpc>
                <a:spcPts val="2710"/>
              </a:lnSpc>
            </a:pPr>
            <a:r>
              <a:rPr sz="2400" spc="-5" dirty="0">
                <a:latin typeface="Arial"/>
                <a:cs typeface="Arial"/>
              </a:rPr>
              <a:t>DB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5" name="object 295"/>
          <p:cNvGrpSpPr/>
          <p:nvPr/>
        </p:nvGrpSpPr>
        <p:grpSpPr>
          <a:xfrm>
            <a:off x="7767828" y="1976924"/>
            <a:ext cx="1759585" cy="1398905"/>
            <a:chOff x="7767828" y="1976924"/>
            <a:chExt cx="1759585" cy="1398905"/>
          </a:xfrm>
        </p:grpSpPr>
        <p:sp>
          <p:nvSpPr>
            <p:cNvPr id="296" name="object 296"/>
            <p:cNvSpPr/>
            <p:nvPr/>
          </p:nvSpPr>
          <p:spPr>
            <a:xfrm>
              <a:off x="8941308" y="2672333"/>
              <a:ext cx="585735" cy="7033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292094" y="1981531"/>
              <a:ext cx="193986" cy="123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773481" y="1994099"/>
              <a:ext cx="516844" cy="2874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514197" y="1981563"/>
              <a:ext cx="674661" cy="2155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772828" y="1981199"/>
              <a:ext cx="1451881" cy="711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767828" y="1976924"/>
              <a:ext cx="1457325" cy="720090"/>
            </a:xfrm>
            <a:custGeom>
              <a:avLst/>
              <a:gdLst/>
              <a:ahLst/>
              <a:cxnLst/>
              <a:rect l="l" t="t" r="r" b="b"/>
              <a:pathLst>
                <a:path w="1457325" h="720089">
                  <a:moveTo>
                    <a:pt x="1456881" y="294227"/>
                  </a:moveTo>
                  <a:lnTo>
                    <a:pt x="1426979" y="221045"/>
                  </a:lnTo>
                  <a:lnTo>
                    <a:pt x="1394459" y="182583"/>
                  </a:lnTo>
                  <a:lnTo>
                    <a:pt x="1361693" y="155913"/>
                  </a:lnTo>
                  <a:lnTo>
                    <a:pt x="1326078" y="132602"/>
                  </a:lnTo>
                  <a:lnTo>
                    <a:pt x="1287789" y="111319"/>
                  </a:lnTo>
                  <a:lnTo>
                    <a:pt x="1247061" y="92024"/>
                  </a:lnTo>
                  <a:lnTo>
                    <a:pt x="1204131" y="74681"/>
                  </a:lnTo>
                  <a:lnTo>
                    <a:pt x="1159232" y="59249"/>
                  </a:lnTo>
                  <a:lnTo>
                    <a:pt x="1112601" y="45691"/>
                  </a:lnTo>
                  <a:lnTo>
                    <a:pt x="1064473" y="33967"/>
                  </a:lnTo>
                  <a:lnTo>
                    <a:pt x="1015082" y="24040"/>
                  </a:lnTo>
                  <a:lnTo>
                    <a:pt x="964664" y="15871"/>
                  </a:lnTo>
                  <a:lnTo>
                    <a:pt x="913455" y="9420"/>
                  </a:lnTo>
                  <a:lnTo>
                    <a:pt x="861689" y="4651"/>
                  </a:lnTo>
                  <a:lnTo>
                    <a:pt x="809601" y="1523"/>
                  </a:lnTo>
                  <a:lnTo>
                    <a:pt x="757428" y="0"/>
                  </a:lnTo>
                  <a:lnTo>
                    <a:pt x="705037" y="52"/>
                  </a:lnTo>
                  <a:lnTo>
                    <a:pt x="653712" y="1611"/>
                  </a:lnTo>
                  <a:lnTo>
                    <a:pt x="602743" y="4663"/>
                  </a:lnTo>
                  <a:lnTo>
                    <a:pt x="552577" y="9168"/>
                  </a:lnTo>
                  <a:lnTo>
                    <a:pt x="503501" y="15084"/>
                  </a:lnTo>
                  <a:lnTo>
                    <a:pt x="455750" y="22371"/>
                  </a:lnTo>
                  <a:lnTo>
                    <a:pt x="409559" y="30993"/>
                  </a:lnTo>
                  <a:lnTo>
                    <a:pt x="365164" y="40909"/>
                  </a:lnTo>
                  <a:lnTo>
                    <a:pt x="322800" y="52082"/>
                  </a:lnTo>
                  <a:lnTo>
                    <a:pt x="282701" y="64473"/>
                  </a:lnTo>
                  <a:lnTo>
                    <a:pt x="256031" y="73617"/>
                  </a:lnTo>
                  <a:lnTo>
                    <a:pt x="242315" y="78189"/>
                  </a:lnTo>
                  <a:lnTo>
                    <a:pt x="188485" y="101298"/>
                  </a:lnTo>
                  <a:lnTo>
                    <a:pt x="145286" y="123667"/>
                  </a:lnTo>
                  <a:lnTo>
                    <a:pt x="102780" y="150631"/>
                  </a:lnTo>
                  <a:lnTo>
                    <a:pt x="63982" y="182195"/>
                  </a:lnTo>
                  <a:lnTo>
                    <a:pt x="31909" y="218359"/>
                  </a:lnTo>
                  <a:lnTo>
                    <a:pt x="9576" y="259128"/>
                  </a:lnTo>
                  <a:lnTo>
                    <a:pt x="0" y="304503"/>
                  </a:lnTo>
                  <a:lnTo>
                    <a:pt x="0" y="312885"/>
                  </a:lnTo>
                  <a:lnTo>
                    <a:pt x="761" y="320505"/>
                  </a:lnTo>
                  <a:lnTo>
                    <a:pt x="9797" y="356818"/>
                  </a:lnTo>
                  <a:lnTo>
                    <a:pt x="9905" y="357043"/>
                  </a:lnTo>
                  <a:lnTo>
                    <a:pt x="9905" y="304503"/>
                  </a:lnTo>
                  <a:lnTo>
                    <a:pt x="18601" y="261932"/>
                  </a:lnTo>
                  <a:lnTo>
                    <a:pt x="40520" y="222846"/>
                  </a:lnTo>
                  <a:lnTo>
                    <a:pt x="72369" y="187616"/>
                  </a:lnTo>
                  <a:lnTo>
                    <a:pt x="110853" y="156612"/>
                  </a:lnTo>
                  <a:lnTo>
                    <a:pt x="152677" y="130206"/>
                  </a:lnTo>
                  <a:lnTo>
                    <a:pt x="194548" y="108767"/>
                  </a:lnTo>
                  <a:lnTo>
                    <a:pt x="233171" y="92667"/>
                  </a:lnTo>
                  <a:lnTo>
                    <a:pt x="259079" y="82761"/>
                  </a:lnTo>
                  <a:lnTo>
                    <a:pt x="272033" y="77427"/>
                  </a:lnTo>
                  <a:lnTo>
                    <a:pt x="325379" y="60705"/>
                  </a:lnTo>
                  <a:lnTo>
                    <a:pt x="367304" y="49750"/>
                  </a:lnTo>
                  <a:lnTo>
                    <a:pt x="411285" y="40026"/>
                  </a:lnTo>
                  <a:lnTo>
                    <a:pt x="457085" y="31573"/>
                  </a:lnTo>
                  <a:lnTo>
                    <a:pt x="504465" y="24430"/>
                  </a:lnTo>
                  <a:lnTo>
                    <a:pt x="553189" y="18634"/>
                  </a:lnTo>
                  <a:lnTo>
                    <a:pt x="603017" y="14224"/>
                  </a:lnTo>
                  <a:lnTo>
                    <a:pt x="653763" y="11237"/>
                  </a:lnTo>
                  <a:lnTo>
                    <a:pt x="705037" y="9716"/>
                  </a:lnTo>
                  <a:lnTo>
                    <a:pt x="757428" y="9714"/>
                  </a:lnTo>
                  <a:lnTo>
                    <a:pt x="807719" y="11187"/>
                  </a:lnTo>
                  <a:lnTo>
                    <a:pt x="860403" y="14310"/>
                  </a:lnTo>
                  <a:lnTo>
                    <a:pt x="911864" y="19023"/>
                  </a:lnTo>
                  <a:lnTo>
                    <a:pt x="962763" y="25392"/>
                  </a:lnTo>
                  <a:lnTo>
                    <a:pt x="1012864" y="33454"/>
                  </a:lnTo>
                  <a:lnTo>
                    <a:pt x="1061928" y="43248"/>
                  </a:lnTo>
                  <a:lnTo>
                    <a:pt x="1109718" y="54813"/>
                  </a:lnTo>
                  <a:lnTo>
                    <a:pt x="1155994" y="68186"/>
                  </a:lnTo>
                  <a:lnTo>
                    <a:pt x="1200520" y="83407"/>
                  </a:lnTo>
                  <a:lnTo>
                    <a:pt x="1243058" y="100514"/>
                  </a:lnTo>
                  <a:lnTo>
                    <a:pt x="1283369" y="119545"/>
                  </a:lnTo>
                  <a:lnTo>
                    <a:pt x="1321215" y="140538"/>
                  </a:lnTo>
                  <a:lnTo>
                    <a:pt x="1356359" y="163533"/>
                  </a:lnTo>
                  <a:lnTo>
                    <a:pt x="1388363" y="190203"/>
                  </a:lnTo>
                  <a:lnTo>
                    <a:pt x="1421660" y="230026"/>
                  </a:lnTo>
                  <a:lnTo>
                    <a:pt x="1441099" y="268493"/>
                  </a:lnTo>
                  <a:lnTo>
                    <a:pt x="1448163" y="359318"/>
                  </a:lnTo>
                  <a:lnTo>
                    <a:pt x="1456562" y="328640"/>
                  </a:lnTo>
                  <a:lnTo>
                    <a:pt x="1456881" y="294227"/>
                  </a:lnTo>
                  <a:close/>
                </a:path>
                <a:path w="1457325" h="720089">
                  <a:moveTo>
                    <a:pt x="1142237" y="718650"/>
                  </a:moveTo>
                  <a:lnTo>
                    <a:pt x="1142237" y="709887"/>
                  </a:lnTo>
                  <a:lnTo>
                    <a:pt x="1135379" y="714459"/>
                  </a:lnTo>
                  <a:lnTo>
                    <a:pt x="1135155" y="706971"/>
                  </a:lnTo>
                  <a:lnTo>
                    <a:pt x="883157" y="603207"/>
                  </a:lnTo>
                  <a:lnTo>
                    <a:pt x="882395" y="602445"/>
                  </a:lnTo>
                  <a:lnTo>
                    <a:pt x="879347" y="602572"/>
                  </a:lnTo>
                  <a:lnTo>
                    <a:pt x="844295" y="605493"/>
                  </a:lnTo>
                  <a:lnTo>
                    <a:pt x="807719" y="607779"/>
                  </a:lnTo>
                  <a:lnTo>
                    <a:pt x="771905" y="609303"/>
                  </a:lnTo>
                  <a:lnTo>
                    <a:pt x="735329" y="609303"/>
                  </a:lnTo>
                  <a:lnTo>
                    <a:pt x="685724" y="608761"/>
                  </a:lnTo>
                  <a:lnTo>
                    <a:pt x="634918" y="606763"/>
                  </a:lnTo>
                  <a:lnTo>
                    <a:pt x="583261" y="603189"/>
                  </a:lnTo>
                  <a:lnTo>
                    <a:pt x="531104" y="597918"/>
                  </a:lnTo>
                  <a:lnTo>
                    <a:pt x="478796" y="590830"/>
                  </a:lnTo>
                  <a:lnTo>
                    <a:pt x="426686" y="581804"/>
                  </a:lnTo>
                  <a:lnTo>
                    <a:pt x="375125" y="570719"/>
                  </a:lnTo>
                  <a:lnTo>
                    <a:pt x="324461" y="557456"/>
                  </a:lnTo>
                  <a:lnTo>
                    <a:pt x="275045" y="541893"/>
                  </a:lnTo>
                  <a:lnTo>
                    <a:pt x="227227" y="523909"/>
                  </a:lnTo>
                  <a:lnTo>
                    <a:pt x="181355" y="503385"/>
                  </a:lnTo>
                  <a:lnTo>
                    <a:pt x="138683" y="480525"/>
                  </a:lnTo>
                  <a:lnTo>
                    <a:pt x="96523" y="451970"/>
                  </a:lnTo>
                  <a:lnTo>
                    <a:pt x="57621" y="416641"/>
                  </a:lnTo>
                  <a:lnTo>
                    <a:pt x="27246" y="374772"/>
                  </a:lnTo>
                  <a:lnTo>
                    <a:pt x="10667" y="326601"/>
                  </a:lnTo>
                  <a:lnTo>
                    <a:pt x="9905" y="319743"/>
                  </a:lnTo>
                  <a:lnTo>
                    <a:pt x="9905" y="357043"/>
                  </a:lnTo>
                  <a:lnTo>
                    <a:pt x="48744" y="421189"/>
                  </a:lnTo>
                  <a:lnTo>
                    <a:pt x="77297" y="449423"/>
                  </a:lnTo>
                  <a:lnTo>
                    <a:pt x="110996" y="475140"/>
                  </a:lnTo>
                  <a:lnTo>
                    <a:pt x="149162" y="498427"/>
                  </a:lnTo>
                  <a:lnTo>
                    <a:pt x="191116" y="519371"/>
                  </a:lnTo>
                  <a:lnTo>
                    <a:pt x="236177" y="538062"/>
                  </a:lnTo>
                  <a:lnTo>
                    <a:pt x="283666" y="554586"/>
                  </a:lnTo>
                  <a:lnTo>
                    <a:pt x="332903" y="569031"/>
                  </a:lnTo>
                  <a:lnTo>
                    <a:pt x="383209" y="581485"/>
                  </a:lnTo>
                  <a:lnTo>
                    <a:pt x="433904" y="592036"/>
                  </a:lnTo>
                  <a:lnTo>
                    <a:pt x="484308" y="600771"/>
                  </a:lnTo>
                  <a:lnTo>
                    <a:pt x="533741" y="607778"/>
                  </a:lnTo>
                  <a:lnTo>
                    <a:pt x="581525" y="613145"/>
                  </a:lnTo>
                  <a:lnTo>
                    <a:pt x="626979" y="616960"/>
                  </a:lnTo>
                  <a:lnTo>
                    <a:pt x="669424" y="619309"/>
                  </a:lnTo>
                  <a:lnTo>
                    <a:pt x="708180" y="620282"/>
                  </a:lnTo>
                  <a:lnTo>
                    <a:pt x="742567" y="619965"/>
                  </a:lnTo>
                  <a:lnTo>
                    <a:pt x="771905" y="618447"/>
                  </a:lnTo>
                  <a:lnTo>
                    <a:pt x="845057" y="615399"/>
                  </a:lnTo>
                  <a:lnTo>
                    <a:pt x="879347" y="612541"/>
                  </a:lnTo>
                  <a:lnTo>
                    <a:pt x="879347" y="611589"/>
                  </a:lnTo>
                  <a:lnTo>
                    <a:pt x="881633" y="612351"/>
                  </a:lnTo>
                  <a:lnTo>
                    <a:pt x="881633" y="612537"/>
                  </a:lnTo>
                  <a:lnTo>
                    <a:pt x="1138427" y="719031"/>
                  </a:lnTo>
                  <a:lnTo>
                    <a:pt x="1139951" y="719793"/>
                  </a:lnTo>
                  <a:lnTo>
                    <a:pt x="1142237" y="718650"/>
                  </a:lnTo>
                  <a:close/>
                </a:path>
                <a:path w="1457325" h="720089">
                  <a:moveTo>
                    <a:pt x="881633" y="612351"/>
                  </a:moveTo>
                  <a:lnTo>
                    <a:pt x="879347" y="611589"/>
                  </a:lnTo>
                  <a:lnTo>
                    <a:pt x="881260" y="612382"/>
                  </a:lnTo>
                  <a:lnTo>
                    <a:pt x="881633" y="612351"/>
                  </a:lnTo>
                  <a:close/>
                </a:path>
                <a:path w="1457325" h="720089">
                  <a:moveTo>
                    <a:pt x="881260" y="612382"/>
                  </a:moveTo>
                  <a:lnTo>
                    <a:pt x="879347" y="611589"/>
                  </a:lnTo>
                  <a:lnTo>
                    <a:pt x="879347" y="612541"/>
                  </a:lnTo>
                  <a:lnTo>
                    <a:pt x="881260" y="612382"/>
                  </a:lnTo>
                  <a:close/>
                </a:path>
                <a:path w="1457325" h="720089">
                  <a:moveTo>
                    <a:pt x="881633" y="612537"/>
                  </a:moveTo>
                  <a:lnTo>
                    <a:pt x="881633" y="612351"/>
                  </a:lnTo>
                  <a:lnTo>
                    <a:pt x="881260" y="612382"/>
                  </a:lnTo>
                  <a:lnTo>
                    <a:pt x="881633" y="612537"/>
                  </a:lnTo>
                  <a:close/>
                </a:path>
                <a:path w="1457325" h="720089">
                  <a:moveTo>
                    <a:pt x="1448163" y="359318"/>
                  </a:moveTo>
                  <a:lnTo>
                    <a:pt x="1448163" y="305411"/>
                  </a:lnTo>
                  <a:lnTo>
                    <a:pt x="1444334" y="340588"/>
                  </a:lnTo>
                  <a:lnTo>
                    <a:pt x="1431093" y="373830"/>
                  </a:lnTo>
                  <a:lnTo>
                    <a:pt x="1382306" y="433738"/>
                  </a:lnTo>
                  <a:lnTo>
                    <a:pt x="1349724" y="460019"/>
                  </a:lnTo>
                  <a:lnTo>
                    <a:pt x="1313660" y="483593"/>
                  </a:lnTo>
                  <a:lnTo>
                    <a:pt x="1275594" y="504269"/>
                  </a:lnTo>
                  <a:lnTo>
                    <a:pt x="1237009" y="521852"/>
                  </a:lnTo>
                  <a:lnTo>
                    <a:pt x="1199387" y="536151"/>
                  </a:lnTo>
                  <a:lnTo>
                    <a:pt x="1156715" y="550629"/>
                  </a:lnTo>
                  <a:lnTo>
                    <a:pt x="1133855" y="556725"/>
                  </a:lnTo>
                  <a:lnTo>
                    <a:pt x="1132331" y="557487"/>
                  </a:lnTo>
                  <a:lnTo>
                    <a:pt x="1130807" y="559773"/>
                  </a:lnTo>
                  <a:lnTo>
                    <a:pt x="1130807" y="562059"/>
                  </a:lnTo>
                  <a:lnTo>
                    <a:pt x="1135155" y="706971"/>
                  </a:lnTo>
                  <a:lnTo>
                    <a:pt x="1136903" y="707691"/>
                  </a:lnTo>
                  <a:lnTo>
                    <a:pt x="1136903" y="565869"/>
                  </a:lnTo>
                  <a:lnTo>
                    <a:pt x="1139951" y="561297"/>
                  </a:lnTo>
                  <a:lnTo>
                    <a:pt x="1140081" y="565022"/>
                  </a:lnTo>
                  <a:lnTo>
                    <a:pt x="1159763" y="559773"/>
                  </a:lnTo>
                  <a:lnTo>
                    <a:pt x="1181099" y="552153"/>
                  </a:lnTo>
                  <a:lnTo>
                    <a:pt x="1202435" y="545295"/>
                  </a:lnTo>
                  <a:lnTo>
                    <a:pt x="1239216" y="531341"/>
                  </a:lnTo>
                  <a:lnTo>
                    <a:pt x="1276542" y="514498"/>
                  </a:lnTo>
                  <a:lnTo>
                    <a:pt x="1313263" y="494920"/>
                  </a:lnTo>
                  <a:lnTo>
                    <a:pt x="1348232" y="472761"/>
                  </a:lnTo>
                  <a:lnTo>
                    <a:pt x="1380299" y="448175"/>
                  </a:lnTo>
                  <a:lnTo>
                    <a:pt x="1408314" y="421316"/>
                  </a:lnTo>
                  <a:lnTo>
                    <a:pt x="1447595" y="361395"/>
                  </a:lnTo>
                  <a:lnTo>
                    <a:pt x="1448163" y="359318"/>
                  </a:lnTo>
                  <a:close/>
                </a:path>
                <a:path w="1457325" h="720089">
                  <a:moveTo>
                    <a:pt x="1142237" y="709887"/>
                  </a:moveTo>
                  <a:lnTo>
                    <a:pt x="1135155" y="706971"/>
                  </a:lnTo>
                  <a:lnTo>
                    <a:pt x="1135379" y="714459"/>
                  </a:lnTo>
                  <a:lnTo>
                    <a:pt x="1142237" y="709887"/>
                  </a:lnTo>
                  <a:close/>
                </a:path>
                <a:path w="1457325" h="720089">
                  <a:moveTo>
                    <a:pt x="1140081" y="565022"/>
                  </a:moveTo>
                  <a:lnTo>
                    <a:pt x="1139951" y="561297"/>
                  </a:lnTo>
                  <a:lnTo>
                    <a:pt x="1136903" y="565869"/>
                  </a:lnTo>
                  <a:lnTo>
                    <a:pt x="1140081" y="565022"/>
                  </a:lnTo>
                  <a:close/>
                </a:path>
                <a:path w="1457325" h="720089">
                  <a:moveTo>
                    <a:pt x="1145285" y="715983"/>
                  </a:moveTo>
                  <a:lnTo>
                    <a:pt x="1145285" y="714459"/>
                  </a:lnTo>
                  <a:lnTo>
                    <a:pt x="1140081" y="565022"/>
                  </a:lnTo>
                  <a:lnTo>
                    <a:pt x="1136903" y="565869"/>
                  </a:lnTo>
                  <a:lnTo>
                    <a:pt x="1136903" y="707691"/>
                  </a:lnTo>
                  <a:lnTo>
                    <a:pt x="1142237" y="709887"/>
                  </a:lnTo>
                  <a:lnTo>
                    <a:pt x="1142237" y="718650"/>
                  </a:lnTo>
                  <a:lnTo>
                    <a:pt x="1144523" y="717507"/>
                  </a:lnTo>
                  <a:lnTo>
                    <a:pt x="1145285" y="715983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2" name="object 302"/>
          <p:cNvSpPr/>
          <p:nvPr/>
        </p:nvSpPr>
        <p:spPr>
          <a:xfrm>
            <a:off x="8941307" y="4024884"/>
            <a:ext cx="585735" cy="7033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941307" y="5396484"/>
            <a:ext cx="585735" cy="7033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4" name="object 304"/>
          <p:cNvGrpSpPr/>
          <p:nvPr/>
        </p:nvGrpSpPr>
        <p:grpSpPr>
          <a:xfrm>
            <a:off x="5786628" y="2891027"/>
            <a:ext cx="3067050" cy="2981960"/>
            <a:chOff x="5786628" y="2891027"/>
            <a:chExt cx="3067050" cy="2981960"/>
          </a:xfrm>
        </p:grpSpPr>
        <p:sp>
          <p:nvSpPr>
            <p:cNvPr id="305" name="object 305"/>
            <p:cNvSpPr/>
            <p:nvPr/>
          </p:nvSpPr>
          <p:spPr>
            <a:xfrm>
              <a:off x="7008876" y="3196589"/>
              <a:ext cx="1845310" cy="2599690"/>
            </a:xfrm>
            <a:custGeom>
              <a:avLst/>
              <a:gdLst/>
              <a:ahLst/>
              <a:cxnLst/>
              <a:rect l="l" t="t" r="r" b="b"/>
              <a:pathLst>
                <a:path w="1845309" h="2599690">
                  <a:moveTo>
                    <a:pt x="1663446" y="1218438"/>
                  </a:moveTo>
                  <a:lnTo>
                    <a:pt x="47244" y="1142238"/>
                  </a:lnTo>
                  <a:lnTo>
                    <a:pt x="46482" y="1152144"/>
                  </a:lnTo>
                  <a:lnTo>
                    <a:pt x="1663446" y="1228344"/>
                  </a:lnTo>
                  <a:lnTo>
                    <a:pt x="1663446" y="1218438"/>
                  </a:lnTo>
                  <a:close/>
                </a:path>
                <a:path w="1845309" h="2599690">
                  <a:moveTo>
                    <a:pt x="1664970" y="8382"/>
                  </a:moveTo>
                  <a:lnTo>
                    <a:pt x="1661160" y="0"/>
                  </a:lnTo>
                  <a:lnTo>
                    <a:pt x="0" y="762000"/>
                  </a:lnTo>
                  <a:lnTo>
                    <a:pt x="3810" y="770382"/>
                  </a:lnTo>
                  <a:lnTo>
                    <a:pt x="1664970" y="8382"/>
                  </a:lnTo>
                  <a:close/>
                </a:path>
                <a:path w="1845309" h="2599690">
                  <a:moveTo>
                    <a:pt x="1844802" y="2590800"/>
                  </a:moveTo>
                  <a:lnTo>
                    <a:pt x="138684" y="1828800"/>
                  </a:lnTo>
                  <a:lnTo>
                    <a:pt x="134874" y="1837182"/>
                  </a:lnTo>
                  <a:lnTo>
                    <a:pt x="1840992" y="2599182"/>
                  </a:lnTo>
                  <a:lnTo>
                    <a:pt x="1844802" y="259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791200" y="2895599"/>
              <a:ext cx="1752600" cy="2971800"/>
            </a:xfrm>
            <a:custGeom>
              <a:avLst/>
              <a:gdLst/>
              <a:ahLst/>
              <a:cxnLst/>
              <a:rect l="l" t="t" r="r" b="b"/>
              <a:pathLst>
                <a:path w="1752600" h="2971800">
                  <a:moveTo>
                    <a:pt x="1752600" y="2971799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1752600" y="29717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786628" y="2891027"/>
              <a:ext cx="1762760" cy="2981960"/>
            </a:xfrm>
            <a:custGeom>
              <a:avLst/>
              <a:gdLst/>
              <a:ahLst/>
              <a:cxnLst/>
              <a:rect l="l" t="t" r="r" b="b"/>
              <a:pathLst>
                <a:path w="1762759" h="2981960">
                  <a:moveTo>
                    <a:pt x="1762505" y="2981705"/>
                  </a:moveTo>
                  <a:lnTo>
                    <a:pt x="1762505" y="0"/>
                  </a:lnTo>
                  <a:lnTo>
                    <a:pt x="0" y="0"/>
                  </a:lnTo>
                  <a:lnTo>
                    <a:pt x="0" y="2981706"/>
                  </a:lnTo>
                  <a:lnTo>
                    <a:pt x="4572" y="2981706"/>
                  </a:lnTo>
                  <a:lnTo>
                    <a:pt x="4572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1752600" y="9905"/>
                  </a:lnTo>
                  <a:lnTo>
                    <a:pt x="1752600" y="4571"/>
                  </a:lnTo>
                  <a:lnTo>
                    <a:pt x="1757172" y="9905"/>
                  </a:lnTo>
                  <a:lnTo>
                    <a:pt x="1757172" y="2981705"/>
                  </a:lnTo>
                  <a:lnTo>
                    <a:pt x="1762505" y="2981705"/>
                  </a:lnTo>
                  <a:close/>
                </a:path>
                <a:path w="1762759" h="2981960">
                  <a:moveTo>
                    <a:pt x="9906" y="9905"/>
                  </a:moveTo>
                  <a:lnTo>
                    <a:pt x="9906" y="4571"/>
                  </a:lnTo>
                  <a:lnTo>
                    <a:pt x="4572" y="9905"/>
                  </a:lnTo>
                  <a:lnTo>
                    <a:pt x="9906" y="9905"/>
                  </a:lnTo>
                  <a:close/>
                </a:path>
                <a:path w="1762759" h="2981960">
                  <a:moveTo>
                    <a:pt x="9906" y="2971800"/>
                  </a:moveTo>
                  <a:lnTo>
                    <a:pt x="9906" y="9905"/>
                  </a:lnTo>
                  <a:lnTo>
                    <a:pt x="4572" y="9905"/>
                  </a:lnTo>
                  <a:lnTo>
                    <a:pt x="4572" y="2971800"/>
                  </a:lnTo>
                  <a:lnTo>
                    <a:pt x="9906" y="2971800"/>
                  </a:lnTo>
                  <a:close/>
                </a:path>
                <a:path w="1762759" h="2981960">
                  <a:moveTo>
                    <a:pt x="1757172" y="2971799"/>
                  </a:moveTo>
                  <a:lnTo>
                    <a:pt x="4572" y="2971800"/>
                  </a:lnTo>
                  <a:lnTo>
                    <a:pt x="9906" y="2976372"/>
                  </a:lnTo>
                  <a:lnTo>
                    <a:pt x="9906" y="2981706"/>
                  </a:lnTo>
                  <a:lnTo>
                    <a:pt x="1752600" y="2981705"/>
                  </a:lnTo>
                  <a:lnTo>
                    <a:pt x="1752600" y="2976371"/>
                  </a:lnTo>
                  <a:lnTo>
                    <a:pt x="1757172" y="2971799"/>
                  </a:lnTo>
                  <a:close/>
                </a:path>
                <a:path w="1762759" h="2981960">
                  <a:moveTo>
                    <a:pt x="9906" y="2981706"/>
                  </a:moveTo>
                  <a:lnTo>
                    <a:pt x="9906" y="2976372"/>
                  </a:lnTo>
                  <a:lnTo>
                    <a:pt x="4572" y="2971800"/>
                  </a:lnTo>
                  <a:lnTo>
                    <a:pt x="4572" y="2981706"/>
                  </a:lnTo>
                  <a:lnTo>
                    <a:pt x="9906" y="2981706"/>
                  </a:lnTo>
                  <a:close/>
                </a:path>
                <a:path w="1762759" h="2981960">
                  <a:moveTo>
                    <a:pt x="1757172" y="9905"/>
                  </a:moveTo>
                  <a:lnTo>
                    <a:pt x="1752600" y="4571"/>
                  </a:lnTo>
                  <a:lnTo>
                    <a:pt x="1752600" y="9905"/>
                  </a:lnTo>
                  <a:lnTo>
                    <a:pt x="1757172" y="9905"/>
                  </a:lnTo>
                  <a:close/>
                </a:path>
                <a:path w="1762759" h="2981960">
                  <a:moveTo>
                    <a:pt x="1757172" y="2971799"/>
                  </a:moveTo>
                  <a:lnTo>
                    <a:pt x="1757172" y="9905"/>
                  </a:lnTo>
                  <a:lnTo>
                    <a:pt x="1752600" y="9905"/>
                  </a:lnTo>
                  <a:lnTo>
                    <a:pt x="1752600" y="2971799"/>
                  </a:lnTo>
                  <a:lnTo>
                    <a:pt x="1757172" y="2971799"/>
                  </a:lnTo>
                  <a:close/>
                </a:path>
                <a:path w="1762759" h="2981960">
                  <a:moveTo>
                    <a:pt x="1757172" y="2981705"/>
                  </a:moveTo>
                  <a:lnTo>
                    <a:pt x="1757172" y="2971799"/>
                  </a:lnTo>
                  <a:lnTo>
                    <a:pt x="1752600" y="2976371"/>
                  </a:lnTo>
                  <a:lnTo>
                    <a:pt x="1752600" y="2981705"/>
                  </a:lnTo>
                  <a:lnTo>
                    <a:pt x="1757172" y="29817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308"/>
          <p:cNvSpPr txBox="1"/>
          <p:nvPr/>
        </p:nvSpPr>
        <p:spPr>
          <a:xfrm>
            <a:off x="5888990" y="5559044"/>
            <a:ext cx="15748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App+Web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9" name="object 309"/>
          <p:cNvGrpSpPr/>
          <p:nvPr/>
        </p:nvGrpSpPr>
        <p:grpSpPr>
          <a:xfrm>
            <a:off x="833627" y="6015228"/>
            <a:ext cx="3507740" cy="520700"/>
            <a:chOff x="833627" y="6015228"/>
            <a:chExt cx="3507740" cy="520700"/>
          </a:xfrm>
        </p:grpSpPr>
        <p:sp>
          <p:nvSpPr>
            <p:cNvPr id="310" name="object 310"/>
            <p:cNvSpPr/>
            <p:nvPr/>
          </p:nvSpPr>
          <p:spPr>
            <a:xfrm>
              <a:off x="919756" y="6530340"/>
              <a:ext cx="3331446" cy="7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833627" y="6015228"/>
              <a:ext cx="3507486" cy="5158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833627" y="6015228"/>
              <a:ext cx="3507740" cy="520700"/>
            </a:xfrm>
            <a:custGeom>
              <a:avLst/>
              <a:gdLst/>
              <a:ahLst/>
              <a:cxnLst/>
              <a:rect l="l" t="t" r="r" b="b"/>
              <a:pathLst>
                <a:path w="3507740" h="520700">
                  <a:moveTo>
                    <a:pt x="3507486" y="430530"/>
                  </a:moveTo>
                  <a:lnTo>
                    <a:pt x="3507486" y="89916"/>
                  </a:lnTo>
                  <a:lnTo>
                    <a:pt x="3506724" y="80772"/>
                  </a:lnTo>
                  <a:lnTo>
                    <a:pt x="3477158" y="23145"/>
                  </a:lnTo>
                  <a:lnTo>
                    <a:pt x="3425952" y="762"/>
                  </a:lnTo>
                  <a:lnTo>
                    <a:pt x="3417570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425952" y="9906"/>
                  </a:lnTo>
                  <a:lnTo>
                    <a:pt x="3433572" y="11430"/>
                  </a:lnTo>
                  <a:lnTo>
                    <a:pt x="3457573" y="20613"/>
                  </a:lnTo>
                  <a:lnTo>
                    <a:pt x="3476953" y="36499"/>
                  </a:lnTo>
                  <a:lnTo>
                    <a:pt x="3490645" y="57567"/>
                  </a:lnTo>
                  <a:lnTo>
                    <a:pt x="3497579" y="82296"/>
                  </a:lnTo>
                  <a:lnTo>
                    <a:pt x="3497579" y="469812"/>
                  </a:lnTo>
                  <a:lnTo>
                    <a:pt x="3499094" y="467456"/>
                  </a:lnTo>
                  <a:lnTo>
                    <a:pt x="3506724" y="439674"/>
                  </a:lnTo>
                  <a:lnTo>
                    <a:pt x="3507486" y="430530"/>
                  </a:lnTo>
                  <a:close/>
                </a:path>
                <a:path w="3507740" h="520700">
                  <a:moveTo>
                    <a:pt x="3497579" y="469812"/>
                  </a:moveTo>
                  <a:lnTo>
                    <a:pt x="3497579" y="438912"/>
                  </a:lnTo>
                  <a:lnTo>
                    <a:pt x="3496055" y="447294"/>
                  </a:lnTo>
                  <a:lnTo>
                    <a:pt x="3486426" y="471519"/>
                  </a:lnTo>
                  <a:lnTo>
                    <a:pt x="3450393" y="503809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417570" y="520446"/>
                  </a:lnTo>
                  <a:lnTo>
                    <a:pt x="3435858" y="518922"/>
                  </a:lnTo>
                  <a:lnTo>
                    <a:pt x="3462661" y="508420"/>
                  </a:lnTo>
                  <a:lnTo>
                    <a:pt x="3484073" y="490818"/>
                  </a:lnTo>
                  <a:lnTo>
                    <a:pt x="3497579" y="46981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3" name="object 313"/>
          <p:cNvSpPr txBox="1"/>
          <p:nvPr/>
        </p:nvSpPr>
        <p:spPr>
          <a:xfrm>
            <a:off x="942086" y="6069583"/>
            <a:ext cx="3272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Web-based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4038600" y="4186428"/>
            <a:ext cx="1617345" cy="10160"/>
          </a:xfrm>
          <a:custGeom>
            <a:avLst/>
            <a:gdLst/>
            <a:ahLst/>
            <a:cxnLst/>
            <a:rect l="l" t="t" r="r" b="b"/>
            <a:pathLst>
              <a:path w="1617345" h="10160">
                <a:moveTo>
                  <a:pt x="1616964" y="9905"/>
                </a:moveTo>
                <a:lnTo>
                  <a:pt x="1616964" y="0"/>
                </a:lnTo>
                <a:lnTo>
                  <a:pt x="0" y="0"/>
                </a:lnTo>
                <a:lnTo>
                  <a:pt x="0" y="9905"/>
                </a:lnTo>
                <a:lnTo>
                  <a:pt x="1616964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5" name="object 315"/>
          <p:cNvGrpSpPr/>
          <p:nvPr/>
        </p:nvGrpSpPr>
        <p:grpSpPr>
          <a:xfrm>
            <a:off x="6118421" y="3199961"/>
            <a:ext cx="1108075" cy="2288540"/>
            <a:chOff x="6118421" y="3199961"/>
            <a:chExt cx="1108075" cy="2288540"/>
          </a:xfrm>
        </p:grpSpPr>
        <p:sp>
          <p:nvSpPr>
            <p:cNvPr id="316" name="object 316"/>
            <p:cNvSpPr/>
            <p:nvPr/>
          </p:nvSpPr>
          <p:spPr>
            <a:xfrm>
              <a:off x="6118860" y="5279898"/>
              <a:ext cx="1107440" cy="208279"/>
            </a:xfrm>
            <a:custGeom>
              <a:avLst/>
              <a:gdLst/>
              <a:ahLst/>
              <a:cxnLst/>
              <a:rect l="l" t="t" r="r" b="b"/>
              <a:pathLst>
                <a:path w="1107440" h="208279">
                  <a:moveTo>
                    <a:pt x="1107186" y="208025"/>
                  </a:moveTo>
                  <a:lnTo>
                    <a:pt x="1107186" y="0"/>
                  </a:lnTo>
                  <a:lnTo>
                    <a:pt x="0" y="0"/>
                  </a:lnTo>
                  <a:lnTo>
                    <a:pt x="0" y="208025"/>
                  </a:lnTo>
                  <a:lnTo>
                    <a:pt x="1107186" y="208025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118860" y="5279898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40">
                  <a:moveTo>
                    <a:pt x="0" y="0"/>
                  </a:moveTo>
                  <a:lnTo>
                    <a:pt x="11071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118860" y="5487923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40">
                  <a:moveTo>
                    <a:pt x="11071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132576" y="3200399"/>
              <a:ext cx="1077595" cy="72390"/>
            </a:xfrm>
            <a:custGeom>
              <a:avLst/>
              <a:gdLst/>
              <a:ahLst/>
              <a:cxnLst/>
              <a:rect l="l" t="t" r="r" b="b"/>
              <a:pathLst>
                <a:path w="1077595" h="72389">
                  <a:moveTo>
                    <a:pt x="1077468" y="72389"/>
                  </a:moveTo>
                  <a:lnTo>
                    <a:pt x="986028" y="0"/>
                  </a:lnTo>
                  <a:lnTo>
                    <a:pt x="99060" y="0"/>
                  </a:lnTo>
                  <a:lnTo>
                    <a:pt x="0" y="72389"/>
                  </a:lnTo>
                  <a:lnTo>
                    <a:pt x="1077468" y="72389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132576" y="3272027"/>
              <a:ext cx="1077595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107746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118604" y="3200399"/>
              <a:ext cx="91440" cy="71755"/>
            </a:xfrm>
            <a:custGeom>
              <a:avLst/>
              <a:gdLst/>
              <a:ahLst/>
              <a:cxnLst/>
              <a:rect l="l" t="t" r="r" b="b"/>
              <a:pathLst>
                <a:path w="91440" h="71754">
                  <a:moveTo>
                    <a:pt x="0" y="0"/>
                  </a:moveTo>
                  <a:lnTo>
                    <a:pt x="9144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231636" y="3200399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>
                  <a:moveTo>
                    <a:pt x="0" y="0"/>
                  </a:moveTo>
                  <a:lnTo>
                    <a:pt x="8869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132576" y="3200399"/>
              <a:ext cx="99060" cy="71755"/>
            </a:xfrm>
            <a:custGeom>
              <a:avLst/>
              <a:gdLst/>
              <a:ahLst/>
              <a:cxnLst/>
              <a:rect l="l" t="t" r="r" b="b"/>
              <a:pathLst>
                <a:path w="99060" h="71754">
                  <a:moveTo>
                    <a:pt x="0" y="71627"/>
                  </a:moveTo>
                  <a:lnTo>
                    <a:pt x="99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118860" y="3272789"/>
              <a:ext cx="1107440" cy="2096770"/>
            </a:xfrm>
            <a:custGeom>
              <a:avLst/>
              <a:gdLst/>
              <a:ahLst/>
              <a:cxnLst/>
              <a:rect l="l" t="t" r="r" b="b"/>
              <a:pathLst>
                <a:path w="1107440" h="2096770">
                  <a:moveTo>
                    <a:pt x="1107186" y="2079498"/>
                  </a:moveTo>
                  <a:lnTo>
                    <a:pt x="1107185" y="16763"/>
                  </a:lnTo>
                  <a:lnTo>
                    <a:pt x="1106423" y="15239"/>
                  </a:lnTo>
                  <a:lnTo>
                    <a:pt x="1105661" y="12192"/>
                  </a:lnTo>
                  <a:lnTo>
                    <a:pt x="1102613" y="9143"/>
                  </a:lnTo>
                  <a:lnTo>
                    <a:pt x="1101851" y="7619"/>
                  </a:lnTo>
                  <a:lnTo>
                    <a:pt x="1100327" y="6095"/>
                  </a:lnTo>
                  <a:lnTo>
                    <a:pt x="1098803" y="3810"/>
                  </a:lnTo>
                  <a:lnTo>
                    <a:pt x="1096517" y="3048"/>
                  </a:lnTo>
                  <a:lnTo>
                    <a:pt x="1094993" y="2286"/>
                  </a:lnTo>
                  <a:lnTo>
                    <a:pt x="1093469" y="762"/>
                  </a:lnTo>
                  <a:lnTo>
                    <a:pt x="1090421" y="0"/>
                  </a:lnTo>
                  <a:lnTo>
                    <a:pt x="16763" y="0"/>
                  </a:lnTo>
                  <a:lnTo>
                    <a:pt x="9143" y="3810"/>
                  </a:lnTo>
                  <a:lnTo>
                    <a:pt x="7619" y="6095"/>
                  </a:lnTo>
                  <a:lnTo>
                    <a:pt x="5333" y="7619"/>
                  </a:lnTo>
                  <a:lnTo>
                    <a:pt x="4571" y="9143"/>
                  </a:lnTo>
                  <a:lnTo>
                    <a:pt x="3047" y="11430"/>
                  </a:lnTo>
                  <a:lnTo>
                    <a:pt x="2285" y="12192"/>
                  </a:lnTo>
                  <a:lnTo>
                    <a:pt x="1523" y="15239"/>
                  </a:lnTo>
                  <a:lnTo>
                    <a:pt x="1523" y="16763"/>
                  </a:lnTo>
                  <a:lnTo>
                    <a:pt x="0" y="19050"/>
                  </a:lnTo>
                  <a:lnTo>
                    <a:pt x="0" y="2074926"/>
                  </a:lnTo>
                  <a:lnTo>
                    <a:pt x="2009" y="2082797"/>
                  </a:lnTo>
                  <a:lnTo>
                    <a:pt x="6210" y="2089170"/>
                  </a:lnTo>
                  <a:lnTo>
                    <a:pt x="12258" y="2093755"/>
                  </a:lnTo>
                  <a:lnTo>
                    <a:pt x="19811" y="2096262"/>
                  </a:lnTo>
                  <a:lnTo>
                    <a:pt x="1090422" y="2096262"/>
                  </a:lnTo>
                  <a:lnTo>
                    <a:pt x="1094994" y="2093976"/>
                  </a:lnTo>
                  <a:lnTo>
                    <a:pt x="1096517" y="2092452"/>
                  </a:lnTo>
                  <a:lnTo>
                    <a:pt x="1098804" y="2091689"/>
                  </a:lnTo>
                  <a:lnTo>
                    <a:pt x="1101852" y="2088642"/>
                  </a:lnTo>
                  <a:lnTo>
                    <a:pt x="1102614" y="2087118"/>
                  </a:lnTo>
                  <a:lnTo>
                    <a:pt x="1104900" y="2085594"/>
                  </a:lnTo>
                  <a:lnTo>
                    <a:pt x="1105661" y="2084070"/>
                  </a:lnTo>
                  <a:lnTo>
                    <a:pt x="1106423" y="2081022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202424" y="53690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203948" y="53690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206996" y="53682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285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209282" y="53675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285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211568" y="53667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285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213854" y="53652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215377" y="53644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285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217663" y="53629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188" y="5360670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1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19950" y="53599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21474" y="53576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1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222236" y="535609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4">
                  <a:moveTo>
                    <a:pt x="2285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225284" y="3284981"/>
              <a:ext cx="0" cy="2203450"/>
            </a:xfrm>
            <a:custGeom>
              <a:avLst/>
              <a:gdLst/>
              <a:ahLst/>
              <a:cxnLst/>
              <a:rect l="l" t="t" r="r" b="b"/>
              <a:pathLst>
                <a:path h="2203450">
                  <a:moveTo>
                    <a:pt x="0" y="0"/>
                  </a:moveTo>
                  <a:lnTo>
                    <a:pt x="0" y="22029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224522" y="535228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1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225284" y="5349239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761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225284" y="3288792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0"/>
                  </a:moveTo>
                  <a:lnTo>
                    <a:pt x="762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224522" y="328726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222236" y="3283457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4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221474" y="32811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219950" y="32804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219188" y="3278123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217663" y="3276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215377" y="3275838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213854" y="32743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211568" y="327355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209282" y="32727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206996" y="32727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203948" y="327202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202424" y="327202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6142482" y="3272027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0" y="0"/>
                  </a:moveTo>
                  <a:lnTo>
                    <a:pt x="10599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6140196" y="327202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137910" y="32720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135624" y="32727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133338" y="32727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131052" y="327355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129528" y="32743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127242" y="3275838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126480" y="3276600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124194" y="327812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2286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122670" y="32804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121908" y="32811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121146" y="328345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120384" y="328498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118860" y="32872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118860" y="3288791"/>
              <a:ext cx="0" cy="2199640"/>
            </a:xfrm>
            <a:custGeom>
              <a:avLst/>
              <a:gdLst/>
              <a:ahLst/>
              <a:cxnLst/>
              <a:rect l="l" t="t" r="r" b="b"/>
              <a:pathLst>
                <a:path h="2199640">
                  <a:moveTo>
                    <a:pt x="0" y="0"/>
                  </a:moveTo>
                  <a:lnTo>
                    <a:pt x="0" y="2199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118860" y="53522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120384" y="535381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121146" y="535609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121908" y="53576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122670" y="53599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124194" y="5360670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286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126480" y="53629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127242" y="53644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129528" y="536524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131052" y="53667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133338" y="53675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135624" y="53682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137910" y="53690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140196" y="53690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142482" y="5369051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105994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171182" y="34503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182106" y="3450336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182106" y="34503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60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182106" y="3456431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171182" y="52440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182106" y="5244083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182106" y="52440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6182106" y="5249417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168896" y="3425190"/>
              <a:ext cx="50800" cy="1824355"/>
            </a:xfrm>
            <a:custGeom>
              <a:avLst/>
              <a:gdLst/>
              <a:ahLst/>
              <a:cxnLst/>
              <a:rect l="l" t="t" r="r" b="b"/>
              <a:pathLst>
                <a:path w="50800" h="1824354">
                  <a:moveTo>
                    <a:pt x="50292" y="1824227"/>
                  </a:moveTo>
                  <a:lnTo>
                    <a:pt x="50292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50292" y="1824227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219188" y="3425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7168896" y="342519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168896" y="3425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168896" y="524941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168896" y="34267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29" h="1823085">
                  <a:moveTo>
                    <a:pt x="23622" y="1822704"/>
                  </a:moveTo>
                  <a:lnTo>
                    <a:pt x="23621" y="0"/>
                  </a:lnTo>
                  <a:lnTo>
                    <a:pt x="2285" y="762"/>
                  </a:lnTo>
                  <a:lnTo>
                    <a:pt x="0" y="1800606"/>
                  </a:lnTo>
                  <a:lnTo>
                    <a:pt x="23622" y="1822704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168896" y="52273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29" h="22225">
                  <a:moveTo>
                    <a:pt x="23622" y="22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192518" y="34267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171182" y="3426713"/>
              <a:ext cx="21590" cy="1270"/>
            </a:xfrm>
            <a:custGeom>
              <a:avLst/>
              <a:gdLst/>
              <a:ahLst/>
              <a:cxnLst/>
              <a:rect l="l" t="t" r="r" b="b"/>
              <a:pathLst>
                <a:path w="21590" h="1270">
                  <a:moveTo>
                    <a:pt x="0" y="762"/>
                  </a:moveTo>
                  <a:lnTo>
                    <a:pt x="213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168896" y="3427475"/>
              <a:ext cx="2540" cy="1800225"/>
            </a:xfrm>
            <a:custGeom>
              <a:avLst/>
              <a:gdLst/>
              <a:ahLst/>
              <a:cxnLst/>
              <a:rect l="l" t="t" r="r" b="b"/>
              <a:pathLst>
                <a:path w="2540" h="1800225">
                  <a:moveTo>
                    <a:pt x="0" y="1799844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6132576" y="3425190"/>
              <a:ext cx="49530" cy="1824355"/>
            </a:xfrm>
            <a:custGeom>
              <a:avLst/>
              <a:gdLst/>
              <a:ahLst/>
              <a:cxnLst/>
              <a:rect l="l" t="t" r="r" b="b"/>
              <a:pathLst>
                <a:path w="49529" h="1824354">
                  <a:moveTo>
                    <a:pt x="49529" y="1824227"/>
                  </a:moveTo>
                  <a:lnTo>
                    <a:pt x="49529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49529" y="1824227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6132576" y="3425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6132576" y="3425190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4952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6182106" y="3425190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6132576" y="52494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6158484" y="34267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29" h="1823085">
                  <a:moveTo>
                    <a:pt x="23622" y="1800606"/>
                  </a:moveTo>
                  <a:lnTo>
                    <a:pt x="22860" y="762"/>
                  </a:lnTo>
                  <a:lnTo>
                    <a:pt x="0" y="0"/>
                  </a:lnTo>
                  <a:lnTo>
                    <a:pt x="0" y="1822704"/>
                  </a:lnTo>
                  <a:lnTo>
                    <a:pt x="23622" y="1800606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6158484" y="5227320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29" h="22225">
                  <a:moveTo>
                    <a:pt x="0" y="22098"/>
                  </a:moveTo>
                  <a:lnTo>
                    <a:pt x="2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6158484" y="34267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6158484" y="3426713"/>
              <a:ext cx="22860" cy="1270"/>
            </a:xfrm>
            <a:custGeom>
              <a:avLst/>
              <a:gdLst/>
              <a:ahLst/>
              <a:cxnLst/>
              <a:rect l="l" t="t" r="r" b="b"/>
              <a:pathLst>
                <a:path w="22860" h="1270">
                  <a:moveTo>
                    <a:pt x="2286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6181344" y="3427475"/>
              <a:ext cx="1270" cy="1800225"/>
            </a:xfrm>
            <a:custGeom>
              <a:avLst/>
              <a:gdLst/>
              <a:ahLst/>
              <a:cxnLst/>
              <a:rect l="l" t="t" r="r" b="b"/>
              <a:pathLst>
                <a:path w="1270" h="1800225">
                  <a:moveTo>
                    <a:pt x="762" y="17998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6181344" y="3427475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5">
                  <a:moveTo>
                    <a:pt x="98983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171182" y="342747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181344" y="3432809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5">
                  <a:moveTo>
                    <a:pt x="0" y="0"/>
                  </a:moveTo>
                  <a:lnTo>
                    <a:pt x="9898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181344" y="342747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952049" y="3315785"/>
              <a:ext cx="244716" cy="7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203442" y="4228338"/>
              <a:ext cx="951230" cy="15240"/>
            </a:xfrm>
            <a:custGeom>
              <a:avLst/>
              <a:gdLst/>
              <a:ahLst/>
              <a:cxnLst/>
              <a:rect l="l" t="t" r="r" b="b"/>
              <a:pathLst>
                <a:path w="951229" h="15239">
                  <a:moveTo>
                    <a:pt x="950976" y="15239"/>
                  </a:moveTo>
                  <a:lnTo>
                    <a:pt x="950976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950976" y="15239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7154418" y="42283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203442" y="4243577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0" y="0"/>
                  </a:moveTo>
                  <a:lnTo>
                    <a:pt x="9509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203442" y="422833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203442" y="4228338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9509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880098" y="343509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39">
                  <a:moveTo>
                    <a:pt x="100583" y="9905"/>
                  </a:moveTo>
                  <a:lnTo>
                    <a:pt x="100583" y="6095"/>
                  </a:lnTo>
                  <a:lnTo>
                    <a:pt x="99821" y="5333"/>
                  </a:lnTo>
                  <a:lnTo>
                    <a:pt x="99821" y="4571"/>
                  </a:lnTo>
                  <a:lnTo>
                    <a:pt x="99059" y="3047"/>
                  </a:lnTo>
                  <a:lnTo>
                    <a:pt x="98297" y="2285"/>
                  </a:lnTo>
                  <a:lnTo>
                    <a:pt x="96773" y="1523"/>
                  </a:lnTo>
                  <a:lnTo>
                    <a:pt x="96011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5333" y="761"/>
                  </a:lnTo>
                  <a:lnTo>
                    <a:pt x="4571" y="1523"/>
                  </a:lnTo>
                  <a:lnTo>
                    <a:pt x="3047" y="1523"/>
                  </a:lnTo>
                  <a:lnTo>
                    <a:pt x="1523" y="3047"/>
                  </a:lnTo>
                  <a:lnTo>
                    <a:pt x="1523" y="4571"/>
                  </a:lnTo>
                  <a:lnTo>
                    <a:pt x="761" y="4571"/>
                  </a:lnTo>
                  <a:lnTo>
                    <a:pt x="761" y="5333"/>
                  </a:lnTo>
                  <a:lnTo>
                    <a:pt x="0" y="6095"/>
                  </a:lnTo>
                  <a:lnTo>
                    <a:pt x="0" y="9905"/>
                  </a:lnTo>
                  <a:lnTo>
                    <a:pt x="761" y="9905"/>
                  </a:lnTo>
                  <a:lnTo>
                    <a:pt x="761" y="10667"/>
                  </a:lnTo>
                  <a:lnTo>
                    <a:pt x="1523" y="11429"/>
                  </a:lnTo>
                  <a:lnTo>
                    <a:pt x="1523" y="12953"/>
                  </a:lnTo>
                  <a:lnTo>
                    <a:pt x="2285" y="13715"/>
                  </a:lnTo>
                  <a:lnTo>
                    <a:pt x="3047" y="13715"/>
                  </a:lnTo>
                  <a:lnTo>
                    <a:pt x="4571" y="14477"/>
                  </a:lnTo>
                  <a:lnTo>
                    <a:pt x="5333" y="14477"/>
                  </a:lnTo>
                  <a:lnTo>
                    <a:pt x="6095" y="15239"/>
                  </a:lnTo>
                  <a:lnTo>
                    <a:pt x="94487" y="15239"/>
                  </a:lnTo>
                  <a:lnTo>
                    <a:pt x="95249" y="14477"/>
                  </a:lnTo>
                  <a:lnTo>
                    <a:pt x="96011" y="14477"/>
                  </a:lnTo>
                  <a:lnTo>
                    <a:pt x="96773" y="13715"/>
                  </a:lnTo>
                  <a:lnTo>
                    <a:pt x="98297" y="13715"/>
                  </a:lnTo>
                  <a:lnTo>
                    <a:pt x="99059" y="12953"/>
                  </a:lnTo>
                  <a:lnTo>
                    <a:pt x="99059" y="12191"/>
                  </a:lnTo>
                  <a:lnTo>
                    <a:pt x="99821" y="11429"/>
                  </a:lnTo>
                  <a:lnTo>
                    <a:pt x="99821" y="9905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972300" y="34503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974586" y="34495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975348" y="34495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976110" y="34488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  <a:path w="1270" h="1270">
                  <a:moveTo>
                    <a:pt x="761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976872" y="34488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978396" y="3448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979158" y="344728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979158" y="344652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979920" y="34457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979920" y="344500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979920" y="3445002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980682" y="3443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980682" y="34427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980682" y="34419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980682" y="3441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979920" y="34404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979920" y="34396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979158" y="3438143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978396" y="34373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976872" y="343662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  <a:path w="1904"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976110" y="343662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975348" y="343585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973824" y="343585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973062" y="3435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972300" y="34350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888480" y="3435095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0" y="0"/>
                  </a:moveTo>
                  <a:lnTo>
                    <a:pt x="83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887718" y="34350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886956" y="3435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885432" y="343585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884670" y="343585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883146" y="343662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6883146" y="34366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882384" y="343662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6881622" y="34373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6881622" y="34381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880860" y="34396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880860" y="34396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880098" y="34404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880098" y="3441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880098" y="34419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880098" y="34427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880098" y="3443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880098" y="3445002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880860" y="344500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880860" y="34457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881622" y="34465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6881622" y="344728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6881622" y="3448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6882384" y="34488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883146" y="344881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883146" y="34488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884670" y="34495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885432" y="34495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886194" y="34503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888480" y="3450336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995922" y="3435095"/>
              <a:ext cx="100965" cy="15875"/>
            </a:xfrm>
            <a:custGeom>
              <a:avLst/>
              <a:gdLst/>
              <a:ahLst/>
              <a:cxnLst/>
              <a:rect l="l" t="t" r="r" b="b"/>
              <a:pathLst>
                <a:path w="100965" h="15875">
                  <a:moveTo>
                    <a:pt x="100584" y="7619"/>
                  </a:moveTo>
                  <a:lnTo>
                    <a:pt x="99822" y="6857"/>
                  </a:lnTo>
                  <a:lnTo>
                    <a:pt x="99822" y="4571"/>
                  </a:lnTo>
                  <a:lnTo>
                    <a:pt x="99060" y="4571"/>
                  </a:lnTo>
                  <a:lnTo>
                    <a:pt x="99060" y="3047"/>
                  </a:lnTo>
                  <a:lnTo>
                    <a:pt x="97536" y="3047"/>
                  </a:lnTo>
                  <a:lnTo>
                    <a:pt x="97536" y="2285"/>
                  </a:lnTo>
                  <a:lnTo>
                    <a:pt x="96774" y="1523"/>
                  </a:lnTo>
                  <a:lnTo>
                    <a:pt x="95250" y="1523"/>
                  </a:lnTo>
                  <a:lnTo>
                    <a:pt x="95250" y="761"/>
                  </a:lnTo>
                  <a:lnTo>
                    <a:pt x="93726" y="761"/>
                  </a:lnTo>
                  <a:lnTo>
                    <a:pt x="92964" y="0"/>
                  </a:lnTo>
                  <a:lnTo>
                    <a:pt x="7620" y="0"/>
                  </a:lnTo>
                  <a:lnTo>
                    <a:pt x="6858" y="761"/>
                  </a:lnTo>
                  <a:lnTo>
                    <a:pt x="4572" y="761"/>
                  </a:lnTo>
                  <a:lnTo>
                    <a:pt x="3810" y="1523"/>
                  </a:lnTo>
                  <a:lnTo>
                    <a:pt x="2286" y="1523"/>
                  </a:lnTo>
                  <a:lnTo>
                    <a:pt x="2286" y="2285"/>
                  </a:lnTo>
                  <a:lnTo>
                    <a:pt x="1524" y="3047"/>
                  </a:lnTo>
                  <a:lnTo>
                    <a:pt x="762" y="3047"/>
                  </a:lnTo>
                  <a:lnTo>
                    <a:pt x="762" y="4571"/>
                  </a:lnTo>
                  <a:lnTo>
                    <a:pt x="0" y="5333"/>
                  </a:lnTo>
                  <a:lnTo>
                    <a:pt x="0" y="9905"/>
                  </a:lnTo>
                  <a:lnTo>
                    <a:pt x="762" y="10667"/>
                  </a:lnTo>
                  <a:lnTo>
                    <a:pt x="762" y="12191"/>
                  </a:lnTo>
                  <a:lnTo>
                    <a:pt x="2755" y="13944"/>
                  </a:lnTo>
                  <a:lnTo>
                    <a:pt x="5892" y="15519"/>
                  </a:lnTo>
                  <a:lnTo>
                    <a:pt x="7620" y="15239"/>
                  </a:lnTo>
                  <a:lnTo>
                    <a:pt x="94488" y="15239"/>
                  </a:lnTo>
                  <a:lnTo>
                    <a:pt x="96012" y="13715"/>
                  </a:lnTo>
                  <a:lnTo>
                    <a:pt x="97536" y="13715"/>
                  </a:lnTo>
                  <a:lnTo>
                    <a:pt x="97536" y="12953"/>
                  </a:lnTo>
                  <a:lnTo>
                    <a:pt x="99060" y="12191"/>
                  </a:lnTo>
                  <a:lnTo>
                    <a:pt x="99060" y="11429"/>
                  </a:lnTo>
                  <a:lnTo>
                    <a:pt x="99822" y="10667"/>
                  </a:lnTo>
                  <a:lnTo>
                    <a:pt x="99822" y="8381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087362" y="345033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1523" y="0"/>
                  </a:lnTo>
                </a:path>
                <a:path w="3175">
                  <a:moveTo>
                    <a:pt x="1524" y="0"/>
                  </a:moveTo>
                  <a:lnTo>
                    <a:pt x="2285" y="0"/>
                  </a:lnTo>
                </a:path>
                <a:path w="3175">
                  <a:moveTo>
                    <a:pt x="2285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090410" y="34495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091172" y="34488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091934" y="34488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093458" y="344805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093458" y="3447288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094982" y="34465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094982" y="34457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7095744" y="344500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  <a:path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7095744" y="3443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7095744" y="344271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7095744" y="344195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7095744" y="3441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7095744" y="34404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7095744" y="343966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7094982" y="343966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7094982" y="34381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7093458" y="3438143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093458" y="343738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7092696" y="343662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7091172" y="343662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7091172" y="343585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089648" y="343585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7088886" y="3435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087362" y="343509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7004304" y="343509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30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003542" y="34350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002780" y="34350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000494" y="343585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999732" y="343585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998208" y="343662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998208" y="343662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997446" y="34373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996684" y="343814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996684" y="34381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995922" y="343966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995922" y="34404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995922" y="34411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995922" y="344195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995922" y="34427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995922" y="34434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995922" y="344500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995922" y="344500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996684" y="34457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996684" y="34465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996684" y="344728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997446" y="3448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998208" y="34488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998970" y="34488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999732" y="34495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000494" y="344957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7002018" y="3450336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7004304" y="34503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8305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234245" y="4262951"/>
              <a:ext cx="97650" cy="717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6419088" y="5413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6517386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6419088" y="5413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6419088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6419088" y="5438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419088" y="5377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6517386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6419088" y="5377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6419088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6419088" y="5402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6419088" y="5449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6517386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419088" y="5449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419088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6419088" y="5474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6553200" y="5413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651498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6553200" y="5413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553200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6553200" y="5438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6553200" y="5377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6651498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6553200" y="5377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6553200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6553200" y="5402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6553200" y="5449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6651498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6553200" y="5449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6553200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6553200" y="5474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6828282" y="5413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6828282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6828282" y="5413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6926580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6828282" y="5438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6828282" y="5377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6828282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6828282" y="5377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6926580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6828282" y="5402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6828282" y="5449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6828282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6828282" y="5449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6926580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828282" y="5474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6694170" y="5413248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6694170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6694170" y="541324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6792468" y="541324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6694170" y="54383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6694170" y="53774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6694170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6694170" y="53774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6792468" y="53774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6694170" y="54025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6694170" y="54498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6694170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6694170" y="54498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6792468" y="54498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6694170" y="547497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6597396" y="4024883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40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6205289" y="3956627"/>
              <a:ext cx="392544" cy="68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6597396" y="4014977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40">
                  <a:moveTo>
                    <a:pt x="54864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7146036" y="4014977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9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8" name="object 598"/>
          <p:cNvSpPr txBox="1"/>
          <p:nvPr/>
        </p:nvSpPr>
        <p:spPr>
          <a:xfrm>
            <a:off x="4117340" y="3758438"/>
            <a:ext cx="156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4117340" y="4197350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(e.g.,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JDBC)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7698740" y="4744466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HTTP/SSL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8063738" y="2130044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Browser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2227" y="2891027"/>
            <a:ext cx="2905760" cy="2981960"/>
            <a:chOff x="1062227" y="2891027"/>
            <a:chExt cx="2905760" cy="2981960"/>
          </a:xfrm>
        </p:grpSpPr>
        <p:sp>
          <p:nvSpPr>
            <p:cNvPr id="3" name="object 3"/>
            <p:cNvSpPr/>
            <p:nvPr/>
          </p:nvSpPr>
          <p:spPr>
            <a:xfrm>
              <a:off x="1066799" y="2895599"/>
              <a:ext cx="2895600" cy="2971800"/>
            </a:xfrm>
            <a:custGeom>
              <a:avLst/>
              <a:gdLst/>
              <a:ahLst/>
              <a:cxnLst/>
              <a:rect l="l" t="t" r="r" b="b"/>
              <a:pathLst>
                <a:path w="2895600" h="2971800">
                  <a:moveTo>
                    <a:pt x="2895600" y="297180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971800"/>
                  </a:lnTo>
                  <a:lnTo>
                    <a:pt x="2895600" y="2971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2227" y="2891027"/>
              <a:ext cx="2905760" cy="2981960"/>
            </a:xfrm>
            <a:custGeom>
              <a:avLst/>
              <a:gdLst/>
              <a:ahLst/>
              <a:cxnLst/>
              <a:rect l="l" t="t" r="r" b="b"/>
              <a:pathLst>
                <a:path w="2905760" h="2981960">
                  <a:moveTo>
                    <a:pt x="2905506" y="298170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2981706"/>
                  </a:lnTo>
                  <a:lnTo>
                    <a:pt x="4572" y="29817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895599" y="9905"/>
                  </a:lnTo>
                  <a:lnTo>
                    <a:pt x="2895599" y="4571"/>
                  </a:lnTo>
                  <a:lnTo>
                    <a:pt x="2900172" y="9905"/>
                  </a:lnTo>
                  <a:lnTo>
                    <a:pt x="2900172" y="2981706"/>
                  </a:lnTo>
                  <a:lnTo>
                    <a:pt x="2905506" y="2981706"/>
                  </a:lnTo>
                  <a:close/>
                </a:path>
                <a:path w="2905760" h="29819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905760" h="2981960">
                  <a:moveTo>
                    <a:pt x="9906" y="29718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2" y="2971800"/>
                  </a:lnTo>
                  <a:lnTo>
                    <a:pt x="9906" y="2971800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4572" y="2971800"/>
                  </a:lnTo>
                  <a:lnTo>
                    <a:pt x="9906" y="2976372"/>
                  </a:lnTo>
                  <a:lnTo>
                    <a:pt x="9906" y="2981706"/>
                  </a:lnTo>
                  <a:lnTo>
                    <a:pt x="2895599" y="2981706"/>
                  </a:lnTo>
                  <a:lnTo>
                    <a:pt x="2895599" y="2976372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9906" y="2981706"/>
                  </a:moveTo>
                  <a:lnTo>
                    <a:pt x="9906" y="2976372"/>
                  </a:lnTo>
                  <a:lnTo>
                    <a:pt x="4572" y="2971800"/>
                  </a:lnTo>
                  <a:lnTo>
                    <a:pt x="4572" y="2981706"/>
                  </a:lnTo>
                  <a:lnTo>
                    <a:pt x="9906" y="2981706"/>
                  </a:lnTo>
                  <a:close/>
                </a:path>
                <a:path w="2905760" h="2981960">
                  <a:moveTo>
                    <a:pt x="2900172" y="9905"/>
                  </a:moveTo>
                  <a:lnTo>
                    <a:pt x="2895599" y="4571"/>
                  </a:lnTo>
                  <a:lnTo>
                    <a:pt x="2895599" y="9905"/>
                  </a:lnTo>
                  <a:lnTo>
                    <a:pt x="2900172" y="9905"/>
                  </a:lnTo>
                  <a:close/>
                </a:path>
                <a:path w="2905760" h="2981960">
                  <a:moveTo>
                    <a:pt x="2900172" y="2971800"/>
                  </a:moveTo>
                  <a:lnTo>
                    <a:pt x="2900172" y="9905"/>
                  </a:lnTo>
                  <a:lnTo>
                    <a:pt x="2895599" y="9905"/>
                  </a:lnTo>
                  <a:lnTo>
                    <a:pt x="2895599" y="2971800"/>
                  </a:lnTo>
                  <a:lnTo>
                    <a:pt x="2900172" y="2971800"/>
                  </a:lnTo>
                  <a:close/>
                </a:path>
                <a:path w="2905760" h="2981960">
                  <a:moveTo>
                    <a:pt x="2900172" y="2981706"/>
                  </a:moveTo>
                  <a:lnTo>
                    <a:pt x="2900172" y="2971800"/>
                  </a:lnTo>
                  <a:lnTo>
                    <a:pt x="2895599" y="2976372"/>
                  </a:lnTo>
                  <a:lnTo>
                    <a:pt x="2895599" y="2981706"/>
                  </a:lnTo>
                  <a:lnTo>
                    <a:pt x="2900172" y="2981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51607" y="5434838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DB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0827" y="3123564"/>
            <a:ext cx="2430780" cy="2289810"/>
            <a:chOff x="1290827" y="3123564"/>
            <a:chExt cx="2430780" cy="2289810"/>
          </a:xfrm>
        </p:grpSpPr>
        <p:sp>
          <p:nvSpPr>
            <p:cNvPr id="7" name="object 7"/>
            <p:cNvSpPr/>
            <p:nvPr/>
          </p:nvSpPr>
          <p:spPr>
            <a:xfrm>
              <a:off x="2613660" y="5203697"/>
              <a:ext cx="1107440" cy="208279"/>
            </a:xfrm>
            <a:custGeom>
              <a:avLst/>
              <a:gdLst/>
              <a:ahLst/>
              <a:cxnLst/>
              <a:rect l="l" t="t" r="r" b="b"/>
              <a:pathLst>
                <a:path w="1107439" h="208279">
                  <a:moveTo>
                    <a:pt x="1107185" y="208025"/>
                  </a:moveTo>
                  <a:lnTo>
                    <a:pt x="1107185" y="0"/>
                  </a:lnTo>
                  <a:lnTo>
                    <a:pt x="0" y="0"/>
                  </a:lnTo>
                  <a:lnTo>
                    <a:pt x="0" y="208025"/>
                  </a:lnTo>
                  <a:lnTo>
                    <a:pt x="1107185" y="208025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3660" y="5203697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0" y="0"/>
                  </a:moveTo>
                  <a:lnTo>
                    <a:pt x="11071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3660" y="5411723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11071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7375" y="3124199"/>
              <a:ext cx="1077595" cy="72390"/>
            </a:xfrm>
            <a:custGeom>
              <a:avLst/>
              <a:gdLst/>
              <a:ahLst/>
              <a:cxnLst/>
              <a:rect l="l" t="t" r="r" b="b"/>
              <a:pathLst>
                <a:path w="1077595" h="72389">
                  <a:moveTo>
                    <a:pt x="1077468" y="72389"/>
                  </a:moveTo>
                  <a:lnTo>
                    <a:pt x="986028" y="0"/>
                  </a:lnTo>
                  <a:lnTo>
                    <a:pt x="99060" y="0"/>
                  </a:lnTo>
                  <a:lnTo>
                    <a:pt x="0" y="72389"/>
                  </a:lnTo>
                  <a:lnTo>
                    <a:pt x="1077468" y="72389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7375" y="3195827"/>
              <a:ext cx="1077595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107746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3404" y="3124199"/>
              <a:ext cx="91440" cy="71755"/>
            </a:xfrm>
            <a:custGeom>
              <a:avLst/>
              <a:gdLst/>
              <a:ahLst/>
              <a:cxnLst/>
              <a:rect l="l" t="t" r="r" b="b"/>
              <a:pathLst>
                <a:path w="91439" h="71755">
                  <a:moveTo>
                    <a:pt x="0" y="0"/>
                  </a:moveTo>
                  <a:lnTo>
                    <a:pt x="9144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6436" y="3124199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>
                  <a:moveTo>
                    <a:pt x="0" y="0"/>
                  </a:moveTo>
                  <a:lnTo>
                    <a:pt x="8869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375" y="3124199"/>
              <a:ext cx="99060" cy="71755"/>
            </a:xfrm>
            <a:custGeom>
              <a:avLst/>
              <a:gdLst/>
              <a:ahLst/>
              <a:cxnLst/>
              <a:rect l="l" t="t" r="r" b="b"/>
              <a:pathLst>
                <a:path w="99060" h="71755">
                  <a:moveTo>
                    <a:pt x="0" y="71627"/>
                  </a:moveTo>
                  <a:lnTo>
                    <a:pt x="99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3660" y="3196589"/>
              <a:ext cx="1107440" cy="2096770"/>
            </a:xfrm>
            <a:custGeom>
              <a:avLst/>
              <a:gdLst/>
              <a:ahLst/>
              <a:cxnLst/>
              <a:rect l="l" t="t" r="r" b="b"/>
              <a:pathLst>
                <a:path w="1107439" h="2096770">
                  <a:moveTo>
                    <a:pt x="1107186" y="2079498"/>
                  </a:moveTo>
                  <a:lnTo>
                    <a:pt x="1107185" y="16763"/>
                  </a:lnTo>
                  <a:lnTo>
                    <a:pt x="1106423" y="15239"/>
                  </a:lnTo>
                  <a:lnTo>
                    <a:pt x="1105661" y="12192"/>
                  </a:lnTo>
                  <a:lnTo>
                    <a:pt x="1102613" y="9143"/>
                  </a:lnTo>
                  <a:lnTo>
                    <a:pt x="1101851" y="7619"/>
                  </a:lnTo>
                  <a:lnTo>
                    <a:pt x="1100327" y="6095"/>
                  </a:lnTo>
                  <a:lnTo>
                    <a:pt x="1098803" y="3810"/>
                  </a:lnTo>
                  <a:lnTo>
                    <a:pt x="1096517" y="3048"/>
                  </a:lnTo>
                  <a:lnTo>
                    <a:pt x="1094993" y="2286"/>
                  </a:lnTo>
                  <a:lnTo>
                    <a:pt x="1093469" y="762"/>
                  </a:lnTo>
                  <a:lnTo>
                    <a:pt x="1090421" y="0"/>
                  </a:lnTo>
                  <a:lnTo>
                    <a:pt x="16763" y="0"/>
                  </a:lnTo>
                  <a:lnTo>
                    <a:pt x="9143" y="3810"/>
                  </a:lnTo>
                  <a:lnTo>
                    <a:pt x="7619" y="6095"/>
                  </a:lnTo>
                  <a:lnTo>
                    <a:pt x="5333" y="7619"/>
                  </a:lnTo>
                  <a:lnTo>
                    <a:pt x="4571" y="9143"/>
                  </a:lnTo>
                  <a:lnTo>
                    <a:pt x="3047" y="11430"/>
                  </a:lnTo>
                  <a:lnTo>
                    <a:pt x="2285" y="12192"/>
                  </a:lnTo>
                  <a:lnTo>
                    <a:pt x="1523" y="15239"/>
                  </a:lnTo>
                  <a:lnTo>
                    <a:pt x="1523" y="16763"/>
                  </a:lnTo>
                  <a:lnTo>
                    <a:pt x="0" y="19050"/>
                  </a:lnTo>
                  <a:lnTo>
                    <a:pt x="0" y="2074926"/>
                  </a:lnTo>
                  <a:lnTo>
                    <a:pt x="2009" y="2082797"/>
                  </a:lnTo>
                  <a:lnTo>
                    <a:pt x="6210" y="2089170"/>
                  </a:lnTo>
                  <a:lnTo>
                    <a:pt x="12258" y="2093755"/>
                  </a:lnTo>
                  <a:lnTo>
                    <a:pt x="19811" y="2096262"/>
                  </a:lnTo>
                  <a:lnTo>
                    <a:pt x="1090422" y="2096262"/>
                  </a:lnTo>
                  <a:lnTo>
                    <a:pt x="1094994" y="2093976"/>
                  </a:lnTo>
                  <a:lnTo>
                    <a:pt x="1096517" y="2092452"/>
                  </a:lnTo>
                  <a:lnTo>
                    <a:pt x="1098804" y="2091689"/>
                  </a:lnTo>
                  <a:lnTo>
                    <a:pt x="1101852" y="2088642"/>
                  </a:lnTo>
                  <a:lnTo>
                    <a:pt x="1102614" y="2087118"/>
                  </a:lnTo>
                  <a:lnTo>
                    <a:pt x="1104900" y="2085594"/>
                  </a:lnTo>
                  <a:lnTo>
                    <a:pt x="1105661" y="2084070"/>
                  </a:lnTo>
                  <a:lnTo>
                    <a:pt x="1106423" y="2081022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7223" y="52928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8748" y="52928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1795" y="52920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4082" y="52913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6367" y="52905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08654" y="528904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10177" y="52882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2463" y="5286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13988" y="5284469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4750" y="52837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6273" y="52814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7035" y="5279897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0084" y="3208781"/>
              <a:ext cx="0" cy="2203450"/>
            </a:xfrm>
            <a:custGeom>
              <a:avLst/>
              <a:gdLst/>
              <a:ahLst/>
              <a:cxnLst/>
              <a:rect l="l" t="t" r="r" b="b"/>
              <a:pathLst>
                <a:path h="2203450">
                  <a:moveTo>
                    <a:pt x="0" y="0"/>
                  </a:moveTo>
                  <a:lnTo>
                    <a:pt x="0" y="22029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9322" y="527608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083" y="5273039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762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0083" y="3212591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0"/>
                  </a:moveTo>
                  <a:lnTo>
                    <a:pt x="762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9322" y="321106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7035" y="3207257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16273" y="32049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4750" y="32042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3988" y="3201923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0"/>
                  </a:moveTo>
                  <a:lnTo>
                    <a:pt x="76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2463" y="320039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10177" y="31996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08654" y="31981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6367" y="319735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04082" y="31965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01795" y="31965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8748" y="319582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97223" y="319582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37281" y="3195827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0" y="0"/>
                  </a:moveTo>
                  <a:lnTo>
                    <a:pt x="10599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34995" y="319582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32710" y="31958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30424" y="31965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28138" y="31965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25852" y="319735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4327" y="31981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2041" y="319963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21280" y="3200399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18994" y="320192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2286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17469" y="320420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16708" y="320497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15945" y="320725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15183" y="320878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13660" y="32110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13659" y="3212591"/>
              <a:ext cx="0" cy="2199640"/>
            </a:xfrm>
            <a:custGeom>
              <a:avLst/>
              <a:gdLst/>
              <a:ahLst/>
              <a:cxnLst/>
              <a:rect l="l" t="t" r="r" b="b"/>
              <a:pathLst>
                <a:path h="2199640">
                  <a:moveTo>
                    <a:pt x="0" y="0"/>
                  </a:moveTo>
                  <a:lnTo>
                    <a:pt x="0" y="2199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13660" y="52760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15183" y="527761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15945" y="527989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16708" y="528142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17469" y="528370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18994" y="528446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286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21280" y="52867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22041" y="528827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24327" y="528904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25852" y="52905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28138" y="529132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30424" y="529208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32710" y="52928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34995" y="5292851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37281" y="5292851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105994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65982" y="337413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76905" y="3374135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76905" y="337413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60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76905" y="3380231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65982" y="51678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76905" y="5167883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0" y="0"/>
                  </a:moveTo>
                  <a:lnTo>
                    <a:pt x="989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76905" y="516788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76905" y="5173217"/>
              <a:ext cx="989330" cy="0"/>
            </a:xfrm>
            <a:custGeom>
              <a:avLst/>
              <a:gdLst/>
              <a:ahLst/>
              <a:cxnLst/>
              <a:rect l="l" t="t" r="r" b="b"/>
              <a:pathLst>
                <a:path w="989329">
                  <a:moveTo>
                    <a:pt x="9890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63695" y="3348989"/>
              <a:ext cx="50800" cy="1824355"/>
            </a:xfrm>
            <a:custGeom>
              <a:avLst/>
              <a:gdLst/>
              <a:ahLst/>
              <a:cxnLst/>
              <a:rect l="l" t="t" r="r" b="b"/>
              <a:pathLst>
                <a:path w="50800" h="1824354">
                  <a:moveTo>
                    <a:pt x="50291" y="1824227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50291" y="1824227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13988" y="3348989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63695" y="33489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63695" y="3348989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63695" y="517321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63695" y="33505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29" h="1823085">
                  <a:moveTo>
                    <a:pt x="23622" y="1822703"/>
                  </a:moveTo>
                  <a:lnTo>
                    <a:pt x="23621" y="0"/>
                  </a:lnTo>
                  <a:lnTo>
                    <a:pt x="2285" y="761"/>
                  </a:lnTo>
                  <a:lnTo>
                    <a:pt x="0" y="1800605"/>
                  </a:lnTo>
                  <a:lnTo>
                    <a:pt x="23622" y="1822703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63695" y="5151119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29" h="22225">
                  <a:moveTo>
                    <a:pt x="23622" y="22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87317" y="33505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5982" y="3350513"/>
              <a:ext cx="21590" cy="1270"/>
            </a:xfrm>
            <a:custGeom>
              <a:avLst/>
              <a:gdLst/>
              <a:ahLst/>
              <a:cxnLst/>
              <a:rect l="l" t="t" r="r" b="b"/>
              <a:pathLst>
                <a:path w="21589" h="1270">
                  <a:moveTo>
                    <a:pt x="0" y="762"/>
                  </a:moveTo>
                  <a:lnTo>
                    <a:pt x="213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63695" y="3351275"/>
              <a:ext cx="2540" cy="1800225"/>
            </a:xfrm>
            <a:custGeom>
              <a:avLst/>
              <a:gdLst/>
              <a:ahLst/>
              <a:cxnLst/>
              <a:rect l="l" t="t" r="r" b="b"/>
              <a:pathLst>
                <a:path w="2539" h="1800225">
                  <a:moveTo>
                    <a:pt x="0" y="1799844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27375" y="3348989"/>
              <a:ext cx="49530" cy="1824355"/>
            </a:xfrm>
            <a:custGeom>
              <a:avLst/>
              <a:gdLst/>
              <a:ahLst/>
              <a:cxnLst/>
              <a:rect l="l" t="t" r="r" b="b"/>
              <a:pathLst>
                <a:path w="49530" h="1824354">
                  <a:moveTo>
                    <a:pt x="49530" y="1824227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1824227"/>
                  </a:lnTo>
                  <a:lnTo>
                    <a:pt x="49530" y="1824227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27375" y="3348989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0"/>
                  </a:moveTo>
                  <a:lnTo>
                    <a:pt x="0" y="1824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27375" y="3348989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495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76905" y="3348989"/>
              <a:ext cx="0" cy="1824355"/>
            </a:xfrm>
            <a:custGeom>
              <a:avLst/>
              <a:gdLst/>
              <a:ahLst/>
              <a:cxnLst/>
              <a:rect l="l" t="t" r="r" b="b"/>
              <a:pathLst>
                <a:path h="1824354">
                  <a:moveTo>
                    <a:pt x="0" y="1824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27375" y="5173217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53283" y="3350513"/>
              <a:ext cx="24130" cy="1823085"/>
            </a:xfrm>
            <a:custGeom>
              <a:avLst/>
              <a:gdLst/>
              <a:ahLst/>
              <a:cxnLst/>
              <a:rect l="l" t="t" r="r" b="b"/>
              <a:pathLst>
                <a:path w="24130" h="1823085">
                  <a:moveTo>
                    <a:pt x="23622" y="1800605"/>
                  </a:moveTo>
                  <a:lnTo>
                    <a:pt x="22860" y="761"/>
                  </a:lnTo>
                  <a:lnTo>
                    <a:pt x="0" y="0"/>
                  </a:lnTo>
                  <a:lnTo>
                    <a:pt x="0" y="1822703"/>
                  </a:lnTo>
                  <a:lnTo>
                    <a:pt x="23622" y="1800605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653283" y="5151119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30" h="22225">
                  <a:moveTo>
                    <a:pt x="0" y="22098"/>
                  </a:moveTo>
                  <a:lnTo>
                    <a:pt x="2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53283" y="3350513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0"/>
                  </a:moveTo>
                  <a:lnTo>
                    <a:pt x="0" y="18227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53283" y="3350513"/>
              <a:ext cx="22860" cy="1270"/>
            </a:xfrm>
            <a:custGeom>
              <a:avLst/>
              <a:gdLst/>
              <a:ahLst/>
              <a:cxnLst/>
              <a:rect l="l" t="t" r="r" b="b"/>
              <a:pathLst>
                <a:path w="22860" h="1270">
                  <a:moveTo>
                    <a:pt x="2286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76144" y="3351275"/>
              <a:ext cx="1270" cy="1800225"/>
            </a:xfrm>
            <a:custGeom>
              <a:avLst/>
              <a:gdLst/>
              <a:ahLst/>
              <a:cxnLst/>
              <a:rect l="l" t="t" r="r" b="b"/>
              <a:pathLst>
                <a:path w="1269" h="1800225">
                  <a:moveTo>
                    <a:pt x="762" y="17998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76144" y="3351275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98983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665982" y="335127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76144" y="3356609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8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76144" y="335127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446849" y="3239585"/>
              <a:ext cx="244716" cy="7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98241" y="4152137"/>
              <a:ext cx="951230" cy="15240"/>
            </a:xfrm>
            <a:custGeom>
              <a:avLst/>
              <a:gdLst/>
              <a:ahLst/>
              <a:cxnLst/>
              <a:rect l="l" t="t" r="r" b="b"/>
              <a:pathLst>
                <a:path w="951229" h="15239">
                  <a:moveTo>
                    <a:pt x="950975" y="15239"/>
                  </a:moveTo>
                  <a:lnTo>
                    <a:pt x="950975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950975" y="15239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49217" y="415213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98241" y="4167377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0" y="0"/>
                  </a:moveTo>
                  <a:lnTo>
                    <a:pt x="9509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98241" y="415213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98241" y="4152137"/>
              <a:ext cx="951230" cy="0"/>
            </a:xfrm>
            <a:custGeom>
              <a:avLst/>
              <a:gdLst/>
              <a:ahLst/>
              <a:cxnLst/>
              <a:rect l="l" t="t" r="r" b="b"/>
              <a:pathLst>
                <a:path w="951229">
                  <a:moveTo>
                    <a:pt x="95097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374898" y="335889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39">
                  <a:moveTo>
                    <a:pt x="100583" y="9905"/>
                  </a:moveTo>
                  <a:lnTo>
                    <a:pt x="100583" y="6095"/>
                  </a:lnTo>
                  <a:lnTo>
                    <a:pt x="99821" y="5333"/>
                  </a:lnTo>
                  <a:lnTo>
                    <a:pt x="99821" y="4571"/>
                  </a:lnTo>
                  <a:lnTo>
                    <a:pt x="99059" y="3047"/>
                  </a:lnTo>
                  <a:lnTo>
                    <a:pt x="98297" y="2285"/>
                  </a:lnTo>
                  <a:lnTo>
                    <a:pt x="96773" y="1523"/>
                  </a:lnTo>
                  <a:lnTo>
                    <a:pt x="96011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5333" y="761"/>
                  </a:lnTo>
                  <a:lnTo>
                    <a:pt x="4571" y="1523"/>
                  </a:lnTo>
                  <a:lnTo>
                    <a:pt x="3047" y="1523"/>
                  </a:lnTo>
                  <a:lnTo>
                    <a:pt x="1523" y="3047"/>
                  </a:lnTo>
                  <a:lnTo>
                    <a:pt x="1523" y="4571"/>
                  </a:lnTo>
                  <a:lnTo>
                    <a:pt x="761" y="4571"/>
                  </a:lnTo>
                  <a:lnTo>
                    <a:pt x="761" y="5333"/>
                  </a:lnTo>
                  <a:lnTo>
                    <a:pt x="0" y="6095"/>
                  </a:lnTo>
                  <a:lnTo>
                    <a:pt x="0" y="9905"/>
                  </a:lnTo>
                  <a:lnTo>
                    <a:pt x="761" y="9905"/>
                  </a:lnTo>
                  <a:lnTo>
                    <a:pt x="761" y="10667"/>
                  </a:lnTo>
                  <a:lnTo>
                    <a:pt x="1523" y="11429"/>
                  </a:lnTo>
                  <a:lnTo>
                    <a:pt x="1523" y="12953"/>
                  </a:lnTo>
                  <a:lnTo>
                    <a:pt x="2285" y="13715"/>
                  </a:lnTo>
                  <a:lnTo>
                    <a:pt x="3047" y="13715"/>
                  </a:lnTo>
                  <a:lnTo>
                    <a:pt x="4571" y="14477"/>
                  </a:lnTo>
                  <a:lnTo>
                    <a:pt x="5333" y="14477"/>
                  </a:lnTo>
                  <a:lnTo>
                    <a:pt x="6095" y="15239"/>
                  </a:lnTo>
                  <a:lnTo>
                    <a:pt x="94487" y="15239"/>
                  </a:lnTo>
                  <a:lnTo>
                    <a:pt x="95249" y="14477"/>
                  </a:lnTo>
                  <a:lnTo>
                    <a:pt x="96011" y="14477"/>
                  </a:lnTo>
                  <a:lnTo>
                    <a:pt x="96773" y="13715"/>
                  </a:lnTo>
                  <a:lnTo>
                    <a:pt x="98297" y="13715"/>
                  </a:lnTo>
                  <a:lnTo>
                    <a:pt x="99059" y="12953"/>
                  </a:lnTo>
                  <a:lnTo>
                    <a:pt x="99059" y="12191"/>
                  </a:lnTo>
                  <a:lnTo>
                    <a:pt x="99821" y="11429"/>
                  </a:lnTo>
                  <a:lnTo>
                    <a:pt x="99821" y="9905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67100" y="3374135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2" y="0"/>
                  </a:moveTo>
                  <a:lnTo>
                    <a:pt x="1524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469385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470148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470910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  <a:path w="1270" h="1270">
                  <a:moveTo>
                    <a:pt x="762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71672" y="33726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473195" y="337184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73957" y="33710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73957" y="337032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474720" y="33695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474720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474720" y="33688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475482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475482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475482" y="336575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475482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474720" y="33642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74720" y="336346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3957" y="3361943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3195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471672" y="336041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  <a:path w="1904"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0910" y="336041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70148" y="335965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68623" y="335965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67861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67100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83279" y="3358895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0" y="0"/>
                  </a:moveTo>
                  <a:lnTo>
                    <a:pt x="83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82517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381755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80232" y="335965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379470" y="335965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77945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77945" y="33604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377183" y="33604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76422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76422" y="33619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75660" y="336346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75660" y="336346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374898" y="336422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374898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374898" y="336575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374898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374898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74898" y="33688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75660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375660" y="33695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76422" y="33703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376422" y="33710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376422" y="337184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377183" y="33726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377945" y="337261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77945" y="33726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79470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380232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380994" y="3374135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383279" y="3374135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490722" y="3358895"/>
              <a:ext cx="100965" cy="15875"/>
            </a:xfrm>
            <a:custGeom>
              <a:avLst/>
              <a:gdLst/>
              <a:ahLst/>
              <a:cxnLst/>
              <a:rect l="l" t="t" r="r" b="b"/>
              <a:pathLst>
                <a:path w="100964" h="15875">
                  <a:moveTo>
                    <a:pt x="100583" y="7619"/>
                  </a:moveTo>
                  <a:lnTo>
                    <a:pt x="99821" y="6857"/>
                  </a:lnTo>
                  <a:lnTo>
                    <a:pt x="99821" y="4571"/>
                  </a:lnTo>
                  <a:lnTo>
                    <a:pt x="99059" y="4571"/>
                  </a:lnTo>
                  <a:lnTo>
                    <a:pt x="99059" y="3047"/>
                  </a:lnTo>
                  <a:lnTo>
                    <a:pt x="97535" y="3047"/>
                  </a:lnTo>
                  <a:lnTo>
                    <a:pt x="97535" y="2285"/>
                  </a:lnTo>
                  <a:lnTo>
                    <a:pt x="96773" y="1523"/>
                  </a:lnTo>
                  <a:lnTo>
                    <a:pt x="95249" y="1523"/>
                  </a:lnTo>
                  <a:lnTo>
                    <a:pt x="95249" y="761"/>
                  </a:lnTo>
                  <a:lnTo>
                    <a:pt x="93725" y="761"/>
                  </a:lnTo>
                  <a:lnTo>
                    <a:pt x="92963" y="0"/>
                  </a:lnTo>
                  <a:lnTo>
                    <a:pt x="7619" y="0"/>
                  </a:lnTo>
                  <a:lnTo>
                    <a:pt x="6857" y="761"/>
                  </a:lnTo>
                  <a:lnTo>
                    <a:pt x="4571" y="761"/>
                  </a:lnTo>
                  <a:lnTo>
                    <a:pt x="3809" y="1523"/>
                  </a:lnTo>
                  <a:lnTo>
                    <a:pt x="2285" y="1523"/>
                  </a:lnTo>
                  <a:lnTo>
                    <a:pt x="2285" y="2285"/>
                  </a:lnTo>
                  <a:lnTo>
                    <a:pt x="1523" y="3047"/>
                  </a:lnTo>
                  <a:lnTo>
                    <a:pt x="761" y="3047"/>
                  </a:lnTo>
                  <a:lnTo>
                    <a:pt x="761" y="4571"/>
                  </a:lnTo>
                  <a:lnTo>
                    <a:pt x="0" y="5333"/>
                  </a:lnTo>
                  <a:lnTo>
                    <a:pt x="0" y="9905"/>
                  </a:lnTo>
                  <a:lnTo>
                    <a:pt x="761" y="10667"/>
                  </a:lnTo>
                  <a:lnTo>
                    <a:pt x="761" y="12191"/>
                  </a:lnTo>
                  <a:lnTo>
                    <a:pt x="2755" y="13944"/>
                  </a:lnTo>
                  <a:lnTo>
                    <a:pt x="5892" y="15519"/>
                  </a:lnTo>
                  <a:lnTo>
                    <a:pt x="7619" y="15239"/>
                  </a:lnTo>
                  <a:lnTo>
                    <a:pt x="94487" y="15239"/>
                  </a:lnTo>
                  <a:lnTo>
                    <a:pt x="96011" y="13715"/>
                  </a:lnTo>
                  <a:lnTo>
                    <a:pt x="97535" y="13715"/>
                  </a:lnTo>
                  <a:lnTo>
                    <a:pt x="97535" y="12953"/>
                  </a:lnTo>
                  <a:lnTo>
                    <a:pt x="99059" y="12191"/>
                  </a:lnTo>
                  <a:lnTo>
                    <a:pt x="99059" y="11429"/>
                  </a:lnTo>
                  <a:lnTo>
                    <a:pt x="99821" y="10667"/>
                  </a:lnTo>
                  <a:lnTo>
                    <a:pt x="99821" y="8381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82161" y="3374135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1524" y="0"/>
                  </a:lnTo>
                </a:path>
                <a:path w="3175">
                  <a:moveTo>
                    <a:pt x="1524" y="0"/>
                  </a:moveTo>
                  <a:lnTo>
                    <a:pt x="2286" y="0"/>
                  </a:lnTo>
                </a:path>
                <a:path w="3175">
                  <a:moveTo>
                    <a:pt x="2286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585210" y="33733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85972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586733" y="337261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588257" y="337184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88257" y="337108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89782" y="33703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89782" y="336956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90544" y="336880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  <a:path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90544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90544" y="336651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590544" y="336575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90544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90544" y="33642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90544" y="336346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589782" y="336346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89782" y="33619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8257" y="3361943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88257" y="336118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587495" y="33604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585972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585972" y="335965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584448" y="335965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583685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582161" y="335889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499104" y="335889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30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498342" y="335889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97579" y="335889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495294" y="335965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1524" y="0"/>
                  </a:moveTo>
                  <a:lnTo>
                    <a:pt x="2286" y="0"/>
                  </a:lnTo>
                </a:path>
                <a:path w="2539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494532" y="335965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493007" y="336041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2" y="0"/>
                  </a:moveTo>
                  <a:lnTo>
                    <a:pt x="1524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493007" y="336041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92245" y="336118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491483" y="336194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491483" y="33619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490722" y="336346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490722" y="336422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90722" y="336499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90722" y="336575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90722" y="336651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90722" y="336727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38" y="762"/>
                  </a:moveTo>
                  <a:lnTo>
                    <a:pt x="43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490722" y="3368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0722" y="336880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91483" y="33695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91483" y="33703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91483" y="33710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492245" y="337184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93007" y="33726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493770" y="33726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494532" y="337337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495294" y="337337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496817" y="3374135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761" y="0"/>
                  </a:lnTo>
                </a:path>
                <a:path w="2539">
                  <a:moveTo>
                    <a:pt x="761" y="0"/>
                  </a:moveTo>
                  <a:lnTo>
                    <a:pt x="1523" y="0"/>
                  </a:lnTo>
                </a:path>
                <a:path w="2539">
                  <a:moveTo>
                    <a:pt x="1524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499104" y="337413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830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729045" y="4186751"/>
              <a:ext cx="97650" cy="71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13888" y="5337047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12185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913888" y="5337047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13888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13888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3888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12185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913888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913888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913888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913888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12185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913888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913888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913888" y="539876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48000" y="5337047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146298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48000" y="5337047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48000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48000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48000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146298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48000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48000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48000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48000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146298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48000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48000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48000" y="539876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323082" y="5337047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323082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323082" y="5337047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421379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323082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323082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323082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323082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421379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323082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323082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8" y="25146"/>
                  </a:moveTo>
                  <a:lnTo>
                    <a:pt x="9829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8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323082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23082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421379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323082" y="539876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188970" y="5337047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188970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188970" y="5337047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287267" y="533704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188970" y="536219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188970" y="530123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188970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188970" y="530123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287267" y="530123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188970" y="532637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188970" y="5373623"/>
              <a:ext cx="98425" cy="25400"/>
            </a:xfrm>
            <a:custGeom>
              <a:avLst/>
              <a:gdLst/>
              <a:ahLst/>
              <a:cxnLst/>
              <a:rect l="l" t="t" r="r" b="b"/>
              <a:pathLst>
                <a:path w="98425" h="25400">
                  <a:moveTo>
                    <a:pt x="98297" y="25146"/>
                  </a:moveTo>
                  <a:lnTo>
                    <a:pt x="982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8297" y="25146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188970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188970" y="53736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287267" y="53736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25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188970" y="539876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92195" y="3948683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0" y="0"/>
                  </a:moveTo>
                  <a:lnTo>
                    <a:pt x="5486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700089" y="3880427"/>
              <a:ext cx="392544" cy="68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92195" y="3938777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54863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640835" y="3938777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9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295399" y="3180587"/>
              <a:ext cx="838200" cy="566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290827" y="3176015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/>
          <p:nvPr/>
        </p:nvSpPr>
        <p:spPr>
          <a:xfrm>
            <a:off x="1374139" y="3206750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2" name="object 292"/>
          <p:cNvGrpSpPr/>
          <p:nvPr/>
        </p:nvGrpSpPr>
        <p:grpSpPr>
          <a:xfrm>
            <a:off x="1290827" y="4090415"/>
            <a:ext cx="848360" cy="575945"/>
            <a:chOff x="1290827" y="4090415"/>
            <a:chExt cx="848360" cy="575945"/>
          </a:xfrm>
        </p:grpSpPr>
        <p:sp>
          <p:nvSpPr>
            <p:cNvPr id="293" name="object 293"/>
            <p:cNvSpPr/>
            <p:nvPr/>
          </p:nvSpPr>
          <p:spPr>
            <a:xfrm>
              <a:off x="1295399" y="4094987"/>
              <a:ext cx="838200" cy="56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290827" y="4090415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52" y="465554"/>
                  </a:lnTo>
                  <a:lnTo>
                    <a:pt x="668297" y="471678"/>
                  </a:lnTo>
                  <a:lnTo>
                    <a:pt x="618112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50" y="519145"/>
                  </a:lnTo>
                  <a:lnTo>
                    <a:pt x="423529" y="534828"/>
                  </a:lnTo>
                  <a:lnTo>
                    <a:pt x="372797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5" name="object 295"/>
          <p:cNvSpPr txBox="1"/>
          <p:nvPr/>
        </p:nvSpPr>
        <p:spPr>
          <a:xfrm>
            <a:off x="1374139" y="4121150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1290827" y="5081015"/>
            <a:ext cx="848360" cy="575945"/>
            <a:chOff x="1290827" y="5081015"/>
            <a:chExt cx="848360" cy="575945"/>
          </a:xfrm>
        </p:grpSpPr>
        <p:sp>
          <p:nvSpPr>
            <p:cNvPr id="297" name="object 297"/>
            <p:cNvSpPr/>
            <p:nvPr/>
          </p:nvSpPr>
          <p:spPr>
            <a:xfrm>
              <a:off x="1295399" y="5085587"/>
              <a:ext cx="838200" cy="566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290827" y="5081015"/>
              <a:ext cx="848360" cy="575945"/>
            </a:xfrm>
            <a:custGeom>
              <a:avLst/>
              <a:gdLst/>
              <a:ahLst/>
              <a:cxnLst/>
              <a:rect l="l" t="t" r="r" b="b"/>
              <a:pathLst>
                <a:path w="848360" h="575945">
                  <a:moveTo>
                    <a:pt x="848106" y="469391"/>
                  </a:moveTo>
                  <a:lnTo>
                    <a:pt x="848106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5065"/>
                  </a:lnTo>
                  <a:lnTo>
                    <a:pt x="4572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838200" y="9905"/>
                  </a:lnTo>
                  <a:lnTo>
                    <a:pt x="838200" y="4571"/>
                  </a:lnTo>
                  <a:lnTo>
                    <a:pt x="842772" y="9905"/>
                  </a:lnTo>
                  <a:lnTo>
                    <a:pt x="842772" y="469487"/>
                  </a:lnTo>
                  <a:lnTo>
                    <a:pt x="848106" y="469391"/>
                  </a:lnTo>
                  <a:close/>
                </a:path>
                <a:path w="848360" h="575945">
                  <a:moveTo>
                    <a:pt x="9906" y="9906"/>
                  </a:moveTo>
                  <a:lnTo>
                    <a:pt x="9906" y="4571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848360" h="575945">
                  <a:moveTo>
                    <a:pt x="9906" y="536524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545065"/>
                  </a:lnTo>
                  <a:lnTo>
                    <a:pt x="6096" y="545398"/>
                  </a:lnTo>
                  <a:lnTo>
                    <a:pt x="6096" y="535686"/>
                  </a:lnTo>
                  <a:lnTo>
                    <a:pt x="9906" y="536524"/>
                  </a:lnTo>
                  <a:close/>
                </a:path>
                <a:path w="848360" h="575945">
                  <a:moveTo>
                    <a:pt x="80010" y="550926"/>
                  </a:moveTo>
                  <a:lnTo>
                    <a:pt x="44196" y="544068"/>
                  </a:lnTo>
                  <a:lnTo>
                    <a:pt x="6096" y="535686"/>
                  </a:lnTo>
                  <a:lnTo>
                    <a:pt x="9906" y="540258"/>
                  </a:lnTo>
                  <a:lnTo>
                    <a:pt x="9906" y="546229"/>
                  </a:lnTo>
                  <a:lnTo>
                    <a:pt x="41910" y="553212"/>
                  </a:lnTo>
                  <a:lnTo>
                    <a:pt x="77724" y="560832"/>
                  </a:lnTo>
                  <a:lnTo>
                    <a:pt x="79248" y="561058"/>
                  </a:lnTo>
                  <a:lnTo>
                    <a:pt x="79248" y="550926"/>
                  </a:lnTo>
                  <a:lnTo>
                    <a:pt x="80010" y="550926"/>
                  </a:lnTo>
                  <a:close/>
                </a:path>
                <a:path w="848360" h="575945">
                  <a:moveTo>
                    <a:pt x="9906" y="546229"/>
                  </a:moveTo>
                  <a:lnTo>
                    <a:pt x="9906" y="540258"/>
                  </a:lnTo>
                  <a:lnTo>
                    <a:pt x="6096" y="535686"/>
                  </a:lnTo>
                  <a:lnTo>
                    <a:pt x="6096" y="545398"/>
                  </a:lnTo>
                  <a:lnTo>
                    <a:pt x="9906" y="546229"/>
                  </a:lnTo>
                  <a:close/>
                </a:path>
                <a:path w="848360" h="575945">
                  <a:moveTo>
                    <a:pt x="113538" y="566145"/>
                  </a:moveTo>
                  <a:lnTo>
                    <a:pt x="113538" y="557022"/>
                  </a:lnTo>
                  <a:lnTo>
                    <a:pt x="79248" y="550926"/>
                  </a:lnTo>
                  <a:lnTo>
                    <a:pt x="79248" y="561058"/>
                  </a:lnTo>
                  <a:lnTo>
                    <a:pt x="113538" y="566145"/>
                  </a:lnTo>
                  <a:close/>
                </a:path>
                <a:path w="848360" h="575945">
                  <a:moveTo>
                    <a:pt x="842772" y="469487"/>
                  </a:moveTo>
                  <a:lnTo>
                    <a:pt x="842772" y="459485"/>
                  </a:lnTo>
                  <a:lnTo>
                    <a:pt x="838200" y="464819"/>
                  </a:lnTo>
                  <a:lnTo>
                    <a:pt x="838200" y="459577"/>
                  </a:lnTo>
                  <a:lnTo>
                    <a:pt x="768858" y="461771"/>
                  </a:lnTo>
                  <a:lnTo>
                    <a:pt x="718846" y="465554"/>
                  </a:lnTo>
                  <a:lnTo>
                    <a:pt x="668293" y="471678"/>
                  </a:lnTo>
                  <a:lnTo>
                    <a:pt x="618110" y="480277"/>
                  </a:lnTo>
                  <a:lnTo>
                    <a:pt x="569214" y="491490"/>
                  </a:lnTo>
                  <a:lnTo>
                    <a:pt x="524256" y="503681"/>
                  </a:lnTo>
                  <a:lnTo>
                    <a:pt x="473945" y="519145"/>
                  </a:lnTo>
                  <a:lnTo>
                    <a:pt x="423524" y="534828"/>
                  </a:lnTo>
                  <a:lnTo>
                    <a:pt x="372795" y="548844"/>
                  </a:lnTo>
                  <a:lnTo>
                    <a:pt x="321564" y="559308"/>
                  </a:lnTo>
                  <a:lnTo>
                    <a:pt x="300228" y="562356"/>
                  </a:lnTo>
                  <a:lnTo>
                    <a:pt x="277368" y="564642"/>
                  </a:lnTo>
                  <a:lnTo>
                    <a:pt x="277368" y="563880"/>
                  </a:lnTo>
                  <a:lnTo>
                    <a:pt x="253746" y="565404"/>
                  </a:lnTo>
                  <a:lnTo>
                    <a:pt x="228600" y="566166"/>
                  </a:lnTo>
                  <a:lnTo>
                    <a:pt x="201930" y="565404"/>
                  </a:lnTo>
                  <a:lnTo>
                    <a:pt x="174498" y="563880"/>
                  </a:lnTo>
                  <a:lnTo>
                    <a:pt x="144780" y="560832"/>
                  </a:lnTo>
                  <a:lnTo>
                    <a:pt x="112776" y="556260"/>
                  </a:lnTo>
                  <a:lnTo>
                    <a:pt x="113538" y="557022"/>
                  </a:lnTo>
                  <a:lnTo>
                    <a:pt x="113538" y="566145"/>
                  </a:lnTo>
                  <a:lnTo>
                    <a:pt x="127017" y="568144"/>
                  </a:lnTo>
                  <a:lnTo>
                    <a:pt x="175845" y="573291"/>
                  </a:lnTo>
                  <a:lnTo>
                    <a:pt x="224563" y="575542"/>
                  </a:lnTo>
                  <a:lnTo>
                    <a:pt x="273526" y="574172"/>
                  </a:lnTo>
                  <a:lnTo>
                    <a:pt x="323088" y="568452"/>
                  </a:lnTo>
                  <a:lnTo>
                    <a:pt x="385572" y="555498"/>
                  </a:lnTo>
                  <a:lnTo>
                    <a:pt x="438218" y="540043"/>
                  </a:lnTo>
                  <a:lnTo>
                    <a:pt x="489701" y="524231"/>
                  </a:lnTo>
                  <a:lnTo>
                    <a:pt x="540998" y="509059"/>
                  </a:lnTo>
                  <a:lnTo>
                    <a:pt x="593084" y="495526"/>
                  </a:lnTo>
                  <a:lnTo>
                    <a:pt x="646938" y="484631"/>
                  </a:lnTo>
                  <a:lnTo>
                    <a:pt x="675132" y="480059"/>
                  </a:lnTo>
                  <a:lnTo>
                    <a:pt x="704850" y="476250"/>
                  </a:lnTo>
                  <a:lnTo>
                    <a:pt x="704850" y="476921"/>
                  </a:lnTo>
                  <a:lnTo>
                    <a:pt x="736092" y="473202"/>
                  </a:lnTo>
                  <a:lnTo>
                    <a:pt x="769620" y="470915"/>
                  </a:lnTo>
                  <a:lnTo>
                    <a:pt x="805434" y="470153"/>
                  </a:lnTo>
                  <a:lnTo>
                    <a:pt x="838200" y="469568"/>
                  </a:lnTo>
                  <a:lnTo>
                    <a:pt x="838200" y="464819"/>
                  </a:lnTo>
                  <a:lnTo>
                    <a:pt x="842772" y="459485"/>
                  </a:lnTo>
                  <a:lnTo>
                    <a:pt x="842772" y="469487"/>
                  </a:lnTo>
                  <a:close/>
                </a:path>
                <a:path w="848360" h="575945">
                  <a:moveTo>
                    <a:pt x="704850" y="476921"/>
                  </a:moveTo>
                  <a:lnTo>
                    <a:pt x="704850" y="476250"/>
                  </a:lnTo>
                  <a:lnTo>
                    <a:pt x="704088" y="477012"/>
                  </a:lnTo>
                  <a:lnTo>
                    <a:pt x="704850" y="476921"/>
                  </a:lnTo>
                  <a:close/>
                </a:path>
                <a:path w="848360" h="575945">
                  <a:moveTo>
                    <a:pt x="842772" y="9905"/>
                  </a:moveTo>
                  <a:lnTo>
                    <a:pt x="838200" y="4571"/>
                  </a:lnTo>
                  <a:lnTo>
                    <a:pt x="838200" y="9905"/>
                  </a:lnTo>
                  <a:lnTo>
                    <a:pt x="842772" y="9905"/>
                  </a:lnTo>
                  <a:close/>
                </a:path>
                <a:path w="848360" h="575945">
                  <a:moveTo>
                    <a:pt x="842772" y="459485"/>
                  </a:moveTo>
                  <a:lnTo>
                    <a:pt x="842772" y="9905"/>
                  </a:lnTo>
                  <a:lnTo>
                    <a:pt x="838200" y="9905"/>
                  </a:lnTo>
                  <a:lnTo>
                    <a:pt x="838200" y="459577"/>
                  </a:lnTo>
                  <a:lnTo>
                    <a:pt x="842772" y="459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9" name="object 299"/>
          <p:cNvSpPr txBox="1"/>
          <p:nvPr/>
        </p:nvSpPr>
        <p:spPr>
          <a:xfrm>
            <a:off x="1374139" y="5111750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File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0" name="object 300"/>
          <p:cNvGrpSpPr/>
          <p:nvPr/>
        </p:nvGrpSpPr>
        <p:grpSpPr>
          <a:xfrm>
            <a:off x="8877300" y="1908810"/>
            <a:ext cx="586105" cy="5200650"/>
            <a:chOff x="8877300" y="1908810"/>
            <a:chExt cx="586105" cy="5200650"/>
          </a:xfrm>
        </p:grpSpPr>
        <p:sp>
          <p:nvSpPr>
            <p:cNvPr id="301" name="object 301"/>
            <p:cNvSpPr/>
            <p:nvPr/>
          </p:nvSpPr>
          <p:spPr>
            <a:xfrm>
              <a:off x="8877300" y="1908810"/>
              <a:ext cx="585787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8877300" y="5955030"/>
              <a:ext cx="585787" cy="11544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8877300" y="2358390"/>
              <a:ext cx="585787" cy="38519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4" name="object 304"/>
          <p:cNvSpPr/>
          <p:nvPr/>
        </p:nvSpPr>
        <p:spPr>
          <a:xfrm>
            <a:off x="7008876" y="2434589"/>
            <a:ext cx="1664970" cy="770890"/>
          </a:xfrm>
          <a:custGeom>
            <a:avLst/>
            <a:gdLst/>
            <a:ahLst/>
            <a:cxnLst/>
            <a:rect l="l" t="t" r="r" b="b"/>
            <a:pathLst>
              <a:path w="1664970" h="770889">
                <a:moveTo>
                  <a:pt x="1664969" y="8382"/>
                </a:moveTo>
                <a:lnTo>
                  <a:pt x="1661159" y="0"/>
                </a:lnTo>
                <a:lnTo>
                  <a:pt x="0" y="762000"/>
                </a:lnTo>
                <a:lnTo>
                  <a:pt x="3809" y="770382"/>
                </a:lnTo>
                <a:lnTo>
                  <a:pt x="1664969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055357" y="4338828"/>
            <a:ext cx="1617345" cy="86360"/>
          </a:xfrm>
          <a:custGeom>
            <a:avLst/>
            <a:gdLst/>
            <a:ahLst/>
            <a:cxnLst/>
            <a:rect l="l" t="t" r="r" b="b"/>
            <a:pathLst>
              <a:path w="1617345" h="86360">
                <a:moveTo>
                  <a:pt x="1616963" y="86105"/>
                </a:moveTo>
                <a:lnTo>
                  <a:pt x="1616963" y="76199"/>
                </a:lnTo>
                <a:lnTo>
                  <a:pt x="761" y="0"/>
                </a:lnTo>
                <a:lnTo>
                  <a:pt x="0" y="9906"/>
                </a:lnTo>
                <a:lnTo>
                  <a:pt x="1616963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085076" y="5939790"/>
            <a:ext cx="1710055" cy="770890"/>
          </a:xfrm>
          <a:custGeom>
            <a:avLst/>
            <a:gdLst/>
            <a:ahLst/>
            <a:cxnLst/>
            <a:rect l="l" t="t" r="r" b="b"/>
            <a:pathLst>
              <a:path w="1710054" h="770890">
                <a:moveTo>
                  <a:pt x="1709927" y="761999"/>
                </a:moveTo>
                <a:lnTo>
                  <a:pt x="3809" y="0"/>
                </a:lnTo>
                <a:lnTo>
                  <a:pt x="0" y="8382"/>
                </a:lnTo>
                <a:lnTo>
                  <a:pt x="1706117" y="770381"/>
                </a:lnTo>
                <a:lnTo>
                  <a:pt x="1709927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8624569" y="6734047"/>
            <a:ext cx="1981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8" name="object 308"/>
          <p:cNvGrpSpPr/>
          <p:nvPr/>
        </p:nvGrpSpPr>
        <p:grpSpPr>
          <a:xfrm>
            <a:off x="757427" y="6167628"/>
            <a:ext cx="3354704" cy="929005"/>
            <a:chOff x="757427" y="6167628"/>
            <a:chExt cx="3354704" cy="929005"/>
          </a:xfrm>
        </p:grpSpPr>
        <p:sp>
          <p:nvSpPr>
            <p:cNvPr id="309" name="object 309"/>
            <p:cNvSpPr/>
            <p:nvPr/>
          </p:nvSpPr>
          <p:spPr>
            <a:xfrm>
              <a:off x="911201" y="7091173"/>
              <a:ext cx="3042071" cy="7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57427" y="6167628"/>
              <a:ext cx="3354324" cy="9243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57427" y="6167628"/>
              <a:ext cx="3354704" cy="929005"/>
            </a:xfrm>
            <a:custGeom>
              <a:avLst/>
              <a:gdLst/>
              <a:ahLst/>
              <a:cxnLst/>
              <a:rect l="l" t="t" r="r" b="b"/>
              <a:pathLst>
                <a:path w="3354704" h="929004">
                  <a:moveTo>
                    <a:pt x="3354324" y="771144"/>
                  </a:moveTo>
                  <a:lnTo>
                    <a:pt x="3354324" y="157734"/>
                  </a:lnTo>
                  <a:lnTo>
                    <a:pt x="3353562" y="150114"/>
                  </a:lnTo>
                  <a:lnTo>
                    <a:pt x="3353562" y="141732"/>
                  </a:lnTo>
                  <a:lnTo>
                    <a:pt x="3341747" y="97266"/>
                  </a:lnTo>
                  <a:lnTo>
                    <a:pt x="3319415" y="59441"/>
                  </a:lnTo>
                  <a:lnTo>
                    <a:pt x="3288054" y="29675"/>
                  </a:lnTo>
                  <a:lnTo>
                    <a:pt x="3249155" y="9389"/>
                  </a:lnTo>
                  <a:lnTo>
                    <a:pt x="3204210" y="0"/>
                  </a:lnTo>
                  <a:lnTo>
                    <a:pt x="157734" y="0"/>
                  </a:lnTo>
                  <a:lnTo>
                    <a:pt x="112844" y="6873"/>
                  </a:lnTo>
                  <a:lnTo>
                    <a:pt x="72735" y="25327"/>
                  </a:lnTo>
                  <a:lnTo>
                    <a:pt x="39525" y="53755"/>
                  </a:lnTo>
                  <a:lnTo>
                    <a:pt x="15336" y="90552"/>
                  </a:lnTo>
                  <a:lnTo>
                    <a:pt x="2285" y="134112"/>
                  </a:lnTo>
                  <a:lnTo>
                    <a:pt x="0" y="150114"/>
                  </a:lnTo>
                  <a:lnTo>
                    <a:pt x="0" y="779526"/>
                  </a:lnTo>
                  <a:lnTo>
                    <a:pt x="762" y="787146"/>
                  </a:lnTo>
                  <a:lnTo>
                    <a:pt x="2286" y="795528"/>
                  </a:lnTo>
                  <a:lnTo>
                    <a:pt x="3048" y="803148"/>
                  </a:lnTo>
                  <a:lnTo>
                    <a:pt x="9906" y="824463"/>
                  </a:lnTo>
                  <a:lnTo>
                    <a:pt x="9906" y="150114"/>
                  </a:lnTo>
                  <a:lnTo>
                    <a:pt x="10667" y="143256"/>
                  </a:lnTo>
                  <a:lnTo>
                    <a:pt x="20375" y="103121"/>
                  </a:lnTo>
                  <a:lnTo>
                    <a:pt x="45463" y="61834"/>
                  </a:lnTo>
                  <a:lnTo>
                    <a:pt x="75437" y="35052"/>
                  </a:lnTo>
                  <a:lnTo>
                    <a:pt x="114990" y="15997"/>
                  </a:lnTo>
                  <a:lnTo>
                    <a:pt x="157734" y="9957"/>
                  </a:lnTo>
                  <a:lnTo>
                    <a:pt x="3204210" y="9906"/>
                  </a:lnTo>
                  <a:lnTo>
                    <a:pt x="3211068" y="10668"/>
                  </a:lnTo>
                  <a:lnTo>
                    <a:pt x="3252834" y="21084"/>
                  </a:lnTo>
                  <a:lnTo>
                    <a:pt x="3288610" y="42031"/>
                  </a:lnTo>
                  <a:lnTo>
                    <a:pt x="3316838" y="71790"/>
                  </a:lnTo>
                  <a:lnTo>
                    <a:pt x="3335960" y="108644"/>
                  </a:lnTo>
                  <a:lnTo>
                    <a:pt x="3344417" y="150876"/>
                  </a:lnTo>
                  <a:lnTo>
                    <a:pt x="3344417" y="824966"/>
                  </a:lnTo>
                  <a:lnTo>
                    <a:pt x="3345529" y="822828"/>
                  </a:lnTo>
                  <a:lnTo>
                    <a:pt x="3353562" y="778764"/>
                  </a:lnTo>
                  <a:lnTo>
                    <a:pt x="3354324" y="771144"/>
                  </a:lnTo>
                  <a:close/>
                </a:path>
                <a:path w="3354704" h="929004">
                  <a:moveTo>
                    <a:pt x="3344417" y="824966"/>
                  </a:moveTo>
                  <a:lnTo>
                    <a:pt x="3344417" y="778764"/>
                  </a:lnTo>
                  <a:lnTo>
                    <a:pt x="3343655" y="786384"/>
                  </a:lnTo>
                  <a:lnTo>
                    <a:pt x="3333613" y="827393"/>
                  </a:lnTo>
                  <a:lnTo>
                    <a:pt x="3312300" y="863453"/>
                  </a:lnTo>
                  <a:lnTo>
                    <a:pt x="3281987" y="892267"/>
                  </a:lnTo>
                  <a:lnTo>
                    <a:pt x="3244945" y="911539"/>
                  </a:lnTo>
                  <a:lnTo>
                    <a:pt x="3203448" y="918972"/>
                  </a:lnTo>
                  <a:lnTo>
                    <a:pt x="3195828" y="919734"/>
                  </a:lnTo>
                  <a:lnTo>
                    <a:pt x="157734" y="919625"/>
                  </a:lnTo>
                  <a:lnTo>
                    <a:pt x="116639" y="913767"/>
                  </a:lnTo>
                  <a:lnTo>
                    <a:pt x="78689" y="896347"/>
                  </a:lnTo>
                  <a:lnTo>
                    <a:pt x="46961" y="869337"/>
                  </a:lnTo>
                  <a:lnTo>
                    <a:pt x="23769" y="834602"/>
                  </a:lnTo>
                  <a:lnTo>
                    <a:pt x="11430" y="794004"/>
                  </a:lnTo>
                  <a:lnTo>
                    <a:pt x="9906" y="778764"/>
                  </a:lnTo>
                  <a:lnTo>
                    <a:pt x="9906" y="824463"/>
                  </a:lnTo>
                  <a:lnTo>
                    <a:pt x="37927" y="873519"/>
                  </a:lnTo>
                  <a:lnTo>
                    <a:pt x="70104" y="902208"/>
                  </a:lnTo>
                  <a:lnTo>
                    <a:pt x="112223" y="922420"/>
                  </a:lnTo>
                  <a:lnTo>
                    <a:pt x="157734" y="928828"/>
                  </a:lnTo>
                  <a:lnTo>
                    <a:pt x="3204210" y="928878"/>
                  </a:lnTo>
                  <a:lnTo>
                    <a:pt x="3212592" y="928116"/>
                  </a:lnTo>
                  <a:lnTo>
                    <a:pt x="3256145" y="917402"/>
                  </a:lnTo>
                  <a:lnTo>
                    <a:pt x="3294420" y="894629"/>
                  </a:lnTo>
                  <a:lnTo>
                    <a:pt x="3325015" y="862277"/>
                  </a:lnTo>
                  <a:lnTo>
                    <a:pt x="3344417" y="82496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2" name="object 312"/>
          <p:cNvSpPr txBox="1"/>
          <p:nvPr/>
        </p:nvSpPr>
        <p:spPr>
          <a:xfrm>
            <a:off x="885697" y="6241796"/>
            <a:ext cx="3091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Why don’t we replicate  the DB server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4038600" y="4186428"/>
            <a:ext cx="1617345" cy="10160"/>
          </a:xfrm>
          <a:custGeom>
            <a:avLst/>
            <a:gdLst/>
            <a:ahLst/>
            <a:cxnLst/>
            <a:rect l="l" t="t" r="r" b="b"/>
            <a:pathLst>
              <a:path w="1617345" h="10160">
                <a:moveTo>
                  <a:pt x="1616964" y="9905"/>
                </a:moveTo>
                <a:lnTo>
                  <a:pt x="1616964" y="0"/>
                </a:lnTo>
                <a:lnTo>
                  <a:pt x="0" y="0"/>
                </a:lnTo>
                <a:lnTo>
                  <a:pt x="0" y="9905"/>
                </a:lnTo>
                <a:lnTo>
                  <a:pt x="1616964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4" name="object 314"/>
          <p:cNvGrpSpPr/>
          <p:nvPr/>
        </p:nvGrpSpPr>
        <p:grpSpPr>
          <a:xfrm>
            <a:off x="5862828" y="2205227"/>
            <a:ext cx="1076960" cy="1457960"/>
            <a:chOff x="5862828" y="2205227"/>
            <a:chExt cx="1076960" cy="1457960"/>
          </a:xfrm>
        </p:grpSpPr>
        <p:sp>
          <p:nvSpPr>
            <p:cNvPr id="315" name="object 315"/>
            <p:cNvSpPr/>
            <p:nvPr/>
          </p:nvSpPr>
          <p:spPr>
            <a:xfrm>
              <a:off x="5867400" y="2209799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1066800" y="1447799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1066800" y="14477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862828" y="2205227"/>
              <a:ext cx="1076960" cy="1457960"/>
            </a:xfrm>
            <a:custGeom>
              <a:avLst/>
              <a:gdLst/>
              <a:ahLst/>
              <a:cxnLst/>
              <a:rect l="l" t="t" r="r" b="b"/>
              <a:pathLst>
                <a:path w="1076959" h="1457960">
                  <a:moveTo>
                    <a:pt x="1076705" y="1457705"/>
                  </a:moveTo>
                  <a:lnTo>
                    <a:pt x="1076705" y="0"/>
                  </a:lnTo>
                  <a:lnTo>
                    <a:pt x="0" y="0"/>
                  </a:lnTo>
                  <a:lnTo>
                    <a:pt x="0" y="1457706"/>
                  </a:lnTo>
                  <a:lnTo>
                    <a:pt x="4572" y="1457706"/>
                  </a:lnTo>
                  <a:lnTo>
                    <a:pt x="4572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1066800" y="9905"/>
                  </a:lnTo>
                  <a:lnTo>
                    <a:pt x="1066800" y="4571"/>
                  </a:lnTo>
                  <a:lnTo>
                    <a:pt x="1071372" y="9905"/>
                  </a:lnTo>
                  <a:lnTo>
                    <a:pt x="1071372" y="1457705"/>
                  </a:lnTo>
                  <a:lnTo>
                    <a:pt x="1076705" y="1457705"/>
                  </a:lnTo>
                  <a:close/>
                </a:path>
                <a:path w="1076959" h="1457960">
                  <a:moveTo>
                    <a:pt x="9906" y="9905"/>
                  </a:moveTo>
                  <a:lnTo>
                    <a:pt x="9906" y="4571"/>
                  </a:lnTo>
                  <a:lnTo>
                    <a:pt x="4572" y="9905"/>
                  </a:lnTo>
                  <a:lnTo>
                    <a:pt x="9906" y="9905"/>
                  </a:lnTo>
                  <a:close/>
                </a:path>
                <a:path w="1076959" h="1457960">
                  <a:moveTo>
                    <a:pt x="9906" y="1447800"/>
                  </a:moveTo>
                  <a:lnTo>
                    <a:pt x="9906" y="9905"/>
                  </a:lnTo>
                  <a:lnTo>
                    <a:pt x="4572" y="9905"/>
                  </a:lnTo>
                  <a:lnTo>
                    <a:pt x="4572" y="1447800"/>
                  </a:lnTo>
                  <a:lnTo>
                    <a:pt x="9906" y="1447800"/>
                  </a:lnTo>
                  <a:close/>
                </a:path>
                <a:path w="1076959" h="1457960">
                  <a:moveTo>
                    <a:pt x="1071372" y="1447799"/>
                  </a:moveTo>
                  <a:lnTo>
                    <a:pt x="4572" y="1447800"/>
                  </a:lnTo>
                  <a:lnTo>
                    <a:pt x="9906" y="1452372"/>
                  </a:lnTo>
                  <a:lnTo>
                    <a:pt x="9906" y="1457706"/>
                  </a:lnTo>
                  <a:lnTo>
                    <a:pt x="1066800" y="1457705"/>
                  </a:lnTo>
                  <a:lnTo>
                    <a:pt x="1066800" y="1452371"/>
                  </a:lnTo>
                  <a:lnTo>
                    <a:pt x="1071372" y="1447799"/>
                  </a:lnTo>
                  <a:close/>
                </a:path>
                <a:path w="1076959" h="1457960">
                  <a:moveTo>
                    <a:pt x="9906" y="1457706"/>
                  </a:moveTo>
                  <a:lnTo>
                    <a:pt x="9906" y="1452372"/>
                  </a:lnTo>
                  <a:lnTo>
                    <a:pt x="4572" y="1447800"/>
                  </a:lnTo>
                  <a:lnTo>
                    <a:pt x="4572" y="1457706"/>
                  </a:lnTo>
                  <a:lnTo>
                    <a:pt x="9906" y="1457706"/>
                  </a:lnTo>
                  <a:close/>
                </a:path>
                <a:path w="1076959" h="1457960">
                  <a:moveTo>
                    <a:pt x="1071372" y="9905"/>
                  </a:moveTo>
                  <a:lnTo>
                    <a:pt x="1066800" y="4571"/>
                  </a:lnTo>
                  <a:lnTo>
                    <a:pt x="1066800" y="9905"/>
                  </a:lnTo>
                  <a:lnTo>
                    <a:pt x="1071372" y="9905"/>
                  </a:lnTo>
                  <a:close/>
                </a:path>
                <a:path w="1076959" h="1457960">
                  <a:moveTo>
                    <a:pt x="1071372" y="1447799"/>
                  </a:moveTo>
                  <a:lnTo>
                    <a:pt x="1071372" y="9905"/>
                  </a:lnTo>
                  <a:lnTo>
                    <a:pt x="1066800" y="9905"/>
                  </a:lnTo>
                  <a:lnTo>
                    <a:pt x="1066800" y="1447799"/>
                  </a:lnTo>
                  <a:lnTo>
                    <a:pt x="1071372" y="1447799"/>
                  </a:lnTo>
                  <a:close/>
                </a:path>
                <a:path w="1076959" h="1457960">
                  <a:moveTo>
                    <a:pt x="1071372" y="1457705"/>
                  </a:moveTo>
                  <a:lnTo>
                    <a:pt x="1071372" y="1447799"/>
                  </a:lnTo>
                  <a:lnTo>
                    <a:pt x="1066800" y="1452371"/>
                  </a:lnTo>
                  <a:lnTo>
                    <a:pt x="1066800" y="1457705"/>
                  </a:lnTo>
                  <a:lnTo>
                    <a:pt x="1071372" y="14577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7" name="object 317"/>
          <p:cNvSpPr txBox="1"/>
          <p:nvPr/>
        </p:nvSpPr>
        <p:spPr>
          <a:xfrm>
            <a:off x="5867400" y="2209800"/>
            <a:ext cx="10668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080">
              <a:lnSpc>
                <a:spcPct val="100000"/>
              </a:lnSpc>
              <a:spcBef>
                <a:spcPts val="955"/>
              </a:spcBef>
            </a:pPr>
            <a:r>
              <a:rPr sz="1000" spc="-5" dirty="0">
                <a:latin typeface="Arial"/>
                <a:cs typeface="Arial"/>
              </a:rPr>
              <a:t>App+Web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8" name="object 318"/>
          <p:cNvGrpSpPr/>
          <p:nvPr/>
        </p:nvGrpSpPr>
        <p:grpSpPr>
          <a:xfrm>
            <a:off x="6066777" y="2358123"/>
            <a:ext cx="674370" cy="1115060"/>
            <a:chOff x="6066777" y="2358123"/>
            <a:chExt cx="674370" cy="1115060"/>
          </a:xfrm>
        </p:grpSpPr>
        <p:sp>
          <p:nvSpPr>
            <p:cNvPr id="319" name="object 319"/>
            <p:cNvSpPr/>
            <p:nvPr/>
          </p:nvSpPr>
          <p:spPr>
            <a:xfrm>
              <a:off x="6067044" y="3371088"/>
              <a:ext cx="673735" cy="101600"/>
            </a:xfrm>
            <a:custGeom>
              <a:avLst/>
              <a:gdLst/>
              <a:ahLst/>
              <a:cxnLst/>
              <a:rect l="l" t="t" r="r" b="b"/>
              <a:pathLst>
                <a:path w="673734" h="101600">
                  <a:moveTo>
                    <a:pt x="673608" y="101346"/>
                  </a:moveTo>
                  <a:lnTo>
                    <a:pt x="673608" y="0"/>
                  </a:lnTo>
                  <a:lnTo>
                    <a:pt x="0" y="0"/>
                  </a:lnTo>
                  <a:lnTo>
                    <a:pt x="0" y="101346"/>
                  </a:lnTo>
                  <a:lnTo>
                    <a:pt x="673608" y="101346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067044" y="3371088"/>
              <a:ext cx="673735" cy="0"/>
            </a:xfrm>
            <a:custGeom>
              <a:avLst/>
              <a:gdLst/>
              <a:ahLst/>
              <a:cxnLst/>
              <a:rect l="l" t="t" r="r" b="b"/>
              <a:pathLst>
                <a:path w="673734">
                  <a:moveTo>
                    <a:pt x="0" y="0"/>
                  </a:moveTo>
                  <a:lnTo>
                    <a:pt x="6736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067044" y="3472433"/>
              <a:ext cx="673735" cy="0"/>
            </a:xfrm>
            <a:custGeom>
              <a:avLst/>
              <a:gdLst/>
              <a:ahLst/>
              <a:cxnLst/>
              <a:rect l="l" t="t" r="r" b="b"/>
              <a:pathLst>
                <a:path w="673734">
                  <a:moveTo>
                    <a:pt x="67360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075426" y="2358390"/>
              <a:ext cx="655320" cy="35560"/>
            </a:xfrm>
            <a:custGeom>
              <a:avLst/>
              <a:gdLst/>
              <a:ahLst/>
              <a:cxnLst/>
              <a:rect l="l" t="t" r="r" b="b"/>
              <a:pathLst>
                <a:path w="655320" h="35560">
                  <a:moveTo>
                    <a:pt x="655320" y="35051"/>
                  </a:moveTo>
                  <a:lnTo>
                    <a:pt x="599694" y="0"/>
                  </a:lnTo>
                  <a:lnTo>
                    <a:pt x="60198" y="0"/>
                  </a:lnTo>
                  <a:lnTo>
                    <a:pt x="0" y="35051"/>
                  </a:lnTo>
                  <a:lnTo>
                    <a:pt x="655320" y="35051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075426" y="2393442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6553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675120" y="2358390"/>
              <a:ext cx="55880" cy="35560"/>
            </a:xfrm>
            <a:custGeom>
              <a:avLst/>
              <a:gdLst/>
              <a:ahLst/>
              <a:cxnLst/>
              <a:rect l="l" t="t" r="r" b="b"/>
              <a:pathLst>
                <a:path w="55879" h="35560">
                  <a:moveTo>
                    <a:pt x="0" y="0"/>
                  </a:moveTo>
                  <a:lnTo>
                    <a:pt x="55626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135624" y="2358390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075426" y="2358390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0" y="35051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6067044" y="2393442"/>
              <a:ext cx="673735" cy="1021715"/>
            </a:xfrm>
            <a:custGeom>
              <a:avLst/>
              <a:gdLst/>
              <a:ahLst/>
              <a:cxnLst/>
              <a:rect l="l" t="t" r="r" b="b"/>
              <a:pathLst>
                <a:path w="673734" h="1021714">
                  <a:moveTo>
                    <a:pt x="673607" y="1012698"/>
                  </a:moveTo>
                  <a:lnTo>
                    <a:pt x="673607" y="8382"/>
                  </a:lnTo>
                  <a:lnTo>
                    <a:pt x="672845" y="7620"/>
                  </a:lnTo>
                  <a:lnTo>
                    <a:pt x="672845" y="6096"/>
                  </a:lnTo>
                  <a:lnTo>
                    <a:pt x="672083" y="6096"/>
                  </a:lnTo>
                  <a:lnTo>
                    <a:pt x="671321" y="4572"/>
                  </a:lnTo>
                  <a:lnTo>
                    <a:pt x="670559" y="3810"/>
                  </a:lnTo>
                  <a:lnTo>
                    <a:pt x="669035" y="3048"/>
                  </a:lnTo>
                  <a:lnTo>
                    <a:pt x="667511" y="1524"/>
                  </a:lnTo>
                  <a:lnTo>
                    <a:pt x="665987" y="1524"/>
                  </a:lnTo>
                  <a:lnTo>
                    <a:pt x="665225" y="762"/>
                  </a:lnTo>
                  <a:lnTo>
                    <a:pt x="663701" y="762"/>
                  </a:lnTo>
                  <a:lnTo>
                    <a:pt x="662177" y="0"/>
                  </a:lnTo>
                  <a:lnTo>
                    <a:pt x="12191" y="0"/>
                  </a:lnTo>
                  <a:lnTo>
                    <a:pt x="9905" y="762"/>
                  </a:lnTo>
                  <a:lnTo>
                    <a:pt x="9143" y="762"/>
                  </a:lnTo>
                  <a:lnTo>
                    <a:pt x="7619" y="1524"/>
                  </a:lnTo>
                  <a:lnTo>
                    <a:pt x="6857" y="1524"/>
                  </a:lnTo>
                  <a:lnTo>
                    <a:pt x="5333" y="2286"/>
                  </a:lnTo>
                  <a:lnTo>
                    <a:pt x="4571" y="3048"/>
                  </a:lnTo>
                  <a:lnTo>
                    <a:pt x="3047" y="3810"/>
                  </a:lnTo>
                  <a:lnTo>
                    <a:pt x="3047" y="4572"/>
                  </a:lnTo>
                  <a:lnTo>
                    <a:pt x="1523" y="6096"/>
                  </a:lnTo>
                  <a:lnTo>
                    <a:pt x="761" y="7620"/>
                  </a:lnTo>
                  <a:lnTo>
                    <a:pt x="761" y="8382"/>
                  </a:lnTo>
                  <a:lnTo>
                    <a:pt x="0" y="9144"/>
                  </a:lnTo>
                  <a:lnTo>
                    <a:pt x="0" y="1011936"/>
                  </a:lnTo>
                  <a:lnTo>
                    <a:pt x="761" y="1012698"/>
                  </a:lnTo>
                  <a:lnTo>
                    <a:pt x="761" y="1013460"/>
                  </a:lnTo>
                  <a:lnTo>
                    <a:pt x="1523" y="1014984"/>
                  </a:lnTo>
                  <a:lnTo>
                    <a:pt x="1523" y="1015746"/>
                  </a:lnTo>
                  <a:lnTo>
                    <a:pt x="3047" y="1016508"/>
                  </a:lnTo>
                  <a:lnTo>
                    <a:pt x="3047" y="1017270"/>
                  </a:lnTo>
                  <a:lnTo>
                    <a:pt x="4571" y="1018032"/>
                  </a:lnTo>
                  <a:lnTo>
                    <a:pt x="7302" y="1020660"/>
                  </a:lnTo>
                  <a:lnTo>
                    <a:pt x="10756" y="1021346"/>
                  </a:lnTo>
                  <a:lnTo>
                    <a:pt x="14477" y="1021080"/>
                  </a:lnTo>
                  <a:lnTo>
                    <a:pt x="663701" y="1021080"/>
                  </a:lnTo>
                  <a:lnTo>
                    <a:pt x="665225" y="1020318"/>
                  </a:lnTo>
                  <a:lnTo>
                    <a:pt x="665987" y="1020318"/>
                  </a:lnTo>
                  <a:lnTo>
                    <a:pt x="667511" y="1019556"/>
                  </a:lnTo>
                  <a:lnTo>
                    <a:pt x="669035" y="1018032"/>
                  </a:lnTo>
                  <a:lnTo>
                    <a:pt x="670559" y="1017270"/>
                  </a:lnTo>
                  <a:lnTo>
                    <a:pt x="672845" y="1014984"/>
                  </a:lnTo>
                  <a:lnTo>
                    <a:pt x="672845" y="1013460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6726174" y="3414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6727698" y="3414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6729222" y="341376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6730746" y="341376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6731508" y="341376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6733032" y="341299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6734556" y="341223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6735318" y="341147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6736080" y="34107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6736842" y="340995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6738366" y="340918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6738366" y="340842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6740270" y="3371088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6739890" y="340537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6740652" y="2404110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7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740652" y="2402586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739890" y="240182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739890" y="239953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738366" y="2398776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738366" y="239801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6736842" y="2397252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736080" y="239649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6735318" y="239572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6734556" y="239496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6733032" y="2394204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731508" y="239420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6730746" y="239420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6729222" y="2393442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727698" y="239344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726174" y="239344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081522" y="2393442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59">
                  <a:moveTo>
                    <a:pt x="0" y="0"/>
                  </a:moveTo>
                  <a:lnTo>
                    <a:pt x="6446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79998" y="239344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78474" y="239344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076950" y="2393442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075426" y="239420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074664" y="239420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073902" y="239420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071616" y="239496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071616" y="239572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070092" y="239649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069330" y="239725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068568" y="239801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067806" y="239953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067044" y="240106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067806" y="2398775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6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067044" y="340614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067806" y="3406902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068568" y="340918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069330" y="34099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070092" y="34107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071616" y="341147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071616" y="341223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073902" y="341299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074664" y="341376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075426" y="341376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076950" y="341376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078474" y="3414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079998" y="3414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081522" y="3414522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59">
                  <a:moveTo>
                    <a:pt x="6446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707124" y="248031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105906" y="2480310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105906" y="248031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105906" y="2483358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6012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707124" y="335356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6105906" y="3353561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6105906" y="335356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105906" y="3356610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6012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706362" y="2468118"/>
              <a:ext cx="29845" cy="889000"/>
            </a:xfrm>
            <a:custGeom>
              <a:avLst/>
              <a:gdLst/>
              <a:ahLst/>
              <a:cxnLst/>
              <a:rect l="l" t="t" r="r" b="b"/>
              <a:pathLst>
                <a:path w="29845" h="889000">
                  <a:moveTo>
                    <a:pt x="29718" y="888491"/>
                  </a:moveTo>
                  <a:lnTo>
                    <a:pt x="29718" y="0"/>
                  </a:lnTo>
                  <a:lnTo>
                    <a:pt x="0" y="0"/>
                  </a:lnTo>
                  <a:lnTo>
                    <a:pt x="0" y="888491"/>
                  </a:lnTo>
                  <a:lnTo>
                    <a:pt x="29718" y="888491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736080" y="2468118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6706362" y="246811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7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6706362" y="2468118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8884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706362" y="335661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7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6706362" y="2468880"/>
              <a:ext cx="13970" cy="887730"/>
            </a:xfrm>
            <a:custGeom>
              <a:avLst/>
              <a:gdLst/>
              <a:ahLst/>
              <a:cxnLst/>
              <a:rect l="l" t="t" r="r" b="b"/>
              <a:pathLst>
                <a:path w="13970" h="887729">
                  <a:moveTo>
                    <a:pt x="13716" y="887730"/>
                  </a:moveTo>
                  <a:lnTo>
                    <a:pt x="13715" y="0"/>
                  </a:lnTo>
                  <a:lnTo>
                    <a:pt x="761" y="0"/>
                  </a:lnTo>
                  <a:lnTo>
                    <a:pt x="0" y="876300"/>
                  </a:lnTo>
                  <a:lnTo>
                    <a:pt x="13716" y="887730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6706362" y="3345180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29">
                  <a:moveTo>
                    <a:pt x="13716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6720078" y="2468880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29">
                  <a:moveTo>
                    <a:pt x="0" y="0"/>
                  </a:moveTo>
                  <a:lnTo>
                    <a:pt x="0" y="8877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6707124" y="2468880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129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6706362" y="2468880"/>
              <a:ext cx="1270" cy="876300"/>
            </a:xfrm>
            <a:custGeom>
              <a:avLst/>
              <a:gdLst/>
              <a:ahLst/>
              <a:cxnLst/>
              <a:rect l="l" t="t" r="r" b="b"/>
              <a:pathLst>
                <a:path w="1270" h="876300">
                  <a:moveTo>
                    <a:pt x="0" y="87630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6075426" y="2468118"/>
              <a:ext cx="30480" cy="889000"/>
            </a:xfrm>
            <a:custGeom>
              <a:avLst/>
              <a:gdLst/>
              <a:ahLst/>
              <a:cxnLst/>
              <a:rect l="l" t="t" r="r" b="b"/>
              <a:pathLst>
                <a:path w="30479" h="889000">
                  <a:moveTo>
                    <a:pt x="30479" y="888491"/>
                  </a:moveTo>
                  <a:lnTo>
                    <a:pt x="30479" y="0"/>
                  </a:lnTo>
                  <a:lnTo>
                    <a:pt x="0" y="0"/>
                  </a:lnTo>
                  <a:lnTo>
                    <a:pt x="0" y="888491"/>
                  </a:lnTo>
                  <a:lnTo>
                    <a:pt x="30479" y="888491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6075426" y="2468118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6075426" y="2468118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304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6105906" y="2468118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8884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6075426" y="33566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6091428" y="2468880"/>
              <a:ext cx="14604" cy="887730"/>
            </a:xfrm>
            <a:custGeom>
              <a:avLst/>
              <a:gdLst/>
              <a:ahLst/>
              <a:cxnLst/>
              <a:rect l="l" t="t" r="r" b="b"/>
              <a:pathLst>
                <a:path w="14604" h="887729">
                  <a:moveTo>
                    <a:pt x="14477" y="876300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887730"/>
                  </a:lnTo>
                  <a:lnTo>
                    <a:pt x="14477" y="876300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6091428" y="3345180"/>
              <a:ext cx="14604" cy="11430"/>
            </a:xfrm>
            <a:custGeom>
              <a:avLst/>
              <a:gdLst/>
              <a:ahLst/>
              <a:cxnLst/>
              <a:rect l="l" t="t" r="r" b="b"/>
              <a:pathLst>
                <a:path w="14604" h="11429">
                  <a:moveTo>
                    <a:pt x="0" y="11429"/>
                  </a:moveTo>
                  <a:lnTo>
                    <a:pt x="14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6091428" y="2468880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29">
                  <a:moveTo>
                    <a:pt x="0" y="0"/>
                  </a:moveTo>
                  <a:lnTo>
                    <a:pt x="0" y="8877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6091428" y="2468880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1371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6105144" y="2468880"/>
              <a:ext cx="1270" cy="876300"/>
            </a:xfrm>
            <a:custGeom>
              <a:avLst/>
              <a:gdLst/>
              <a:ahLst/>
              <a:cxnLst/>
              <a:rect l="l" t="t" r="r" b="b"/>
              <a:pathLst>
                <a:path w="1270" h="876300">
                  <a:moveTo>
                    <a:pt x="762" y="8763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105144" y="2468880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6019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707124" y="246888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105144" y="24711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105144" y="246888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6722364" y="2414778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0"/>
                  </a:moveTo>
                  <a:lnTo>
                    <a:pt x="0" y="373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574536" y="2414778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8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574536" y="2414778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373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574536" y="2452116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147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578828" y="2415540"/>
              <a:ext cx="141605" cy="35560"/>
            </a:xfrm>
            <a:custGeom>
              <a:avLst/>
              <a:gdLst/>
              <a:ahLst/>
              <a:cxnLst/>
              <a:rect l="l" t="t" r="r" b="b"/>
              <a:pathLst>
                <a:path w="141604" h="35560">
                  <a:moveTo>
                    <a:pt x="141249" y="35051"/>
                  </a:moveTo>
                  <a:lnTo>
                    <a:pt x="141249" y="0"/>
                  </a:lnTo>
                  <a:lnTo>
                    <a:pt x="9423" y="0"/>
                  </a:lnTo>
                  <a:lnTo>
                    <a:pt x="7899" y="1523"/>
                  </a:lnTo>
                  <a:lnTo>
                    <a:pt x="6375" y="2285"/>
                  </a:lnTo>
                  <a:lnTo>
                    <a:pt x="5613" y="4571"/>
                  </a:lnTo>
                  <a:lnTo>
                    <a:pt x="2565" y="7619"/>
                  </a:lnTo>
                  <a:lnTo>
                    <a:pt x="1041" y="12953"/>
                  </a:lnTo>
                  <a:lnTo>
                    <a:pt x="1282" y="18478"/>
                  </a:lnTo>
                  <a:lnTo>
                    <a:pt x="0" y="23304"/>
                  </a:lnTo>
                  <a:lnTo>
                    <a:pt x="3327" y="28193"/>
                  </a:lnTo>
                  <a:lnTo>
                    <a:pt x="6375" y="32003"/>
                  </a:lnTo>
                  <a:lnTo>
                    <a:pt x="9423" y="35051"/>
                  </a:lnTo>
                  <a:lnTo>
                    <a:pt x="141249" y="35051"/>
                  </a:lnTo>
                  <a:close/>
                </a:path>
              </a:pathLst>
            </a:custGeom>
            <a:solidFill>
              <a:srgbClr val="F0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588252" y="2450592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13182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720078" y="2415540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60">
                  <a:moveTo>
                    <a:pt x="0" y="0"/>
                  </a:moveTo>
                  <a:lnTo>
                    <a:pt x="0" y="35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588252" y="2415540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18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587490" y="241554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586728" y="241630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585204" y="2417064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584442" y="2417826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582918" y="242011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581394" y="24216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580632" y="2423160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579870" y="2425446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3048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579870" y="2428494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579870" y="243078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579870" y="243382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579870" y="2436876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761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580632" y="2440686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524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582156" y="2443734"/>
              <a:ext cx="3175" cy="3810"/>
            </a:xfrm>
            <a:custGeom>
              <a:avLst/>
              <a:gdLst/>
              <a:ahLst/>
              <a:cxnLst/>
              <a:rect l="l" t="t" r="r" b="b"/>
              <a:pathLst>
                <a:path w="3175" h="3810">
                  <a:moveTo>
                    <a:pt x="3048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585204" y="244754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718554" y="24163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4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589014" y="2416302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40">
                  <a:moveTo>
                    <a:pt x="0" y="0"/>
                  </a:moveTo>
                  <a:lnTo>
                    <a:pt x="1295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589014" y="24163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42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589014" y="2450592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40">
                  <a:moveTo>
                    <a:pt x="12954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118098" y="2859024"/>
              <a:ext cx="579120" cy="7620"/>
            </a:xfrm>
            <a:custGeom>
              <a:avLst/>
              <a:gdLst/>
              <a:ahLst/>
              <a:cxnLst/>
              <a:rect l="l" t="t" r="r" b="b"/>
              <a:pathLst>
                <a:path w="579120" h="7619">
                  <a:moveTo>
                    <a:pt x="579120" y="7620"/>
                  </a:moveTo>
                  <a:lnTo>
                    <a:pt x="57912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579120" y="7620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697218" y="285902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0" y="76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118098" y="2866644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0" y="0"/>
                  </a:moveTo>
                  <a:lnTo>
                    <a:pt x="5791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118098" y="285902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0" y="0"/>
                  </a:moveTo>
                  <a:lnTo>
                    <a:pt x="0" y="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118098" y="2859024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5791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530340" y="2472690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59" h="7619">
                  <a:moveTo>
                    <a:pt x="60959" y="4572"/>
                  </a:moveTo>
                  <a:lnTo>
                    <a:pt x="60959" y="3048"/>
                  </a:lnTo>
                  <a:lnTo>
                    <a:pt x="60197" y="2286"/>
                  </a:lnTo>
                  <a:lnTo>
                    <a:pt x="60197" y="1524"/>
                  </a:lnTo>
                  <a:lnTo>
                    <a:pt x="59435" y="1524"/>
                  </a:lnTo>
                  <a:lnTo>
                    <a:pt x="57911" y="0"/>
                  </a:lnTo>
                  <a:lnTo>
                    <a:pt x="3047" y="0"/>
                  </a:lnTo>
                  <a:lnTo>
                    <a:pt x="2285" y="762"/>
                  </a:lnTo>
                  <a:lnTo>
                    <a:pt x="1523" y="762"/>
                  </a:lnTo>
                  <a:lnTo>
                    <a:pt x="1523" y="1524"/>
                  </a:lnTo>
                  <a:lnTo>
                    <a:pt x="761" y="1524"/>
                  </a:lnTo>
                  <a:lnTo>
                    <a:pt x="761" y="2286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1" y="5334"/>
                  </a:lnTo>
                  <a:lnTo>
                    <a:pt x="761" y="6096"/>
                  </a:lnTo>
                  <a:lnTo>
                    <a:pt x="1523" y="6858"/>
                  </a:lnTo>
                  <a:lnTo>
                    <a:pt x="3047" y="6858"/>
                  </a:lnTo>
                  <a:lnTo>
                    <a:pt x="3047" y="7620"/>
                  </a:lnTo>
                  <a:lnTo>
                    <a:pt x="57149" y="7620"/>
                  </a:lnTo>
                  <a:lnTo>
                    <a:pt x="57911" y="6858"/>
                  </a:lnTo>
                  <a:lnTo>
                    <a:pt x="59435" y="6858"/>
                  </a:lnTo>
                  <a:lnTo>
                    <a:pt x="60197" y="6096"/>
                  </a:lnTo>
                  <a:lnTo>
                    <a:pt x="60197" y="5334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585966" y="248031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586728" y="24803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586728" y="248031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6587490" y="247954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588252" y="247954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6589014" y="24795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6589014" y="247954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589776" y="247878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1" y="0"/>
                  </a:moveTo>
                  <a:lnTo>
                    <a:pt x="0" y="762"/>
                  </a:lnTo>
                </a:path>
                <a:path w="1270" h="1269">
                  <a:moveTo>
                    <a:pt x="761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590538" y="247802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590538" y="24780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590538" y="247726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591300" y="247650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591300" y="2476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591300" y="247573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590538" y="247497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  <a:path w="1270" h="126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590538" y="247421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589776" y="247421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589014" y="247345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6588252" y="247269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6586728" y="247269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6586728" y="24726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585966" y="247269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535674" y="247269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533388" y="2472690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533388" y="24726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532626" y="247269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531864" y="2473452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531864" y="247345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6531864" y="247345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6531102" y="247421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6531102" y="247421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6530340" y="247497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530340" y="24749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6530073" y="24753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0"/>
                  </a:moveTo>
                  <a:lnTo>
                    <a:pt x="533" y="0"/>
                  </a:lnTo>
                </a:path>
                <a:path w="634" h="1269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6530340" y="2476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6530073" y="247688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0"/>
                  </a:moveTo>
                  <a:lnTo>
                    <a:pt x="533" y="0"/>
                  </a:lnTo>
                </a:path>
                <a:path w="634" h="1269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6530340" y="24780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530340" y="247802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6531102" y="247802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6531102" y="24787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6531102" y="247878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1" y="762"/>
                  </a:moveTo>
                  <a:lnTo>
                    <a:pt x="0" y="0"/>
                  </a:lnTo>
                </a:path>
                <a:path w="1270" h="1269">
                  <a:moveTo>
                    <a:pt x="761" y="762"/>
                  </a:moveTo>
                  <a:lnTo>
                    <a:pt x="761" y="762"/>
                  </a:lnTo>
                  <a:lnTo>
                    <a:pt x="761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531864" y="247954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6533388" y="247954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533388" y="2480310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535674" y="248031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600444" y="2472690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59" h="7619">
                  <a:moveTo>
                    <a:pt x="60959" y="5334"/>
                  </a:moveTo>
                  <a:lnTo>
                    <a:pt x="60959" y="2286"/>
                  </a:lnTo>
                  <a:lnTo>
                    <a:pt x="60197" y="2286"/>
                  </a:lnTo>
                  <a:lnTo>
                    <a:pt x="60197" y="1524"/>
                  </a:lnTo>
                  <a:lnTo>
                    <a:pt x="59435" y="1524"/>
                  </a:lnTo>
                  <a:lnTo>
                    <a:pt x="59435" y="762"/>
                  </a:lnTo>
                  <a:lnTo>
                    <a:pt x="57911" y="762"/>
                  </a:lnTo>
                  <a:lnTo>
                    <a:pt x="57911" y="0"/>
                  </a:lnTo>
                  <a:lnTo>
                    <a:pt x="3047" y="0"/>
                  </a:lnTo>
                  <a:lnTo>
                    <a:pt x="2285" y="762"/>
                  </a:lnTo>
                  <a:lnTo>
                    <a:pt x="1523" y="762"/>
                  </a:lnTo>
                  <a:lnTo>
                    <a:pt x="1523" y="1524"/>
                  </a:lnTo>
                  <a:lnTo>
                    <a:pt x="761" y="1524"/>
                  </a:lnTo>
                  <a:lnTo>
                    <a:pt x="761" y="2286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1" y="5334"/>
                  </a:lnTo>
                  <a:lnTo>
                    <a:pt x="761" y="6096"/>
                  </a:lnTo>
                  <a:lnTo>
                    <a:pt x="1523" y="6858"/>
                  </a:lnTo>
                  <a:lnTo>
                    <a:pt x="3047" y="6858"/>
                  </a:lnTo>
                  <a:lnTo>
                    <a:pt x="3809" y="7620"/>
                  </a:lnTo>
                  <a:lnTo>
                    <a:pt x="57911" y="7620"/>
                  </a:lnTo>
                  <a:lnTo>
                    <a:pt x="57911" y="6858"/>
                  </a:lnTo>
                  <a:lnTo>
                    <a:pt x="59435" y="6858"/>
                  </a:lnTo>
                  <a:lnTo>
                    <a:pt x="59435" y="6096"/>
                  </a:lnTo>
                  <a:lnTo>
                    <a:pt x="60197" y="6096"/>
                  </a:lnTo>
                  <a:lnTo>
                    <a:pt x="60197" y="5334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656070" y="2480310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658356" y="247954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658356" y="247954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659880" y="24795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659880" y="247878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659880" y="247878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660642" y="247802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660642" y="247802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661404" y="24780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661137" y="247688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761"/>
                  </a:moveTo>
                  <a:lnTo>
                    <a:pt x="533" y="761"/>
                  </a:lnTo>
                </a:path>
                <a:path w="634" h="1269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661404" y="2476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661137" y="24753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761"/>
                  </a:moveTo>
                  <a:lnTo>
                    <a:pt x="533" y="761"/>
                  </a:lnTo>
                </a:path>
                <a:path w="634" h="1269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661404" y="24749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660642" y="247497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660642" y="247421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659880" y="247421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659880" y="24742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659880" y="247345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658356" y="247345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658356" y="247269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658356" y="24726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656070" y="2472690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605778" y="247269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605016" y="247269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605016" y="24726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603492" y="247269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602730" y="247269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762"/>
                  </a:moveTo>
                  <a:lnTo>
                    <a:pt x="761" y="0"/>
                  </a:lnTo>
                </a:path>
                <a:path w="1270" h="1269">
                  <a:moveTo>
                    <a:pt x="0" y="762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601968" y="2473452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601968" y="2473452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601206" y="247421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601206" y="24742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601206" y="247421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6600444" y="247497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6600177" y="24753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0"/>
                  </a:moveTo>
                  <a:lnTo>
                    <a:pt x="533" y="0"/>
                  </a:lnTo>
                </a:path>
                <a:path w="634" h="1269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600444" y="2476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600177" y="247688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0"/>
                  </a:moveTo>
                  <a:lnTo>
                    <a:pt x="533" y="0"/>
                  </a:lnTo>
                </a:path>
                <a:path w="634" h="1269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6600444" y="247802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6601206" y="24780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6601206" y="247802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6601206" y="24787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6601206" y="247878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601968" y="247954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6602730" y="24795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6602730" y="247954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6603492" y="247954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6604254" y="248031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6605016" y="24803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6605016" y="248031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605778" y="248031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137910" y="2875788"/>
              <a:ext cx="58419" cy="35560"/>
            </a:xfrm>
            <a:custGeom>
              <a:avLst/>
              <a:gdLst/>
              <a:ahLst/>
              <a:cxnLst/>
              <a:rect l="l" t="t" r="r" b="b"/>
              <a:pathLst>
                <a:path w="58420" h="35560">
                  <a:moveTo>
                    <a:pt x="58178" y="16387"/>
                  </a:moveTo>
                  <a:lnTo>
                    <a:pt x="50657" y="5763"/>
                  </a:lnTo>
                  <a:lnTo>
                    <a:pt x="32003" y="0"/>
                  </a:lnTo>
                  <a:lnTo>
                    <a:pt x="26669" y="0"/>
                  </a:lnTo>
                  <a:lnTo>
                    <a:pt x="22859" y="761"/>
                  </a:lnTo>
                  <a:lnTo>
                    <a:pt x="20573" y="761"/>
                  </a:lnTo>
                  <a:lnTo>
                    <a:pt x="12191" y="3047"/>
                  </a:lnTo>
                  <a:lnTo>
                    <a:pt x="10667" y="4571"/>
                  </a:lnTo>
                  <a:lnTo>
                    <a:pt x="8381" y="5333"/>
                  </a:lnTo>
                  <a:lnTo>
                    <a:pt x="6857" y="6857"/>
                  </a:lnTo>
                  <a:lnTo>
                    <a:pt x="4571" y="7619"/>
                  </a:lnTo>
                  <a:lnTo>
                    <a:pt x="1523" y="10667"/>
                  </a:lnTo>
                  <a:lnTo>
                    <a:pt x="0" y="13715"/>
                  </a:lnTo>
                  <a:lnTo>
                    <a:pt x="0" y="20573"/>
                  </a:lnTo>
                  <a:lnTo>
                    <a:pt x="761" y="22859"/>
                  </a:lnTo>
                  <a:lnTo>
                    <a:pt x="1523" y="24383"/>
                  </a:lnTo>
                  <a:lnTo>
                    <a:pt x="4571" y="27431"/>
                  </a:lnTo>
                  <a:lnTo>
                    <a:pt x="6857" y="28193"/>
                  </a:lnTo>
                  <a:lnTo>
                    <a:pt x="10858" y="32524"/>
                  </a:lnTo>
                  <a:lnTo>
                    <a:pt x="12661" y="31775"/>
                  </a:lnTo>
                  <a:lnTo>
                    <a:pt x="17525" y="33527"/>
                  </a:lnTo>
                  <a:lnTo>
                    <a:pt x="20573" y="34289"/>
                  </a:lnTo>
                  <a:lnTo>
                    <a:pt x="26669" y="34289"/>
                  </a:lnTo>
                  <a:lnTo>
                    <a:pt x="28955" y="35051"/>
                  </a:lnTo>
                  <a:lnTo>
                    <a:pt x="32003" y="34289"/>
                  </a:lnTo>
                  <a:lnTo>
                    <a:pt x="35051" y="34289"/>
                  </a:lnTo>
                  <a:lnTo>
                    <a:pt x="53374" y="27390"/>
                  </a:lnTo>
                  <a:lnTo>
                    <a:pt x="58178" y="16387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6166866" y="291007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3048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6172962" y="291007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176010" y="290931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6178296" y="2908554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180582" y="290779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3048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6183630" y="2907030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6185916" y="290550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6187440" y="290398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6189726" y="290322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6191250" y="29016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6192774" y="2900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6194298" y="289864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6195060" y="289636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6195822" y="289483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6195822" y="289331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6195822" y="289179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6195822" y="2889504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6195060" y="2887980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6194298" y="2886456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6192774" y="2884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6191250" y="28834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6189726" y="288264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6187440" y="2881122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6185916" y="28803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6183630" y="2878836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6180582" y="2878074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6178296" y="287731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6176010" y="2876550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6172962" y="2876550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6169914" y="2875788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166866" y="287578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6164580" y="2875788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6160770" y="287578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69">
                  <a:moveTo>
                    <a:pt x="0" y="762"/>
                  </a:moveTo>
                  <a:lnTo>
                    <a:pt x="3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6158484" y="2876550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6155436" y="2876550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762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6153150" y="287731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6150102" y="2878074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762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6148578" y="28788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6146292" y="288035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6144768" y="288112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6142482" y="288264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6140958" y="28834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6139434" y="2884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6138672" y="2886456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6137910" y="2887980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6137910" y="2889504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6137910" y="289179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6137910" y="289331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6137910" y="289483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6137910" y="2896362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6138672" y="2898648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5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6139434" y="2900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6140958" y="29016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6142482" y="2903220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6144768" y="290398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6146292" y="2905506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2286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6148578" y="2907030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6150102" y="290779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3048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6153150" y="2908554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6155436" y="2909316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3048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6158484" y="291007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6160770" y="2910077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6164580" y="291007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69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6165342" y="2878836"/>
              <a:ext cx="3810" cy="29209"/>
            </a:xfrm>
            <a:custGeom>
              <a:avLst/>
              <a:gdLst/>
              <a:ahLst/>
              <a:cxnLst/>
              <a:rect l="l" t="t" r="r" b="b"/>
              <a:pathLst>
                <a:path w="3810" h="29210">
                  <a:moveTo>
                    <a:pt x="3809" y="28956"/>
                  </a:moveTo>
                  <a:lnTo>
                    <a:pt x="3809" y="0"/>
                  </a:lnTo>
                  <a:lnTo>
                    <a:pt x="0" y="0"/>
                  </a:lnTo>
                  <a:lnTo>
                    <a:pt x="0" y="28956"/>
                  </a:lnTo>
                  <a:lnTo>
                    <a:pt x="3809" y="28956"/>
                  </a:lnTo>
                  <a:close/>
                </a:path>
              </a:pathLst>
            </a:custGeom>
            <a:solidFill>
              <a:srgbClr val="284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6170923" y="287883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508"/>
                  </a:lnTo>
                </a:path>
              </a:pathLst>
            </a:custGeom>
            <a:ln w="4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6165342" y="2878836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6165342" y="2878836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9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6165342" y="2907791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6249162" y="3436620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8" y="11429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8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6309360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6249162" y="34366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6249162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6249162" y="3448050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6249162" y="3419094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6309360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6249162" y="3419094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6249162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6249162" y="3431286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6249162" y="3454146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6309360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6249162" y="3454146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6249162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6249162" y="3466338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6331458" y="3436620"/>
              <a:ext cx="59690" cy="11430"/>
            </a:xfrm>
            <a:custGeom>
              <a:avLst/>
              <a:gdLst/>
              <a:ahLst/>
              <a:cxnLst/>
              <a:rect l="l" t="t" r="r" b="b"/>
              <a:pathLst>
                <a:path w="59689" h="11429">
                  <a:moveTo>
                    <a:pt x="59436" y="11429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59436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6390894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6331458" y="343661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6331458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6331458" y="34480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6331458" y="3419094"/>
              <a:ext cx="59690" cy="12700"/>
            </a:xfrm>
            <a:custGeom>
              <a:avLst/>
              <a:gdLst/>
              <a:ahLst/>
              <a:cxnLst/>
              <a:rect l="l" t="t" r="r" b="b"/>
              <a:pathLst>
                <a:path w="59689" h="12700">
                  <a:moveTo>
                    <a:pt x="59436" y="12191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9436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6390894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6331458" y="3419094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6331458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6331458" y="3431286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6331458" y="3454146"/>
              <a:ext cx="59690" cy="12700"/>
            </a:xfrm>
            <a:custGeom>
              <a:avLst/>
              <a:gdLst/>
              <a:ahLst/>
              <a:cxnLst/>
              <a:rect l="l" t="t" r="r" b="b"/>
              <a:pathLst>
                <a:path w="59689" h="12700">
                  <a:moveTo>
                    <a:pt x="59436" y="12191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9436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6390894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6331458" y="3454146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6331458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6331458" y="3466338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6498336" y="3436620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7" y="11429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7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6498336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6498336" y="34366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6558534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6498336" y="3448050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6498336" y="3419094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7" y="12191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7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6498336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6498336" y="3419094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6558534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6498336" y="3431286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6498336" y="3454146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7" y="12191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7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6498336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6498336" y="3454146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6558534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6498336" y="3466338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6416802" y="3436620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8" y="11429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8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6416802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6416802" y="34366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6477000" y="34366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6416802" y="3448050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6416802" y="3419094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6416802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6416802" y="3419094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6477000" y="3419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6416802" y="3431286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6416802" y="3454146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6416802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6416802" y="3454146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6477000" y="3454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6416802" y="3466338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6358128" y="2759964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7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6357366" y="275996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6354318" y="2759202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69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6348984" y="2757678"/>
              <a:ext cx="5715" cy="1905"/>
            </a:xfrm>
            <a:custGeom>
              <a:avLst/>
              <a:gdLst/>
              <a:ahLst/>
              <a:cxnLst/>
              <a:rect l="l" t="t" r="r" b="b"/>
              <a:pathLst>
                <a:path w="5714" h="1905">
                  <a:moveTo>
                    <a:pt x="0" y="0"/>
                  </a:moveTo>
                  <a:lnTo>
                    <a:pt x="533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6342126" y="2756154"/>
              <a:ext cx="6985" cy="1905"/>
            </a:xfrm>
            <a:custGeom>
              <a:avLst/>
              <a:gdLst/>
              <a:ahLst/>
              <a:cxnLst/>
              <a:rect l="l" t="t" r="r" b="b"/>
              <a:pathLst>
                <a:path w="6985" h="1905">
                  <a:moveTo>
                    <a:pt x="0" y="0"/>
                  </a:moveTo>
                  <a:lnTo>
                    <a:pt x="6858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6332982" y="2753868"/>
              <a:ext cx="9525" cy="2540"/>
            </a:xfrm>
            <a:custGeom>
              <a:avLst/>
              <a:gdLst/>
              <a:ahLst/>
              <a:cxnLst/>
              <a:rect l="l" t="t" r="r" b="b"/>
              <a:pathLst>
                <a:path w="9525" h="2539">
                  <a:moveTo>
                    <a:pt x="0" y="0"/>
                  </a:moveTo>
                  <a:lnTo>
                    <a:pt x="9144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6322314" y="2751582"/>
              <a:ext cx="10795" cy="2540"/>
            </a:xfrm>
            <a:custGeom>
              <a:avLst/>
              <a:gdLst/>
              <a:ahLst/>
              <a:cxnLst/>
              <a:rect l="l" t="t" r="r" b="b"/>
              <a:pathLst>
                <a:path w="10795" h="2539">
                  <a:moveTo>
                    <a:pt x="0" y="0"/>
                  </a:moveTo>
                  <a:lnTo>
                    <a:pt x="10668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6310122" y="2749296"/>
              <a:ext cx="12700" cy="2540"/>
            </a:xfrm>
            <a:custGeom>
              <a:avLst/>
              <a:gdLst/>
              <a:ahLst/>
              <a:cxnLst/>
              <a:rect l="l" t="t" r="r" b="b"/>
              <a:pathLst>
                <a:path w="12700" h="2539">
                  <a:moveTo>
                    <a:pt x="0" y="0"/>
                  </a:moveTo>
                  <a:lnTo>
                    <a:pt x="1219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6295644" y="2746248"/>
              <a:ext cx="14604" cy="3175"/>
            </a:xfrm>
            <a:custGeom>
              <a:avLst/>
              <a:gdLst/>
              <a:ahLst/>
              <a:cxnLst/>
              <a:rect l="l" t="t" r="r" b="b"/>
              <a:pathLst>
                <a:path w="14604" h="3175">
                  <a:moveTo>
                    <a:pt x="0" y="0"/>
                  </a:moveTo>
                  <a:lnTo>
                    <a:pt x="14478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6279642" y="2743962"/>
              <a:ext cx="16510" cy="2540"/>
            </a:xfrm>
            <a:custGeom>
              <a:avLst/>
              <a:gdLst/>
              <a:ahLst/>
              <a:cxnLst/>
              <a:rect l="l" t="t" r="r" b="b"/>
              <a:pathLst>
                <a:path w="16510" h="2539">
                  <a:moveTo>
                    <a:pt x="0" y="0"/>
                  </a:moveTo>
                  <a:lnTo>
                    <a:pt x="1600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6262116" y="2741676"/>
              <a:ext cx="17780" cy="2540"/>
            </a:xfrm>
            <a:custGeom>
              <a:avLst/>
              <a:gdLst/>
              <a:ahLst/>
              <a:cxnLst/>
              <a:rect l="l" t="t" r="r" b="b"/>
              <a:pathLst>
                <a:path w="17779" h="2539">
                  <a:moveTo>
                    <a:pt x="0" y="0"/>
                  </a:moveTo>
                  <a:lnTo>
                    <a:pt x="17526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6242304" y="2739390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0" y="0"/>
                  </a:moveTo>
                  <a:lnTo>
                    <a:pt x="1981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6220968" y="2737104"/>
              <a:ext cx="21590" cy="2540"/>
            </a:xfrm>
            <a:custGeom>
              <a:avLst/>
              <a:gdLst/>
              <a:ahLst/>
              <a:cxnLst/>
              <a:rect l="l" t="t" r="r" b="b"/>
              <a:pathLst>
                <a:path w="21589" h="2539">
                  <a:moveTo>
                    <a:pt x="0" y="0"/>
                  </a:moveTo>
                  <a:lnTo>
                    <a:pt x="21336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6198108" y="273558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5">
                  <a:moveTo>
                    <a:pt x="0" y="0"/>
                  </a:moveTo>
                  <a:lnTo>
                    <a:pt x="2286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6173724" y="2734056"/>
              <a:ext cx="24765" cy="1905"/>
            </a:xfrm>
            <a:custGeom>
              <a:avLst/>
              <a:gdLst/>
              <a:ahLst/>
              <a:cxnLst/>
              <a:rect l="l" t="t" r="r" b="b"/>
              <a:pathLst>
                <a:path w="24764" h="1905">
                  <a:moveTo>
                    <a:pt x="0" y="0"/>
                  </a:moveTo>
                  <a:lnTo>
                    <a:pt x="2438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6147816" y="2733294"/>
              <a:ext cx="26034" cy="1270"/>
            </a:xfrm>
            <a:custGeom>
              <a:avLst/>
              <a:gdLst/>
              <a:ahLst/>
              <a:cxnLst/>
              <a:rect l="l" t="t" r="r" b="b"/>
              <a:pathLst>
                <a:path w="26035" h="1269">
                  <a:moveTo>
                    <a:pt x="0" y="0"/>
                  </a:moveTo>
                  <a:lnTo>
                    <a:pt x="2590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6119622" y="2733294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6120632" y="272693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3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6121908" y="272719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53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6127242" y="272719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38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6135624" y="2727198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29" h="1269">
                  <a:moveTo>
                    <a:pt x="-266" y="381"/>
                  </a:moveTo>
                  <a:lnTo>
                    <a:pt x="1169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6147054" y="2727960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1371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6160770" y="2727960"/>
              <a:ext cx="16510" cy="1270"/>
            </a:xfrm>
            <a:custGeom>
              <a:avLst/>
              <a:gdLst/>
              <a:ahLst/>
              <a:cxnLst/>
              <a:rect l="l" t="t" r="r" b="b"/>
              <a:pathLst>
                <a:path w="16510" h="1269">
                  <a:moveTo>
                    <a:pt x="1600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6176772" y="2728722"/>
              <a:ext cx="17145" cy="1270"/>
            </a:xfrm>
            <a:custGeom>
              <a:avLst/>
              <a:gdLst/>
              <a:ahLst/>
              <a:cxnLst/>
              <a:rect l="l" t="t" r="r" b="b"/>
              <a:pathLst>
                <a:path w="17145" h="1269">
                  <a:moveTo>
                    <a:pt x="16763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6193269" y="2730246"/>
              <a:ext cx="59055" cy="3175"/>
            </a:xfrm>
            <a:custGeom>
              <a:avLst/>
              <a:gdLst/>
              <a:ahLst/>
              <a:cxnLst/>
              <a:rect l="l" t="t" r="r" b="b"/>
              <a:pathLst>
                <a:path w="59054" h="3175">
                  <a:moveTo>
                    <a:pt x="0" y="0"/>
                  </a:moveTo>
                  <a:lnTo>
                    <a:pt x="18821" y="0"/>
                  </a:lnTo>
                </a:path>
                <a:path w="59054" h="3175">
                  <a:moveTo>
                    <a:pt x="18287" y="1524"/>
                  </a:moveTo>
                  <a:lnTo>
                    <a:pt x="38633" y="1524"/>
                  </a:lnTo>
                </a:path>
                <a:path w="59054" h="3175">
                  <a:moveTo>
                    <a:pt x="38100" y="3048"/>
                  </a:moveTo>
                  <a:lnTo>
                    <a:pt x="58445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6251448" y="2734056"/>
              <a:ext cx="19050" cy="2540"/>
            </a:xfrm>
            <a:custGeom>
              <a:avLst/>
              <a:gdLst/>
              <a:ahLst/>
              <a:cxnLst/>
              <a:rect l="l" t="t" r="r" b="b"/>
              <a:pathLst>
                <a:path w="19050" h="2539">
                  <a:moveTo>
                    <a:pt x="1905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6270498" y="2736342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1981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6290310" y="2738628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9050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6309360" y="2742438"/>
              <a:ext cx="17780" cy="3810"/>
            </a:xfrm>
            <a:custGeom>
              <a:avLst/>
              <a:gdLst/>
              <a:ahLst/>
              <a:cxnLst/>
              <a:rect l="l" t="t" r="r" b="b"/>
              <a:pathLst>
                <a:path w="17779" h="3810">
                  <a:moveTo>
                    <a:pt x="17525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6326886" y="2746248"/>
              <a:ext cx="17145" cy="3810"/>
            </a:xfrm>
            <a:custGeom>
              <a:avLst/>
              <a:gdLst/>
              <a:ahLst/>
              <a:cxnLst/>
              <a:rect l="l" t="t" r="r" b="b"/>
              <a:pathLst>
                <a:path w="17145" h="3810">
                  <a:moveTo>
                    <a:pt x="16763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6343650" y="2750058"/>
              <a:ext cx="14604" cy="5715"/>
            </a:xfrm>
            <a:custGeom>
              <a:avLst/>
              <a:gdLst/>
              <a:ahLst/>
              <a:cxnLst/>
              <a:rect l="l" t="t" r="r" b="b"/>
              <a:pathLst>
                <a:path w="14604" h="5714">
                  <a:moveTo>
                    <a:pt x="14477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6119622" y="272719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6358128" y="2755392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3337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6691884" y="2755392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0" y="45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0" name="object 710"/>
          <p:cNvSpPr txBox="1"/>
          <p:nvPr/>
        </p:nvSpPr>
        <p:spPr>
          <a:xfrm>
            <a:off x="4117340" y="3758438"/>
            <a:ext cx="156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1" name="object 711"/>
          <p:cNvSpPr txBox="1"/>
          <p:nvPr/>
        </p:nvSpPr>
        <p:spPr>
          <a:xfrm>
            <a:off x="4117340" y="4197350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(e.g.,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JDBC)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2" name="object 712"/>
          <p:cNvSpPr txBox="1"/>
          <p:nvPr/>
        </p:nvSpPr>
        <p:spPr>
          <a:xfrm>
            <a:off x="7165340" y="4749038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HTTP/SSL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13" name="object 713"/>
          <p:cNvGrpSpPr/>
          <p:nvPr/>
        </p:nvGrpSpPr>
        <p:grpSpPr>
          <a:xfrm>
            <a:off x="5862828" y="3881628"/>
            <a:ext cx="1076960" cy="1457960"/>
            <a:chOff x="5862828" y="3881628"/>
            <a:chExt cx="1076960" cy="1457960"/>
          </a:xfrm>
        </p:grpSpPr>
        <p:sp>
          <p:nvSpPr>
            <p:cNvPr id="714" name="object 714"/>
            <p:cNvSpPr/>
            <p:nvPr/>
          </p:nvSpPr>
          <p:spPr>
            <a:xfrm>
              <a:off x="5867400" y="38862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1066800" y="1447800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1066800" y="1447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5862828" y="3881628"/>
              <a:ext cx="1076960" cy="1457960"/>
            </a:xfrm>
            <a:custGeom>
              <a:avLst/>
              <a:gdLst/>
              <a:ahLst/>
              <a:cxnLst/>
              <a:rect l="l" t="t" r="r" b="b"/>
              <a:pathLst>
                <a:path w="1076959" h="1457960">
                  <a:moveTo>
                    <a:pt x="1076705" y="1457706"/>
                  </a:moveTo>
                  <a:lnTo>
                    <a:pt x="1076705" y="0"/>
                  </a:lnTo>
                  <a:lnTo>
                    <a:pt x="0" y="0"/>
                  </a:lnTo>
                  <a:lnTo>
                    <a:pt x="0" y="1457706"/>
                  </a:lnTo>
                  <a:lnTo>
                    <a:pt x="4572" y="14577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066800" y="9906"/>
                  </a:lnTo>
                  <a:lnTo>
                    <a:pt x="1066800" y="4572"/>
                  </a:lnTo>
                  <a:lnTo>
                    <a:pt x="1071372" y="9906"/>
                  </a:lnTo>
                  <a:lnTo>
                    <a:pt x="1071372" y="1457706"/>
                  </a:lnTo>
                  <a:lnTo>
                    <a:pt x="1076705" y="1457706"/>
                  </a:lnTo>
                  <a:close/>
                </a:path>
                <a:path w="1076959" h="145796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076959" h="1457960">
                  <a:moveTo>
                    <a:pt x="9906" y="14478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1447800"/>
                  </a:lnTo>
                  <a:lnTo>
                    <a:pt x="9906" y="1447800"/>
                  </a:lnTo>
                  <a:close/>
                </a:path>
                <a:path w="1076959" h="1457960">
                  <a:moveTo>
                    <a:pt x="1071372" y="1447800"/>
                  </a:moveTo>
                  <a:lnTo>
                    <a:pt x="4572" y="1447800"/>
                  </a:lnTo>
                  <a:lnTo>
                    <a:pt x="9906" y="1452372"/>
                  </a:lnTo>
                  <a:lnTo>
                    <a:pt x="9906" y="1457706"/>
                  </a:lnTo>
                  <a:lnTo>
                    <a:pt x="1066800" y="1457706"/>
                  </a:lnTo>
                  <a:lnTo>
                    <a:pt x="1066800" y="1452372"/>
                  </a:lnTo>
                  <a:lnTo>
                    <a:pt x="1071372" y="1447800"/>
                  </a:lnTo>
                  <a:close/>
                </a:path>
                <a:path w="1076959" h="1457960">
                  <a:moveTo>
                    <a:pt x="9906" y="1457706"/>
                  </a:moveTo>
                  <a:lnTo>
                    <a:pt x="9906" y="1452372"/>
                  </a:lnTo>
                  <a:lnTo>
                    <a:pt x="4572" y="1447800"/>
                  </a:lnTo>
                  <a:lnTo>
                    <a:pt x="4572" y="1457706"/>
                  </a:lnTo>
                  <a:lnTo>
                    <a:pt x="9906" y="1457706"/>
                  </a:lnTo>
                  <a:close/>
                </a:path>
                <a:path w="1076959" h="1457960">
                  <a:moveTo>
                    <a:pt x="1071372" y="9906"/>
                  </a:moveTo>
                  <a:lnTo>
                    <a:pt x="1066800" y="4572"/>
                  </a:lnTo>
                  <a:lnTo>
                    <a:pt x="1066800" y="9906"/>
                  </a:lnTo>
                  <a:lnTo>
                    <a:pt x="1071372" y="9906"/>
                  </a:lnTo>
                  <a:close/>
                </a:path>
                <a:path w="1076959" h="1457960">
                  <a:moveTo>
                    <a:pt x="1071372" y="1447800"/>
                  </a:moveTo>
                  <a:lnTo>
                    <a:pt x="1071372" y="9906"/>
                  </a:lnTo>
                  <a:lnTo>
                    <a:pt x="1066800" y="9906"/>
                  </a:lnTo>
                  <a:lnTo>
                    <a:pt x="1066800" y="1447800"/>
                  </a:lnTo>
                  <a:lnTo>
                    <a:pt x="1071372" y="1447800"/>
                  </a:lnTo>
                  <a:close/>
                </a:path>
                <a:path w="1076959" h="1457960">
                  <a:moveTo>
                    <a:pt x="1071372" y="1457706"/>
                  </a:moveTo>
                  <a:lnTo>
                    <a:pt x="1071372" y="1447800"/>
                  </a:lnTo>
                  <a:lnTo>
                    <a:pt x="1066800" y="1452372"/>
                  </a:lnTo>
                  <a:lnTo>
                    <a:pt x="1066800" y="1457706"/>
                  </a:lnTo>
                  <a:lnTo>
                    <a:pt x="1071372" y="1457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6" name="object 716"/>
          <p:cNvSpPr txBox="1"/>
          <p:nvPr/>
        </p:nvSpPr>
        <p:spPr>
          <a:xfrm>
            <a:off x="5867400" y="3886200"/>
            <a:ext cx="10668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080">
              <a:lnSpc>
                <a:spcPct val="100000"/>
              </a:lnSpc>
              <a:spcBef>
                <a:spcPts val="955"/>
              </a:spcBef>
            </a:pPr>
            <a:r>
              <a:rPr sz="1000" spc="-5" dirty="0">
                <a:latin typeface="Arial"/>
                <a:cs typeface="Arial"/>
              </a:rPr>
              <a:t>App+Web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17" name="object 717"/>
          <p:cNvGrpSpPr/>
          <p:nvPr/>
        </p:nvGrpSpPr>
        <p:grpSpPr>
          <a:xfrm>
            <a:off x="6066777" y="4034523"/>
            <a:ext cx="674370" cy="1115060"/>
            <a:chOff x="6066777" y="4034523"/>
            <a:chExt cx="674370" cy="1115060"/>
          </a:xfrm>
        </p:grpSpPr>
        <p:sp>
          <p:nvSpPr>
            <p:cNvPr id="718" name="object 718"/>
            <p:cNvSpPr/>
            <p:nvPr/>
          </p:nvSpPr>
          <p:spPr>
            <a:xfrm>
              <a:off x="6067044" y="5047487"/>
              <a:ext cx="673735" cy="101600"/>
            </a:xfrm>
            <a:custGeom>
              <a:avLst/>
              <a:gdLst/>
              <a:ahLst/>
              <a:cxnLst/>
              <a:rect l="l" t="t" r="r" b="b"/>
              <a:pathLst>
                <a:path w="673734" h="101600">
                  <a:moveTo>
                    <a:pt x="673608" y="101346"/>
                  </a:moveTo>
                  <a:lnTo>
                    <a:pt x="673608" y="0"/>
                  </a:lnTo>
                  <a:lnTo>
                    <a:pt x="0" y="0"/>
                  </a:lnTo>
                  <a:lnTo>
                    <a:pt x="0" y="101346"/>
                  </a:lnTo>
                  <a:lnTo>
                    <a:pt x="673608" y="101346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6067044" y="5047487"/>
              <a:ext cx="673735" cy="0"/>
            </a:xfrm>
            <a:custGeom>
              <a:avLst/>
              <a:gdLst/>
              <a:ahLst/>
              <a:cxnLst/>
              <a:rect l="l" t="t" r="r" b="b"/>
              <a:pathLst>
                <a:path w="673734">
                  <a:moveTo>
                    <a:pt x="0" y="0"/>
                  </a:moveTo>
                  <a:lnTo>
                    <a:pt x="6736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6067044" y="5148833"/>
              <a:ext cx="673735" cy="0"/>
            </a:xfrm>
            <a:custGeom>
              <a:avLst/>
              <a:gdLst/>
              <a:ahLst/>
              <a:cxnLst/>
              <a:rect l="l" t="t" r="r" b="b"/>
              <a:pathLst>
                <a:path w="673734">
                  <a:moveTo>
                    <a:pt x="67360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6075426" y="4034789"/>
              <a:ext cx="655320" cy="35560"/>
            </a:xfrm>
            <a:custGeom>
              <a:avLst/>
              <a:gdLst/>
              <a:ahLst/>
              <a:cxnLst/>
              <a:rect l="l" t="t" r="r" b="b"/>
              <a:pathLst>
                <a:path w="655320" h="35560">
                  <a:moveTo>
                    <a:pt x="655320" y="35051"/>
                  </a:moveTo>
                  <a:lnTo>
                    <a:pt x="599694" y="0"/>
                  </a:lnTo>
                  <a:lnTo>
                    <a:pt x="60198" y="0"/>
                  </a:lnTo>
                  <a:lnTo>
                    <a:pt x="0" y="35051"/>
                  </a:lnTo>
                  <a:lnTo>
                    <a:pt x="655320" y="35051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6075426" y="4069841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6553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6675120" y="4034789"/>
              <a:ext cx="55880" cy="35560"/>
            </a:xfrm>
            <a:custGeom>
              <a:avLst/>
              <a:gdLst/>
              <a:ahLst/>
              <a:cxnLst/>
              <a:rect l="l" t="t" r="r" b="b"/>
              <a:pathLst>
                <a:path w="55879" h="35560">
                  <a:moveTo>
                    <a:pt x="0" y="0"/>
                  </a:moveTo>
                  <a:lnTo>
                    <a:pt x="55626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6135624" y="4034789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6075426" y="4034789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0" y="35051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6067044" y="4069841"/>
              <a:ext cx="673735" cy="1021715"/>
            </a:xfrm>
            <a:custGeom>
              <a:avLst/>
              <a:gdLst/>
              <a:ahLst/>
              <a:cxnLst/>
              <a:rect l="l" t="t" r="r" b="b"/>
              <a:pathLst>
                <a:path w="673734" h="1021714">
                  <a:moveTo>
                    <a:pt x="673607" y="1012698"/>
                  </a:moveTo>
                  <a:lnTo>
                    <a:pt x="673607" y="8382"/>
                  </a:lnTo>
                  <a:lnTo>
                    <a:pt x="672845" y="7620"/>
                  </a:lnTo>
                  <a:lnTo>
                    <a:pt x="672845" y="6096"/>
                  </a:lnTo>
                  <a:lnTo>
                    <a:pt x="672083" y="6096"/>
                  </a:lnTo>
                  <a:lnTo>
                    <a:pt x="671321" y="4572"/>
                  </a:lnTo>
                  <a:lnTo>
                    <a:pt x="670559" y="3810"/>
                  </a:lnTo>
                  <a:lnTo>
                    <a:pt x="669035" y="3048"/>
                  </a:lnTo>
                  <a:lnTo>
                    <a:pt x="667511" y="1524"/>
                  </a:lnTo>
                  <a:lnTo>
                    <a:pt x="665987" y="1524"/>
                  </a:lnTo>
                  <a:lnTo>
                    <a:pt x="665225" y="762"/>
                  </a:lnTo>
                  <a:lnTo>
                    <a:pt x="663701" y="762"/>
                  </a:lnTo>
                  <a:lnTo>
                    <a:pt x="662177" y="0"/>
                  </a:lnTo>
                  <a:lnTo>
                    <a:pt x="12191" y="0"/>
                  </a:lnTo>
                  <a:lnTo>
                    <a:pt x="9905" y="762"/>
                  </a:lnTo>
                  <a:lnTo>
                    <a:pt x="9143" y="762"/>
                  </a:lnTo>
                  <a:lnTo>
                    <a:pt x="7619" y="1524"/>
                  </a:lnTo>
                  <a:lnTo>
                    <a:pt x="6857" y="1524"/>
                  </a:lnTo>
                  <a:lnTo>
                    <a:pt x="5333" y="2286"/>
                  </a:lnTo>
                  <a:lnTo>
                    <a:pt x="4571" y="3048"/>
                  </a:lnTo>
                  <a:lnTo>
                    <a:pt x="3047" y="3810"/>
                  </a:lnTo>
                  <a:lnTo>
                    <a:pt x="3047" y="4572"/>
                  </a:lnTo>
                  <a:lnTo>
                    <a:pt x="1523" y="6096"/>
                  </a:lnTo>
                  <a:lnTo>
                    <a:pt x="761" y="7620"/>
                  </a:lnTo>
                  <a:lnTo>
                    <a:pt x="761" y="8382"/>
                  </a:lnTo>
                  <a:lnTo>
                    <a:pt x="0" y="9144"/>
                  </a:lnTo>
                  <a:lnTo>
                    <a:pt x="0" y="1011936"/>
                  </a:lnTo>
                  <a:lnTo>
                    <a:pt x="761" y="1012698"/>
                  </a:lnTo>
                  <a:lnTo>
                    <a:pt x="761" y="1013460"/>
                  </a:lnTo>
                  <a:lnTo>
                    <a:pt x="1523" y="1014984"/>
                  </a:lnTo>
                  <a:lnTo>
                    <a:pt x="1523" y="1015746"/>
                  </a:lnTo>
                  <a:lnTo>
                    <a:pt x="3047" y="1016508"/>
                  </a:lnTo>
                  <a:lnTo>
                    <a:pt x="3047" y="1017270"/>
                  </a:lnTo>
                  <a:lnTo>
                    <a:pt x="4571" y="1018032"/>
                  </a:lnTo>
                  <a:lnTo>
                    <a:pt x="7302" y="1020660"/>
                  </a:lnTo>
                  <a:lnTo>
                    <a:pt x="10756" y="1021346"/>
                  </a:lnTo>
                  <a:lnTo>
                    <a:pt x="14477" y="1021080"/>
                  </a:lnTo>
                  <a:lnTo>
                    <a:pt x="663701" y="1021080"/>
                  </a:lnTo>
                  <a:lnTo>
                    <a:pt x="665225" y="1020318"/>
                  </a:lnTo>
                  <a:lnTo>
                    <a:pt x="665987" y="1020318"/>
                  </a:lnTo>
                  <a:lnTo>
                    <a:pt x="667511" y="1019556"/>
                  </a:lnTo>
                  <a:lnTo>
                    <a:pt x="669035" y="1018032"/>
                  </a:lnTo>
                  <a:lnTo>
                    <a:pt x="670559" y="1017270"/>
                  </a:lnTo>
                  <a:lnTo>
                    <a:pt x="672845" y="1014984"/>
                  </a:lnTo>
                  <a:lnTo>
                    <a:pt x="672845" y="1013460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6726174" y="50909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6727698" y="50909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6729222" y="50901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6730746" y="509015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6731508" y="509015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6733032" y="508939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6734556" y="508863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6735318" y="50878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6736080" y="50871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6736842" y="508634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6738366" y="50855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6738366" y="508482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6740270" y="5047487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6739890" y="508177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6740652" y="4080509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7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6740652" y="4078985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6739890" y="407822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6739890" y="407593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6738366" y="407517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6738366" y="40744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6736842" y="407365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6736080" y="40728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6735318" y="407212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6734556" y="407136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6733032" y="407060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6731508" y="4070603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6730746" y="407060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6729222" y="406984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6727698" y="40698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6726174" y="40698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6081522" y="4069841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59">
                  <a:moveTo>
                    <a:pt x="0" y="0"/>
                  </a:moveTo>
                  <a:lnTo>
                    <a:pt x="6446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6079998" y="40698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6078474" y="40698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6076950" y="406984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6075426" y="4070603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6074664" y="407060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6073902" y="407060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6071616" y="407136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6071616" y="407212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6070092" y="407288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6069330" y="407365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6068568" y="407441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6068568" y="407517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6067806" y="407593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6067044" y="407746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6067044" y="4078223"/>
              <a:ext cx="0" cy="1070610"/>
            </a:xfrm>
            <a:custGeom>
              <a:avLst/>
              <a:gdLst/>
              <a:ahLst/>
              <a:cxnLst/>
              <a:rect l="l" t="t" r="r" b="b"/>
              <a:pathLst>
                <a:path h="1070610">
                  <a:moveTo>
                    <a:pt x="0" y="0"/>
                  </a:moveTo>
                  <a:lnTo>
                    <a:pt x="0" y="10706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6067044" y="508253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6067806" y="5083301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6068568" y="50848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6068568" y="50855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6069330" y="508634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6070092" y="50871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6071616" y="508787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6071616" y="508863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6073902" y="508939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6074664" y="509015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6075426" y="509015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6076950" y="50901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6078474" y="50909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6079998" y="50909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6081522" y="5090921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59">
                  <a:moveTo>
                    <a:pt x="6446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6707124" y="415670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6105906" y="4156709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6105906" y="415670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6105906" y="4159757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6012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6707124" y="502996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6105906" y="5029961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6105906" y="502996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6105906" y="5033009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6012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6706362" y="4144517"/>
              <a:ext cx="29845" cy="889000"/>
            </a:xfrm>
            <a:custGeom>
              <a:avLst/>
              <a:gdLst/>
              <a:ahLst/>
              <a:cxnLst/>
              <a:rect l="l" t="t" r="r" b="b"/>
              <a:pathLst>
                <a:path w="29845" h="889000">
                  <a:moveTo>
                    <a:pt x="29718" y="888491"/>
                  </a:moveTo>
                  <a:lnTo>
                    <a:pt x="29718" y="0"/>
                  </a:lnTo>
                  <a:lnTo>
                    <a:pt x="0" y="0"/>
                  </a:lnTo>
                  <a:lnTo>
                    <a:pt x="0" y="888491"/>
                  </a:lnTo>
                  <a:lnTo>
                    <a:pt x="29718" y="888491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6736080" y="41445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6706362" y="414451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7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6706362" y="41445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8884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6706362" y="503300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7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6706362" y="4145279"/>
              <a:ext cx="13970" cy="887730"/>
            </a:xfrm>
            <a:custGeom>
              <a:avLst/>
              <a:gdLst/>
              <a:ahLst/>
              <a:cxnLst/>
              <a:rect l="l" t="t" r="r" b="b"/>
              <a:pathLst>
                <a:path w="13970" h="887729">
                  <a:moveTo>
                    <a:pt x="13716" y="887730"/>
                  </a:moveTo>
                  <a:lnTo>
                    <a:pt x="13715" y="0"/>
                  </a:lnTo>
                  <a:lnTo>
                    <a:pt x="761" y="0"/>
                  </a:lnTo>
                  <a:lnTo>
                    <a:pt x="0" y="876300"/>
                  </a:lnTo>
                  <a:lnTo>
                    <a:pt x="13716" y="887730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6706362" y="5021579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29">
                  <a:moveTo>
                    <a:pt x="13716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6720078" y="4145279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29">
                  <a:moveTo>
                    <a:pt x="0" y="0"/>
                  </a:moveTo>
                  <a:lnTo>
                    <a:pt x="0" y="8877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6707124" y="4145279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129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6706362" y="4145279"/>
              <a:ext cx="1270" cy="876300"/>
            </a:xfrm>
            <a:custGeom>
              <a:avLst/>
              <a:gdLst/>
              <a:ahLst/>
              <a:cxnLst/>
              <a:rect l="l" t="t" r="r" b="b"/>
              <a:pathLst>
                <a:path w="1270" h="876300">
                  <a:moveTo>
                    <a:pt x="0" y="87630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6075426" y="4144517"/>
              <a:ext cx="30480" cy="889000"/>
            </a:xfrm>
            <a:custGeom>
              <a:avLst/>
              <a:gdLst/>
              <a:ahLst/>
              <a:cxnLst/>
              <a:rect l="l" t="t" r="r" b="b"/>
              <a:pathLst>
                <a:path w="30479" h="889000">
                  <a:moveTo>
                    <a:pt x="30479" y="888491"/>
                  </a:moveTo>
                  <a:lnTo>
                    <a:pt x="30479" y="0"/>
                  </a:lnTo>
                  <a:lnTo>
                    <a:pt x="0" y="0"/>
                  </a:lnTo>
                  <a:lnTo>
                    <a:pt x="0" y="888491"/>
                  </a:lnTo>
                  <a:lnTo>
                    <a:pt x="30479" y="888491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6075426" y="41445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6075426" y="4144517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304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6105906" y="41445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8884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6075426" y="503300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6091428" y="4145279"/>
              <a:ext cx="14604" cy="887730"/>
            </a:xfrm>
            <a:custGeom>
              <a:avLst/>
              <a:gdLst/>
              <a:ahLst/>
              <a:cxnLst/>
              <a:rect l="l" t="t" r="r" b="b"/>
              <a:pathLst>
                <a:path w="14604" h="887729">
                  <a:moveTo>
                    <a:pt x="14477" y="876300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887730"/>
                  </a:lnTo>
                  <a:lnTo>
                    <a:pt x="14477" y="876300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6091428" y="5021579"/>
              <a:ext cx="14604" cy="11430"/>
            </a:xfrm>
            <a:custGeom>
              <a:avLst/>
              <a:gdLst/>
              <a:ahLst/>
              <a:cxnLst/>
              <a:rect l="l" t="t" r="r" b="b"/>
              <a:pathLst>
                <a:path w="14604" h="11429">
                  <a:moveTo>
                    <a:pt x="0" y="11429"/>
                  </a:moveTo>
                  <a:lnTo>
                    <a:pt x="14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6091428" y="4145279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29">
                  <a:moveTo>
                    <a:pt x="0" y="0"/>
                  </a:moveTo>
                  <a:lnTo>
                    <a:pt x="0" y="8877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6091428" y="4145279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1371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6105144" y="4145279"/>
              <a:ext cx="1270" cy="876300"/>
            </a:xfrm>
            <a:custGeom>
              <a:avLst/>
              <a:gdLst/>
              <a:ahLst/>
              <a:cxnLst/>
              <a:rect l="l" t="t" r="r" b="b"/>
              <a:pathLst>
                <a:path w="1270" h="876300">
                  <a:moveTo>
                    <a:pt x="762" y="8763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6105144" y="414527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6019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6707124" y="414527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6105144" y="4147565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6105144" y="414527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6722364" y="4091177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0"/>
                  </a:moveTo>
                  <a:lnTo>
                    <a:pt x="0" y="373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6574536" y="4091177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8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6574536" y="4091177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373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6574536" y="412851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147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6578828" y="4091939"/>
              <a:ext cx="141605" cy="35560"/>
            </a:xfrm>
            <a:custGeom>
              <a:avLst/>
              <a:gdLst/>
              <a:ahLst/>
              <a:cxnLst/>
              <a:rect l="l" t="t" r="r" b="b"/>
              <a:pathLst>
                <a:path w="141604" h="35560">
                  <a:moveTo>
                    <a:pt x="141249" y="35051"/>
                  </a:moveTo>
                  <a:lnTo>
                    <a:pt x="141249" y="0"/>
                  </a:lnTo>
                  <a:lnTo>
                    <a:pt x="9423" y="0"/>
                  </a:lnTo>
                  <a:lnTo>
                    <a:pt x="7899" y="1523"/>
                  </a:lnTo>
                  <a:lnTo>
                    <a:pt x="6375" y="2285"/>
                  </a:lnTo>
                  <a:lnTo>
                    <a:pt x="5613" y="4571"/>
                  </a:lnTo>
                  <a:lnTo>
                    <a:pt x="2565" y="7619"/>
                  </a:lnTo>
                  <a:lnTo>
                    <a:pt x="1041" y="12953"/>
                  </a:lnTo>
                  <a:lnTo>
                    <a:pt x="1282" y="18478"/>
                  </a:lnTo>
                  <a:lnTo>
                    <a:pt x="0" y="23304"/>
                  </a:lnTo>
                  <a:lnTo>
                    <a:pt x="3327" y="28193"/>
                  </a:lnTo>
                  <a:lnTo>
                    <a:pt x="6375" y="32003"/>
                  </a:lnTo>
                  <a:lnTo>
                    <a:pt x="9423" y="35051"/>
                  </a:lnTo>
                  <a:lnTo>
                    <a:pt x="141249" y="35051"/>
                  </a:lnTo>
                  <a:close/>
                </a:path>
              </a:pathLst>
            </a:custGeom>
            <a:solidFill>
              <a:srgbClr val="F0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6588252" y="412699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13182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6720078" y="4091939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60">
                  <a:moveTo>
                    <a:pt x="0" y="0"/>
                  </a:moveTo>
                  <a:lnTo>
                    <a:pt x="0" y="35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6588252" y="4091939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18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6587490" y="409193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6586728" y="409270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6585204" y="409346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6584442" y="4094225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6582918" y="40965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6581394" y="40980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6580632" y="4099559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6579870" y="4101845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3048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6579870" y="410489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6579870" y="410717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6579870" y="411022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6579870" y="411327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761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6580632" y="4117085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524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6582156" y="4120133"/>
              <a:ext cx="3175" cy="3810"/>
            </a:xfrm>
            <a:custGeom>
              <a:avLst/>
              <a:gdLst/>
              <a:ahLst/>
              <a:cxnLst/>
              <a:rect l="l" t="t" r="r" b="b"/>
              <a:pathLst>
                <a:path w="3175" h="3810">
                  <a:moveTo>
                    <a:pt x="3048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6585204" y="412394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6718554" y="4092701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4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6589014" y="4092701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40">
                  <a:moveTo>
                    <a:pt x="0" y="0"/>
                  </a:moveTo>
                  <a:lnTo>
                    <a:pt x="1295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6589014" y="4092701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42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6589014" y="4126991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40">
                  <a:moveTo>
                    <a:pt x="12954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6118098" y="4535423"/>
              <a:ext cx="579120" cy="7620"/>
            </a:xfrm>
            <a:custGeom>
              <a:avLst/>
              <a:gdLst/>
              <a:ahLst/>
              <a:cxnLst/>
              <a:rect l="l" t="t" r="r" b="b"/>
              <a:pathLst>
                <a:path w="579120" h="7620">
                  <a:moveTo>
                    <a:pt x="579120" y="7620"/>
                  </a:moveTo>
                  <a:lnTo>
                    <a:pt x="57912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579120" y="7620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6697218" y="453542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76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6118098" y="454304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0" y="0"/>
                  </a:moveTo>
                  <a:lnTo>
                    <a:pt x="5791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6118098" y="453542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6118098" y="453542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5791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6530340" y="4149089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59" h="7620">
                  <a:moveTo>
                    <a:pt x="60959" y="4572"/>
                  </a:moveTo>
                  <a:lnTo>
                    <a:pt x="60959" y="3048"/>
                  </a:lnTo>
                  <a:lnTo>
                    <a:pt x="60197" y="2286"/>
                  </a:lnTo>
                  <a:lnTo>
                    <a:pt x="60197" y="1524"/>
                  </a:lnTo>
                  <a:lnTo>
                    <a:pt x="59435" y="1524"/>
                  </a:lnTo>
                  <a:lnTo>
                    <a:pt x="57911" y="0"/>
                  </a:lnTo>
                  <a:lnTo>
                    <a:pt x="3047" y="0"/>
                  </a:lnTo>
                  <a:lnTo>
                    <a:pt x="2285" y="762"/>
                  </a:lnTo>
                  <a:lnTo>
                    <a:pt x="1523" y="762"/>
                  </a:lnTo>
                  <a:lnTo>
                    <a:pt x="1523" y="1524"/>
                  </a:lnTo>
                  <a:lnTo>
                    <a:pt x="761" y="1524"/>
                  </a:lnTo>
                  <a:lnTo>
                    <a:pt x="761" y="2286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1" y="5334"/>
                  </a:lnTo>
                  <a:lnTo>
                    <a:pt x="761" y="6096"/>
                  </a:lnTo>
                  <a:lnTo>
                    <a:pt x="1523" y="6858"/>
                  </a:lnTo>
                  <a:lnTo>
                    <a:pt x="3047" y="6858"/>
                  </a:lnTo>
                  <a:lnTo>
                    <a:pt x="3047" y="7620"/>
                  </a:lnTo>
                  <a:lnTo>
                    <a:pt x="57149" y="7620"/>
                  </a:lnTo>
                  <a:lnTo>
                    <a:pt x="57911" y="6858"/>
                  </a:lnTo>
                  <a:lnTo>
                    <a:pt x="59435" y="6858"/>
                  </a:lnTo>
                  <a:lnTo>
                    <a:pt x="60197" y="6096"/>
                  </a:lnTo>
                  <a:lnTo>
                    <a:pt x="60197" y="5334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6585966" y="41567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6586728" y="41567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6586728" y="41567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6587490" y="415594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6588252" y="41559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6589014" y="41559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6589014" y="41559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6589776" y="415518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  <a:path w="1270" h="1270">
                  <a:moveTo>
                    <a:pt x="761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6590538" y="41544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6590538" y="41544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6590538" y="415366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6591300" y="415289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6591300" y="41528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6591300" y="415213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6590538" y="415137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  <a:path w="1270"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6590538" y="41506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6589776" y="41506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6589014" y="414985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  <a:path w="1270" h="12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6588252" y="41490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6586728" y="414908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6586728" y="4149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6585966" y="41490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6535674" y="41490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6533388" y="41490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6533388" y="4149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6532626" y="41490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6531864" y="414985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6531864" y="414985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6531864" y="41498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6531102" y="41506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6531102" y="41506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6530340" y="415137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6530340" y="41513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6530073" y="41517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6530340" y="41528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6530073" y="41532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6530340" y="41544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6530340" y="415442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6531102" y="41544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6531102" y="41551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6531102" y="415518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  <a:path w="1270" h="1270">
                  <a:moveTo>
                    <a:pt x="761" y="762"/>
                  </a:moveTo>
                  <a:lnTo>
                    <a:pt x="761" y="762"/>
                  </a:lnTo>
                  <a:lnTo>
                    <a:pt x="761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6531864" y="415594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6533388" y="415594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6533388" y="415670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6535674" y="415670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6600444" y="4149089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59" h="7620">
                  <a:moveTo>
                    <a:pt x="60959" y="5334"/>
                  </a:moveTo>
                  <a:lnTo>
                    <a:pt x="60959" y="2286"/>
                  </a:lnTo>
                  <a:lnTo>
                    <a:pt x="60197" y="2286"/>
                  </a:lnTo>
                  <a:lnTo>
                    <a:pt x="60197" y="1524"/>
                  </a:lnTo>
                  <a:lnTo>
                    <a:pt x="59435" y="1524"/>
                  </a:lnTo>
                  <a:lnTo>
                    <a:pt x="59435" y="762"/>
                  </a:lnTo>
                  <a:lnTo>
                    <a:pt x="57911" y="762"/>
                  </a:lnTo>
                  <a:lnTo>
                    <a:pt x="57911" y="0"/>
                  </a:lnTo>
                  <a:lnTo>
                    <a:pt x="3047" y="0"/>
                  </a:lnTo>
                  <a:lnTo>
                    <a:pt x="2285" y="762"/>
                  </a:lnTo>
                  <a:lnTo>
                    <a:pt x="1523" y="762"/>
                  </a:lnTo>
                  <a:lnTo>
                    <a:pt x="1523" y="1524"/>
                  </a:lnTo>
                  <a:lnTo>
                    <a:pt x="761" y="1524"/>
                  </a:lnTo>
                  <a:lnTo>
                    <a:pt x="761" y="2286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1" y="5334"/>
                  </a:lnTo>
                  <a:lnTo>
                    <a:pt x="761" y="6096"/>
                  </a:lnTo>
                  <a:lnTo>
                    <a:pt x="1523" y="6858"/>
                  </a:lnTo>
                  <a:lnTo>
                    <a:pt x="3047" y="6858"/>
                  </a:lnTo>
                  <a:lnTo>
                    <a:pt x="3809" y="7620"/>
                  </a:lnTo>
                  <a:lnTo>
                    <a:pt x="57911" y="7620"/>
                  </a:lnTo>
                  <a:lnTo>
                    <a:pt x="57911" y="6858"/>
                  </a:lnTo>
                  <a:lnTo>
                    <a:pt x="59435" y="6858"/>
                  </a:lnTo>
                  <a:lnTo>
                    <a:pt x="59435" y="6096"/>
                  </a:lnTo>
                  <a:lnTo>
                    <a:pt x="60197" y="6096"/>
                  </a:lnTo>
                  <a:lnTo>
                    <a:pt x="60197" y="5334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6656070" y="415670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6658356" y="415594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6658356" y="415594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6659880" y="41559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6659880" y="415518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6659880" y="415518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6660642" y="41544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6660642" y="415442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6661404" y="41544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6661137" y="41532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6661404" y="41528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6661137" y="41517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6661404" y="41513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6660642" y="415137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6660642" y="41506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6659880" y="41506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6659880" y="41506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6659880" y="41498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6658356" y="41498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6658356" y="414908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6658356" y="4149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6656070" y="41490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6605778" y="41490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6605016" y="41490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6605016" y="4149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6603492" y="414908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6602730" y="41490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  <a:path w="1270" h="1270">
                  <a:moveTo>
                    <a:pt x="0" y="762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6601968" y="414985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6601968" y="41498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6601206" y="41506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6601206" y="41506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6601206" y="41506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6600444" y="415137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6600177" y="41517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6600444" y="41528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6600177" y="41532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6600444" y="415442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6601206" y="41544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6601206" y="41544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6601206" y="41551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6601206" y="415518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6601968" y="41559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6602730" y="41559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6602730" y="41559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6603492" y="415594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6604254" y="41567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6605016" y="41567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6605016" y="41567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6605778" y="415670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6137910" y="4552187"/>
              <a:ext cx="58419" cy="35560"/>
            </a:xfrm>
            <a:custGeom>
              <a:avLst/>
              <a:gdLst/>
              <a:ahLst/>
              <a:cxnLst/>
              <a:rect l="l" t="t" r="r" b="b"/>
              <a:pathLst>
                <a:path w="58420" h="35560">
                  <a:moveTo>
                    <a:pt x="58178" y="16387"/>
                  </a:moveTo>
                  <a:lnTo>
                    <a:pt x="50657" y="5763"/>
                  </a:lnTo>
                  <a:lnTo>
                    <a:pt x="32003" y="0"/>
                  </a:lnTo>
                  <a:lnTo>
                    <a:pt x="26669" y="0"/>
                  </a:lnTo>
                  <a:lnTo>
                    <a:pt x="22859" y="761"/>
                  </a:lnTo>
                  <a:lnTo>
                    <a:pt x="20573" y="761"/>
                  </a:lnTo>
                  <a:lnTo>
                    <a:pt x="12191" y="3047"/>
                  </a:lnTo>
                  <a:lnTo>
                    <a:pt x="10667" y="4571"/>
                  </a:lnTo>
                  <a:lnTo>
                    <a:pt x="8381" y="5333"/>
                  </a:lnTo>
                  <a:lnTo>
                    <a:pt x="6857" y="6857"/>
                  </a:lnTo>
                  <a:lnTo>
                    <a:pt x="4571" y="7619"/>
                  </a:lnTo>
                  <a:lnTo>
                    <a:pt x="1523" y="10667"/>
                  </a:lnTo>
                  <a:lnTo>
                    <a:pt x="0" y="13715"/>
                  </a:lnTo>
                  <a:lnTo>
                    <a:pt x="0" y="20573"/>
                  </a:lnTo>
                  <a:lnTo>
                    <a:pt x="761" y="22859"/>
                  </a:lnTo>
                  <a:lnTo>
                    <a:pt x="1523" y="24383"/>
                  </a:lnTo>
                  <a:lnTo>
                    <a:pt x="4571" y="27431"/>
                  </a:lnTo>
                  <a:lnTo>
                    <a:pt x="6857" y="28193"/>
                  </a:lnTo>
                  <a:lnTo>
                    <a:pt x="10858" y="32524"/>
                  </a:lnTo>
                  <a:lnTo>
                    <a:pt x="12661" y="31775"/>
                  </a:lnTo>
                  <a:lnTo>
                    <a:pt x="17525" y="33527"/>
                  </a:lnTo>
                  <a:lnTo>
                    <a:pt x="20573" y="34289"/>
                  </a:lnTo>
                  <a:lnTo>
                    <a:pt x="26669" y="34289"/>
                  </a:lnTo>
                  <a:lnTo>
                    <a:pt x="28955" y="35051"/>
                  </a:lnTo>
                  <a:lnTo>
                    <a:pt x="32003" y="34289"/>
                  </a:lnTo>
                  <a:lnTo>
                    <a:pt x="35051" y="34289"/>
                  </a:lnTo>
                  <a:lnTo>
                    <a:pt x="53374" y="27390"/>
                  </a:lnTo>
                  <a:lnTo>
                    <a:pt x="58178" y="16387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6166866" y="458647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6169914" y="458647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6172962" y="458647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6176010" y="458571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6178296" y="4584953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6180582" y="458419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6183630" y="458342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6185916" y="45819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6187440" y="458038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6189726" y="457961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6191250" y="4578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6192774" y="45765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6194298" y="457504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6195060" y="457276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6195822" y="457123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6195822" y="456971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6195822" y="45681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6195822" y="45659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6195060" y="4564379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6194298" y="45628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6192774" y="45613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6191250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6189726" y="455904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6187440" y="455752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6185916" y="45567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6183630" y="4555235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6180582" y="4554473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6178296" y="455371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6176010" y="455294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6172962" y="4552949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6169914" y="455218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6166866" y="455218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6164580" y="455218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6160770" y="4552187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70">
                  <a:moveTo>
                    <a:pt x="0" y="762"/>
                  </a:moveTo>
                  <a:lnTo>
                    <a:pt x="3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6158484" y="455294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6155436" y="4552949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762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6153150" y="455371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6150102" y="4554473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762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6148578" y="45552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6146292" y="455675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6144768" y="455752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6142482" y="455904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6140958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6139434" y="45613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6138672" y="45628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6137910" y="4564379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6137910" y="45659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6137910" y="45681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6137910" y="456971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6137910" y="457123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6137910" y="457276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6138672" y="457504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6139434" y="45765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6140958" y="4578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6142482" y="457961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6144768" y="458038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6146292" y="4581905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6148578" y="458342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6150102" y="458419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6153150" y="4584953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6155436" y="4585715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6158484" y="458647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6160770" y="4586477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6164580" y="458647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6165342" y="4555235"/>
              <a:ext cx="3810" cy="29209"/>
            </a:xfrm>
            <a:custGeom>
              <a:avLst/>
              <a:gdLst/>
              <a:ahLst/>
              <a:cxnLst/>
              <a:rect l="l" t="t" r="r" b="b"/>
              <a:pathLst>
                <a:path w="3810" h="29210">
                  <a:moveTo>
                    <a:pt x="3809" y="28955"/>
                  </a:moveTo>
                  <a:lnTo>
                    <a:pt x="380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3809" y="28955"/>
                  </a:lnTo>
                  <a:close/>
                </a:path>
              </a:pathLst>
            </a:custGeom>
            <a:solidFill>
              <a:srgbClr val="284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6169152" y="455523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6165342" y="4555235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6165342" y="455523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9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6165342" y="4584191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6249162" y="5113019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8" y="11429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8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6309360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6249162" y="51130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6249162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6249162" y="512444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6249162" y="5095493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2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60198" y="12192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6309360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6249162" y="509549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6249162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6249162" y="510768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6249162" y="5130545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6309360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6249162" y="513054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6249162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6249162" y="5142737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6331458" y="5113019"/>
              <a:ext cx="59690" cy="11430"/>
            </a:xfrm>
            <a:custGeom>
              <a:avLst/>
              <a:gdLst/>
              <a:ahLst/>
              <a:cxnLst/>
              <a:rect l="l" t="t" r="r" b="b"/>
              <a:pathLst>
                <a:path w="59689" h="11429">
                  <a:moveTo>
                    <a:pt x="59436" y="11429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59436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6390894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6331458" y="511301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6331458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6331458" y="512444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6331458" y="5095493"/>
              <a:ext cx="59690" cy="12700"/>
            </a:xfrm>
            <a:custGeom>
              <a:avLst/>
              <a:gdLst/>
              <a:ahLst/>
              <a:cxnLst/>
              <a:rect l="l" t="t" r="r" b="b"/>
              <a:pathLst>
                <a:path w="59689" h="12700">
                  <a:moveTo>
                    <a:pt x="59436" y="12192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59436" y="12192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6390894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6331458" y="509549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6331458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6331458" y="5107685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6331458" y="5130545"/>
              <a:ext cx="59690" cy="12700"/>
            </a:xfrm>
            <a:custGeom>
              <a:avLst/>
              <a:gdLst/>
              <a:ahLst/>
              <a:cxnLst/>
              <a:rect l="l" t="t" r="r" b="b"/>
              <a:pathLst>
                <a:path w="59689" h="12700">
                  <a:moveTo>
                    <a:pt x="59436" y="12191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9436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6390894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6331458" y="5130545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6331458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6331458" y="514273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6498336" y="5113019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7" y="11429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7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6498336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6498336" y="51130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6558534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6498336" y="512444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6498336" y="5095493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7" y="12192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60197" y="12192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6498336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6498336" y="509549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6558534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6498336" y="510768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6498336" y="5130545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7" y="12191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7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6498336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6498336" y="513054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6558534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6498336" y="5142737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6416802" y="5113019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8" y="11429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8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6416802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6416802" y="51130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6477000" y="51130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6416802" y="512444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6416802" y="5095493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2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60198" y="12192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6416802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6416802" y="509549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6477000" y="5095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6416802" y="510768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6416802" y="5130545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6416802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6416802" y="513054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6477000" y="5130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6416802" y="5142737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6358128" y="4436363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7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6357366" y="443636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6354318" y="443560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6348984" y="4434077"/>
              <a:ext cx="5715" cy="1905"/>
            </a:xfrm>
            <a:custGeom>
              <a:avLst/>
              <a:gdLst/>
              <a:ahLst/>
              <a:cxnLst/>
              <a:rect l="l" t="t" r="r" b="b"/>
              <a:pathLst>
                <a:path w="5714" h="1904">
                  <a:moveTo>
                    <a:pt x="0" y="0"/>
                  </a:moveTo>
                  <a:lnTo>
                    <a:pt x="533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6342126" y="4432553"/>
              <a:ext cx="6985" cy="1905"/>
            </a:xfrm>
            <a:custGeom>
              <a:avLst/>
              <a:gdLst/>
              <a:ahLst/>
              <a:cxnLst/>
              <a:rect l="l" t="t" r="r" b="b"/>
              <a:pathLst>
                <a:path w="6985" h="1904">
                  <a:moveTo>
                    <a:pt x="0" y="0"/>
                  </a:moveTo>
                  <a:lnTo>
                    <a:pt x="6858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6332982" y="4430267"/>
              <a:ext cx="9525" cy="2540"/>
            </a:xfrm>
            <a:custGeom>
              <a:avLst/>
              <a:gdLst/>
              <a:ahLst/>
              <a:cxnLst/>
              <a:rect l="l" t="t" r="r" b="b"/>
              <a:pathLst>
                <a:path w="9525" h="2539">
                  <a:moveTo>
                    <a:pt x="0" y="0"/>
                  </a:moveTo>
                  <a:lnTo>
                    <a:pt x="9144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6322314" y="4427981"/>
              <a:ext cx="10795" cy="2540"/>
            </a:xfrm>
            <a:custGeom>
              <a:avLst/>
              <a:gdLst/>
              <a:ahLst/>
              <a:cxnLst/>
              <a:rect l="l" t="t" r="r" b="b"/>
              <a:pathLst>
                <a:path w="10795" h="2539">
                  <a:moveTo>
                    <a:pt x="0" y="0"/>
                  </a:moveTo>
                  <a:lnTo>
                    <a:pt x="10668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6310122" y="4425695"/>
              <a:ext cx="12700" cy="2540"/>
            </a:xfrm>
            <a:custGeom>
              <a:avLst/>
              <a:gdLst/>
              <a:ahLst/>
              <a:cxnLst/>
              <a:rect l="l" t="t" r="r" b="b"/>
              <a:pathLst>
                <a:path w="12700" h="2539">
                  <a:moveTo>
                    <a:pt x="0" y="0"/>
                  </a:moveTo>
                  <a:lnTo>
                    <a:pt x="1219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6295644" y="4422647"/>
              <a:ext cx="14604" cy="3175"/>
            </a:xfrm>
            <a:custGeom>
              <a:avLst/>
              <a:gdLst/>
              <a:ahLst/>
              <a:cxnLst/>
              <a:rect l="l" t="t" r="r" b="b"/>
              <a:pathLst>
                <a:path w="14604" h="3175">
                  <a:moveTo>
                    <a:pt x="0" y="0"/>
                  </a:moveTo>
                  <a:lnTo>
                    <a:pt x="14478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6279642" y="4420361"/>
              <a:ext cx="16510" cy="2540"/>
            </a:xfrm>
            <a:custGeom>
              <a:avLst/>
              <a:gdLst/>
              <a:ahLst/>
              <a:cxnLst/>
              <a:rect l="l" t="t" r="r" b="b"/>
              <a:pathLst>
                <a:path w="16510" h="2539">
                  <a:moveTo>
                    <a:pt x="0" y="0"/>
                  </a:moveTo>
                  <a:lnTo>
                    <a:pt x="1600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6262116" y="4418075"/>
              <a:ext cx="17780" cy="2540"/>
            </a:xfrm>
            <a:custGeom>
              <a:avLst/>
              <a:gdLst/>
              <a:ahLst/>
              <a:cxnLst/>
              <a:rect l="l" t="t" r="r" b="b"/>
              <a:pathLst>
                <a:path w="17779" h="2539">
                  <a:moveTo>
                    <a:pt x="0" y="0"/>
                  </a:moveTo>
                  <a:lnTo>
                    <a:pt x="17526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6242304" y="4415789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0" y="0"/>
                  </a:moveTo>
                  <a:lnTo>
                    <a:pt x="1981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6220968" y="4413503"/>
              <a:ext cx="21590" cy="2540"/>
            </a:xfrm>
            <a:custGeom>
              <a:avLst/>
              <a:gdLst/>
              <a:ahLst/>
              <a:cxnLst/>
              <a:rect l="l" t="t" r="r" b="b"/>
              <a:pathLst>
                <a:path w="21589" h="2539">
                  <a:moveTo>
                    <a:pt x="0" y="0"/>
                  </a:moveTo>
                  <a:lnTo>
                    <a:pt x="21336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6198108" y="4411979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0" y="0"/>
                  </a:moveTo>
                  <a:lnTo>
                    <a:pt x="2286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6173724" y="4410455"/>
              <a:ext cx="24765" cy="1905"/>
            </a:xfrm>
            <a:custGeom>
              <a:avLst/>
              <a:gdLst/>
              <a:ahLst/>
              <a:cxnLst/>
              <a:rect l="l" t="t" r="r" b="b"/>
              <a:pathLst>
                <a:path w="24764" h="1904">
                  <a:moveTo>
                    <a:pt x="0" y="0"/>
                  </a:moveTo>
                  <a:lnTo>
                    <a:pt x="2438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6147816" y="4409693"/>
              <a:ext cx="26034" cy="1270"/>
            </a:xfrm>
            <a:custGeom>
              <a:avLst/>
              <a:gdLst/>
              <a:ahLst/>
              <a:cxnLst/>
              <a:rect l="l" t="t" r="r" b="b"/>
              <a:pathLst>
                <a:path w="26035" h="1270">
                  <a:moveTo>
                    <a:pt x="0" y="0"/>
                  </a:moveTo>
                  <a:lnTo>
                    <a:pt x="2590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6119622" y="4409693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6120632" y="440333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3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6121908" y="44035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53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6127242" y="440359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38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6135624" y="4403597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29" h="1270">
                  <a:moveTo>
                    <a:pt x="-266" y="380"/>
                  </a:moveTo>
                  <a:lnTo>
                    <a:pt x="1169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6147054" y="4404359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1371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6160770" y="4404359"/>
              <a:ext cx="16510" cy="1270"/>
            </a:xfrm>
            <a:custGeom>
              <a:avLst/>
              <a:gdLst/>
              <a:ahLst/>
              <a:cxnLst/>
              <a:rect l="l" t="t" r="r" b="b"/>
              <a:pathLst>
                <a:path w="16510" h="1270">
                  <a:moveTo>
                    <a:pt x="1600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6176772" y="4405121"/>
              <a:ext cx="17145" cy="1270"/>
            </a:xfrm>
            <a:custGeom>
              <a:avLst/>
              <a:gdLst/>
              <a:ahLst/>
              <a:cxnLst/>
              <a:rect l="l" t="t" r="r" b="b"/>
              <a:pathLst>
                <a:path w="17145" h="1270">
                  <a:moveTo>
                    <a:pt x="16763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6193269" y="4406645"/>
              <a:ext cx="59055" cy="3175"/>
            </a:xfrm>
            <a:custGeom>
              <a:avLst/>
              <a:gdLst/>
              <a:ahLst/>
              <a:cxnLst/>
              <a:rect l="l" t="t" r="r" b="b"/>
              <a:pathLst>
                <a:path w="59054" h="3175">
                  <a:moveTo>
                    <a:pt x="0" y="0"/>
                  </a:moveTo>
                  <a:lnTo>
                    <a:pt x="18821" y="0"/>
                  </a:lnTo>
                </a:path>
                <a:path w="59054" h="3175">
                  <a:moveTo>
                    <a:pt x="18287" y="1524"/>
                  </a:moveTo>
                  <a:lnTo>
                    <a:pt x="38633" y="1524"/>
                  </a:lnTo>
                </a:path>
                <a:path w="59054" h="3175">
                  <a:moveTo>
                    <a:pt x="38100" y="3048"/>
                  </a:moveTo>
                  <a:lnTo>
                    <a:pt x="58445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6251448" y="4410455"/>
              <a:ext cx="19050" cy="2540"/>
            </a:xfrm>
            <a:custGeom>
              <a:avLst/>
              <a:gdLst/>
              <a:ahLst/>
              <a:cxnLst/>
              <a:rect l="l" t="t" r="r" b="b"/>
              <a:pathLst>
                <a:path w="19050" h="2539">
                  <a:moveTo>
                    <a:pt x="1905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6270498" y="4412741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1981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6290310" y="4415027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9050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6309360" y="4418837"/>
              <a:ext cx="17780" cy="3810"/>
            </a:xfrm>
            <a:custGeom>
              <a:avLst/>
              <a:gdLst/>
              <a:ahLst/>
              <a:cxnLst/>
              <a:rect l="l" t="t" r="r" b="b"/>
              <a:pathLst>
                <a:path w="17779" h="3810">
                  <a:moveTo>
                    <a:pt x="17525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6326886" y="4422647"/>
              <a:ext cx="17145" cy="3810"/>
            </a:xfrm>
            <a:custGeom>
              <a:avLst/>
              <a:gdLst/>
              <a:ahLst/>
              <a:cxnLst/>
              <a:rect l="l" t="t" r="r" b="b"/>
              <a:pathLst>
                <a:path w="17145" h="3810">
                  <a:moveTo>
                    <a:pt x="16763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6343650" y="4426457"/>
              <a:ext cx="14604" cy="5715"/>
            </a:xfrm>
            <a:custGeom>
              <a:avLst/>
              <a:gdLst/>
              <a:ahLst/>
              <a:cxnLst/>
              <a:rect l="l" t="t" r="r" b="b"/>
              <a:pathLst>
                <a:path w="14604" h="5714">
                  <a:moveTo>
                    <a:pt x="14477" y="5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6119622" y="44035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6358128" y="4431791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3337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6691884" y="4431791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0" y="45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2" name="object 1112"/>
          <p:cNvGrpSpPr/>
          <p:nvPr/>
        </p:nvGrpSpPr>
        <p:grpSpPr>
          <a:xfrm>
            <a:off x="5862828" y="5558028"/>
            <a:ext cx="1076960" cy="1457960"/>
            <a:chOff x="5862828" y="5558028"/>
            <a:chExt cx="1076960" cy="1457960"/>
          </a:xfrm>
        </p:grpSpPr>
        <p:sp>
          <p:nvSpPr>
            <p:cNvPr id="1113" name="object 1113"/>
            <p:cNvSpPr/>
            <p:nvPr/>
          </p:nvSpPr>
          <p:spPr>
            <a:xfrm>
              <a:off x="5867400" y="55626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1066800" y="1447800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1066800" y="1447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5862828" y="5558028"/>
              <a:ext cx="1076960" cy="1457960"/>
            </a:xfrm>
            <a:custGeom>
              <a:avLst/>
              <a:gdLst/>
              <a:ahLst/>
              <a:cxnLst/>
              <a:rect l="l" t="t" r="r" b="b"/>
              <a:pathLst>
                <a:path w="1076959" h="1457959">
                  <a:moveTo>
                    <a:pt x="1076705" y="1457706"/>
                  </a:moveTo>
                  <a:lnTo>
                    <a:pt x="1076705" y="0"/>
                  </a:lnTo>
                  <a:lnTo>
                    <a:pt x="0" y="0"/>
                  </a:lnTo>
                  <a:lnTo>
                    <a:pt x="0" y="1457706"/>
                  </a:lnTo>
                  <a:lnTo>
                    <a:pt x="4572" y="145770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066800" y="9906"/>
                  </a:lnTo>
                  <a:lnTo>
                    <a:pt x="1066800" y="4572"/>
                  </a:lnTo>
                  <a:lnTo>
                    <a:pt x="1071372" y="9906"/>
                  </a:lnTo>
                  <a:lnTo>
                    <a:pt x="1071372" y="1457706"/>
                  </a:lnTo>
                  <a:lnTo>
                    <a:pt x="1076705" y="1457706"/>
                  </a:lnTo>
                  <a:close/>
                </a:path>
                <a:path w="1076959" h="1457959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076959" h="1457959">
                  <a:moveTo>
                    <a:pt x="9906" y="144780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1447800"/>
                  </a:lnTo>
                  <a:lnTo>
                    <a:pt x="9906" y="1447800"/>
                  </a:lnTo>
                  <a:close/>
                </a:path>
                <a:path w="1076959" h="1457959">
                  <a:moveTo>
                    <a:pt x="1071372" y="1447800"/>
                  </a:moveTo>
                  <a:lnTo>
                    <a:pt x="4572" y="1447800"/>
                  </a:lnTo>
                  <a:lnTo>
                    <a:pt x="9906" y="1452372"/>
                  </a:lnTo>
                  <a:lnTo>
                    <a:pt x="9906" y="1457706"/>
                  </a:lnTo>
                  <a:lnTo>
                    <a:pt x="1066800" y="1457706"/>
                  </a:lnTo>
                  <a:lnTo>
                    <a:pt x="1066800" y="1452372"/>
                  </a:lnTo>
                  <a:lnTo>
                    <a:pt x="1071372" y="1447800"/>
                  </a:lnTo>
                  <a:close/>
                </a:path>
                <a:path w="1076959" h="1457959">
                  <a:moveTo>
                    <a:pt x="9906" y="1457706"/>
                  </a:moveTo>
                  <a:lnTo>
                    <a:pt x="9906" y="1452372"/>
                  </a:lnTo>
                  <a:lnTo>
                    <a:pt x="4572" y="1447800"/>
                  </a:lnTo>
                  <a:lnTo>
                    <a:pt x="4572" y="1457706"/>
                  </a:lnTo>
                  <a:lnTo>
                    <a:pt x="9906" y="1457706"/>
                  </a:lnTo>
                  <a:close/>
                </a:path>
                <a:path w="1076959" h="1457959">
                  <a:moveTo>
                    <a:pt x="1071372" y="9906"/>
                  </a:moveTo>
                  <a:lnTo>
                    <a:pt x="1066800" y="4572"/>
                  </a:lnTo>
                  <a:lnTo>
                    <a:pt x="1066800" y="9906"/>
                  </a:lnTo>
                  <a:lnTo>
                    <a:pt x="1071372" y="9906"/>
                  </a:lnTo>
                  <a:close/>
                </a:path>
                <a:path w="1076959" h="1457959">
                  <a:moveTo>
                    <a:pt x="1071372" y="1447800"/>
                  </a:moveTo>
                  <a:lnTo>
                    <a:pt x="1071372" y="9906"/>
                  </a:lnTo>
                  <a:lnTo>
                    <a:pt x="1066800" y="9906"/>
                  </a:lnTo>
                  <a:lnTo>
                    <a:pt x="1066800" y="1447800"/>
                  </a:lnTo>
                  <a:lnTo>
                    <a:pt x="1071372" y="1447800"/>
                  </a:lnTo>
                  <a:close/>
                </a:path>
                <a:path w="1076959" h="1457959">
                  <a:moveTo>
                    <a:pt x="1071372" y="1457706"/>
                  </a:moveTo>
                  <a:lnTo>
                    <a:pt x="1071372" y="1447800"/>
                  </a:lnTo>
                  <a:lnTo>
                    <a:pt x="1066800" y="1452372"/>
                  </a:lnTo>
                  <a:lnTo>
                    <a:pt x="1066800" y="1457706"/>
                  </a:lnTo>
                  <a:lnTo>
                    <a:pt x="1071372" y="1457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5" name="object 1115"/>
          <p:cNvSpPr txBox="1"/>
          <p:nvPr/>
        </p:nvSpPr>
        <p:spPr>
          <a:xfrm>
            <a:off x="5867400" y="5562600"/>
            <a:ext cx="10668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080">
              <a:lnSpc>
                <a:spcPct val="100000"/>
              </a:lnSpc>
              <a:spcBef>
                <a:spcPts val="955"/>
              </a:spcBef>
            </a:pPr>
            <a:r>
              <a:rPr sz="1000" spc="-5" dirty="0">
                <a:latin typeface="Arial"/>
                <a:cs typeface="Arial"/>
              </a:rPr>
              <a:t>App+Web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16" name="object 1116"/>
          <p:cNvGrpSpPr/>
          <p:nvPr/>
        </p:nvGrpSpPr>
        <p:grpSpPr>
          <a:xfrm>
            <a:off x="6066777" y="5710923"/>
            <a:ext cx="674370" cy="1115060"/>
            <a:chOff x="6066777" y="5710923"/>
            <a:chExt cx="674370" cy="1115060"/>
          </a:xfrm>
        </p:grpSpPr>
        <p:sp>
          <p:nvSpPr>
            <p:cNvPr id="1117" name="object 1117"/>
            <p:cNvSpPr/>
            <p:nvPr/>
          </p:nvSpPr>
          <p:spPr>
            <a:xfrm>
              <a:off x="6067044" y="6723887"/>
              <a:ext cx="673735" cy="101600"/>
            </a:xfrm>
            <a:custGeom>
              <a:avLst/>
              <a:gdLst/>
              <a:ahLst/>
              <a:cxnLst/>
              <a:rect l="l" t="t" r="r" b="b"/>
              <a:pathLst>
                <a:path w="673734" h="101600">
                  <a:moveTo>
                    <a:pt x="673607" y="101346"/>
                  </a:moveTo>
                  <a:lnTo>
                    <a:pt x="673607" y="0"/>
                  </a:lnTo>
                  <a:lnTo>
                    <a:pt x="0" y="0"/>
                  </a:lnTo>
                  <a:lnTo>
                    <a:pt x="0" y="101346"/>
                  </a:lnTo>
                  <a:lnTo>
                    <a:pt x="673607" y="101346"/>
                  </a:lnTo>
                  <a:close/>
                </a:path>
              </a:pathLst>
            </a:custGeom>
            <a:solidFill>
              <a:srgbClr val="D4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6067044" y="6723887"/>
              <a:ext cx="673735" cy="0"/>
            </a:xfrm>
            <a:custGeom>
              <a:avLst/>
              <a:gdLst/>
              <a:ahLst/>
              <a:cxnLst/>
              <a:rect l="l" t="t" r="r" b="b"/>
              <a:pathLst>
                <a:path w="673734">
                  <a:moveTo>
                    <a:pt x="0" y="0"/>
                  </a:moveTo>
                  <a:lnTo>
                    <a:pt x="6736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6067044" y="6825233"/>
              <a:ext cx="673735" cy="0"/>
            </a:xfrm>
            <a:custGeom>
              <a:avLst/>
              <a:gdLst/>
              <a:ahLst/>
              <a:cxnLst/>
              <a:rect l="l" t="t" r="r" b="b"/>
              <a:pathLst>
                <a:path w="673734">
                  <a:moveTo>
                    <a:pt x="67360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6075426" y="5711189"/>
              <a:ext cx="655320" cy="35560"/>
            </a:xfrm>
            <a:custGeom>
              <a:avLst/>
              <a:gdLst/>
              <a:ahLst/>
              <a:cxnLst/>
              <a:rect l="l" t="t" r="r" b="b"/>
              <a:pathLst>
                <a:path w="655320" h="35560">
                  <a:moveTo>
                    <a:pt x="655320" y="35051"/>
                  </a:moveTo>
                  <a:lnTo>
                    <a:pt x="599694" y="0"/>
                  </a:lnTo>
                  <a:lnTo>
                    <a:pt x="60198" y="0"/>
                  </a:lnTo>
                  <a:lnTo>
                    <a:pt x="0" y="35051"/>
                  </a:lnTo>
                  <a:lnTo>
                    <a:pt x="655320" y="35051"/>
                  </a:lnTo>
                  <a:close/>
                </a:path>
              </a:pathLst>
            </a:custGeom>
            <a:solidFill>
              <a:srgbClr val="F7F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6075426" y="5746241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6553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6675120" y="5711189"/>
              <a:ext cx="55880" cy="35560"/>
            </a:xfrm>
            <a:custGeom>
              <a:avLst/>
              <a:gdLst/>
              <a:ahLst/>
              <a:cxnLst/>
              <a:rect l="l" t="t" r="r" b="b"/>
              <a:pathLst>
                <a:path w="55879" h="35560">
                  <a:moveTo>
                    <a:pt x="0" y="0"/>
                  </a:moveTo>
                  <a:lnTo>
                    <a:pt x="55626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6135624" y="5711189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6075426" y="5711189"/>
              <a:ext cx="60325" cy="35560"/>
            </a:xfrm>
            <a:custGeom>
              <a:avLst/>
              <a:gdLst/>
              <a:ahLst/>
              <a:cxnLst/>
              <a:rect l="l" t="t" r="r" b="b"/>
              <a:pathLst>
                <a:path w="60325" h="35560">
                  <a:moveTo>
                    <a:pt x="0" y="35051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6067044" y="5746241"/>
              <a:ext cx="673735" cy="1021715"/>
            </a:xfrm>
            <a:custGeom>
              <a:avLst/>
              <a:gdLst/>
              <a:ahLst/>
              <a:cxnLst/>
              <a:rect l="l" t="t" r="r" b="b"/>
              <a:pathLst>
                <a:path w="673734" h="1021715">
                  <a:moveTo>
                    <a:pt x="673607" y="1012697"/>
                  </a:moveTo>
                  <a:lnTo>
                    <a:pt x="673607" y="8381"/>
                  </a:lnTo>
                  <a:lnTo>
                    <a:pt x="672845" y="7619"/>
                  </a:lnTo>
                  <a:lnTo>
                    <a:pt x="672845" y="6095"/>
                  </a:lnTo>
                  <a:lnTo>
                    <a:pt x="672083" y="6095"/>
                  </a:lnTo>
                  <a:lnTo>
                    <a:pt x="671321" y="4571"/>
                  </a:lnTo>
                  <a:lnTo>
                    <a:pt x="670559" y="3809"/>
                  </a:lnTo>
                  <a:lnTo>
                    <a:pt x="669035" y="3047"/>
                  </a:lnTo>
                  <a:lnTo>
                    <a:pt x="667511" y="1523"/>
                  </a:lnTo>
                  <a:lnTo>
                    <a:pt x="665987" y="1523"/>
                  </a:lnTo>
                  <a:lnTo>
                    <a:pt x="665225" y="761"/>
                  </a:lnTo>
                  <a:lnTo>
                    <a:pt x="663701" y="761"/>
                  </a:lnTo>
                  <a:lnTo>
                    <a:pt x="662177" y="0"/>
                  </a:lnTo>
                  <a:lnTo>
                    <a:pt x="12191" y="0"/>
                  </a:lnTo>
                  <a:lnTo>
                    <a:pt x="9905" y="761"/>
                  </a:lnTo>
                  <a:lnTo>
                    <a:pt x="9143" y="761"/>
                  </a:lnTo>
                  <a:lnTo>
                    <a:pt x="7619" y="1523"/>
                  </a:lnTo>
                  <a:lnTo>
                    <a:pt x="6857" y="1523"/>
                  </a:lnTo>
                  <a:lnTo>
                    <a:pt x="5333" y="2285"/>
                  </a:lnTo>
                  <a:lnTo>
                    <a:pt x="4571" y="3047"/>
                  </a:lnTo>
                  <a:lnTo>
                    <a:pt x="3047" y="3809"/>
                  </a:lnTo>
                  <a:lnTo>
                    <a:pt x="3047" y="4571"/>
                  </a:lnTo>
                  <a:lnTo>
                    <a:pt x="1523" y="6095"/>
                  </a:lnTo>
                  <a:lnTo>
                    <a:pt x="761" y="7619"/>
                  </a:lnTo>
                  <a:lnTo>
                    <a:pt x="761" y="8381"/>
                  </a:lnTo>
                  <a:lnTo>
                    <a:pt x="0" y="9143"/>
                  </a:lnTo>
                  <a:lnTo>
                    <a:pt x="0" y="1011935"/>
                  </a:lnTo>
                  <a:lnTo>
                    <a:pt x="761" y="1012697"/>
                  </a:lnTo>
                  <a:lnTo>
                    <a:pt x="761" y="1013459"/>
                  </a:lnTo>
                  <a:lnTo>
                    <a:pt x="1523" y="1014983"/>
                  </a:lnTo>
                  <a:lnTo>
                    <a:pt x="1523" y="1015745"/>
                  </a:lnTo>
                  <a:lnTo>
                    <a:pt x="3047" y="1016507"/>
                  </a:lnTo>
                  <a:lnTo>
                    <a:pt x="3047" y="1017269"/>
                  </a:lnTo>
                  <a:lnTo>
                    <a:pt x="4571" y="1018031"/>
                  </a:lnTo>
                  <a:lnTo>
                    <a:pt x="7302" y="1020660"/>
                  </a:lnTo>
                  <a:lnTo>
                    <a:pt x="10756" y="1021346"/>
                  </a:lnTo>
                  <a:lnTo>
                    <a:pt x="14477" y="1021079"/>
                  </a:lnTo>
                  <a:lnTo>
                    <a:pt x="663701" y="1021079"/>
                  </a:lnTo>
                  <a:lnTo>
                    <a:pt x="665225" y="1020317"/>
                  </a:lnTo>
                  <a:lnTo>
                    <a:pt x="665987" y="1020317"/>
                  </a:lnTo>
                  <a:lnTo>
                    <a:pt x="667511" y="1019555"/>
                  </a:lnTo>
                  <a:lnTo>
                    <a:pt x="669035" y="1018031"/>
                  </a:lnTo>
                  <a:lnTo>
                    <a:pt x="670559" y="1017269"/>
                  </a:lnTo>
                  <a:lnTo>
                    <a:pt x="672845" y="1014983"/>
                  </a:lnTo>
                  <a:lnTo>
                    <a:pt x="672845" y="1013459"/>
                  </a:lnTo>
                  <a:close/>
                </a:path>
              </a:pathLst>
            </a:custGeom>
            <a:solidFill>
              <a:srgbClr val="F2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6726174" y="67673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6727698" y="67673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6729222" y="67665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6730746" y="676655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6731508" y="676655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6733032" y="676579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6734556" y="676503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6735318" y="676427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6736080" y="676351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6736842" y="676274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6738366" y="676198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6738366" y="676122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6740270" y="6723887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3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6739890" y="675817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6740652" y="5756909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7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6740652" y="5755385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6739890" y="575462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6739890" y="575233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6738366" y="575157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6738366" y="57508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6736842" y="575005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6736080" y="57492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6735318" y="574852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6734556" y="574776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6733032" y="574700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6731508" y="5747003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6730746" y="574700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6729222" y="574624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6727698" y="57462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6726174" y="57462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6081522" y="5746241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59">
                  <a:moveTo>
                    <a:pt x="0" y="0"/>
                  </a:moveTo>
                  <a:lnTo>
                    <a:pt x="6446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6079998" y="57462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6078474" y="574624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6076950" y="574624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6075426" y="5747003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6074664" y="574700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6073902" y="574700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1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6071616" y="574776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6071616" y="574852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6070092" y="574928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6069330" y="575005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1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6068568" y="575081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6068568" y="575157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0"/>
                  </a:moveTo>
                  <a:lnTo>
                    <a:pt x="266" y="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6067806" y="575233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6067044" y="575386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6067044" y="5754623"/>
              <a:ext cx="0" cy="1070610"/>
            </a:xfrm>
            <a:custGeom>
              <a:avLst/>
              <a:gdLst/>
              <a:ahLst/>
              <a:cxnLst/>
              <a:rect l="l" t="t" r="r" b="b"/>
              <a:pathLst>
                <a:path h="1070609">
                  <a:moveTo>
                    <a:pt x="0" y="0"/>
                  </a:moveTo>
                  <a:lnTo>
                    <a:pt x="0" y="10706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6067044" y="675893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6067806" y="6759701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6068568" y="676122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6068568" y="67619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6069330" y="676274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6070092" y="6763511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6071616" y="676427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6071616" y="676503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6073902" y="676579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2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6074664" y="676655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6075426" y="676655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6076950" y="67665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6078474" y="67673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6079998" y="676732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15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6081522" y="6767321"/>
              <a:ext cx="645160" cy="0"/>
            </a:xfrm>
            <a:custGeom>
              <a:avLst/>
              <a:gdLst/>
              <a:ahLst/>
              <a:cxnLst/>
              <a:rect l="l" t="t" r="r" b="b"/>
              <a:pathLst>
                <a:path w="645159">
                  <a:moveTo>
                    <a:pt x="6446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6707124" y="583310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0"/>
                  </a:moveTo>
                  <a:lnTo>
                    <a:pt x="0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6105906" y="5833109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6105906" y="583310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6105906" y="5836157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6012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6707124" y="670636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6105906" y="6706361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6105906" y="670636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6105906" y="6709409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6012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6706362" y="5820917"/>
              <a:ext cx="29845" cy="889000"/>
            </a:xfrm>
            <a:custGeom>
              <a:avLst/>
              <a:gdLst/>
              <a:ahLst/>
              <a:cxnLst/>
              <a:rect l="l" t="t" r="r" b="b"/>
              <a:pathLst>
                <a:path w="29845" h="889000">
                  <a:moveTo>
                    <a:pt x="29718" y="888492"/>
                  </a:moveTo>
                  <a:lnTo>
                    <a:pt x="29718" y="0"/>
                  </a:lnTo>
                  <a:lnTo>
                    <a:pt x="0" y="0"/>
                  </a:lnTo>
                  <a:lnTo>
                    <a:pt x="0" y="888492"/>
                  </a:lnTo>
                  <a:lnTo>
                    <a:pt x="29718" y="888492"/>
                  </a:lnTo>
                  <a:close/>
                </a:path>
              </a:pathLst>
            </a:custGeom>
            <a:solidFill>
              <a:srgbClr val="5A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6736080" y="58209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6706362" y="582091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7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6706362" y="58209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8884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6706362" y="670940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7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6706362" y="5821679"/>
              <a:ext cx="13970" cy="887730"/>
            </a:xfrm>
            <a:custGeom>
              <a:avLst/>
              <a:gdLst/>
              <a:ahLst/>
              <a:cxnLst/>
              <a:rect l="l" t="t" r="r" b="b"/>
              <a:pathLst>
                <a:path w="13970" h="887729">
                  <a:moveTo>
                    <a:pt x="13716" y="887730"/>
                  </a:moveTo>
                  <a:lnTo>
                    <a:pt x="13715" y="0"/>
                  </a:lnTo>
                  <a:lnTo>
                    <a:pt x="761" y="0"/>
                  </a:lnTo>
                  <a:lnTo>
                    <a:pt x="0" y="876300"/>
                  </a:lnTo>
                  <a:lnTo>
                    <a:pt x="13716" y="887730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6706362" y="6697979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29">
                  <a:moveTo>
                    <a:pt x="13716" y="11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6720078" y="5821679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29">
                  <a:moveTo>
                    <a:pt x="0" y="0"/>
                  </a:moveTo>
                  <a:lnTo>
                    <a:pt x="0" y="8877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6707124" y="5821679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129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6706362" y="5821679"/>
              <a:ext cx="1270" cy="876300"/>
            </a:xfrm>
            <a:custGeom>
              <a:avLst/>
              <a:gdLst/>
              <a:ahLst/>
              <a:cxnLst/>
              <a:rect l="l" t="t" r="r" b="b"/>
              <a:pathLst>
                <a:path w="1270" h="876300">
                  <a:moveTo>
                    <a:pt x="0" y="876299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6075426" y="5820917"/>
              <a:ext cx="30480" cy="889000"/>
            </a:xfrm>
            <a:custGeom>
              <a:avLst/>
              <a:gdLst/>
              <a:ahLst/>
              <a:cxnLst/>
              <a:rect l="l" t="t" r="r" b="b"/>
              <a:pathLst>
                <a:path w="30479" h="889000">
                  <a:moveTo>
                    <a:pt x="30480" y="888492"/>
                  </a:moveTo>
                  <a:lnTo>
                    <a:pt x="30479" y="0"/>
                  </a:lnTo>
                  <a:lnTo>
                    <a:pt x="0" y="0"/>
                  </a:lnTo>
                  <a:lnTo>
                    <a:pt x="0" y="888492"/>
                  </a:lnTo>
                  <a:lnTo>
                    <a:pt x="30480" y="888492"/>
                  </a:lnTo>
                  <a:close/>
                </a:path>
              </a:pathLst>
            </a:custGeom>
            <a:solidFill>
              <a:srgbClr val="7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6075426" y="58209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6075426" y="5820917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304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6105906" y="5820917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8884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6075426" y="670940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6091428" y="5821679"/>
              <a:ext cx="14604" cy="887730"/>
            </a:xfrm>
            <a:custGeom>
              <a:avLst/>
              <a:gdLst/>
              <a:ahLst/>
              <a:cxnLst/>
              <a:rect l="l" t="t" r="r" b="b"/>
              <a:pathLst>
                <a:path w="14604" h="887729">
                  <a:moveTo>
                    <a:pt x="14477" y="876300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887730"/>
                  </a:lnTo>
                  <a:lnTo>
                    <a:pt x="14477" y="876300"/>
                  </a:lnTo>
                  <a:close/>
                </a:path>
              </a:pathLst>
            </a:custGeom>
            <a:solidFill>
              <a:srgbClr val="49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6091428" y="6697979"/>
              <a:ext cx="14604" cy="11430"/>
            </a:xfrm>
            <a:custGeom>
              <a:avLst/>
              <a:gdLst/>
              <a:ahLst/>
              <a:cxnLst/>
              <a:rect l="l" t="t" r="r" b="b"/>
              <a:pathLst>
                <a:path w="14604" h="11429">
                  <a:moveTo>
                    <a:pt x="0" y="11429"/>
                  </a:moveTo>
                  <a:lnTo>
                    <a:pt x="14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6091428" y="5821679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29">
                  <a:moveTo>
                    <a:pt x="0" y="0"/>
                  </a:moveTo>
                  <a:lnTo>
                    <a:pt x="0" y="8877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6091428" y="5821679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1371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6105144" y="5821679"/>
              <a:ext cx="1270" cy="876300"/>
            </a:xfrm>
            <a:custGeom>
              <a:avLst/>
              <a:gdLst/>
              <a:ahLst/>
              <a:cxnLst/>
              <a:rect l="l" t="t" r="r" b="b"/>
              <a:pathLst>
                <a:path w="1270" h="876300">
                  <a:moveTo>
                    <a:pt x="762" y="8762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6105144" y="582167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6019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6707124" y="582167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6105144" y="5823965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6105144" y="582167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6722364" y="5767577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0"/>
                  </a:moveTo>
                  <a:lnTo>
                    <a:pt x="0" y="373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6574536" y="5767577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8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6574536" y="5767577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373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6574536" y="580491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147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6578828" y="5768339"/>
              <a:ext cx="141605" cy="35560"/>
            </a:xfrm>
            <a:custGeom>
              <a:avLst/>
              <a:gdLst/>
              <a:ahLst/>
              <a:cxnLst/>
              <a:rect l="l" t="t" r="r" b="b"/>
              <a:pathLst>
                <a:path w="141604" h="35560">
                  <a:moveTo>
                    <a:pt x="141249" y="35051"/>
                  </a:moveTo>
                  <a:lnTo>
                    <a:pt x="141249" y="0"/>
                  </a:lnTo>
                  <a:lnTo>
                    <a:pt x="9423" y="0"/>
                  </a:lnTo>
                  <a:lnTo>
                    <a:pt x="7899" y="1523"/>
                  </a:lnTo>
                  <a:lnTo>
                    <a:pt x="6375" y="2285"/>
                  </a:lnTo>
                  <a:lnTo>
                    <a:pt x="5613" y="4571"/>
                  </a:lnTo>
                  <a:lnTo>
                    <a:pt x="2565" y="7619"/>
                  </a:lnTo>
                  <a:lnTo>
                    <a:pt x="1041" y="12953"/>
                  </a:lnTo>
                  <a:lnTo>
                    <a:pt x="1282" y="18478"/>
                  </a:lnTo>
                  <a:lnTo>
                    <a:pt x="0" y="23304"/>
                  </a:lnTo>
                  <a:lnTo>
                    <a:pt x="3327" y="28193"/>
                  </a:lnTo>
                  <a:lnTo>
                    <a:pt x="6375" y="32003"/>
                  </a:lnTo>
                  <a:lnTo>
                    <a:pt x="9423" y="35051"/>
                  </a:lnTo>
                  <a:lnTo>
                    <a:pt x="141249" y="35051"/>
                  </a:lnTo>
                  <a:close/>
                </a:path>
              </a:pathLst>
            </a:custGeom>
            <a:solidFill>
              <a:srgbClr val="F0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6588252" y="580339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13182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6720078" y="5768339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60">
                  <a:moveTo>
                    <a:pt x="0" y="0"/>
                  </a:moveTo>
                  <a:lnTo>
                    <a:pt x="0" y="35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6588252" y="5768339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18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6587490" y="576833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6586728" y="576910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6585204" y="5769863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762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6584442" y="5770625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6582918" y="5772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6581394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6580632" y="5775959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0" y="2286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6579870" y="5778245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3048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6579870" y="578129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6579870" y="578357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6579870" y="578662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6579870" y="578967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761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6580632" y="5793485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524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6582156" y="5796533"/>
              <a:ext cx="3175" cy="3810"/>
            </a:xfrm>
            <a:custGeom>
              <a:avLst/>
              <a:gdLst/>
              <a:ahLst/>
              <a:cxnLst/>
              <a:rect l="l" t="t" r="r" b="b"/>
              <a:pathLst>
                <a:path w="3175" h="3810">
                  <a:moveTo>
                    <a:pt x="3048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6585204" y="580034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30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6718554" y="5769101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4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6589014" y="5769101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40">
                  <a:moveTo>
                    <a:pt x="0" y="0"/>
                  </a:moveTo>
                  <a:lnTo>
                    <a:pt x="1295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6589014" y="5769101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42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6589014" y="5803391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40">
                  <a:moveTo>
                    <a:pt x="12954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6118098" y="6211823"/>
              <a:ext cx="579120" cy="7620"/>
            </a:xfrm>
            <a:custGeom>
              <a:avLst/>
              <a:gdLst/>
              <a:ahLst/>
              <a:cxnLst/>
              <a:rect l="l" t="t" r="r" b="b"/>
              <a:pathLst>
                <a:path w="579120" h="7620">
                  <a:moveTo>
                    <a:pt x="579119" y="7619"/>
                  </a:moveTo>
                  <a:lnTo>
                    <a:pt x="579119" y="0"/>
                  </a:lnTo>
                  <a:lnTo>
                    <a:pt x="0" y="0"/>
                  </a:lnTo>
                  <a:lnTo>
                    <a:pt x="0" y="7619"/>
                  </a:lnTo>
                  <a:lnTo>
                    <a:pt x="579119" y="7619"/>
                  </a:lnTo>
                  <a:close/>
                </a:path>
              </a:pathLst>
            </a:custGeom>
            <a:solidFill>
              <a:srgbClr val="282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6697218" y="621182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76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6118098" y="621944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0" y="0"/>
                  </a:moveTo>
                  <a:lnTo>
                    <a:pt x="5791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6118098" y="621182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6118098" y="621182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5791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6530340" y="5825489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59" h="7620">
                  <a:moveTo>
                    <a:pt x="60959" y="4572"/>
                  </a:moveTo>
                  <a:lnTo>
                    <a:pt x="60959" y="3048"/>
                  </a:lnTo>
                  <a:lnTo>
                    <a:pt x="60197" y="2286"/>
                  </a:lnTo>
                  <a:lnTo>
                    <a:pt x="60197" y="1524"/>
                  </a:lnTo>
                  <a:lnTo>
                    <a:pt x="59435" y="1524"/>
                  </a:lnTo>
                  <a:lnTo>
                    <a:pt x="57911" y="0"/>
                  </a:lnTo>
                  <a:lnTo>
                    <a:pt x="3047" y="0"/>
                  </a:lnTo>
                  <a:lnTo>
                    <a:pt x="2285" y="762"/>
                  </a:lnTo>
                  <a:lnTo>
                    <a:pt x="1523" y="762"/>
                  </a:lnTo>
                  <a:lnTo>
                    <a:pt x="1523" y="1524"/>
                  </a:lnTo>
                  <a:lnTo>
                    <a:pt x="761" y="1524"/>
                  </a:lnTo>
                  <a:lnTo>
                    <a:pt x="761" y="2286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1" y="5334"/>
                  </a:lnTo>
                  <a:lnTo>
                    <a:pt x="761" y="6096"/>
                  </a:lnTo>
                  <a:lnTo>
                    <a:pt x="1523" y="6858"/>
                  </a:lnTo>
                  <a:lnTo>
                    <a:pt x="3047" y="6858"/>
                  </a:lnTo>
                  <a:lnTo>
                    <a:pt x="3047" y="7620"/>
                  </a:lnTo>
                  <a:lnTo>
                    <a:pt x="57149" y="7620"/>
                  </a:lnTo>
                  <a:lnTo>
                    <a:pt x="57911" y="6858"/>
                  </a:lnTo>
                  <a:lnTo>
                    <a:pt x="59435" y="6858"/>
                  </a:lnTo>
                  <a:lnTo>
                    <a:pt x="60197" y="6096"/>
                  </a:lnTo>
                  <a:lnTo>
                    <a:pt x="60197" y="5334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6585966" y="58331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6586728" y="58331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6586728" y="58331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6587490" y="583234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6588252" y="58323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6589014" y="58323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6589014" y="58323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6589776" y="583158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  <a:path w="1270" h="1270">
                  <a:moveTo>
                    <a:pt x="761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6590538" y="58308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6590538" y="58308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6590538" y="583006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6591300" y="582929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6591300" y="58292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6591300" y="582853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6590538" y="582777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  <a:path w="1270" h="12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6590538" y="58270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6589776" y="58270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6589014" y="582625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  <a:path w="1270" h="12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6588252" y="58254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6586728" y="582548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6586728" y="58254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6585966" y="58254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6535674" y="58254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6533388" y="58254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6533388" y="58254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6532626" y="58254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6531864" y="582625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6531864" y="582625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6531864" y="58262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6531102" y="58270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6531102" y="58270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6530340" y="582777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6530340" y="58277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6530073" y="58281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6530340" y="58292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6530073" y="58296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6530340" y="58308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6530340" y="583082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6531102" y="58308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6531102" y="58315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6531102" y="583158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  <a:path w="1270" h="1270">
                  <a:moveTo>
                    <a:pt x="761" y="762"/>
                  </a:moveTo>
                  <a:lnTo>
                    <a:pt x="761" y="762"/>
                  </a:lnTo>
                  <a:lnTo>
                    <a:pt x="761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6531864" y="583234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6533388" y="583234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6533388" y="583310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6535674" y="583310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6600444" y="5825489"/>
              <a:ext cx="60960" cy="7620"/>
            </a:xfrm>
            <a:custGeom>
              <a:avLst/>
              <a:gdLst/>
              <a:ahLst/>
              <a:cxnLst/>
              <a:rect l="l" t="t" r="r" b="b"/>
              <a:pathLst>
                <a:path w="60959" h="7620">
                  <a:moveTo>
                    <a:pt x="60959" y="5334"/>
                  </a:moveTo>
                  <a:lnTo>
                    <a:pt x="60959" y="2286"/>
                  </a:lnTo>
                  <a:lnTo>
                    <a:pt x="60197" y="2286"/>
                  </a:lnTo>
                  <a:lnTo>
                    <a:pt x="60197" y="1524"/>
                  </a:lnTo>
                  <a:lnTo>
                    <a:pt x="59435" y="1524"/>
                  </a:lnTo>
                  <a:lnTo>
                    <a:pt x="59435" y="762"/>
                  </a:lnTo>
                  <a:lnTo>
                    <a:pt x="57911" y="762"/>
                  </a:lnTo>
                  <a:lnTo>
                    <a:pt x="57911" y="0"/>
                  </a:lnTo>
                  <a:lnTo>
                    <a:pt x="3047" y="0"/>
                  </a:lnTo>
                  <a:lnTo>
                    <a:pt x="2285" y="762"/>
                  </a:lnTo>
                  <a:lnTo>
                    <a:pt x="1523" y="762"/>
                  </a:lnTo>
                  <a:lnTo>
                    <a:pt x="1523" y="1524"/>
                  </a:lnTo>
                  <a:lnTo>
                    <a:pt x="761" y="1524"/>
                  </a:lnTo>
                  <a:lnTo>
                    <a:pt x="761" y="2286"/>
                  </a:lnTo>
                  <a:lnTo>
                    <a:pt x="0" y="2286"/>
                  </a:lnTo>
                  <a:lnTo>
                    <a:pt x="0" y="5334"/>
                  </a:lnTo>
                  <a:lnTo>
                    <a:pt x="761" y="5334"/>
                  </a:lnTo>
                  <a:lnTo>
                    <a:pt x="761" y="6096"/>
                  </a:lnTo>
                  <a:lnTo>
                    <a:pt x="1523" y="6858"/>
                  </a:lnTo>
                  <a:lnTo>
                    <a:pt x="3047" y="6858"/>
                  </a:lnTo>
                  <a:lnTo>
                    <a:pt x="3809" y="7620"/>
                  </a:lnTo>
                  <a:lnTo>
                    <a:pt x="57911" y="7620"/>
                  </a:lnTo>
                  <a:lnTo>
                    <a:pt x="57911" y="6858"/>
                  </a:lnTo>
                  <a:lnTo>
                    <a:pt x="59435" y="6858"/>
                  </a:lnTo>
                  <a:lnTo>
                    <a:pt x="59435" y="6096"/>
                  </a:lnTo>
                  <a:lnTo>
                    <a:pt x="60197" y="6096"/>
                  </a:lnTo>
                  <a:lnTo>
                    <a:pt x="60197" y="5334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6656070" y="583310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0" y="0"/>
                  </a:moveTo>
                  <a:lnTo>
                    <a:pt x="761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1523" y="0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6658356" y="583234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6658356" y="583234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761" y="0"/>
                  </a:lnTo>
                </a:path>
                <a:path w="1904">
                  <a:moveTo>
                    <a:pt x="761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6659880" y="58323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6659880" y="5831585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6659880" y="583158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6660642" y="58308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6660642" y="583082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6661404" y="58308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6661137" y="58296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6661404" y="58292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6661137" y="58281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6661404" y="58277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6660642" y="582777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6660642" y="58270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6659880" y="58270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6659880" y="58270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6659880" y="58262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6658356" y="58262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6658356" y="582548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6658356" y="58254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6656070" y="582548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40">
                  <a:moveTo>
                    <a:pt x="1523" y="0"/>
                  </a:moveTo>
                  <a:lnTo>
                    <a:pt x="2285" y="0"/>
                  </a:lnTo>
                </a:path>
                <a:path w="2540">
                  <a:moveTo>
                    <a:pt x="761" y="0"/>
                  </a:moveTo>
                  <a:lnTo>
                    <a:pt x="1523" y="0"/>
                  </a:lnTo>
                </a:path>
                <a:path w="254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6605778" y="58254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6605016" y="58254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6605016" y="58254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6603492" y="582548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761" y="0"/>
                  </a:moveTo>
                  <a:lnTo>
                    <a:pt x="1523" y="0"/>
                  </a:lnTo>
                </a:path>
                <a:path w="1904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6602730" y="582548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762"/>
                  </a:moveTo>
                  <a:lnTo>
                    <a:pt x="761" y="0"/>
                  </a:lnTo>
                </a:path>
                <a:path w="1270" h="1270">
                  <a:moveTo>
                    <a:pt x="0" y="762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6601968" y="582625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6601968" y="582625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6601206" y="582701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6601206" y="58270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6601206" y="582701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6600444" y="5827775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6600177" y="58281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6600444" y="58292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6600177" y="58296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0"/>
                  </a:moveTo>
                  <a:lnTo>
                    <a:pt x="533" y="0"/>
                  </a:lnTo>
                </a:path>
                <a:path w="634" h="1270">
                  <a:moveTo>
                    <a:pt x="0" y="761"/>
                  </a:moveTo>
                  <a:lnTo>
                    <a:pt x="533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6600444" y="583082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6601206" y="58308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6601206" y="58308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266" y="381"/>
                  </a:moveTo>
                  <a:lnTo>
                    <a:pt x="26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6601206" y="58315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6601206" y="583158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6601968" y="58323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6602730" y="58323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6602730" y="5832347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6603492" y="583234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6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6604254" y="58331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6605016" y="58331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6605016" y="583310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6605778" y="583310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6137910" y="6228587"/>
              <a:ext cx="58419" cy="35560"/>
            </a:xfrm>
            <a:custGeom>
              <a:avLst/>
              <a:gdLst/>
              <a:ahLst/>
              <a:cxnLst/>
              <a:rect l="l" t="t" r="r" b="b"/>
              <a:pathLst>
                <a:path w="58420" h="35560">
                  <a:moveTo>
                    <a:pt x="58178" y="16387"/>
                  </a:moveTo>
                  <a:lnTo>
                    <a:pt x="50657" y="5763"/>
                  </a:lnTo>
                  <a:lnTo>
                    <a:pt x="32003" y="0"/>
                  </a:lnTo>
                  <a:lnTo>
                    <a:pt x="26669" y="0"/>
                  </a:lnTo>
                  <a:lnTo>
                    <a:pt x="22859" y="761"/>
                  </a:lnTo>
                  <a:lnTo>
                    <a:pt x="20573" y="761"/>
                  </a:lnTo>
                  <a:lnTo>
                    <a:pt x="12191" y="3047"/>
                  </a:lnTo>
                  <a:lnTo>
                    <a:pt x="10667" y="4571"/>
                  </a:lnTo>
                  <a:lnTo>
                    <a:pt x="8381" y="5333"/>
                  </a:lnTo>
                  <a:lnTo>
                    <a:pt x="6857" y="6857"/>
                  </a:lnTo>
                  <a:lnTo>
                    <a:pt x="4571" y="7619"/>
                  </a:lnTo>
                  <a:lnTo>
                    <a:pt x="1523" y="10667"/>
                  </a:lnTo>
                  <a:lnTo>
                    <a:pt x="0" y="13715"/>
                  </a:lnTo>
                  <a:lnTo>
                    <a:pt x="0" y="20573"/>
                  </a:lnTo>
                  <a:lnTo>
                    <a:pt x="761" y="22859"/>
                  </a:lnTo>
                  <a:lnTo>
                    <a:pt x="1523" y="24383"/>
                  </a:lnTo>
                  <a:lnTo>
                    <a:pt x="4571" y="27431"/>
                  </a:lnTo>
                  <a:lnTo>
                    <a:pt x="6857" y="28193"/>
                  </a:lnTo>
                  <a:lnTo>
                    <a:pt x="10858" y="32524"/>
                  </a:lnTo>
                  <a:lnTo>
                    <a:pt x="12661" y="31775"/>
                  </a:lnTo>
                  <a:lnTo>
                    <a:pt x="17525" y="33527"/>
                  </a:lnTo>
                  <a:lnTo>
                    <a:pt x="20573" y="34289"/>
                  </a:lnTo>
                  <a:lnTo>
                    <a:pt x="26669" y="34289"/>
                  </a:lnTo>
                  <a:lnTo>
                    <a:pt x="28955" y="35051"/>
                  </a:lnTo>
                  <a:lnTo>
                    <a:pt x="32003" y="34289"/>
                  </a:lnTo>
                  <a:lnTo>
                    <a:pt x="35051" y="34289"/>
                  </a:lnTo>
                  <a:lnTo>
                    <a:pt x="53374" y="27390"/>
                  </a:lnTo>
                  <a:lnTo>
                    <a:pt x="58178" y="16387"/>
                  </a:lnTo>
                  <a:close/>
                </a:path>
              </a:pathLst>
            </a:custGeom>
            <a:solidFill>
              <a:srgbClr val="91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6166866" y="626287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6169914" y="626287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6172962" y="626287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6176010" y="626211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6178296" y="6261353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6180582" y="626059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6183630" y="625982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6185916" y="62583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6187440" y="625678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6189726" y="625601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0"/>
                  </a:moveTo>
                  <a:lnTo>
                    <a:pt x="0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6191250" y="6254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6192774" y="62529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6194298" y="625144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6195060" y="624916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6195822" y="624763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6195822" y="624611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6195822" y="62445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6195822" y="62423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6195060" y="6240779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6194298" y="62392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0"/>
                  </a:moveTo>
                  <a:lnTo>
                    <a:pt x="76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6192774" y="6237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6191250" y="62362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6189726" y="623544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6187440" y="623392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6185916" y="623315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0" y="0"/>
                  </a:moveTo>
                  <a:lnTo>
                    <a:pt x="1524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6183630" y="6231635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0" y="0"/>
                  </a:moveTo>
                  <a:lnTo>
                    <a:pt x="2286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6180582" y="6230873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6178296" y="623011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6176010" y="622934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0"/>
                  </a:moveTo>
                  <a:lnTo>
                    <a:pt x="2286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6172962" y="6229349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6169914" y="6228587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6166866" y="622858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6164580" y="622858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6160770" y="6228587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70">
                  <a:moveTo>
                    <a:pt x="0" y="762"/>
                  </a:moveTo>
                  <a:lnTo>
                    <a:pt x="3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6158484" y="622934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0" y="0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6155436" y="6229349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762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6153150" y="623011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6150102" y="6230873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762"/>
                  </a:moveTo>
                  <a:lnTo>
                    <a:pt x="30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6148578" y="62316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6146292" y="623315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6144768" y="623392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6142482" y="6235445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762"/>
                  </a:moveTo>
                  <a:lnTo>
                    <a:pt x="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6140958" y="62362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6139434" y="6237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1524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6138672" y="62392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6137910" y="6240779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0" y="1524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6137910" y="62423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6137910" y="62445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6137910" y="624611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6137910" y="624763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6137910" y="6249161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70" h="2539">
                  <a:moveTo>
                    <a:pt x="76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6138672" y="6251447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70" h="1904">
                  <a:moveTo>
                    <a:pt x="762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6139434" y="62529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6140958" y="6254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6142482" y="625601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6144768" y="625678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24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6146292" y="6258305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4">
                  <a:moveTo>
                    <a:pt x="2286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6148578" y="625982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524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6150102" y="626059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6153150" y="6261353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6155436" y="6262115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048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6158484" y="6262877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28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6160770" y="6262877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6164580" y="6262877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286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6165342" y="6231635"/>
              <a:ext cx="3810" cy="29209"/>
            </a:xfrm>
            <a:custGeom>
              <a:avLst/>
              <a:gdLst/>
              <a:ahLst/>
              <a:cxnLst/>
              <a:rect l="l" t="t" r="r" b="b"/>
              <a:pathLst>
                <a:path w="3810" h="29210">
                  <a:moveTo>
                    <a:pt x="3809" y="28955"/>
                  </a:moveTo>
                  <a:lnTo>
                    <a:pt x="380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3809" y="28955"/>
                  </a:lnTo>
                  <a:close/>
                </a:path>
              </a:pathLst>
            </a:custGeom>
            <a:solidFill>
              <a:srgbClr val="284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6169152" y="623163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6165342" y="6231635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6165342" y="623163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9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6165342" y="6260591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6249162" y="6789420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8" y="11429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8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6309360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6249162" y="67894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6249162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6249162" y="680084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6249162" y="6771894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6309360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6249162" y="677189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6249162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6249162" y="678408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6249162" y="6806946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6309360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6249162" y="680694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6249162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6249162" y="6819137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6331458" y="6789420"/>
              <a:ext cx="59690" cy="11430"/>
            </a:xfrm>
            <a:custGeom>
              <a:avLst/>
              <a:gdLst/>
              <a:ahLst/>
              <a:cxnLst/>
              <a:rect l="l" t="t" r="r" b="b"/>
              <a:pathLst>
                <a:path w="59689" h="11429">
                  <a:moveTo>
                    <a:pt x="59436" y="11429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59436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6390894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6331458" y="678941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6331458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6331458" y="680084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6331458" y="6771894"/>
              <a:ext cx="59690" cy="12700"/>
            </a:xfrm>
            <a:custGeom>
              <a:avLst/>
              <a:gdLst/>
              <a:ahLst/>
              <a:cxnLst/>
              <a:rect l="l" t="t" r="r" b="b"/>
              <a:pathLst>
                <a:path w="59689" h="12700">
                  <a:moveTo>
                    <a:pt x="59436" y="12191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9436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6390894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6331458" y="677189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6331458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6331458" y="6784085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6331458" y="6806946"/>
              <a:ext cx="59690" cy="12700"/>
            </a:xfrm>
            <a:custGeom>
              <a:avLst/>
              <a:gdLst/>
              <a:ahLst/>
              <a:cxnLst/>
              <a:rect l="l" t="t" r="r" b="b"/>
              <a:pathLst>
                <a:path w="59689" h="12700">
                  <a:moveTo>
                    <a:pt x="59436" y="12191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9436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6390894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6331458" y="6806945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6331458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6331458" y="681913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6498336" y="6789420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7" y="11429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7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6498336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6498336" y="67894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6558534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6498336" y="680084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6498336" y="6771894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7" y="12191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7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6498336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6498336" y="677189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6558534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6498336" y="678408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6498336" y="6806946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7" y="12191"/>
                  </a:moveTo>
                  <a:lnTo>
                    <a:pt x="60197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7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6498336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6498336" y="680694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6558534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6498336" y="6819137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6416802" y="6789420"/>
              <a:ext cx="60325" cy="11430"/>
            </a:xfrm>
            <a:custGeom>
              <a:avLst/>
              <a:gdLst/>
              <a:ahLst/>
              <a:cxnLst/>
              <a:rect l="l" t="t" r="r" b="b"/>
              <a:pathLst>
                <a:path w="60325" h="11429">
                  <a:moveTo>
                    <a:pt x="60198" y="11429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60198" y="11429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6416802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0"/>
                  </a:moveTo>
                  <a:lnTo>
                    <a:pt x="0" y="11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6416802" y="678941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6477000" y="678941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0" y="11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6416802" y="6800849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6416802" y="6771894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6416802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6416802" y="677189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6477000" y="6771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6416802" y="678408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6416802" y="6806946"/>
              <a:ext cx="60325" cy="12700"/>
            </a:xfrm>
            <a:custGeom>
              <a:avLst/>
              <a:gdLst/>
              <a:ahLst/>
              <a:cxnLst/>
              <a:rect l="l" t="t" r="r" b="b"/>
              <a:pathLst>
                <a:path w="60325" h="12700">
                  <a:moveTo>
                    <a:pt x="60198" y="12191"/>
                  </a:moveTo>
                  <a:lnTo>
                    <a:pt x="60198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60198" y="12191"/>
                  </a:lnTo>
                  <a:close/>
                </a:path>
              </a:pathLst>
            </a:custGeom>
            <a:solidFill>
              <a:srgbClr val="4C4E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6416802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6416802" y="6806945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601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6477000" y="6806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6416802" y="6819137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6358128" y="6112763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7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6357366" y="611276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6354318" y="611200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0" y="0"/>
                  </a:moveTo>
                  <a:lnTo>
                    <a:pt x="304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6348984" y="6110477"/>
              <a:ext cx="5715" cy="1905"/>
            </a:xfrm>
            <a:custGeom>
              <a:avLst/>
              <a:gdLst/>
              <a:ahLst/>
              <a:cxnLst/>
              <a:rect l="l" t="t" r="r" b="b"/>
              <a:pathLst>
                <a:path w="5714" h="1904">
                  <a:moveTo>
                    <a:pt x="0" y="0"/>
                  </a:moveTo>
                  <a:lnTo>
                    <a:pt x="5334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6342126" y="6108953"/>
              <a:ext cx="6985" cy="1905"/>
            </a:xfrm>
            <a:custGeom>
              <a:avLst/>
              <a:gdLst/>
              <a:ahLst/>
              <a:cxnLst/>
              <a:rect l="l" t="t" r="r" b="b"/>
              <a:pathLst>
                <a:path w="6985" h="1904">
                  <a:moveTo>
                    <a:pt x="0" y="0"/>
                  </a:moveTo>
                  <a:lnTo>
                    <a:pt x="6858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6332982" y="6106667"/>
              <a:ext cx="9525" cy="2540"/>
            </a:xfrm>
            <a:custGeom>
              <a:avLst/>
              <a:gdLst/>
              <a:ahLst/>
              <a:cxnLst/>
              <a:rect l="l" t="t" r="r" b="b"/>
              <a:pathLst>
                <a:path w="9525" h="2539">
                  <a:moveTo>
                    <a:pt x="0" y="0"/>
                  </a:moveTo>
                  <a:lnTo>
                    <a:pt x="9144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6322314" y="6104381"/>
              <a:ext cx="10795" cy="2540"/>
            </a:xfrm>
            <a:custGeom>
              <a:avLst/>
              <a:gdLst/>
              <a:ahLst/>
              <a:cxnLst/>
              <a:rect l="l" t="t" r="r" b="b"/>
              <a:pathLst>
                <a:path w="10795" h="2539">
                  <a:moveTo>
                    <a:pt x="0" y="0"/>
                  </a:moveTo>
                  <a:lnTo>
                    <a:pt x="10668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6310122" y="6102095"/>
              <a:ext cx="12700" cy="2540"/>
            </a:xfrm>
            <a:custGeom>
              <a:avLst/>
              <a:gdLst/>
              <a:ahLst/>
              <a:cxnLst/>
              <a:rect l="l" t="t" r="r" b="b"/>
              <a:pathLst>
                <a:path w="12700" h="2539">
                  <a:moveTo>
                    <a:pt x="0" y="0"/>
                  </a:moveTo>
                  <a:lnTo>
                    <a:pt x="12192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6295644" y="6099047"/>
              <a:ext cx="14604" cy="3175"/>
            </a:xfrm>
            <a:custGeom>
              <a:avLst/>
              <a:gdLst/>
              <a:ahLst/>
              <a:cxnLst/>
              <a:rect l="l" t="t" r="r" b="b"/>
              <a:pathLst>
                <a:path w="14604" h="3175">
                  <a:moveTo>
                    <a:pt x="0" y="0"/>
                  </a:moveTo>
                  <a:lnTo>
                    <a:pt x="14478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6279642" y="6096761"/>
              <a:ext cx="16510" cy="2540"/>
            </a:xfrm>
            <a:custGeom>
              <a:avLst/>
              <a:gdLst/>
              <a:ahLst/>
              <a:cxnLst/>
              <a:rect l="l" t="t" r="r" b="b"/>
              <a:pathLst>
                <a:path w="16510" h="2539">
                  <a:moveTo>
                    <a:pt x="0" y="0"/>
                  </a:moveTo>
                  <a:lnTo>
                    <a:pt x="1600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6262116" y="6094475"/>
              <a:ext cx="17780" cy="2540"/>
            </a:xfrm>
            <a:custGeom>
              <a:avLst/>
              <a:gdLst/>
              <a:ahLst/>
              <a:cxnLst/>
              <a:rect l="l" t="t" r="r" b="b"/>
              <a:pathLst>
                <a:path w="17779" h="2539">
                  <a:moveTo>
                    <a:pt x="0" y="0"/>
                  </a:moveTo>
                  <a:lnTo>
                    <a:pt x="17526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6242304" y="6092189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0" y="0"/>
                  </a:moveTo>
                  <a:lnTo>
                    <a:pt x="19812" y="2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6220968" y="6089903"/>
              <a:ext cx="21590" cy="2540"/>
            </a:xfrm>
            <a:custGeom>
              <a:avLst/>
              <a:gdLst/>
              <a:ahLst/>
              <a:cxnLst/>
              <a:rect l="l" t="t" r="r" b="b"/>
              <a:pathLst>
                <a:path w="21589" h="2539">
                  <a:moveTo>
                    <a:pt x="0" y="0"/>
                  </a:moveTo>
                  <a:lnTo>
                    <a:pt x="21336" y="22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6198108" y="6088379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0" y="0"/>
                  </a:moveTo>
                  <a:lnTo>
                    <a:pt x="2286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6173724" y="6086855"/>
              <a:ext cx="24765" cy="1905"/>
            </a:xfrm>
            <a:custGeom>
              <a:avLst/>
              <a:gdLst/>
              <a:ahLst/>
              <a:cxnLst/>
              <a:rect l="l" t="t" r="r" b="b"/>
              <a:pathLst>
                <a:path w="24764" h="1904">
                  <a:moveTo>
                    <a:pt x="0" y="0"/>
                  </a:moveTo>
                  <a:lnTo>
                    <a:pt x="2438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6147816" y="6086093"/>
              <a:ext cx="26034" cy="1270"/>
            </a:xfrm>
            <a:custGeom>
              <a:avLst/>
              <a:gdLst/>
              <a:ahLst/>
              <a:cxnLst/>
              <a:rect l="l" t="t" r="r" b="b"/>
              <a:pathLst>
                <a:path w="26035" h="1270">
                  <a:moveTo>
                    <a:pt x="0" y="0"/>
                  </a:moveTo>
                  <a:lnTo>
                    <a:pt x="2590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6119622" y="6086093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6120632" y="6079730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3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6121908" y="60799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53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6127242" y="607999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38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6135624" y="6079997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29" h="1270">
                  <a:moveTo>
                    <a:pt x="-266" y="381"/>
                  </a:moveTo>
                  <a:lnTo>
                    <a:pt x="11696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6147054" y="6080759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1371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6160770" y="6080759"/>
              <a:ext cx="16510" cy="1270"/>
            </a:xfrm>
            <a:custGeom>
              <a:avLst/>
              <a:gdLst/>
              <a:ahLst/>
              <a:cxnLst/>
              <a:rect l="l" t="t" r="r" b="b"/>
              <a:pathLst>
                <a:path w="16510" h="1270">
                  <a:moveTo>
                    <a:pt x="16001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6176772" y="6081521"/>
              <a:ext cx="17145" cy="1270"/>
            </a:xfrm>
            <a:custGeom>
              <a:avLst/>
              <a:gdLst/>
              <a:ahLst/>
              <a:cxnLst/>
              <a:rect l="l" t="t" r="r" b="b"/>
              <a:pathLst>
                <a:path w="17145" h="1270">
                  <a:moveTo>
                    <a:pt x="16763" y="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6193269" y="6083045"/>
              <a:ext cx="59055" cy="3175"/>
            </a:xfrm>
            <a:custGeom>
              <a:avLst/>
              <a:gdLst/>
              <a:ahLst/>
              <a:cxnLst/>
              <a:rect l="l" t="t" r="r" b="b"/>
              <a:pathLst>
                <a:path w="59054" h="3175">
                  <a:moveTo>
                    <a:pt x="0" y="0"/>
                  </a:moveTo>
                  <a:lnTo>
                    <a:pt x="18821" y="0"/>
                  </a:lnTo>
                </a:path>
                <a:path w="59054" h="3175">
                  <a:moveTo>
                    <a:pt x="18287" y="1524"/>
                  </a:moveTo>
                  <a:lnTo>
                    <a:pt x="38633" y="1524"/>
                  </a:lnTo>
                </a:path>
                <a:path w="59054" h="3175">
                  <a:moveTo>
                    <a:pt x="38099" y="3048"/>
                  </a:moveTo>
                  <a:lnTo>
                    <a:pt x="58445" y="30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6251448" y="6086855"/>
              <a:ext cx="19050" cy="2540"/>
            </a:xfrm>
            <a:custGeom>
              <a:avLst/>
              <a:gdLst/>
              <a:ahLst/>
              <a:cxnLst/>
              <a:rect l="l" t="t" r="r" b="b"/>
              <a:pathLst>
                <a:path w="19050" h="2539">
                  <a:moveTo>
                    <a:pt x="19050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6270498" y="6089141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19812" y="22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6290310" y="6091427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9050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6309360" y="6095237"/>
              <a:ext cx="17780" cy="3810"/>
            </a:xfrm>
            <a:custGeom>
              <a:avLst/>
              <a:gdLst/>
              <a:ahLst/>
              <a:cxnLst/>
              <a:rect l="l" t="t" r="r" b="b"/>
              <a:pathLst>
                <a:path w="17779" h="3810">
                  <a:moveTo>
                    <a:pt x="17525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6326886" y="6099047"/>
              <a:ext cx="17145" cy="3810"/>
            </a:xfrm>
            <a:custGeom>
              <a:avLst/>
              <a:gdLst/>
              <a:ahLst/>
              <a:cxnLst/>
              <a:rect l="l" t="t" r="r" b="b"/>
              <a:pathLst>
                <a:path w="17145" h="3810">
                  <a:moveTo>
                    <a:pt x="16763" y="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6343650" y="6102857"/>
              <a:ext cx="14604" cy="5715"/>
            </a:xfrm>
            <a:custGeom>
              <a:avLst/>
              <a:gdLst/>
              <a:ahLst/>
              <a:cxnLst/>
              <a:rect l="l" t="t" r="r" b="b"/>
              <a:pathLst>
                <a:path w="14604" h="5714">
                  <a:moveTo>
                    <a:pt x="14477" y="5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6358128" y="6108191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3337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6691884" y="6108191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0" y="45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0" name="object 1510"/>
          <p:cNvGrpSpPr/>
          <p:nvPr/>
        </p:nvGrpSpPr>
        <p:grpSpPr>
          <a:xfrm>
            <a:off x="2321154" y="1017459"/>
            <a:ext cx="2702730" cy="2213312"/>
            <a:chOff x="2662003" y="757725"/>
            <a:chExt cx="2702730" cy="2213312"/>
          </a:xfrm>
        </p:grpSpPr>
        <p:sp>
          <p:nvSpPr>
            <p:cNvPr id="1511" name="object 1511"/>
            <p:cNvSpPr/>
            <p:nvPr/>
          </p:nvSpPr>
          <p:spPr>
            <a:xfrm>
              <a:off x="2668127" y="762456"/>
              <a:ext cx="1165704" cy="81895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3866195" y="762435"/>
              <a:ext cx="811295" cy="2379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2667291" y="762000"/>
              <a:ext cx="2697442" cy="220903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2662003" y="757725"/>
              <a:ext cx="2692400" cy="2212340"/>
            </a:xfrm>
            <a:custGeom>
              <a:avLst/>
              <a:gdLst/>
              <a:ahLst/>
              <a:cxnLst/>
              <a:rect l="l" t="t" r="r" b="b"/>
              <a:pathLst>
                <a:path w="2692400" h="2212340">
                  <a:moveTo>
                    <a:pt x="12700" y="763045"/>
                  </a:moveTo>
                  <a:lnTo>
                    <a:pt x="12700" y="721758"/>
                  </a:lnTo>
                  <a:lnTo>
                    <a:pt x="0" y="763399"/>
                  </a:lnTo>
                  <a:lnTo>
                    <a:pt x="0" y="804600"/>
                  </a:lnTo>
                  <a:lnTo>
                    <a:pt x="12700" y="763045"/>
                  </a:lnTo>
                  <a:close/>
                </a:path>
                <a:path w="2692400" h="2212340">
                  <a:moveTo>
                    <a:pt x="2692400" y="2211788"/>
                  </a:moveTo>
                  <a:lnTo>
                    <a:pt x="2692400" y="2211026"/>
                  </a:lnTo>
                  <a:lnTo>
                    <a:pt x="2682545" y="2197945"/>
                  </a:lnTo>
                  <a:lnTo>
                    <a:pt x="1727200" y="1594568"/>
                  </a:lnTo>
                  <a:lnTo>
                    <a:pt x="1727200" y="1593806"/>
                  </a:lnTo>
                  <a:lnTo>
                    <a:pt x="1676400" y="1612856"/>
                  </a:lnTo>
                  <a:lnTo>
                    <a:pt x="1612900" y="1629620"/>
                  </a:lnTo>
                  <a:lnTo>
                    <a:pt x="1562100" y="1644098"/>
                  </a:lnTo>
                  <a:lnTo>
                    <a:pt x="1511300" y="1654199"/>
                  </a:lnTo>
                  <a:lnTo>
                    <a:pt x="1473200" y="1662997"/>
                  </a:lnTo>
                  <a:lnTo>
                    <a:pt x="1422400" y="1670483"/>
                  </a:lnTo>
                  <a:lnTo>
                    <a:pt x="1384300" y="1676646"/>
                  </a:lnTo>
                  <a:lnTo>
                    <a:pt x="1333500" y="1681476"/>
                  </a:lnTo>
                  <a:lnTo>
                    <a:pt x="1282700" y="1684962"/>
                  </a:lnTo>
                  <a:lnTo>
                    <a:pt x="1244600" y="1687093"/>
                  </a:lnTo>
                  <a:lnTo>
                    <a:pt x="1193800" y="1687859"/>
                  </a:lnTo>
                  <a:lnTo>
                    <a:pt x="1143000" y="1687250"/>
                  </a:lnTo>
                  <a:lnTo>
                    <a:pt x="1092200" y="1685254"/>
                  </a:lnTo>
                  <a:lnTo>
                    <a:pt x="1041400" y="1681863"/>
                  </a:lnTo>
                  <a:lnTo>
                    <a:pt x="1003300" y="1677064"/>
                  </a:lnTo>
                  <a:lnTo>
                    <a:pt x="952500" y="1670847"/>
                  </a:lnTo>
                  <a:lnTo>
                    <a:pt x="901700" y="1663203"/>
                  </a:lnTo>
                  <a:lnTo>
                    <a:pt x="850900" y="1654119"/>
                  </a:lnTo>
                  <a:lnTo>
                    <a:pt x="812800" y="1643587"/>
                  </a:lnTo>
                  <a:lnTo>
                    <a:pt x="762000" y="1631595"/>
                  </a:lnTo>
                  <a:lnTo>
                    <a:pt x="711200" y="1618132"/>
                  </a:lnTo>
                  <a:lnTo>
                    <a:pt x="673100" y="1603189"/>
                  </a:lnTo>
                  <a:lnTo>
                    <a:pt x="622300" y="1586755"/>
                  </a:lnTo>
                  <a:lnTo>
                    <a:pt x="571500" y="1568819"/>
                  </a:lnTo>
                  <a:lnTo>
                    <a:pt x="533400" y="1549371"/>
                  </a:lnTo>
                  <a:lnTo>
                    <a:pt x="495300" y="1528399"/>
                  </a:lnTo>
                  <a:lnTo>
                    <a:pt x="444500" y="1505895"/>
                  </a:lnTo>
                  <a:lnTo>
                    <a:pt x="406400" y="1481847"/>
                  </a:lnTo>
                  <a:lnTo>
                    <a:pt x="368300" y="1456244"/>
                  </a:lnTo>
                  <a:lnTo>
                    <a:pt x="330200" y="1429076"/>
                  </a:lnTo>
                  <a:lnTo>
                    <a:pt x="292100" y="1400333"/>
                  </a:lnTo>
                  <a:lnTo>
                    <a:pt x="254000" y="1370004"/>
                  </a:lnTo>
                  <a:lnTo>
                    <a:pt x="228600" y="1338079"/>
                  </a:lnTo>
                  <a:lnTo>
                    <a:pt x="190500" y="1304546"/>
                  </a:lnTo>
                  <a:lnTo>
                    <a:pt x="165100" y="1269396"/>
                  </a:lnTo>
                  <a:lnTo>
                    <a:pt x="139700" y="1232618"/>
                  </a:lnTo>
                  <a:lnTo>
                    <a:pt x="114300" y="1193756"/>
                  </a:lnTo>
                  <a:lnTo>
                    <a:pt x="38100" y="1062292"/>
                  </a:lnTo>
                  <a:lnTo>
                    <a:pt x="12700" y="975211"/>
                  </a:lnTo>
                  <a:lnTo>
                    <a:pt x="12700" y="932022"/>
                  </a:lnTo>
                  <a:lnTo>
                    <a:pt x="0" y="889150"/>
                  </a:lnTo>
                  <a:lnTo>
                    <a:pt x="0" y="934792"/>
                  </a:lnTo>
                  <a:lnTo>
                    <a:pt x="50800" y="1110736"/>
                  </a:lnTo>
                  <a:lnTo>
                    <a:pt x="101600" y="1199090"/>
                  </a:lnTo>
                  <a:lnTo>
                    <a:pt x="127000" y="1238714"/>
                  </a:lnTo>
                  <a:lnTo>
                    <a:pt x="152400" y="1275732"/>
                  </a:lnTo>
                  <a:lnTo>
                    <a:pt x="190500" y="1311115"/>
                  </a:lnTo>
                  <a:lnTo>
                    <a:pt x="215900" y="1344873"/>
                  </a:lnTo>
                  <a:lnTo>
                    <a:pt x="254000" y="1377018"/>
                  </a:lnTo>
                  <a:lnTo>
                    <a:pt x="292100" y="1407559"/>
                  </a:lnTo>
                  <a:lnTo>
                    <a:pt x="330200" y="1436506"/>
                  </a:lnTo>
                  <a:lnTo>
                    <a:pt x="368300" y="1463871"/>
                  </a:lnTo>
                  <a:lnTo>
                    <a:pt x="406400" y="1489662"/>
                  </a:lnTo>
                  <a:lnTo>
                    <a:pt x="444500" y="1513891"/>
                  </a:lnTo>
                  <a:lnTo>
                    <a:pt x="482600" y="1536568"/>
                  </a:lnTo>
                  <a:lnTo>
                    <a:pt x="533400" y="1557702"/>
                  </a:lnTo>
                  <a:lnTo>
                    <a:pt x="571500" y="1577304"/>
                  </a:lnTo>
                  <a:lnTo>
                    <a:pt x="622300" y="1595385"/>
                  </a:lnTo>
                  <a:lnTo>
                    <a:pt x="660400" y="1611954"/>
                  </a:lnTo>
                  <a:lnTo>
                    <a:pt x="711200" y="1627022"/>
                  </a:lnTo>
                  <a:lnTo>
                    <a:pt x="762000" y="1640599"/>
                  </a:lnTo>
                  <a:lnTo>
                    <a:pt x="800100" y="1652696"/>
                  </a:lnTo>
                  <a:lnTo>
                    <a:pt x="850900" y="1663322"/>
                  </a:lnTo>
                  <a:lnTo>
                    <a:pt x="901700" y="1672488"/>
                  </a:lnTo>
                  <a:lnTo>
                    <a:pt x="952500" y="1680205"/>
                  </a:lnTo>
                  <a:lnTo>
                    <a:pt x="1003300" y="1686481"/>
                  </a:lnTo>
                  <a:lnTo>
                    <a:pt x="1041400" y="1691328"/>
                  </a:lnTo>
                  <a:lnTo>
                    <a:pt x="1092200" y="1694756"/>
                  </a:lnTo>
                  <a:lnTo>
                    <a:pt x="1143000" y="1696776"/>
                  </a:lnTo>
                  <a:lnTo>
                    <a:pt x="1193800" y="1697396"/>
                  </a:lnTo>
                  <a:lnTo>
                    <a:pt x="1244600" y="1696629"/>
                  </a:lnTo>
                  <a:lnTo>
                    <a:pt x="1282700" y="1694483"/>
                  </a:lnTo>
                  <a:lnTo>
                    <a:pt x="1333500" y="1690969"/>
                  </a:lnTo>
                  <a:lnTo>
                    <a:pt x="1384300" y="1686098"/>
                  </a:lnTo>
                  <a:lnTo>
                    <a:pt x="1422400" y="1679880"/>
                  </a:lnTo>
                  <a:lnTo>
                    <a:pt x="1473200" y="1672324"/>
                  </a:lnTo>
                  <a:lnTo>
                    <a:pt x="1524000" y="1663441"/>
                  </a:lnTo>
                  <a:lnTo>
                    <a:pt x="1562100" y="1653242"/>
                  </a:lnTo>
                  <a:lnTo>
                    <a:pt x="1612900" y="1638764"/>
                  </a:lnTo>
                  <a:lnTo>
                    <a:pt x="1676400" y="1622000"/>
                  </a:lnTo>
                  <a:lnTo>
                    <a:pt x="1727200" y="1602950"/>
                  </a:lnTo>
                  <a:lnTo>
                    <a:pt x="2692400" y="2211788"/>
                  </a:lnTo>
                  <a:close/>
                </a:path>
                <a:path w="2692400" h="2212340">
                  <a:moveTo>
                    <a:pt x="2374900" y="905287"/>
                  </a:moveTo>
                  <a:lnTo>
                    <a:pt x="2374900" y="769639"/>
                  </a:lnTo>
                  <a:lnTo>
                    <a:pt x="2336800" y="634219"/>
                  </a:lnTo>
                  <a:lnTo>
                    <a:pt x="2311400" y="589571"/>
                  </a:lnTo>
                  <a:lnTo>
                    <a:pt x="2298700" y="545327"/>
                  </a:lnTo>
                  <a:lnTo>
                    <a:pt x="2273300" y="501581"/>
                  </a:lnTo>
                  <a:lnTo>
                    <a:pt x="2235200" y="458426"/>
                  </a:lnTo>
                  <a:lnTo>
                    <a:pt x="2209800" y="420326"/>
                  </a:lnTo>
                  <a:lnTo>
                    <a:pt x="2184400" y="383750"/>
                  </a:lnTo>
                  <a:lnTo>
                    <a:pt x="2146300" y="349899"/>
                  </a:lnTo>
                  <a:lnTo>
                    <a:pt x="2108200" y="317670"/>
                  </a:lnTo>
                  <a:lnTo>
                    <a:pt x="2070100" y="287055"/>
                  </a:lnTo>
                  <a:lnTo>
                    <a:pt x="2044700" y="258044"/>
                  </a:lnTo>
                  <a:lnTo>
                    <a:pt x="1993900" y="230629"/>
                  </a:lnTo>
                  <a:lnTo>
                    <a:pt x="1955800" y="204801"/>
                  </a:lnTo>
                  <a:lnTo>
                    <a:pt x="1917700" y="180551"/>
                  </a:lnTo>
                  <a:lnTo>
                    <a:pt x="1879600" y="157871"/>
                  </a:lnTo>
                  <a:lnTo>
                    <a:pt x="1828800" y="136751"/>
                  </a:lnTo>
                  <a:lnTo>
                    <a:pt x="1790700" y="117183"/>
                  </a:lnTo>
                  <a:lnTo>
                    <a:pt x="1739900" y="99158"/>
                  </a:lnTo>
                  <a:lnTo>
                    <a:pt x="1701800" y="82667"/>
                  </a:lnTo>
                  <a:lnTo>
                    <a:pt x="1651000" y="67701"/>
                  </a:lnTo>
                  <a:lnTo>
                    <a:pt x="1600199" y="54252"/>
                  </a:lnTo>
                  <a:lnTo>
                    <a:pt x="1562099" y="42310"/>
                  </a:lnTo>
                  <a:lnTo>
                    <a:pt x="1511299" y="31868"/>
                  </a:lnTo>
                  <a:lnTo>
                    <a:pt x="1460499" y="22915"/>
                  </a:lnTo>
                  <a:lnTo>
                    <a:pt x="1409699" y="15444"/>
                  </a:lnTo>
                  <a:lnTo>
                    <a:pt x="1358899" y="9446"/>
                  </a:lnTo>
                  <a:lnTo>
                    <a:pt x="1308099" y="4911"/>
                  </a:lnTo>
                  <a:lnTo>
                    <a:pt x="1257299" y="1830"/>
                  </a:lnTo>
                  <a:lnTo>
                    <a:pt x="1219199" y="196"/>
                  </a:lnTo>
                  <a:lnTo>
                    <a:pt x="1168399" y="0"/>
                  </a:lnTo>
                  <a:lnTo>
                    <a:pt x="1117599" y="1231"/>
                  </a:lnTo>
                  <a:lnTo>
                    <a:pt x="1066800" y="3882"/>
                  </a:lnTo>
                  <a:lnTo>
                    <a:pt x="1016000" y="7944"/>
                  </a:lnTo>
                  <a:lnTo>
                    <a:pt x="965200" y="13408"/>
                  </a:lnTo>
                  <a:lnTo>
                    <a:pt x="927100" y="20265"/>
                  </a:lnTo>
                  <a:lnTo>
                    <a:pt x="876300" y="28507"/>
                  </a:lnTo>
                  <a:lnTo>
                    <a:pt x="825500" y="38124"/>
                  </a:lnTo>
                  <a:lnTo>
                    <a:pt x="787400" y="49108"/>
                  </a:lnTo>
                  <a:lnTo>
                    <a:pt x="736600" y="61450"/>
                  </a:lnTo>
                  <a:lnTo>
                    <a:pt x="698500" y="75140"/>
                  </a:lnTo>
                  <a:lnTo>
                    <a:pt x="635000" y="94190"/>
                  </a:lnTo>
                  <a:lnTo>
                    <a:pt x="584200" y="114764"/>
                  </a:lnTo>
                  <a:lnTo>
                    <a:pt x="533400" y="137624"/>
                  </a:lnTo>
                  <a:lnTo>
                    <a:pt x="482600" y="162008"/>
                  </a:lnTo>
                  <a:lnTo>
                    <a:pt x="444500" y="184189"/>
                  </a:lnTo>
                  <a:lnTo>
                    <a:pt x="406400" y="208043"/>
                  </a:lnTo>
                  <a:lnTo>
                    <a:pt x="368300" y="233505"/>
                  </a:lnTo>
                  <a:lnTo>
                    <a:pt x="330200" y="260510"/>
                  </a:lnTo>
                  <a:lnTo>
                    <a:pt x="292100" y="288989"/>
                  </a:lnTo>
                  <a:lnTo>
                    <a:pt x="254000" y="318879"/>
                  </a:lnTo>
                  <a:lnTo>
                    <a:pt x="215900" y="350111"/>
                  </a:lnTo>
                  <a:lnTo>
                    <a:pt x="190500" y="382621"/>
                  </a:lnTo>
                  <a:lnTo>
                    <a:pt x="165100" y="416341"/>
                  </a:lnTo>
                  <a:lnTo>
                    <a:pt x="127000" y="451207"/>
                  </a:lnTo>
                  <a:lnTo>
                    <a:pt x="101600" y="487151"/>
                  </a:lnTo>
                  <a:lnTo>
                    <a:pt x="88900" y="524107"/>
                  </a:lnTo>
                  <a:lnTo>
                    <a:pt x="63500" y="562009"/>
                  </a:lnTo>
                  <a:lnTo>
                    <a:pt x="50800" y="600792"/>
                  </a:lnTo>
                  <a:lnTo>
                    <a:pt x="25400" y="640388"/>
                  </a:lnTo>
                  <a:lnTo>
                    <a:pt x="12700" y="680732"/>
                  </a:lnTo>
                  <a:lnTo>
                    <a:pt x="12700" y="722051"/>
                  </a:lnTo>
                  <a:lnTo>
                    <a:pt x="50800" y="603049"/>
                  </a:lnTo>
                  <a:lnTo>
                    <a:pt x="76200" y="564913"/>
                  </a:lnTo>
                  <a:lnTo>
                    <a:pt x="88900" y="527645"/>
                  </a:lnTo>
                  <a:lnTo>
                    <a:pt x="114300" y="491305"/>
                  </a:lnTo>
                  <a:lnTo>
                    <a:pt x="139700" y="455956"/>
                  </a:lnTo>
                  <a:lnTo>
                    <a:pt x="165100" y="421658"/>
                  </a:lnTo>
                  <a:lnTo>
                    <a:pt x="203200" y="388472"/>
                  </a:lnTo>
                  <a:lnTo>
                    <a:pt x="228600" y="356461"/>
                  </a:lnTo>
                  <a:lnTo>
                    <a:pt x="266700" y="325684"/>
                  </a:lnTo>
                  <a:lnTo>
                    <a:pt x="292100" y="296204"/>
                  </a:lnTo>
                  <a:lnTo>
                    <a:pt x="330200" y="268081"/>
                  </a:lnTo>
                  <a:lnTo>
                    <a:pt x="368300" y="241377"/>
                  </a:lnTo>
                  <a:lnTo>
                    <a:pt x="406400" y="216153"/>
                  </a:lnTo>
                  <a:lnTo>
                    <a:pt x="444500" y="192471"/>
                  </a:lnTo>
                  <a:lnTo>
                    <a:pt x="482600" y="170390"/>
                  </a:lnTo>
                  <a:lnTo>
                    <a:pt x="533400" y="146006"/>
                  </a:lnTo>
                  <a:lnTo>
                    <a:pt x="584200" y="123908"/>
                  </a:lnTo>
                  <a:lnTo>
                    <a:pt x="647700" y="103334"/>
                  </a:lnTo>
                  <a:lnTo>
                    <a:pt x="698500" y="84284"/>
                  </a:lnTo>
                  <a:lnTo>
                    <a:pt x="736600" y="70692"/>
                  </a:lnTo>
                  <a:lnTo>
                    <a:pt x="787400" y="58437"/>
                  </a:lnTo>
                  <a:lnTo>
                    <a:pt x="825500" y="47528"/>
                  </a:lnTo>
                  <a:lnTo>
                    <a:pt x="876300" y="37973"/>
                  </a:lnTo>
                  <a:lnTo>
                    <a:pt x="927100" y="29782"/>
                  </a:lnTo>
                  <a:lnTo>
                    <a:pt x="965200" y="22964"/>
                  </a:lnTo>
                  <a:lnTo>
                    <a:pt x="1016000" y="17527"/>
                  </a:lnTo>
                  <a:lnTo>
                    <a:pt x="1066800" y="13481"/>
                  </a:lnTo>
                  <a:lnTo>
                    <a:pt x="1117599" y="10835"/>
                  </a:lnTo>
                  <a:lnTo>
                    <a:pt x="1168399" y="9598"/>
                  </a:lnTo>
                  <a:lnTo>
                    <a:pt x="1219199" y="9778"/>
                  </a:lnTo>
                  <a:lnTo>
                    <a:pt x="1257299" y="11385"/>
                  </a:lnTo>
                  <a:lnTo>
                    <a:pt x="1308099" y="14427"/>
                  </a:lnTo>
                  <a:lnTo>
                    <a:pt x="1358899" y="18915"/>
                  </a:lnTo>
                  <a:lnTo>
                    <a:pt x="1409699" y="24855"/>
                  </a:lnTo>
                  <a:lnTo>
                    <a:pt x="1460499" y="32259"/>
                  </a:lnTo>
                  <a:lnTo>
                    <a:pt x="1511299" y="41134"/>
                  </a:lnTo>
                  <a:lnTo>
                    <a:pt x="1549399" y="51490"/>
                  </a:lnTo>
                  <a:lnTo>
                    <a:pt x="1600199" y="63335"/>
                  </a:lnTo>
                  <a:lnTo>
                    <a:pt x="1651000" y="76679"/>
                  </a:lnTo>
                  <a:lnTo>
                    <a:pt x="1689100" y="91530"/>
                  </a:lnTo>
                  <a:lnTo>
                    <a:pt x="1739900" y="107898"/>
                  </a:lnTo>
                  <a:lnTo>
                    <a:pt x="1790700" y="125791"/>
                  </a:lnTo>
                  <a:lnTo>
                    <a:pt x="1828800" y="145220"/>
                  </a:lnTo>
                  <a:lnTo>
                    <a:pt x="1866900" y="166191"/>
                  </a:lnTo>
                  <a:lnTo>
                    <a:pt x="1917700" y="188715"/>
                  </a:lnTo>
                  <a:lnTo>
                    <a:pt x="1955800" y="212801"/>
                  </a:lnTo>
                  <a:lnTo>
                    <a:pt x="1993900" y="238457"/>
                  </a:lnTo>
                  <a:lnTo>
                    <a:pt x="2032000" y="265692"/>
                  </a:lnTo>
                  <a:lnTo>
                    <a:pt x="2070100" y="294516"/>
                  </a:lnTo>
                  <a:lnTo>
                    <a:pt x="2108200" y="324937"/>
                  </a:lnTo>
                  <a:lnTo>
                    <a:pt x="2146300" y="356965"/>
                  </a:lnTo>
                  <a:lnTo>
                    <a:pt x="2171700" y="390608"/>
                  </a:lnTo>
                  <a:lnTo>
                    <a:pt x="2209800" y="426422"/>
                  </a:lnTo>
                  <a:lnTo>
                    <a:pt x="2235200" y="464522"/>
                  </a:lnTo>
                  <a:lnTo>
                    <a:pt x="2286000" y="549861"/>
                  </a:lnTo>
                  <a:lnTo>
                    <a:pt x="2311400" y="593388"/>
                  </a:lnTo>
                  <a:lnTo>
                    <a:pt x="2362200" y="770899"/>
                  </a:lnTo>
                  <a:lnTo>
                    <a:pt x="2362200" y="950113"/>
                  </a:lnTo>
                  <a:lnTo>
                    <a:pt x="2374900" y="905287"/>
                  </a:lnTo>
                  <a:close/>
                </a:path>
                <a:path w="2692400" h="2212340">
                  <a:moveTo>
                    <a:pt x="2362200" y="994587"/>
                  </a:moveTo>
                  <a:lnTo>
                    <a:pt x="2362200" y="949081"/>
                  </a:lnTo>
                  <a:lnTo>
                    <a:pt x="2324100" y="1079330"/>
                  </a:lnTo>
                  <a:lnTo>
                    <a:pt x="2298700" y="1121571"/>
                  </a:lnTo>
                  <a:lnTo>
                    <a:pt x="2273300" y="1163058"/>
                  </a:lnTo>
                  <a:lnTo>
                    <a:pt x="2247900" y="1203693"/>
                  </a:lnTo>
                  <a:lnTo>
                    <a:pt x="2222500" y="1243376"/>
                  </a:lnTo>
                  <a:lnTo>
                    <a:pt x="2197100" y="1282007"/>
                  </a:lnTo>
                  <a:lnTo>
                    <a:pt x="2159000" y="1319486"/>
                  </a:lnTo>
                  <a:lnTo>
                    <a:pt x="2133600" y="1345394"/>
                  </a:lnTo>
                  <a:lnTo>
                    <a:pt x="2082800" y="1395686"/>
                  </a:lnTo>
                  <a:lnTo>
                    <a:pt x="2082800" y="1396448"/>
                  </a:lnTo>
                  <a:lnTo>
                    <a:pt x="2085869" y="1400519"/>
                  </a:lnTo>
                  <a:lnTo>
                    <a:pt x="2120900" y="1377398"/>
                  </a:lnTo>
                  <a:lnTo>
                    <a:pt x="2146300" y="1352252"/>
                  </a:lnTo>
                  <a:lnTo>
                    <a:pt x="2171700" y="1326344"/>
                  </a:lnTo>
                  <a:lnTo>
                    <a:pt x="2197100" y="1288093"/>
                  </a:lnTo>
                  <a:lnTo>
                    <a:pt x="2235200" y="1248733"/>
                  </a:lnTo>
                  <a:lnTo>
                    <a:pt x="2260600" y="1208359"/>
                  </a:lnTo>
                  <a:lnTo>
                    <a:pt x="2286000" y="1167066"/>
                  </a:lnTo>
                  <a:lnTo>
                    <a:pt x="2311400" y="1124947"/>
                  </a:lnTo>
                  <a:lnTo>
                    <a:pt x="2324100" y="1082098"/>
                  </a:lnTo>
                  <a:lnTo>
                    <a:pt x="2349500" y="1038613"/>
                  </a:lnTo>
                  <a:lnTo>
                    <a:pt x="2362200" y="994587"/>
                  </a:lnTo>
                  <a:close/>
                </a:path>
                <a:path w="2692400" h="2212340">
                  <a:moveTo>
                    <a:pt x="2085869" y="1400519"/>
                  </a:moveTo>
                  <a:lnTo>
                    <a:pt x="2082800" y="1396448"/>
                  </a:lnTo>
                  <a:lnTo>
                    <a:pt x="2082800" y="1401782"/>
                  </a:lnTo>
                  <a:lnTo>
                    <a:pt x="2083183" y="1402291"/>
                  </a:lnTo>
                  <a:lnTo>
                    <a:pt x="2085869" y="1400519"/>
                  </a:lnTo>
                  <a:close/>
                </a:path>
                <a:path w="2692400" h="2212340">
                  <a:moveTo>
                    <a:pt x="2083183" y="1402291"/>
                  </a:moveTo>
                  <a:lnTo>
                    <a:pt x="2082800" y="1401782"/>
                  </a:lnTo>
                  <a:lnTo>
                    <a:pt x="2082800" y="1402544"/>
                  </a:lnTo>
                  <a:lnTo>
                    <a:pt x="2083183" y="1402291"/>
                  </a:lnTo>
                  <a:close/>
                </a:path>
                <a:path w="2692400" h="2212340">
                  <a:moveTo>
                    <a:pt x="2691303" y="2203476"/>
                  </a:moveTo>
                  <a:lnTo>
                    <a:pt x="2085869" y="1400519"/>
                  </a:lnTo>
                  <a:lnTo>
                    <a:pt x="2083183" y="1402291"/>
                  </a:lnTo>
                  <a:lnTo>
                    <a:pt x="2682545" y="2197945"/>
                  </a:lnTo>
                  <a:lnTo>
                    <a:pt x="2691303" y="2203476"/>
                  </a:lnTo>
                  <a:close/>
                </a:path>
                <a:path w="2692400" h="2212340">
                  <a:moveTo>
                    <a:pt x="2692400" y="2211026"/>
                  </a:moveTo>
                  <a:lnTo>
                    <a:pt x="2692400" y="2204930"/>
                  </a:lnTo>
                  <a:lnTo>
                    <a:pt x="2691303" y="2203476"/>
                  </a:lnTo>
                  <a:lnTo>
                    <a:pt x="2682545" y="2197945"/>
                  </a:lnTo>
                  <a:lnTo>
                    <a:pt x="2692400" y="2211026"/>
                  </a:lnTo>
                  <a:close/>
                </a:path>
                <a:path w="2692400" h="2212340">
                  <a:moveTo>
                    <a:pt x="2692400" y="2204930"/>
                  </a:moveTo>
                  <a:lnTo>
                    <a:pt x="2692400" y="2204168"/>
                  </a:lnTo>
                  <a:lnTo>
                    <a:pt x="2691303" y="2203476"/>
                  </a:lnTo>
                  <a:lnTo>
                    <a:pt x="2692400" y="2204930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5" name="object 1515"/>
          <p:cNvSpPr txBox="1">
            <a:spLocks noGrp="1"/>
          </p:cNvSpPr>
          <p:nvPr>
            <p:ph type="title"/>
          </p:nvPr>
        </p:nvSpPr>
        <p:spPr>
          <a:xfrm>
            <a:off x="2667000" y="1293260"/>
            <a:ext cx="20294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Replicate</a:t>
            </a:r>
            <a:br>
              <a:rPr lang="en-GB" sz="2400" spc="-5" dirty="0">
                <a:solidFill>
                  <a:srgbClr val="000000"/>
                </a:solidFill>
              </a:rPr>
            </a:br>
            <a:r>
              <a:rPr lang="en-GB" sz="2400" spc="-5" dirty="0">
                <a:solidFill>
                  <a:srgbClr val="000000"/>
                </a:solidFill>
              </a:rPr>
              <a:t>App server for scale up</a:t>
            </a:r>
            <a:endParaRPr sz="2400" dirty="0"/>
          </a:p>
        </p:txBody>
      </p:sp>
      <p:sp>
        <p:nvSpPr>
          <p:cNvPr id="1516" name="object 1516"/>
          <p:cNvSpPr txBox="1"/>
          <p:nvPr/>
        </p:nvSpPr>
        <p:spPr>
          <a:xfrm>
            <a:off x="2618740" y="339807"/>
            <a:ext cx="4820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GB" sz="4000" dirty="0">
                <a:solidFill>
                  <a:srgbClr val="09213B"/>
                </a:solidFill>
                <a:latin typeface="Arial"/>
                <a:cs typeface="Arial"/>
              </a:rPr>
              <a:t>3-Tiered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Architecture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18" name="object 1518"/>
          <p:cNvSpPr/>
          <p:nvPr/>
        </p:nvSpPr>
        <p:spPr>
          <a:xfrm>
            <a:off x="4037076" y="2739389"/>
            <a:ext cx="1681480" cy="3437890"/>
          </a:xfrm>
          <a:custGeom>
            <a:avLst/>
            <a:gdLst/>
            <a:ahLst/>
            <a:cxnLst/>
            <a:rect l="l" t="t" r="r" b="b"/>
            <a:pathLst>
              <a:path w="1681479" h="3437890">
                <a:moveTo>
                  <a:pt x="1664970" y="8382"/>
                </a:moveTo>
                <a:lnTo>
                  <a:pt x="1661160" y="0"/>
                </a:lnTo>
                <a:lnTo>
                  <a:pt x="0" y="762000"/>
                </a:lnTo>
                <a:lnTo>
                  <a:pt x="3810" y="770382"/>
                </a:lnTo>
                <a:lnTo>
                  <a:pt x="1664970" y="8382"/>
                </a:lnTo>
                <a:close/>
              </a:path>
              <a:path w="1681479" h="3437890">
                <a:moveTo>
                  <a:pt x="1680972" y="3429000"/>
                </a:moveTo>
                <a:lnTo>
                  <a:pt x="80772" y="2438400"/>
                </a:lnTo>
                <a:lnTo>
                  <a:pt x="75438" y="2446782"/>
                </a:lnTo>
                <a:lnTo>
                  <a:pt x="1675638" y="3437382"/>
                </a:lnTo>
                <a:lnTo>
                  <a:pt x="1680972" y="342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2269</Words>
  <Application>Microsoft Office PowerPoint</Application>
  <PresentationFormat>Custom</PresentationFormat>
  <Paragraphs>509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UKIJ CJK</vt:lpstr>
      <vt:lpstr>Office Theme</vt:lpstr>
      <vt:lpstr>PowerPoint Presentation</vt:lpstr>
      <vt:lpstr>NoSQL Motivation</vt:lpstr>
      <vt:lpstr>What is the Problem?</vt:lpstr>
      <vt:lpstr>Serverless Architecture</vt:lpstr>
      <vt:lpstr>Client-Server Architecture</vt:lpstr>
      <vt:lpstr>Client-Server</vt:lpstr>
      <vt:lpstr>3-Tiered Architecture</vt:lpstr>
      <vt:lpstr>3-Tiered Architecture</vt:lpstr>
      <vt:lpstr>Replicate App server for scale up</vt:lpstr>
      <vt:lpstr>Replicating the Database</vt:lpstr>
      <vt:lpstr>Scale Through Partitioning</vt:lpstr>
      <vt:lpstr>Scale Through Replication</vt:lpstr>
      <vt:lpstr>NoSQL Data Models</vt:lpstr>
      <vt:lpstr>Key-Value Stores Features</vt:lpstr>
      <vt:lpstr>Example</vt:lpstr>
      <vt:lpstr>Key-Value Stores Internals</vt:lpstr>
      <vt:lpstr>Data Models</vt:lpstr>
      <vt:lpstr>Document Stores Features</vt:lpstr>
      <vt:lpstr>Data Models</vt:lpstr>
      <vt:lpstr>Extensible Record Stores</vt:lpstr>
      <vt:lpstr>NoSQL Summary</vt:lpstr>
      <vt:lpstr>Recent SQL Progress</vt:lpstr>
      <vt:lpstr>Prediction</vt:lpstr>
      <vt:lpstr>JSon and Semi-structured Data</vt:lpstr>
      <vt:lpstr>Where We Are</vt:lpstr>
      <vt:lpstr>JSON</vt:lpstr>
      <vt:lpstr>JSON - Overview</vt:lpstr>
      <vt:lpstr>JSon vs. Relational</vt:lpstr>
      <vt:lpstr>JSon Syntax</vt:lpstr>
      <vt:lpstr>JSon Terminology</vt:lpstr>
      <vt:lpstr>JSon Data Structures</vt:lpstr>
      <vt:lpstr>Avoid Using Duplicate Keys</vt:lpstr>
      <vt:lpstr>JSon Data Types</vt:lpstr>
      <vt:lpstr>JSon Semantics: a Tree !</vt:lpstr>
      <vt:lpstr>JSon Data</vt:lpstr>
      <vt:lpstr>Mapping Relational Data to JSON person</vt:lpstr>
      <vt:lpstr>Mapping Relational Data to JSON</vt:lpstr>
      <vt:lpstr>JSON = Semi-structured Data (1/3)</vt:lpstr>
      <vt:lpstr>JSON = Semi-structured Data (2/3)</vt:lpstr>
      <vt:lpstr>JSON = Semi-structured Data (3/3)</vt:lpstr>
      <vt:lpstr>Discussion</vt:lpstr>
      <vt:lpstr>Query Languages for Semi-Structured 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lec11-no-sql</dc:title>
  <dc:creator>gangluo</dc:creator>
  <cp:lastModifiedBy>duongtranduc duongtranduc</cp:lastModifiedBy>
  <cp:revision>5</cp:revision>
  <dcterms:created xsi:type="dcterms:W3CDTF">2021-10-07T15:48:35Z</dcterms:created>
  <dcterms:modified xsi:type="dcterms:W3CDTF">2022-09-06T01:18:53Z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2021-10-07T00:00:00Z</vt:filetime>
  </property>
</Properties>
</file>