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0" r:id="rId3"/>
    <p:sldId id="257" r:id="rId4"/>
    <p:sldId id="270" r:id="rId5"/>
    <p:sldId id="29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5" r:id="rId17"/>
    <p:sldId id="272" r:id="rId18"/>
    <p:sldId id="276" r:id="rId19"/>
    <p:sldId id="277" r:id="rId20"/>
    <p:sldId id="278" r:id="rId21"/>
    <p:sldId id="279" r:id="rId22"/>
    <p:sldId id="280" r:id="rId23"/>
    <p:sldId id="274" r:id="rId24"/>
    <p:sldId id="27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1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8E201-350E-4029-86D5-09940A19345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AE61-C9C3-4E0C-8359-7FAA907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AAE61-C9C3-4E0C-8359-7FAA907364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3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FDCE12-93E2-4DE9-8364-737FFD9222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0BE1C-5ECF-45B2-B888-A3B15BEB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9DB-E171-4B3F-A6BB-243412FD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5" y="1194318"/>
            <a:ext cx="10467975" cy="2616199"/>
          </a:xfrm>
        </p:spPr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b="1" dirty="0" err="1"/>
              <a:t>Mô</a:t>
            </a:r>
            <a:r>
              <a:rPr lang="en-US" sz="5400" b="1" dirty="0"/>
              <a:t> </a:t>
            </a:r>
            <a:r>
              <a:rPr lang="en-US" sz="5400" b="1" dirty="0" err="1"/>
              <a:t>hình</a:t>
            </a:r>
            <a:r>
              <a:rPr lang="en-US" sz="5400" b="1" dirty="0"/>
              <a:t> IoT</a:t>
            </a:r>
            <a:br>
              <a:rPr lang="en-US" sz="5400" b="1" dirty="0"/>
            </a:br>
            <a:r>
              <a:rPr lang="en-US" sz="5400" b="1" dirty="0" err="1"/>
              <a:t>Tòa</a:t>
            </a:r>
            <a:r>
              <a:rPr lang="en-US" sz="5400" b="1" dirty="0"/>
              <a:t> </a:t>
            </a:r>
            <a:r>
              <a:rPr lang="en-US" sz="5400" b="1" dirty="0" err="1"/>
              <a:t>nhà</a:t>
            </a:r>
            <a:r>
              <a:rPr lang="en-US" sz="5400" b="1" dirty="0"/>
              <a:t> H6 – ĐH </a:t>
            </a:r>
            <a:r>
              <a:rPr lang="en-US" sz="5400" b="1" dirty="0" err="1"/>
              <a:t>Bách</a:t>
            </a:r>
            <a:r>
              <a:rPr lang="en-US" sz="5400" b="1" dirty="0"/>
              <a:t> Khoa CS2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0BF2-2541-4AB3-B5A3-620083880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801" y="3996267"/>
            <a:ext cx="5483222" cy="245494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BÙI XUÂN GIANG</a:t>
            </a:r>
          </a:p>
          <a:p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ACK:</a:t>
            </a: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NGUYỄN THÀNH KHÁNH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1710433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ĐINH 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UỐC C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ỜNG –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1710712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ĐINH HOÀNG KIM – 1711872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6A5757D-2F8C-4F0A-9AD3-A5A720121F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16" y="220979"/>
            <a:ext cx="2566749" cy="2454942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FC30785A-0D5C-4073-96BA-C901EBFDEF2A}"/>
              </a:ext>
            </a:extLst>
          </p:cNvPr>
          <p:cNvSpPr txBox="1">
            <a:spLocks/>
          </p:cNvSpPr>
          <p:nvPr/>
        </p:nvSpPr>
        <p:spPr>
          <a:xfrm>
            <a:off x="1724025" y="240622"/>
            <a:ext cx="10467975" cy="1299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ĐẠI HỌC BÁCH KHOA – ĐHQG TPHCM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VÀ KỸ THUẬT MÁY TÍNH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BỘ MÔN: 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345180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9BF62C-658C-4840-842E-896435B6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49" y="1011765"/>
            <a:ext cx="3046294" cy="4546708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306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67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7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7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7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4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A07F74-1CB6-42F7-AEBE-E95B39CEB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7" y="1011765"/>
            <a:ext cx="2614357" cy="4546708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30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83A7C32-2DAA-4EE4-B377-15745F81E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91" y="447674"/>
            <a:ext cx="5847052" cy="6012391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B969A-515C-4602-9E03-DDFF12EFE9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04" y="1035061"/>
            <a:ext cx="4854991" cy="396586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EC8E5DF4-C8A9-4580-A33E-C74A6C76B5BB}"/>
              </a:ext>
            </a:extLst>
          </p:cNvPr>
          <p:cNvSpPr/>
          <p:nvPr/>
        </p:nvSpPr>
        <p:spPr>
          <a:xfrm>
            <a:off x="5042528" y="2686050"/>
            <a:ext cx="2581275" cy="447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620696-06CF-4933-96A3-2C4B8CED493C}"/>
              </a:ext>
            </a:extLst>
          </p:cNvPr>
          <p:cNvSpPr/>
          <p:nvPr/>
        </p:nvSpPr>
        <p:spPr>
          <a:xfrm>
            <a:off x="3562350" y="2343150"/>
            <a:ext cx="1480178" cy="10858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83A7C32-2DAA-4EE4-B377-15745F81E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442950"/>
            <a:ext cx="5837237" cy="6002299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E14A72-8490-4133-9FB7-3F8BCB3698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08" y="1083241"/>
            <a:ext cx="5019126" cy="41433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385E63C-FC1A-4DEA-82E3-7CD521396B72}"/>
              </a:ext>
            </a:extLst>
          </p:cNvPr>
          <p:cNvSpPr/>
          <p:nvPr/>
        </p:nvSpPr>
        <p:spPr>
          <a:xfrm rot="20629711">
            <a:off x="4464498" y="4064987"/>
            <a:ext cx="3353732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F8BFD3-2AB7-4E3B-8490-D8843591B2C9}"/>
              </a:ext>
            </a:extLst>
          </p:cNvPr>
          <p:cNvSpPr/>
          <p:nvPr/>
        </p:nvSpPr>
        <p:spPr>
          <a:xfrm>
            <a:off x="2358834" y="4390787"/>
            <a:ext cx="2383933" cy="185761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5E64A6-B4F4-42AE-8311-7C3201FA9D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91" y="457201"/>
            <a:ext cx="5814116" cy="5978524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593D3-BA32-48BF-9EC6-3C2390795B5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26" y="1083733"/>
            <a:ext cx="5200369" cy="43169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E605CD-948E-4D04-88F1-E0EE3B870741}"/>
              </a:ext>
            </a:extLst>
          </p:cNvPr>
          <p:cNvSpPr/>
          <p:nvPr/>
        </p:nvSpPr>
        <p:spPr>
          <a:xfrm rot="20629711">
            <a:off x="4464498" y="4064987"/>
            <a:ext cx="3353732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58BC42-58B1-48EA-B220-B396593F19F3}"/>
              </a:ext>
            </a:extLst>
          </p:cNvPr>
          <p:cNvSpPr/>
          <p:nvPr/>
        </p:nvSpPr>
        <p:spPr>
          <a:xfrm>
            <a:off x="2358834" y="4390787"/>
            <a:ext cx="2383933" cy="185761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Dung l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 trữ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95250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377" y="1304365"/>
            <a:ext cx="36118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Sensor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Máy tính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Camera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 thống wifi</a:t>
            </a:r>
          </a:p>
        </p:txBody>
      </p:sp>
    </p:spTree>
    <p:extLst>
      <p:ext uri="{BB962C8B-B14F-4D97-AF65-F5344CB8AC3E}">
        <p14:creationId xmlns:p14="http://schemas.microsoft.com/office/powerpoint/2010/main" val="64544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40" y="616883"/>
            <a:ext cx="10184791" cy="5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Sensor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39" y="962025"/>
            <a:ext cx="9323015" cy="52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Máy tính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15" y="1063999"/>
            <a:ext cx="9546111" cy="5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Máy tính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2" y="962025"/>
            <a:ext cx="9616441" cy="56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605-D8FF-4013-A9E5-20B2B6AD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97" y="720790"/>
            <a:ext cx="10018713" cy="54164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Dung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Demo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0" y="2137530"/>
            <a:ext cx="10315559" cy="22637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Camera</a:t>
            </a:r>
          </a:p>
        </p:txBody>
      </p:sp>
      <p:sp>
        <p:nvSpPr>
          <p:cNvPr id="6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75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65" y="2336707"/>
            <a:ext cx="10264029" cy="19663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Wifi</a:t>
            </a:r>
          </a:p>
        </p:txBody>
      </p:sp>
      <p:sp>
        <p:nvSpPr>
          <p:cNvPr id="6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63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Dung l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 trữ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95250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18" y="2096619"/>
            <a:ext cx="9629251" cy="2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2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- Demo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59381-7EC1-4067-9510-C9215669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0" y="1082352"/>
            <a:ext cx="6858000" cy="54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Danh mục thiết bị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211" y="1532965"/>
            <a:ext cx="47997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Router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Switch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Access 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Sensor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Dây cáp đường truyền</a:t>
            </a:r>
          </a:p>
        </p:txBody>
      </p:sp>
    </p:spTree>
    <p:extLst>
      <p:ext uri="{BB962C8B-B14F-4D97-AF65-F5344CB8AC3E}">
        <p14:creationId xmlns:p14="http://schemas.microsoft.com/office/powerpoint/2010/main" val="301109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Router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62" y="962026"/>
            <a:ext cx="5649309" cy="2401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8083" y="3550024"/>
            <a:ext cx="69117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Hãng sản xuất: Cisco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Model: CISCO1841-T1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Cổng kết nối (Interfaces)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2 x RJ-45 (LAN)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1 x Management - Console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73638" y="3765468"/>
            <a:ext cx="45524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1 x Network - Auxiliary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1 x RJ-45 (WAN)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Bảo mật (Security)): AES và 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Management Protocol: HTTP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Bộ nhớ RAM: 128MB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Tính năng: IPS và Firewall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9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8083" y="3550024"/>
            <a:ext cx="46392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port 10/100 PoE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suất tối đa mỗi port 30W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suất tối đa Switch 375W; 2 10/100/1000 ports; 2 Combo mini-GBIC 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80" y="962025"/>
            <a:ext cx="7038975" cy="2257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7318" y="3981450"/>
            <a:ext cx="5061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Switching capacity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12.8 Gbps, nonblocking, Forwarding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9.52 mpps wire-speed performance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0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8083" y="3550024"/>
            <a:ext cx="4639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port 10/100 Công suất tối đa mỗi port 15.4W, Công suất tối đa switch 62W;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Combo mini-GBIC 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318" y="3981450"/>
            <a:ext cx="4725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Switching capacity 5.6 Gbps, nonblocking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Cacpaccity in Millions of Packets per Second (64-byte packets) 4.17 mpps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48" y="909078"/>
            <a:ext cx="7543800" cy="25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Access Point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0377" y="3550024"/>
            <a:ext cx="4936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1.9 Gbps data rate. Up to 200 connective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Access Point hoạt động theo chuẩn AC/N, phát hai băng tần (2.4GHz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5GHz) đồng thời, cho tốc độ wifi lên đến 1.9Gbps (tùy thuộc vào card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của thiết bị đầu cuối), cổng kết nối LAN GB hỗ trợ PoE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318" y="3981450"/>
            <a:ext cx="4725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16SSID, 32 VLAN. Hỗ trợ lên đến 200 users kết nối, hoặc 50 users 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trên mỗi băng tần. Có thể nâng số lượng user hoạt động lên tối đa 960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bằng kỹ thuật clustering 16 AccessPoint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12" y="877351"/>
            <a:ext cx="7194176" cy="26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Board 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8083" y="3550024"/>
            <a:ext cx="46392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digital I/O pins (six of which provide PWM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 supply generated by an on-board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analog input pins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318" y="3981450"/>
            <a:ext cx="4725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32KB of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supply 40mA of DC current per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16MHz clock speed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94" y="999214"/>
            <a:ext cx="4244743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00025"/>
            <a:ext cx="10018713" cy="762000"/>
          </a:xfrm>
        </p:spPr>
        <p:txBody>
          <a:bodyPr/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277F-6220-4A8A-8DD2-80039275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2399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tòa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tòa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162703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7744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Sensor 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70" y="1837204"/>
            <a:ext cx="5125477" cy="3299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1336862"/>
            <a:ext cx="50196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Dây cáp đường truyền 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7331" y="3845859"/>
            <a:ext cx="85926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Thông số kỹ thuật: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5e: Loại cáp cơ bản nhất gồm loại không bọc giáp (UTP) và bọc giáp(FTP). Nhưng đáp ứng được các tiểu chuẩn cao hơn trong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ệc truyền dữ liệu,hỗ trợ ứng dụng Gigabit Ethernet (tốc độ truyền tín hiệu 1000Mbps)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88" y="962025"/>
            <a:ext cx="5134718" cy="27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9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Ước lượng chi phí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C9580-47A3-4224-944B-34426AB82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123890"/>
            <a:ext cx="781159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/>
              <a:t>Ước lượng chi phí</a:t>
            </a:r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ADE1F-8D2D-4666-B66E-D7396C8E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1480531"/>
            <a:ext cx="797353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277F-6220-4A8A-8DD2-80039275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7275"/>
            <a:ext cx="10018713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tòa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H6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– ĐHQG TPHCM,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2, 3, 4, 5: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268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762000"/>
          </a:xfrm>
        </p:spPr>
        <p:txBody>
          <a:bodyPr>
            <a:normAutofit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277F-6220-4A8A-8DD2-80039275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7275"/>
            <a:ext cx="10018713" cy="56007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7, 8: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ra,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04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0CC43-15A0-4361-9327-B314F5272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t="3096" r="4083" b="7034"/>
          <a:stretch/>
        </p:blipFill>
        <p:spPr>
          <a:xfrm>
            <a:off x="7749976" y="977105"/>
            <a:ext cx="3589766" cy="4595020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105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9E561C-95E8-4E8D-994F-C1A4E81F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49" y="1011765"/>
            <a:ext cx="3046294" cy="4546708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200025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9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E441A-95CE-4C9F-BF25-81FD33D4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01" y="2036349"/>
            <a:ext cx="3341190" cy="2497539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95250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5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4E445-DD35-4493-96F4-F85D2E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b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4525C80-341E-4F1D-AE7C-E050213C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01" y="2036349"/>
            <a:ext cx="3341190" cy="2497539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BB29B8F3-C008-4FAD-B0DC-5D79EC595DF5}"/>
              </a:ext>
            </a:extLst>
          </p:cNvPr>
          <p:cNvSpPr/>
          <p:nvPr/>
        </p:nvSpPr>
        <p:spPr>
          <a:xfrm>
            <a:off x="10563225" y="95250"/>
            <a:ext cx="1173164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869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824</Words>
  <Application>Microsoft Office PowerPoint</Application>
  <PresentationFormat>Widescreen</PresentationFormat>
  <Paragraphs>137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 Mô hình IoT Tòa nhà H6 – ĐH Bách Khoa CS2</vt:lpstr>
      <vt:lpstr>1. Phân tích hệ thống  2. Thiết kế vật lý  3. Dung lượng lưu trữ - đường truyền  4. Sơ đồ luận lý – Demo  5. Danh mục thiết bị - ước tính chi phí</vt:lpstr>
      <vt:lpstr>Phân tích hệ thống</vt:lpstr>
      <vt:lpstr>Phân tích hệ thống</vt:lpstr>
      <vt:lpstr>Phân tích hệ thống</vt:lpstr>
      <vt:lpstr>Thiết kế vật lý  Các thiết bị sử dụng</vt:lpstr>
      <vt:lpstr>Thiết kế vật lý  Phòng học lớn</vt:lpstr>
      <vt:lpstr>Thiết kế vật lý  Phòng học nhỏ</vt:lpstr>
      <vt:lpstr>Thiết kế vật lý  Phòng Server</vt:lpstr>
      <vt:lpstr>Thiết kế vật lý  Phòng học thực hành</vt:lpstr>
      <vt:lpstr>Thiết kế vật lý  Phòng hành chính</vt:lpstr>
      <vt:lpstr>PowerPoint Presentation</vt:lpstr>
      <vt:lpstr>PowerPoint Presentation</vt:lpstr>
      <vt:lpstr>PowerPoint Presentation</vt:lpstr>
      <vt:lpstr>Dung lượng lưu trữ</vt:lpstr>
      <vt:lpstr>PowerPoint Presentation</vt:lpstr>
      <vt:lpstr>Sensor</vt:lpstr>
      <vt:lpstr>Máy tính</vt:lpstr>
      <vt:lpstr>Máy tính</vt:lpstr>
      <vt:lpstr>Camera</vt:lpstr>
      <vt:lpstr>Wifi</vt:lpstr>
      <vt:lpstr>Dung lượng lưu trữ</vt:lpstr>
      <vt:lpstr>Sơ đồ luận lý - Demo</vt:lpstr>
      <vt:lpstr>Danh mục thiết bị</vt:lpstr>
      <vt:lpstr>Router</vt:lpstr>
      <vt:lpstr>Switch</vt:lpstr>
      <vt:lpstr>Switch</vt:lpstr>
      <vt:lpstr>Access Point</vt:lpstr>
      <vt:lpstr>Board </vt:lpstr>
      <vt:lpstr>Sensor </vt:lpstr>
      <vt:lpstr>Dây cáp đường truyền </vt:lpstr>
      <vt:lpstr>Ước lượng chi phí</vt:lpstr>
      <vt:lpstr>Ước lượng chi phí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IoT Tòa nhà H6 – ĐH Bách Khoa CS2</dc:title>
  <dc:creator>Hoàng Kim Đinh</dc:creator>
  <cp:lastModifiedBy>Hoàng Kim Đinh</cp:lastModifiedBy>
  <cp:revision>19</cp:revision>
  <dcterms:created xsi:type="dcterms:W3CDTF">2019-12-10T04:16:37Z</dcterms:created>
  <dcterms:modified xsi:type="dcterms:W3CDTF">2019-12-10T07:41:38Z</dcterms:modified>
</cp:coreProperties>
</file>