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7"/>
  </p:notesMasterIdLst>
  <p:handoutMasterIdLst>
    <p:handoutMasterId r:id="rId28"/>
  </p:handoutMasterIdLst>
  <p:sldIdLst>
    <p:sldId id="284" r:id="rId2"/>
    <p:sldId id="285" r:id="rId3"/>
    <p:sldId id="302" r:id="rId4"/>
    <p:sldId id="286" r:id="rId5"/>
    <p:sldId id="290" r:id="rId6"/>
    <p:sldId id="287" r:id="rId7"/>
    <p:sldId id="288" r:id="rId8"/>
    <p:sldId id="291" r:id="rId9"/>
    <p:sldId id="301" r:id="rId10"/>
    <p:sldId id="280" r:id="rId11"/>
    <p:sldId id="303" r:id="rId12"/>
    <p:sldId id="304" r:id="rId13"/>
    <p:sldId id="316" r:id="rId14"/>
    <p:sldId id="308" r:id="rId15"/>
    <p:sldId id="313" r:id="rId16"/>
    <p:sldId id="317" r:id="rId17"/>
    <p:sldId id="314" r:id="rId18"/>
    <p:sldId id="305" r:id="rId19"/>
    <p:sldId id="318" r:id="rId20"/>
    <p:sldId id="319" r:id="rId21"/>
    <p:sldId id="321" r:id="rId22"/>
    <p:sldId id="320" r:id="rId23"/>
    <p:sldId id="312" r:id="rId24"/>
    <p:sldId id="311" r:id="rId25"/>
    <p:sldId id="27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02596"/>
    <a:srgbClr val="2B48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750" autoAdjust="0"/>
  </p:normalViewPr>
  <p:slideViewPr>
    <p:cSldViewPr snapToGrid="0" showGuides="1">
      <p:cViewPr varScale="1">
        <p:scale>
          <a:sx n="88" d="100"/>
          <a:sy n="88" d="100"/>
        </p:scale>
        <p:origin x="-630" y="-96"/>
      </p:cViewPr>
      <p:guideLst>
        <p:guide orient="horz" pos="4218"/>
        <p:guide orient="horz" pos="964"/>
        <p:guide orient="horz" pos="1012"/>
        <p:guide orient="horz" pos="630"/>
        <p:guide orient="horz" pos="1529"/>
        <p:guide pos="2880"/>
        <p:guide pos="144"/>
        <p:guide pos="5616"/>
        <p:guide pos="544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23934" y="0"/>
            <a:ext cx="2747865" cy="457200"/>
          </a:xfrm>
          <a:prstGeom prst="rect">
            <a:avLst/>
          </a:prstGeom>
        </p:spPr>
        <p:txBody>
          <a:bodyPr vert="horz" lIns="91440" tIns="45720" rIns="91440" bIns="45720" rtlCol="0" anchor="ctr" anchorCtr="0"/>
          <a:lstStyle>
            <a:lvl1pPr algn="l">
              <a:defRPr sz="1200"/>
            </a:lvl1pPr>
          </a:lstStyle>
          <a:p>
            <a:r>
              <a:rPr lang="en-US" dirty="0" smtClean="0"/>
              <a:t>Datalogic </a:t>
            </a:r>
            <a:r>
              <a:rPr lang="en-US" dirty="0" err="1" smtClean="0"/>
              <a:t>SpA</a:t>
            </a:r>
            <a:endParaRPr lang="en-US" dirty="0"/>
          </a:p>
        </p:txBody>
      </p:sp>
      <p:sp>
        <p:nvSpPr>
          <p:cNvPr id="3" name="Date Placeholder 2"/>
          <p:cNvSpPr>
            <a:spLocks noGrp="1"/>
          </p:cNvSpPr>
          <p:nvPr>
            <p:ph type="dt" sz="quarter" idx="1"/>
          </p:nvPr>
        </p:nvSpPr>
        <p:spPr>
          <a:xfrm>
            <a:off x="3884613" y="0"/>
            <a:ext cx="2749452" cy="457200"/>
          </a:xfrm>
          <a:prstGeom prst="rect">
            <a:avLst/>
          </a:prstGeom>
        </p:spPr>
        <p:txBody>
          <a:bodyPr vert="horz" lIns="91440" tIns="45720" rIns="91440" bIns="45720" rtlCol="0" anchor="ctr" anchorCtr="0"/>
          <a:lstStyle>
            <a:lvl1pPr algn="r">
              <a:defRPr sz="1200"/>
            </a:lvl1pPr>
          </a:lstStyle>
          <a:p>
            <a:fld id="{243C4086-E6B8-4FAC-8B49-86792EFC9406}" type="datetimeFigureOut">
              <a:rPr lang="en-US" smtClean="0"/>
              <a:t>10-Jun-16</a:t>
            </a:fld>
            <a:endParaRPr lang="en-US"/>
          </a:p>
        </p:txBody>
      </p:sp>
      <p:sp>
        <p:nvSpPr>
          <p:cNvPr id="4" name="Footer Placeholder 3"/>
          <p:cNvSpPr>
            <a:spLocks noGrp="1"/>
          </p:cNvSpPr>
          <p:nvPr>
            <p:ph type="ftr" sz="quarter" idx="2"/>
          </p:nvPr>
        </p:nvSpPr>
        <p:spPr>
          <a:xfrm>
            <a:off x="242596" y="8685213"/>
            <a:ext cx="5001208" cy="457200"/>
          </a:xfrm>
          <a:prstGeom prst="rect">
            <a:avLst/>
          </a:prstGeom>
        </p:spPr>
        <p:txBody>
          <a:bodyPr vert="horz" lIns="91440" tIns="45720" rIns="91440" bIns="45720" rtlCol="0" anchor="ctr" anchorCtr="0"/>
          <a:lstStyle>
            <a:lvl1pPr algn="l">
              <a:defRPr sz="1200"/>
            </a:lvl1pPr>
          </a:lstStyle>
          <a:p>
            <a:r>
              <a:rPr lang="en-US" dirty="0" smtClean="0"/>
              <a:t>© 2014 Datalogic </a:t>
            </a:r>
            <a:r>
              <a:rPr lang="en-US" dirty="0" err="1" smtClean="0"/>
              <a:t>SpA</a:t>
            </a:r>
            <a:r>
              <a:rPr lang="en-US" dirty="0" smtClean="0"/>
              <a:t> • Confidential Proprietary Information</a:t>
            </a:r>
            <a:endParaRPr lang="en-US" dirty="0"/>
          </a:p>
        </p:txBody>
      </p:sp>
      <p:sp>
        <p:nvSpPr>
          <p:cNvPr id="5" name="Slide Number Placeholder 4"/>
          <p:cNvSpPr>
            <a:spLocks noGrp="1"/>
          </p:cNvSpPr>
          <p:nvPr>
            <p:ph type="sldNum" sz="quarter" idx="3"/>
          </p:nvPr>
        </p:nvSpPr>
        <p:spPr>
          <a:xfrm>
            <a:off x="5719666" y="8685213"/>
            <a:ext cx="914400" cy="457200"/>
          </a:xfrm>
          <a:prstGeom prst="rect">
            <a:avLst/>
          </a:prstGeom>
        </p:spPr>
        <p:txBody>
          <a:bodyPr vert="horz" lIns="91440" tIns="45720" rIns="91440" bIns="45720" rtlCol="0" anchor="ctr" anchorCtr="0"/>
          <a:lstStyle>
            <a:lvl1pPr algn="r">
              <a:defRPr sz="1200"/>
            </a:lvl1pPr>
          </a:lstStyle>
          <a:p>
            <a:fld id="{6B5BD616-3E75-48FD-9DBD-810B11F47F92}" type="slidenum">
              <a:rPr lang="en-US" smtClean="0"/>
              <a:t>‹#›</a:t>
            </a:fld>
            <a:endParaRPr lang="en-US"/>
          </a:p>
        </p:txBody>
      </p:sp>
    </p:spTree>
    <p:extLst>
      <p:ext uri="{BB962C8B-B14F-4D97-AF65-F5344CB8AC3E}">
        <p14:creationId xmlns:p14="http://schemas.microsoft.com/office/powerpoint/2010/main" val="83147491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33264" y="0"/>
            <a:ext cx="2738535" cy="457200"/>
          </a:xfrm>
          <a:prstGeom prst="rect">
            <a:avLst/>
          </a:prstGeom>
        </p:spPr>
        <p:txBody>
          <a:bodyPr vert="horz" lIns="91440" tIns="45720" rIns="91440" bIns="45720" rtlCol="0" anchor="ctr" anchorCtr="0"/>
          <a:lstStyle>
            <a:lvl1pPr algn="l">
              <a:defRPr sz="1200"/>
            </a:lvl1pPr>
          </a:lstStyle>
          <a:p>
            <a:r>
              <a:rPr lang="en-US" smtClean="0"/>
              <a:t>Datalogic ADC</a:t>
            </a:r>
            <a:endParaRPr lang="en-US"/>
          </a:p>
        </p:txBody>
      </p:sp>
      <p:sp>
        <p:nvSpPr>
          <p:cNvPr id="3" name="Date Placeholder 2"/>
          <p:cNvSpPr>
            <a:spLocks noGrp="1"/>
          </p:cNvSpPr>
          <p:nvPr>
            <p:ph type="dt" idx="1"/>
          </p:nvPr>
        </p:nvSpPr>
        <p:spPr>
          <a:xfrm>
            <a:off x="3884613" y="0"/>
            <a:ext cx="2749452" cy="457200"/>
          </a:xfrm>
          <a:prstGeom prst="rect">
            <a:avLst/>
          </a:prstGeom>
        </p:spPr>
        <p:txBody>
          <a:bodyPr vert="horz" lIns="91440" tIns="45720" rIns="91440" bIns="45720" rtlCol="0" anchor="ctr" anchorCtr="0"/>
          <a:lstStyle>
            <a:lvl1pPr algn="r">
              <a:defRPr sz="1200"/>
            </a:lvl1pPr>
          </a:lstStyle>
          <a:p>
            <a:fld id="{33B1F6E5-7779-485E-85CA-11118D14BC74}" type="datetimeFigureOut">
              <a:rPr lang="en-US" smtClean="0"/>
              <a:t>10-Jun-16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5243804" cy="457200"/>
          </a:xfrm>
          <a:prstGeom prst="rect">
            <a:avLst/>
          </a:prstGeom>
        </p:spPr>
        <p:txBody>
          <a:bodyPr vert="horz" lIns="91440" tIns="45720" rIns="91440" bIns="45720" rtlCol="0" anchor="ctr" anchorCtr="0"/>
          <a:lstStyle>
            <a:lvl1pPr algn="l">
              <a:defRPr sz="1200"/>
            </a:lvl1pPr>
          </a:lstStyle>
          <a:p>
            <a:r>
              <a:rPr lang="en-US" smtClean="0"/>
              <a:t>© 2012 Datalogic ADC, Inc. • Confidential Proprietary Information</a:t>
            </a:r>
            <a:endParaRPr lang="en-US"/>
          </a:p>
        </p:txBody>
      </p:sp>
      <p:sp>
        <p:nvSpPr>
          <p:cNvPr id="7" name="Slide Number Placeholder 6"/>
          <p:cNvSpPr>
            <a:spLocks noGrp="1"/>
          </p:cNvSpPr>
          <p:nvPr>
            <p:ph type="sldNum" sz="quarter" idx="5"/>
          </p:nvPr>
        </p:nvSpPr>
        <p:spPr>
          <a:xfrm>
            <a:off x="5719665" y="8685213"/>
            <a:ext cx="914400" cy="457200"/>
          </a:xfrm>
          <a:prstGeom prst="rect">
            <a:avLst/>
          </a:prstGeom>
        </p:spPr>
        <p:txBody>
          <a:bodyPr vert="horz" lIns="91440" tIns="45720" rIns="91440" bIns="45720" rtlCol="0" anchor="ctr" anchorCtr="0"/>
          <a:lstStyle>
            <a:lvl1pPr algn="r">
              <a:defRPr sz="1200"/>
            </a:lvl1pPr>
          </a:lstStyle>
          <a:p>
            <a:fld id="{D2E23686-9DA1-4420-BB3B-7F364B2BB630}" type="slidenum">
              <a:rPr lang="en-US" smtClean="0"/>
              <a:t>‹#›</a:t>
            </a:fld>
            <a:endParaRPr lang="en-US"/>
          </a:p>
        </p:txBody>
      </p:sp>
    </p:spTree>
    <p:extLst>
      <p:ext uri="{BB962C8B-B14F-4D97-AF65-F5344CB8AC3E}">
        <p14:creationId xmlns:p14="http://schemas.microsoft.com/office/powerpoint/2010/main" val="4272121899"/>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corporate@datalogic.com" TargetMode="Externa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367161" y="3002712"/>
            <a:ext cx="7190913" cy="537471"/>
          </a:xfrm>
        </p:spPr>
        <p:txBody>
          <a:bodyPr/>
          <a:lstStyle>
            <a:lvl1pPr algn="ctr">
              <a:defRPr sz="4000" baseline="0">
                <a:solidFill>
                  <a:schemeClr val="bg1"/>
                </a:solidFill>
                <a:latin typeface="Lucida Sans"/>
                <a:cs typeface="Lucida Sans"/>
              </a:defRPr>
            </a:lvl1pPr>
          </a:lstStyle>
          <a:p>
            <a:r>
              <a:rPr lang="en-US" dirty="0" smtClean="0"/>
              <a:t>Click to insert title</a:t>
            </a:r>
            <a:endParaRPr lang="en-US" dirty="0"/>
          </a:p>
        </p:txBody>
      </p:sp>
      <p:sp>
        <p:nvSpPr>
          <p:cNvPr id="11" name="Text Placeholder 10"/>
          <p:cNvSpPr>
            <a:spLocks noGrp="1"/>
          </p:cNvSpPr>
          <p:nvPr>
            <p:ph type="body" sz="quarter" idx="14" hasCustomPrompt="1"/>
          </p:nvPr>
        </p:nvSpPr>
        <p:spPr>
          <a:xfrm>
            <a:off x="2469351" y="6023124"/>
            <a:ext cx="4811713" cy="356109"/>
          </a:xfrm>
        </p:spPr>
        <p:txBody>
          <a:bodyPr>
            <a:normAutofit/>
          </a:bodyPr>
          <a:lstStyle>
            <a:lvl1pPr marL="0" indent="0" algn="ctr">
              <a:buNone/>
              <a:defRPr sz="1600">
                <a:solidFill>
                  <a:schemeClr val="bg1"/>
                </a:solidFill>
              </a:defRPr>
            </a:lvl1pPr>
          </a:lstStyle>
          <a:p>
            <a:pPr lvl="0"/>
            <a:r>
              <a:rPr lang="en-US" dirty="0" smtClean="0"/>
              <a:t>Place, Month 2016</a:t>
            </a:r>
            <a:endParaRPr lang="en-US" dirty="0"/>
          </a:p>
        </p:txBody>
      </p:sp>
    </p:spTree>
    <p:extLst>
      <p:ext uri="{BB962C8B-B14F-4D97-AF65-F5344CB8AC3E}">
        <p14:creationId xmlns:p14="http://schemas.microsoft.com/office/powerpoint/2010/main" val="29910816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hasCustomPrompt="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72C2BF82-A7EA-419E-A6D8-59190EA55268}" type="slidenum">
              <a:rPr lang="en-US" smtClean="0"/>
              <a:t>‹#›</a:t>
            </a:fld>
            <a:endParaRPr lang="en-US"/>
          </a:p>
        </p:txBody>
      </p:sp>
    </p:spTree>
    <p:extLst>
      <p:ext uri="{BB962C8B-B14F-4D97-AF65-F5344CB8AC3E}">
        <p14:creationId xmlns:p14="http://schemas.microsoft.com/office/powerpoint/2010/main" val="8423995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9915" y="2889608"/>
            <a:ext cx="7821121" cy="1362075"/>
          </a:xfrm>
        </p:spPr>
        <p:txBody>
          <a:bodyPr anchor="t"/>
          <a:lstStyle>
            <a:lvl1pPr algn="l">
              <a:defRPr sz="3200" b="0" cap="none" baseline="0">
                <a:solidFill>
                  <a:srgbClr val="002596"/>
                </a:solidFill>
              </a:defRPr>
            </a:lvl1pPr>
          </a:lstStyle>
          <a:p>
            <a:r>
              <a:rPr lang="en-US" dirty="0" smtClean="0"/>
              <a:t>Section Break Title</a:t>
            </a:r>
            <a:endParaRPr lang="en-US" dirty="0"/>
          </a:p>
        </p:txBody>
      </p:sp>
      <p:sp>
        <p:nvSpPr>
          <p:cNvPr id="6" name="Slide Number Placeholder 5"/>
          <p:cNvSpPr>
            <a:spLocks noGrp="1"/>
          </p:cNvSpPr>
          <p:nvPr>
            <p:ph type="sldNum" sz="quarter" idx="12"/>
          </p:nvPr>
        </p:nvSpPr>
        <p:spPr/>
        <p:txBody>
          <a:bodyPr/>
          <a:lstStyle/>
          <a:p>
            <a:fld id="{72C2BF82-A7EA-419E-A6D8-59190EA55268}" type="slidenum">
              <a:rPr lang="en-US" smtClean="0"/>
              <a:t>‹#›</a:t>
            </a:fld>
            <a:endParaRPr lang="en-US"/>
          </a:p>
        </p:txBody>
      </p:sp>
    </p:spTree>
    <p:extLst>
      <p:ext uri="{BB962C8B-B14F-4D97-AF65-F5344CB8AC3E}">
        <p14:creationId xmlns:p14="http://schemas.microsoft.com/office/powerpoint/2010/main" val="3798416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ue contenut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
        <p:nvSpPr>
          <p:cNvPr id="4" name="Content Placeholder 3"/>
          <p:cNvSpPr>
            <a:spLocks noGrp="1"/>
          </p:cNvSpPr>
          <p:nvPr>
            <p:ph sz="half" idx="2" hasCustomPrompt="1"/>
          </p:nvPr>
        </p:nvSpPr>
        <p:spPr>
          <a:xfrm>
            <a:off x="4323425" y="1600200"/>
            <a:ext cx="4202752" cy="4578658"/>
          </a:xfrm>
        </p:spPr>
        <p:txBody>
          <a:bodyPr/>
          <a:lstStyle>
            <a:lvl1pPr>
              <a:defRPr sz="1600"/>
            </a:lvl1pPr>
            <a:lvl2pPr>
              <a:defRPr sz="14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6"/>
          <p:cNvSpPr>
            <a:spLocks noGrp="1"/>
          </p:cNvSpPr>
          <p:nvPr>
            <p:ph type="sldNum" sz="quarter" idx="12"/>
          </p:nvPr>
        </p:nvSpPr>
        <p:spPr/>
        <p:txBody>
          <a:bodyPr/>
          <a:lstStyle/>
          <a:p>
            <a:fld id="{72C2BF82-A7EA-419E-A6D8-59190EA55268}" type="slidenum">
              <a:rPr lang="en-US" smtClean="0"/>
              <a:t>‹#›</a:t>
            </a:fld>
            <a:endParaRPr lang="en-US"/>
          </a:p>
        </p:txBody>
      </p:sp>
      <p:sp>
        <p:nvSpPr>
          <p:cNvPr id="8" name="Segnaposto immagine 2"/>
          <p:cNvSpPr>
            <a:spLocks noGrp="1"/>
          </p:cNvSpPr>
          <p:nvPr>
            <p:ph type="pic" idx="13" hasCustomPrompt="1"/>
          </p:nvPr>
        </p:nvSpPr>
        <p:spPr>
          <a:xfrm>
            <a:off x="1075764" y="1600200"/>
            <a:ext cx="3136195" cy="4546848"/>
          </a:xfrm>
          <a:prstGeom prst="rect">
            <a:avLst/>
          </a:prstGeo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extLst>
      <p:ext uri="{BB962C8B-B14F-4D97-AF65-F5344CB8AC3E}">
        <p14:creationId xmlns:p14="http://schemas.microsoft.com/office/powerpoint/2010/main" val="24461079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title" hasCustomPrompt="1"/>
          </p:nvPr>
        </p:nvSpPr>
        <p:spPr>
          <a:xfrm>
            <a:off x="1092062" y="1589197"/>
            <a:ext cx="7426024" cy="894289"/>
          </a:xfrm>
        </p:spPr>
        <p:txBody>
          <a:bodyPr/>
          <a:lstStyle>
            <a:lvl1pPr algn="ctr">
              <a:defRPr sz="4400"/>
            </a:lvl1pPr>
          </a:lstStyle>
          <a:p>
            <a:r>
              <a:rPr lang="it-IT" dirty="0" err="1" smtClean="0"/>
              <a:t>Thank</a:t>
            </a:r>
            <a:r>
              <a:rPr lang="it-IT" dirty="0" smtClean="0"/>
              <a:t> </a:t>
            </a:r>
            <a:r>
              <a:rPr lang="it-IT" dirty="0" err="1" smtClean="0"/>
              <a:t>You</a:t>
            </a:r>
            <a:r>
              <a:rPr lang="it-IT" dirty="0" smtClean="0"/>
              <a:t>!</a:t>
            </a:r>
            <a:endParaRPr lang="it-IT" dirty="0"/>
          </a:p>
        </p:txBody>
      </p:sp>
      <p:sp>
        <p:nvSpPr>
          <p:cNvPr id="3" name="Segnaposto numero diapositiva 2"/>
          <p:cNvSpPr>
            <a:spLocks noGrp="1"/>
          </p:cNvSpPr>
          <p:nvPr>
            <p:ph type="sldNum" sz="quarter" idx="10"/>
          </p:nvPr>
        </p:nvSpPr>
        <p:spPr/>
        <p:txBody>
          <a:bodyPr/>
          <a:lstStyle/>
          <a:p>
            <a:fld id="{72C2BF82-A7EA-419E-A6D8-59190EA55268}" type="slidenum">
              <a:rPr lang="en-US" smtClean="0"/>
              <a:pPr/>
              <a:t>‹#›</a:t>
            </a:fld>
            <a:endParaRPr lang="en-US" dirty="0"/>
          </a:p>
        </p:txBody>
      </p:sp>
      <p:sp>
        <p:nvSpPr>
          <p:cNvPr id="8" name="Text Box 3"/>
          <p:cNvSpPr txBox="1">
            <a:spLocks noChangeArrowheads="1"/>
          </p:cNvSpPr>
          <p:nvPr userDrawn="1"/>
        </p:nvSpPr>
        <p:spPr bwMode="auto">
          <a:xfrm>
            <a:off x="1090706" y="3211287"/>
            <a:ext cx="7470588" cy="1569660"/>
          </a:xfrm>
          <a:prstGeom prst="rect">
            <a:avLst/>
          </a:prstGeom>
          <a:noFill/>
          <a:ln w="9525">
            <a:noFill/>
            <a:miter lim="800000"/>
            <a:headEnd/>
            <a:tailEnd/>
          </a:ln>
        </p:spPr>
        <p:txBody>
          <a:bodyPr wrap="square">
            <a:spAutoFit/>
          </a:bodyPr>
          <a:lstStyle/>
          <a:p>
            <a:pPr algn="just">
              <a:lnSpc>
                <a:spcPct val="150000"/>
              </a:lnSpc>
              <a:buClr>
                <a:schemeClr val="bg1"/>
              </a:buClr>
              <a:tabLst>
                <a:tab pos="0" algn="l"/>
              </a:tabLst>
            </a:pPr>
            <a:r>
              <a:rPr lang="en-US" sz="800" dirty="0">
                <a:solidFill>
                  <a:schemeClr val="tx1">
                    <a:lumMod val="65000"/>
                    <a:lumOff val="35000"/>
                  </a:schemeClr>
                </a:solidFill>
                <a:latin typeface="Lucida Sans"/>
                <a:ea typeface="Arial Unicode MS" pitchFamily="34" charset="-128"/>
                <a:cs typeface="Arial Unicode MS" pitchFamily="34" charset="-128"/>
              </a:rPr>
              <a:t>This presentation contains statements that are neither reported financial results nor other historical information. These statements are forward-looking statements. These forward-looking statements rely on a number of assumptions and are subject to a number of risks and uncertainties, many of which are outside the control of Datalogic </a:t>
            </a:r>
            <a:r>
              <a:rPr lang="en-US" sz="800" dirty="0" err="1">
                <a:solidFill>
                  <a:schemeClr val="tx1">
                    <a:lumMod val="65000"/>
                    <a:lumOff val="35000"/>
                  </a:schemeClr>
                </a:solidFill>
                <a:latin typeface="Lucida Sans"/>
                <a:ea typeface="Arial Unicode MS" pitchFamily="34" charset="-128"/>
                <a:cs typeface="Arial Unicode MS" pitchFamily="34" charset="-128"/>
              </a:rPr>
              <a:t>S.p.A</a:t>
            </a:r>
            <a:r>
              <a:rPr lang="en-US" sz="800" dirty="0">
                <a:solidFill>
                  <a:schemeClr val="tx1">
                    <a:lumMod val="65000"/>
                    <a:lumOff val="35000"/>
                  </a:schemeClr>
                </a:solidFill>
                <a:latin typeface="Lucida Sans"/>
                <a:ea typeface="Arial Unicode MS" pitchFamily="34" charset="-128"/>
                <a:cs typeface="Arial Unicode MS" pitchFamily="34" charset="-128"/>
              </a:rPr>
              <a:t>., that could cause actual results to differ materially from those expressed in or implied by such statements, such as future market conditions, currency fluctuations, the behavior of other market participants and the actions of governmental and state regulators</a:t>
            </a:r>
          </a:p>
          <a:p>
            <a:pPr algn="just">
              <a:lnSpc>
                <a:spcPct val="150000"/>
              </a:lnSpc>
              <a:buClr>
                <a:schemeClr val="bg1"/>
              </a:buClr>
              <a:buFont typeface="Wingdings" pitchFamily="2" charset="2"/>
              <a:buNone/>
              <a:tabLst>
                <a:tab pos="0" algn="l"/>
              </a:tabLst>
            </a:pPr>
            <a:endParaRPr lang="en-US" sz="800" dirty="0">
              <a:solidFill>
                <a:schemeClr val="tx1">
                  <a:lumMod val="65000"/>
                  <a:lumOff val="35000"/>
                </a:schemeClr>
              </a:solidFill>
              <a:latin typeface="Lucida Sans"/>
              <a:ea typeface="Arial Unicode MS" pitchFamily="34" charset="-128"/>
              <a:cs typeface="Arial Unicode MS" pitchFamily="34" charset="-128"/>
            </a:endParaRPr>
          </a:p>
          <a:p>
            <a:pPr algn="just">
              <a:lnSpc>
                <a:spcPct val="150000"/>
              </a:lnSpc>
              <a:buClr>
                <a:schemeClr val="bg1"/>
              </a:buClr>
              <a:buFont typeface="Wingdings" pitchFamily="2" charset="2"/>
              <a:buNone/>
              <a:tabLst>
                <a:tab pos="0" algn="l"/>
              </a:tabLst>
            </a:pPr>
            <a:r>
              <a:rPr lang="en-US" sz="800" dirty="0">
                <a:solidFill>
                  <a:schemeClr val="tx1">
                    <a:lumMod val="65000"/>
                    <a:lumOff val="35000"/>
                  </a:schemeClr>
                </a:solidFill>
                <a:latin typeface="Lucida Sans"/>
                <a:ea typeface="Arial Unicode MS" pitchFamily="34" charset="-128"/>
                <a:cs typeface="Arial Unicode MS" pitchFamily="34" charset="-128"/>
              </a:rPr>
              <a:t>© </a:t>
            </a:r>
            <a:r>
              <a:rPr lang="en-US" sz="800" dirty="0" smtClean="0">
                <a:solidFill>
                  <a:schemeClr val="tx1">
                    <a:lumMod val="65000"/>
                    <a:lumOff val="35000"/>
                  </a:schemeClr>
                </a:solidFill>
                <a:latin typeface="Lucida Sans"/>
                <a:ea typeface="Arial Unicode MS" pitchFamily="34" charset="-128"/>
                <a:cs typeface="Arial Unicode MS" pitchFamily="34" charset="-128"/>
              </a:rPr>
              <a:t>2016 </a:t>
            </a:r>
            <a:r>
              <a:rPr lang="en-US" sz="800" dirty="0">
                <a:solidFill>
                  <a:schemeClr val="tx1">
                    <a:lumMod val="65000"/>
                    <a:lumOff val="35000"/>
                  </a:schemeClr>
                </a:solidFill>
                <a:latin typeface="Lucida Sans"/>
                <a:ea typeface="Arial Unicode MS" pitchFamily="34" charset="-128"/>
                <a:cs typeface="Arial Unicode MS" pitchFamily="34" charset="-128"/>
              </a:rPr>
              <a:t>Datalogic </a:t>
            </a:r>
            <a:r>
              <a:rPr lang="en-US" sz="800" dirty="0" err="1">
                <a:solidFill>
                  <a:schemeClr val="tx1">
                    <a:lumMod val="65000"/>
                    <a:lumOff val="35000"/>
                  </a:schemeClr>
                </a:solidFill>
                <a:latin typeface="Lucida Sans"/>
                <a:ea typeface="Arial Unicode MS" pitchFamily="34" charset="-128"/>
                <a:cs typeface="Arial Unicode MS" pitchFamily="34" charset="-128"/>
              </a:rPr>
              <a:t>S.p.A</a:t>
            </a:r>
            <a:r>
              <a:rPr lang="en-US" sz="800" dirty="0">
                <a:solidFill>
                  <a:schemeClr val="tx1">
                    <a:lumMod val="65000"/>
                    <a:lumOff val="35000"/>
                  </a:schemeClr>
                </a:solidFill>
                <a:latin typeface="Lucida Sans"/>
                <a:ea typeface="Arial Unicode MS" pitchFamily="34" charset="-128"/>
                <a:cs typeface="Arial Unicode MS" pitchFamily="34" charset="-128"/>
              </a:rPr>
              <a:t>. - All rights reserved. • Protected to the fullest extent under U.S. and international laws. • Copying, or altering of this document is prohibited without express written consent from Datalogic </a:t>
            </a:r>
            <a:r>
              <a:rPr lang="en-US" sz="800" dirty="0" err="1">
                <a:solidFill>
                  <a:schemeClr val="tx1">
                    <a:lumMod val="65000"/>
                    <a:lumOff val="35000"/>
                  </a:schemeClr>
                </a:solidFill>
                <a:latin typeface="Lucida Sans"/>
                <a:ea typeface="Arial Unicode MS" pitchFamily="34" charset="-128"/>
                <a:cs typeface="Arial Unicode MS" pitchFamily="34" charset="-128"/>
              </a:rPr>
              <a:t>S.p.A</a:t>
            </a:r>
            <a:r>
              <a:rPr lang="en-US" sz="800" dirty="0">
                <a:solidFill>
                  <a:schemeClr val="tx1">
                    <a:lumMod val="65000"/>
                    <a:lumOff val="35000"/>
                  </a:schemeClr>
                </a:solidFill>
                <a:latin typeface="Lucida Sans"/>
                <a:ea typeface="Arial Unicode MS" pitchFamily="34" charset="-128"/>
                <a:cs typeface="Arial Unicode MS" pitchFamily="34" charset="-128"/>
              </a:rPr>
              <a:t>. Datalogic and the Datalogic logo are registered trademarks of Datalogic </a:t>
            </a:r>
            <a:r>
              <a:rPr lang="en-US" sz="800" dirty="0" err="1">
                <a:solidFill>
                  <a:schemeClr val="tx1">
                    <a:lumMod val="65000"/>
                    <a:lumOff val="35000"/>
                  </a:schemeClr>
                </a:solidFill>
                <a:latin typeface="Lucida Sans"/>
                <a:ea typeface="Arial Unicode MS" pitchFamily="34" charset="-128"/>
                <a:cs typeface="Arial Unicode MS" pitchFamily="34" charset="-128"/>
              </a:rPr>
              <a:t>S.p.A</a:t>
            </a:r>
            <a:r>
              <a:rPr lang="en-US" sz="800" dirty="0">
                <a:solidFill>
                  <a:schemeClr val="tx1">
                    <a:lumMod val="65000"/>
                    <a:lumOff val="35000"/>
                  </a:schemeClr>
                </a:solidFill>
                <a:latin typeface="Lucida Sans"/>
                <a:ea typeface="Arial Unicode MS" pitchFamily="34" charset="-128"/>
                <a:cs typeface="Arial Unicode MS" pitchFamily="34" charset="-128"/>
              </a:rPr>
              <a:t>. in many countries, including the U.S.A. and the E.U. All other brand and product names may be trademarks of their respective owners. </a:t>
            </a:r>
            <a:endParaRPr lang="en-GB" sz="800" dirty="0">
              <a:solidFill>
                <a:schemeClr val="tx1">
                  <a:lumMod val="65000"/>
                  <a:lumOff val="35000"/>
                </a:schemeClr>
              </a:solidFill>
              <a:latin typeface="Lucida Sans"/>
              <a:ea typeface="Arial Unicode MS" pitchFamily="34" charset="-128"/>
              <a:cs typeface="Arial Unicode MS" pitchFamily="34" charset="-128"/>
            </a:endParaRPr>
          </a:p>
        </p:txBody>
      </p:sp>
      <p:sp>
        <p:nvSpPr>
          <p:cNvPr id="13" name="Segnaposto testo 12"/>
          <p:cNvSpPr>
            <a:spLocks noGrp="1"/>
          </p:cNvSpPr>
          <p:nvPr>
            <p:ph type="body" sz="quarter" idx="12" hasCustomPrompt="1"/>
          </p:nvPr>
        </p:nvSpPr>
        <p:spPr>
          <a:xfrm>
            <a:off x="5819681" y="4959246"/>
            <a:ext cx="2741613" cy="1175224"/>
          </a:xfrm>
        </p:spPr>
        <p:txBody>
          <a:bodyPr wrap="square"/>
          <a:lstStyle>
            <a:lvl1pPr marL="0" indent="0" algn="l" defTabSz="457200" rtl="0" eaLnBrk="1" latinLnBrk="0" hangingPunct="1">
              <a:lnSpc>
                <a:spcPct val="80000"/>
              </a:lnSpc>
              <a:buNone/>
              <a:defRPr sz="1600">
                <a:solidFill>
                  <a:schemeClr val="tx2"/>
                </a:solidFill>
              </a:defRPr>
            </a:lvl1pPr>
          </a:lstStyle>
          <a:p>
            <a:r>
              <a:rPr lang="it-IT" sz="1000" b="1" dirty="0" smtClean="0">
                <a:solidFill>
                  <a:schemeClr val="tx1">
                    <a:lumMod val="65000"/>
                    <a:lumOff val="35000"/>
                  </a:schemeClr>
                </a:solidFill>
                <a:latin typeface="Lucida Sans"/>
                <a:ea typeface="Arial Unicode MS" pitchFamily="34" charset="-128"/>
                <a:cs typeface="Arial Unicode MS" pitchFamily="34" charset="-128"/>
              </a:rPr>
              <a:t>Datalogic S.p.A.</a:t>
            </a:r>
          </a:p>
          <a:p>
            <a:r>
              <a:rPr lang="it-IT" sz="1000" dirty="0" smtClean="0">
                <a:solidFill>
                  <a:schemeClr val="tx1">
                    <a:lumMod val="65000"/>
                    <a:lumOff val="35000"/>
                  </a:schemeClr>
                </a:solidFill>
                <a:latin typeface="Lucida Sans"/>
                <a:ea typeface="Arial Unicode MS" pitchFamily="34" charset="-128"/>
                <a:cs typeface="Arial Unicode MS" pitchFamily="34" charset="-128"/>
              </a:rPr>
              <a:t>Via </a:t>
            </a:r>
            <a:r>
              <a:rPr lang="it-IT" sz="1000" dirty="0" err="1" smtClean="0">
                <a:solidFill>
                  <a:schemeClr val="tx1">
                    <a:lumMod val="65000"/>
                    <a:lumOff val="35000"/>
                  </a:schemeClr>
                </a:solidFill>
                <a:latin typeface="Lucida Sans"/>
                <a:ea typeface="Arial Unicode MS" pitchFamily="34" charset="-128"/>
                <a:cs typeface="Arial Unicode MS" pitchFamily="34" charset="-128"/>
              </a:rPr>
              <a:t>Candini</a:t>
            </a:r>
            <a:r>
              <a:rPr lang="it-IT" sz="1000" dirty="0" smtClean="0">
                <a:solidFill>
                  <a:schemeClr val="tx1">
                    <a:lumMod val="65000"/>
                    <a:lumOff val="35000"/>
                  </a:schemeClr>
                </a:solidFill>
                <a:latin typeface="Lucida Sans"/>
                <a:ea typeface="Arial Unicode MS" pitchFamily="34" charset="-128"/>
                <a:cs typeface="Arial Unicode MS" pitchFamily="34" charset="-128"/>
              </a:rPr>
              <a:t>, 2</a:t>
            </a:r>
          </a:p>
          <a:p>
            <a:r>
              <a:rPr lang="it-IT" sz="1000" dirty="0" smtClean="0">
                <a:solidFill>
                  <a:schemeClr val="tx1">
                    <a:lumMod val="65000"/>
                    <a:lumOff val="35000"/>
                  </a:schemeClr>
                </a:solidFill>
                <a:latin typeface="Lucida Sans"/>
                <a:ea typeface="Arial Unicode MS" pitchFamily="34" charset="-128"/>
                <a:cs typeface="Arial Unicode MS" pitchFamily="34" charset="-128"/>
              </a:rPr>
              <a:t>40012 Lippo di Calderara di Reno</a:t>
            </a:r>
          </a:p>
          <a:p>
            <a:r>
              <a:rPr lang="it-IT" sz="1000" dirty="0" smtClean="0">
                <a:solidFill>
                  <a:schemeClr val="tx1">
                    <a:lumMod val="65000"/>
                    <a:lumOff val="35000"/>
                  </a:schemeClr>
                </a:solidFill>
                <a:latin typeface="Lucida Sans"/>
                <a:ea typeface="Arial Unicode MS" pitchFamily="34" charset="-128"/>
                <a:cs typeface="Arial Unicode MS" pitchFamily="34" charset="-128"/>
              </a:rPr>
              <a:t>Bologna – </a:t>
            </a:r>
            <a:r>
              <a:rPr lang="it-IT" sz="1000" dirty="0" err="1" smtClean="0">
                <a:solidFill>
                  <a:schemeClr val="tx1">
                    <a:lumMod val="65000"/>
                    <a:lumOff val="35000"/>
                  </a:schemeClr>
                </a:solidFill>
                <a:latin typeface="Lucida Sans"/>
                <a:ea typeface="Arial Unicode MS" pitchFamily="34" charset="-128"/>
                <a:cs typeface="Arial Unicode MS" pitchFamily="34" charset="-128"/>
              </a:rPr>
              <a:t>Italy</a:t>
            </a:r>
            <a:endParaRPr lang="it-IT" sz="1000" dirty="0" smtClean="0">
              <a:solidFill>
                <a:schemeClr val="tx1">
                  <a:lumMod val="65000"/>
                  <a:lumOff val="35000"/>
                </a:schemeClr>
              </a:solidFill>
              <a:latin typeface="Lucida Sans"/>
              <a:ea typeface="Arial Unicode MS" pitchFamily="34" charset="-128"/>
              <a:cs typeface="Arial Unicode MS" pitchFamily="34" charset="-128"/>
            </a:endParaRPr>
          </a:p>
          <a:p>
            <a:r>
              <a:rPr lang="it-IT" sz="1000" dirty="0" smtClean="0">
                <a:solidFill>
                  <a:schemeClr val="tx1">
                    <a:lumMod val="65000"/>
                    <a:lumOff val="35000"/>
                  </a:schemeClr>
                </a:solidFill>
                <a:latin typeface="Lucida Sans"/>
                <a:ea typeface="Arial Unicode MS" pitchFamily="34" charset="-128"/>
                <a:cs typeface="Arial Unicode MS" pitchFamily="34" charset="-128"/>
              </a:rPr>
              <a:t>Tel. +39 051 3147011</a:t>
            </a:r>
          </a:p>
          <a:p>
            <a:pPr marL="0" algn="l" defTabSz="457200" rtl="0" eaLnBrk="1" latinLnBrk="0" hangingPunct="1"/>
            <a:r>
              <a:rPr lang="it-IT" sz="1000" kern="1200" dirty="0" smtClean="0">
                <a:solidFill>
                  <a:schemeClr val="tx1">
                    <a:lumMod val="65000"/>
                    <a:lumOff val="35000"/>
                  </a:schemeClr>
                </a:solidFill>
                <a:latin typeface="Lucida Sans"/>
                <a:ea typeface="Arial Unicode MS" pitchFamily="34" charset="-128"/>
                <a:cs typeface="Arial Unicode MS" pitchFamily="34" charset="-128"/>
              </a:rPr>
              <a:t>Fax +39 051 3147205</a:t>
            </a:r>
          </a:p>
          <a:p>
            <a:pPr marL="0" algn="l" defTabSz="457200" rtl="0" eaLnBrk="1" latinLnBrk="0" hangingPunct="1"/>
            <a:r>
              <a:rPr lang="it-IT" sz="1000" kern="1200" dirty="0" smtClean="0">
                <a:solidFill>
                  <a:schemeClr val="tx1">
                    <a:lumMod val="65000"/>
                    <a:lumOff val="35000"/>
                  </a:schemeClr>
                </a:solidFill>
                <a:latin typeface="Lucida Sans"/>
                <a:ea typeface="Arial Unicode MS" pitchFamily="34" charset="-128"/>
                <a:cs typeface="Arial Unicode MS" pitchFamily="34" charset="-128"/>
              </a:rPr>
              <a:t>E-mail </a:t>
            </a:r>
            <a:r>
              <a:rPr lang="en-US" sz="1000" kern="1200" dirty="0" smtClean="0">
                <a:solidFill>
                  <a:schemeClr val="tx1">
                    <a:lumMod val="65000"/>
                    <a:lumOff val="35000"/>
                  </a:schemeClr>
                </a:solidFill>
                <a:latin typeface="Lucida Sans"/>
                <a:ea typeface="Arial Unicode MS" pitchFamily="34" charset="-128"/>
                <a:cs typeface="Arial Unicode MS" pitchFamily="34" charset="-128"/>
                <a:hlinkClick r:id="rId3"/>
              </a:rPr>
              <a:t>corporate@datalogic.com</a:t>
            </a:r>
            <a:endParaRPr lang="en-US" sz="1000" kern="1200" dirty="0">
              <a:solidFill>
                <a:schemeClr val="tx1">
                  <a:lumMod val="65000"/>
                  <a:lumOff val="35000"/>
                </a:schemeClr>
              </a:solidFill>
              <a:latin typeface="Lucida Sans"/>
              <a:ea typeface="Arial Unicode MS" pitchFamily="34" charset="-128"/>
              <a:cs typeface="Arial Unicode MS" pitchFamily="34" charset="-128"/>
            </a:endParaRPr>
          </a:p>
        </p:txBody>
      </p:sp>
      <p:pic>
        <p:nvPicPr>
          <p:cNvPr id="10" name="Immagine 9"/>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207165" y="5079249"/>
            <a:ext cx="3403099" cy="603505"/>
          </a:xfrm>
          <a:prstGeom prst="rect">
            <a:avLst/>
          </a:prstGeom>
        </p:spPr>
      </p:pic>
    </p:spTree>
    <p:extLst>
      <p:ext uri="{BB962C8B-B14F-4D97-AF65-F5344CB8AC3E}">
        <p14:creationId xmlns:p14="http://schemas.microsoft.com/office/powerpoint/2010/main" val="3031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2062" y="537579"/>
            <a:ext cx="7426024" cy="894289"/>
          </a:xfrm>
          <a:prstGeom prst="rect">
            <a:avLst/>
          </a:prstGeom>
        </p:spPr>
        <p:txBody>
          <a:bodyPr vert="horz" lIns="91440" tIns="45720" rIns="91440" bIns="45720" rtlCol="0" anchor="t">
            <a:no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1092061" y="1600200"/>
            <a:ext cx="7426023"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6" name="Slide Number Placeholder 5"/>
          <p:cNvSpPr>
            <a:spLocks noGrp="1"/>
          </p:cNvSpPr>
          <p:nvPr>
            <p:ph type="sldNum" sz="quarter" idx="4"/>
          </p:nvPr>
        </p:nvSpPr>
        <p:spPr>
          <a:xfrm>
            <a:off x="4255296" y="6428462"/>
            <a:ext cx="390889" cy="328649"/>
          </a:xfrm>
          <a:prstGeom prst="rect">
            <a:avLst/>
          </a:prstGeom>
        </p:spPr>
        <p:txBody>
          <a:bodyPr vert="horz" lIns="91440" tIns="45720" rIns="91440" bIns="45720" rtlCol="0" anchor="ctr"/>
          <a:lstStyle>
            <a:lvl1pPr algn="l">
              <a:defRPr sz="1000" b="0">
                <a:solidFill>
                  <a:srgbClr val="002596"/>
                </a:solidFill>
                <a:latin typeface="LucidaSans Roman"/>
                <a:cs typeface="LucidaSans Roman"/>
              </a:defRPr>
            </a:lvl1pPr>
          </a:lstStyle>
          <a:p>
            <a:fld id="{72C2BF82-A7EA-419E-A6D8-59190EA55268}" type="slidenum">
              <a:rPr lang="en-US" smtClean="0"/>
              <a:pPr/>
              <a:t>‹#›</a:t>
            </a:fld>
            <a:endParaRPr lang="en-US" dirty="0"/>
          </a:p>
        </p:txBody>
      </p:sp>
    </p:spTree>
    <p:extLst>
      <p:ext uri="{BB962C8B-B14F-4D97-AF65-F5344CB8AC3E}">
        <p14:creationId xmlns:p14="http://schemas.microsoft.com/office/powerpoint/2010/main" val="1745163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1" r:id="rId5"/>
  </p:sldLayoutIdLst>
  <p:timing>
    <p:tnLst>
      <p:par>
        <p:cTn id="1" dur="indefinite" restart="never" nodeType="tmRoot"/>
      </p:par>
    </p:tnLst>
  </p:timing>
  <p:hf hdr="0" dt="0"/>
  <p:txStyles>
    <p:titleStyle>
      <a:lvl1pPr algn="l" defTabSz="914400" rtl="0" eaLnBrk="1" latinLnBrk="0" hangingPunct="1">
        <a:spcBef>
          <a:spcPct val="0"/>
        </a:spcBef>
        <a:buNone/>
        <a:defRPr sz="3200" b="0" kern="1200">
          <a:solidFill>
            <a:srgbClr val="002596"/>
          </a:solidFill>
          <a:latin typeface="Lucida Sans"/>
          <a:ea typeface="+mj-ea"/>
          <a:cs typeface="Lucida Sans"/>
        </a:defRPr>
      </a:lvl1pPr>
    </p:titleStyle>
    <p:bodyStyle>
      <a:lvl1pPr marL="342900" indent="-342900" algn="l" defTabSz="914400" rtl="0" eaLnBrk="1" latinLnBrk="0" hangingPunct="1">
        <a:spcBef>
          <a:spcPct val="20000"/>
        </a:spcBef>
        <a:buFont typeface="Wingdings" pitchFamily="2" charset="2"/>
        <a:buChar char="§"/>
        <a:defRPr sz="1600" kern="1200">
          <a:solidFill>
            <a:srgbClr val="595959"/>
          </a:solidFill>
          <a:latin typeface="Lucida Sans"/>
          <a:ea typeface="+mn-ea"/>
          <a:cs typeface="Lucida Sans"/>
        </a:defRPr>
      </a:lvl1pPr>
      <a:lvl2pPr marL="742950" indent="-285750" algn="l" defTabSz="914400" rtl="0" eaLnBrk="1" latinLnBrk="0" hangingPunct="1">
        <a:spcBef>
          <a:spcPct val="20000"/>
        </a:spcBef>
        <a:buFont typeface="Wingdings" pitchFamily="2" charset="2"/>
        <a:buChar char="§"/>
        <a:defRPr sz="1400" kern="1200">
          <a:solidFill>
            <a:srgbClr val="595959"/>
          </a:solidFill>
          <a:latin typeface="Lucida Sans"/>
          <a:ea typeface="+mn-ea"/>
          <a:cs typeface="Lucida Sans"/>
        </a:defRPr>
      </a:lvl2pPr>
      <a:lvl3pPr marL="1143000" indent="-228600" algn="l" defTabSz="914400" rtl="0" eaLnBrk="1" latinLnBrk="0" hangingPunct="1">
        <a:spcBef>
          <a:spcPct val="20000"/>
        </a:spcBef>
        <a:buFont typeface="Wingdings" pitchFamily="2" charset="2"/>
        <a:buChar char="§"/>
        <a:defRPr sz="1200" kern="1200">
          <a:solidFill>
            <a:srgbClr val="595959"/>
          </a:solidFill>
          <a:latin typeface="Lucida Sans"/>
          <a:ea typeface="+mn-ea"/>
          <a:cs typeface="Lucida Sans"/>
        </a:defRPr>
      </a:lvl3pPr>
      <a:lvl4pPr marL="1600200" indent="-228600" algn="l" defTabSz="914400" rtl="0" eaLnBrk="1" latinLnBrk="0" hangingPunct="1">
        <a:spcBef>
          <a:spcPct val="20000"/>
        </a:spcBef>
        <a:buFont typeface="Wingdings" pitchFamily="2" charset="2"/>
        <a:buChar char="§"/>
        <a:defRPr sz="1200" kern="1200">
          <a:solidFill>
            <a:srgbClr val="595959"/>
          </a:solidFill>
          <a:latin typeface="Lucida Sans"/>
          <a:ea typeface="+mn-ea"/>
          <a:cs typeface="Lucida Sans"/>
        </a:defRPr>
      </a:lvl4pPr>
      <a:lvl5pPr marL="2057400" indent="-228600" algn="l" defTabSz="914400" rtl="0" eaLnBrk="1" latinLnBrk="0" hangingPunct="1">
        <a:spcBef>
          <a:spcPct val="20000"/>
        </a:spcBef>
        <a:buFont typeface="Wingdings" pitchFamily="2" charset="2"/>
        <a:buChar char="§"/>
        <a:defRPr sz="1200" kern="1200">
          <a:solidFill>
            <a:srgbClr val="595959"/>
          </a:solidFill>
          <a:latin typeface="Lucida Sans"/>
          <a:ea typeface="+mn-ea"/>
          <a:cs typeface="Lucida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corporate@datalogic.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olo 1"/>
          <p:cNvSpPr>
            <a:spLocks noGrp="1"/>
          </p:cNvSpPr>
          <p:nvPr>
            <p:ph type="ctrTitle"/>
          </p:nvPr>
        </p:nvSpPr>
        <p:spPr>
          <a:xfrm>
            <a:off x="880947" y="2472873"/>
            <a:ext cx="8163342" cy="2244093"/>
          </a:xfrm>
        </p:spPr>
        <p:txBody>
          <a:bodyPr/>
          <a:lstStyle/>
          <a:p>
            <a:r>
              <a:rPr lang="it-IT" dirty="0" smtClean="0"/>
              <a:t>Introdution about Jazz</a:t>
            </a:r>
            <a:br>
              <a:rPr lang="it-IT" dirty="0" smtClean="0"/>
            </a:br>
            <a:r>
              <a:rPr lang="it-IT" dirty="0" smtClean="0"/>
              <a:t>Change &amp; Configuration Management</a:t>
            </a:r>
            <a:endParaRPr lang="it-IT" dirty="0"/>
          </a:p>
        </p:txBody>
      </p:sp>
      <p:sp>
        <p:nvSpPr>
          <p:cNvPr id="3" name="Segnaposto testo 2"/>
          <p:cNvSpPr>
            <a:spLocks noGrp="1"/>
          </p:cNvSpPr>
          <p:nvPr>
            <p:ph type="body" sz="quarter" idx="14"/>
          </p:nvPr>
        </p:nvSpPr>
        <p:spPr/>
        <p:txBody>
          <a:bodyPr/>
          <a:lstStyle/>
          <a:p>
            <a:r>
              <a:rPr lang="it-IT" dirty="0" smtClean="0"/>
              <a:t>HCMC, Jun 2016</a:t>
            </a:r>
            <a:endParaRPr lang="it-IT" dirty="0"/>
          </a:p>
        </p:txBody>
      </p:sp>
    </p:spTree>
    <p:extLst>
      <p:ext uri="{BB962C8B-B14F-4D97-AF65-F5344CB8AC3E}">
        <p14:creationId xmlns:p14="http://schemas.microsoft.com/office/powerpoint/2010/main" val="19413556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smtClean="0"/>
              <a:t>Work Items</a:t>
            </a:r>
            <a:endParaRPr lang="en-GB" dirty="0"/>
          </a:p>
        </p:txBody>
      </p:sp>
      <p:sp>
        <p:nvSpPr>
          <p:cNvPr id="3" name="Segnaposto numero diapositiva 2"/>
          <p:cNvSpPr>
            <a:spLocks noGrp="1"/>
          </p:cNvSpPr>
          <p:nvPr>
            <p:ph type="sldNum" sz="quarter" idx="12"/>
          </p:nvPr>
        </p:nvSpPr>
        <p:spPr/>
        <p:txBody>
          <a:bodyPr/>
          <a:lstStyle/>
          <a:p>
            <a:fld id="{72C2BF82-A7EA-419E-A6D8-59190EA55268}" type="slidenum">
              <a:rPr lang="en-US" smtClean="0"/>
              <a:t>10</a:t>
            </a:fld>
            <a:endParaRPr lang="en-US"/>
          </a:p>
        </p:txBody>
      </p:sp>
    </p:spTree>
    <p:extLst>
      <p:ext uri="{BB962C8B-B14F-4D97-AF65-F5344CB8AC3E}">
        <p14:creationId xmlns:p14="http://schemas.microsoft.com/office/powerpoint/2010/main" val="5159714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about Work Items</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684" y="1239659"/>
            <a:ext cx="6523356" cy="5247046"/>
          </a:xfrm>
        </p:spPr>
      </p:pic>
      <p:sp>
        <p:nvSpPr>
          <p:cNvPr id="3" name="Slide Number Placeholder 2"/>
          <p:cNvSpPr>
            <a:spLocks noGrp="1"/>
          </p:cNvSpPr>
          <p:nvPr>
            <p:ph type="sldNum" sz="quarter" idx="12"/>
          </p:nvPr>
        </p:nvSpPr>
        <p:spPr/>
        <p:txBody>
          <a:bodyPr/>
          <a:lstStyle/>
          <a:p>
            <a:fld id="{72C2BF82-A7EA-419E-A6D8-59190EA55268}" type="slidenum">
              <a:rPr lang="en-US" smtClean="0"/>
              <a:t>11</a:t>
            </a:fld>
            <a:endParaRPr lang="en-US"/>
          </a:p>
        </p:txBody>
      </p:sp>
    </p:spTree>
    <p:extLst>
      <p:ext uri="{BB962C8B-B14F-4D97-AF65-F5344CB8AC3E}">
        <p14:creationId xmlns:p14="http://schemas.microsoft.com/office/powerpoint/2010/main" val="4275119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Items</a:t>
            </a:r>
            <a:endParaRPr lang="en-US" dirty="0"/>
          </a:p>
        </p:txBody>
      </p:sp>
      <p:sp>
        <p:nvSpPr>
          <p:cNvPr id="3" name="Content Placeholder 2"/>
          <p:cNvSpPr>
            <a:spLocks noGrp="1"/>
          </p:cNvSpPr>
          <p:nvPr>
            <p:ph idx="1"/>
          </p:nvPr>
        </p:nvSpPr>
        <p:spPr>
          <a:xfrm>
            <a:off x="1092061" y="1600200"/>
            <a:ext cx="7426023" cy="4983480"/>
          </a:xfrm>
        </p:spPr>
        <p:txBody>
          <a:bodyPr/>
          <a:lstStyle/>
          <a:p>
            <a:pPr>
              <a:spcAft>
                <a:spcPts val="1200"/>
              </a:spcAft>
            </a:pPr>
            <a:r>
              <a:rPr lang="en-US" sz="2400" dirty="0" smtClean="0"/>
              <a:t>Dashboard of Work Items</a:t>
            </a:r>
          </a:p>
          <a:p>
            <a:r>
              <a:rPr lang="en-US" sz="2400" dirty="0" smtClean="0"/>
              <a:t>Query of Work Items</a:t>
            </a:r>
          </a:p>
          <a:p>
            <a:pPr lvl="1">
              <a:spcBef>
                <a:spcPts val="600"/>
              </a:spcBef>
            </a:pPr>
            <a:r>
              <a:rPr lang="en-US" sz="1800" dirty="0" smtClean="0"/>
              <a:t>Brower</a:t>
            </a:r>
          </a:p>
          <a:p>
            <a:pPr lvl="1">
              <a:spcBef>
                <a:spcPts val="600"/>
              </a:spcBef>
            </a:pPr>
            <a:r>
              <a:rPr lang="en-US" sz="1800" dirty="0" smtClean="0"/>
              <a:t>Create</a:t>
            </a:r>
          </a:p>
          <a:p>
            <a:pPr lvl="1">
              <a:spcBef>
                <a:spcPts val="600"/>
              </a:spcBef>
              <a:spcAft>
                <a:spcPts val="1200"/>
              </a:spcAft>
            </a:pPr>
            <a:r>
              <a:rPr lang="en-US" sz="1800" dirty="0" smtClean="0"/>
              <a:t>Export</a:t>
            </a:r>
          </a:p>
          <a:p>
            <a:r>
              <a:rPr lang="en-US" sz="2400" dirty="0" smtClean="0"/>
              <a:t>Create Work Item</a:t>
            </a:r>
          </a:p>
          <a:p>
            <a:pPr lvl="1">
              <a:spcBef>
                <a:spcPts val="600"/>
              </a:spcBef>
            </a:pPr>
            <a:r>
              <a:rPr lang="en-US" sz="1800" dirty="0" smtClean="0"/>
              <a:t>Defect</a:t>
            </a:r>
          </a:p>
          <a:p>
            <a:pPr lvl="1">
              <a:spcBef>
                <a:spcPts val="600"/>
              </a:spcBef>
            </a:pPr>
            <a:r>
              <a:rPr lang="en-US" sz="1800" dirty="0" smtClean="0"/>
              <a:t>Business Need</a:t>
            </a:r>
          </a:p>
          <a:p>
            <a:pPr lvl="1">
              <a:spcBef>
                <a:spcPts val="600"/>
              </a:spcBef>
            </a:pPr>
            <a:r>
              <a:rPr lang="en-US" sz="1800" dirty="0" smtClean="0"/>
              <a:t>Implementation Task</a:t>
            </a:r>
          </a:p>
          <a:p>
            <a:pPr lvl="1">
              <a:spcBef>
                <a:spcPts val="600"/>
              </a:spcBef>
            </a:pPr>
            <a:r>
              <a:rPr lang="en-US" sz="1800" dirty="0" smtClean="0"/>
              <a:t>Quality Task</a:t>
            </a:r>
          </a:p>
          <a:p>
            <a:pPr lvl="1">
              <a:spcBef>
                <a:spcPts val="600"/>
              </a:spcBef>
            </a:pPr>
            <a:r>
              <a:rPr lang="en-US" sz="1800" dirty="0" smtClean="0"/>
              <a:t>Requirement Task</a:t>
            </a:r>
          </a:p>
          <a:p>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12</a:t>
            </a:fld>
            <a:endParaRPr lang="en-US"/>
          </a:p>
        </p:txBody>
      </p:sp>
    </p:spTree>
    <p:extLst>
      <p:ext uri="{BB962C8B-B14F-4D97-AF65-F5344CB8AC3E}">
        <p14:creationId xmlns:p14="http://schemas.microsoft.com/office/powerpoint/2010/main" val="274957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Work Items</a:t>
            </a:r>
            <a:endParaRPr lang="en-US" dirty="0"/>
          </a:p>
        </p:txBody>
      </p:sp>
      <p:sp>
        <p:nvSpPr>
          <p:cNvPr id="3" name="Content Placeholder 2"/>
          <p:cNvSpPr>
            <a:spLocks noGrp="1"/>
          </p:cNvSpPr>
          <p:nvPr>
            <p:ph idx="1"/>
          </p:nvPr>
        </p:nvSpPr>
        <p:spPr/>
        <p:txBody>
          <a:bodyPr/>
          <a:lstStyle/>
          <a:p>
            <a:pPr>
              <a:spcBef>
                <a:spcPts val="600"/>
              </a:spcBef>
              <a:spcAft>
                <a:spcPts val="1200"/>
              </a:spcAft>
            </a:pPr>
            <a:r>
              <a:rPr lang="en-US" sz="2400" dirty="0" smtClean="0"/>
              <a:t>Defect</a:t>
            </a:r>
          </a:p>
          <a:p>
            <a:pPr>
              <a:spcBef>
                <a:spcPts val="600"/>
              </a:spcBef>
              <a:spcAft>
                <a:spcPts val="1200"/>
              </a:spcAft>
            </a:pPr>
            <a:r>
              <a:rPr lang="en-US" sz="2400" dirty="0" smtClean="0"/>
              <a:t>Business Need</a:t>
            </a:r>
          </a:p>
          <a:p>
            <a:pPr>
              <a:spcBef>
                <a:spcPts val="600"/>
              </a:spcBef>
              <a:spcAft>
                <a:spcPts val="1200"/>
              </a:spcAft>
            </a:pPr>
            <a:r>
              <a:rPr lang="en-US" sz="2400" dirty="0" smtClean="0"/>
              <a:t>Implementation Task</a:t>
            </a:r>
          </a:p>
          <a:p>
            <a:pPr>
              <a:spcBef>
                <a:spcPts val="600"/>
              </a:spcBef>
              <a:spcAft>
                <a:spcPts val="1200"/>
              </a:spcAft>
            </a:pPr>
            <a:r>
              <a:rPr lang="en-US" sz="2400" dirty="0" smtClean="0"/>
              <a:t>Quality Task</a:t>
            </a:r>
          </a:p>
          <a:p>
            <a:pPr>
              <a:spcBef>
                <a:spcPts val="600"/>
              </a:spcBef>
              <a:spcAft>
                <a:spcPts val="1200"/>
              </a:spcAft>
            </a:pPr>
            <a:r>
              <a:rPr lang="en-US" sz="2400" dirty="0" smtClean="0"/>
              <a:t>Requirement Task</a:t>
            </a:r>
          </a:p>
          <a:p>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13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7943" y="1305784"/>
            <a:ext cx="4147457" cy="5125313"/>
          </a:xfrm>
          <a:prstGeom prst="rect">
            <a:avLst/>
          </a:prstGeom>
        </p:spPr>
      </p:pic>
    </p:spTree>
    <p:extLst>
      <p:ext uri="{BB962C8B-B14F-4D97-AF65-F5344CB8AC3E}">
        <p14:creationId xmlns:p14="http://schemas.microsoft.com/office/powerpoint/2010/main" val="1312927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Items – Overview (1/2)</a:t>
            </a:r>
            <a:endParaRPr lang="en-US" dirty="0"/>
          </a:p>
        </p:txBody>
      </p:sp>
      <p:sp>
        <p:nvSpPr>
          <p:cNvPr id="3" name="Content Placeholder 2"/>
          <p:cNvSpPr>
            <a:spLocks noGrp="1"/>
          </p:cNvSpPr>
          <p:nvPr>
            <p:ph idx="1"/>
          </p:nvPr>
        </p:nvSpPr>
        <p:spPr/>
        <p:txBody>
          <a:bodyPr>
            <a:normAutofit/>
          </a:bodyPr>
          <a:lstStyle/>
          <a:p>
            <a:pPr>
              <a:spcBef>
                <a:spcPts val="600"/>
              </a:spcBef>
              <a:spcAft>
                <a:spcPts val="1200"/>
              </a:spcAft>
            </a:pPr>
            <a:r>
              <a:rPr lang="en-US" sz="2400" dirty="0" smtClean="0"/>
              <a:t>Summary</a:t>
            </a:r>
          </a:p>
          <a:p>
            <a:pPr>
              <a:spcBef>
                <a:spcPts val="600"/>
              </a:spcBef>
              <a:spcAft>
                <a:spcPts val="1200"/>
              </a:spcAft>
            </a:pPr>
            <a:r>
              <a:rPr lang="en-US" sz="2400" dirty="0" smtClean="0"/>
              <a:t>Overview</a:t>
            </a:r>
          </a:p>
          <a:p>
            <a:pPr>
              <a:spcBef>
                <a:spcPts val="600"/>
              </a:spcBef>
              <a:spcAft>
                <a:spcPts val="1200"/>
              </a:spcAft>
            </a:pPr>
            <a:r>
              <a:rPr lang="en-US" sz="2400" dirty="0" smtClean="0"/>
              <a:t>Links</a:t>
            </a:r>
          </a:p>
          <a:p>
            <a:pPr lvl="1">
              <a:spcBef>
                <a:spcPts val="0"/>
              </a:spcBef>
              <a:spcAft>
                <a:spcPts val="1200"/>
              </a:spcAft>
            </a:pPr>
            <a:r>
              <a:rPr lang="en-US" sz="2200" dirty="0" smtClean="0"/>
              <a:t>Attachments</a:t>
            </a:r>
          </a:p>
          <a:p>
            <a:pPr lvl="1">
              <a:spcBef>
                <a:spcPts val="0"/>
              </a:spcBef>
              <a:spcAft>
                <a:spcPts val="1200"/>
              </a:spcAft>
            </a:pPr>
            <a:r>
              <a:rPr lang="en-US" sz="2200" dirty="0" smtClean="0"/>
              <a:t>Relationships</a:t>
            </a:r>
          </a:p>
          <a:p>
            <a:pPr>
              <a:spcBef>
                <a:spcPts val="600"/>
              </a:spcBef>
              <a:spcAft>
                <a:spcPts val="1200"/>
              </a:spcAft>
            </a:pPr>
            <a:r>
              <a:rPr lang="en-US" sz="2400" dirty="0" smtClean="0"/>
              <a:t>Approvals</a:t>
            </a:r>
          </a:p>
          <a:p>
            <a:pPr>
              <a:spcBef>
                <a:spcPts val="600"/>
              </a:spcBef>
              <a:spcAft>
                <a:spcPts val="1200"/>
              </a:spcAft>
            </a:pPr>
            <a:r>
              <a:rPr lang="en-US" sz="2400" dirty="0" smtClean="0"/>
              <a:t>History</a:t>
            </a:r>
          </a:p>
          <a:p>
            <a:pPr>
              <a:spcBef>
                <a:spcPts val="600"/>
              </a:spcBef>
              <a:spcAft>
                <a:spcPts val="1200"/>
              </a:spcAft>
            </a:pPr>
            <a:r>
              <a:rPr lang="en-US" sz="2400" dirty="0" smtClean="0"/>
              <a:t>Time Tracking</a:t>
            </a:r>
          </a:p>
        </p:txBody>
      </p:sp>
      <p:sp>
        <p:nvSpPr>
          <p:cNvPr id="4" name="Slide Number Placeholder 3"/>
          <p:cNvSpPr>
            <a:spLocks noGrp="1"/>
          </p:cNvSpPr>
          <p:nvPr>
            <p:ph type="sldNum" sz="quarter" idx="12"/>
          </p:nvPr>
        </p:nvSpPr>
        <p:spPr/>
        <p:txBody>
          <a:bodyPr/>
          <a:lstStyle/>
          <a:p>
            <a:fld id="{72C2BF82-A7EA-419E-A6D8-59190EA55268}" type="slidenum">
              <a:rPr lang="en-US" smtClean="0"/>
              <a:t>14</a:t>
            </a:fld>
            <a:endParaRPr lang="en-US"/>
          </a:p>
        </p:txBody>
      </p:sp>
    </p:spTree>
    <p:extLst>
      <p:ext uri="{BB962C8B-B14F-4D97-AF65-F5344CB8AC3E}">
        <p14:creationId xmlns:p14="http://schemas.microsoft.com/office/powerpoint/2010/main" val="392432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Items – Overview (2/2)</a:t>
            </a:r>
            <a:endParaRPr lang="en-US" dirty="0"/>
          </a:p>
        </p:txBody>
      </p:sp>
      <p:sp>
        <p:nvSpPr>
          <p:cNvPr id="3" name="Content Placeholder 2"/>
          <p:cNvSpPr>
            <a:spLocks noGrp="1"/>
          </p:cNvSpPr>
          <p:nvPr>
            <p:ph idx="1"/>
          </p:nvPr>
        </p:nvSpPr>
        <p:spPr>
          <a:xfrm>
            <a:off x="1092061" y="1600200"/>
            <a:ext cx="7426023" cy="5095875"/>
          </a:xfrm>
        </p:spPr>
        <p:txBody>
          <a:bodyPr>
            <a:normAutofit/>
          </a:bodyPr>
          <a:lstStyle/>
          <a:p>
            <a:pPr>
              <a:spcAft>
                <a:spcPts val="600"/>
              </a:spcAft>
            </a:pPr>
            <a:r>
              <a:rPr lang="en-US" sz="2400" dirty="0" smtClean="0"/>
              <a:t>Summary</a:t>
            </a:r>
          </a:p>
          <a:p>
            <a:r>
              <a:rPr lang="en-US" sz="2400" dirty="0" smtClean="0"/>
              <a:t>Overview</a:t>
            </a:r>
          </a:p>
          <a:p>
            <a:pPr lvl="1"/>
            <a:r>
              <a:rPr lang="en-US" sz="2000" b="1" dirty="0" smtClean="0"/>
              <a:t>Details</a:t>
            </a:r>
          </a:p>
          <a:p>
            <a:pPr lvl="2"/>
            <a:r>
              <a:rPr lang="en-US" sz="1800" dirty="0" smtClean="0"/>
              <a:t>Field and Attributes</a:t>
            </a:r>
          </a:p>
          <a:p>
            <a:pPr lvl="1"/>
            <a:r>
              <a:rPr lang="en-US" sz="2000" b="1" dirty="0" smtClean="0"/>
              <a:t>Description</a:t>
            </a:r>
          </a:p>
          <a:p>
            <a:pPr lvl="1"/>
            <a:r>
              <a:rPr lang="en-US" sz="2000" b="1" dirty="0" smtClean="0"/>
              <a:t>Discussion</a:t>
            </a:r>
          </a:p>
          <a:p>
            <a:pPr lvl="2"/>
            <a:r>
              <a:rPr lang="en-US" sz="1800" dirty="0" smtClean="0"/>
              <a:t>External link</a:t>
            </a:r>
          </a:p>
          <a:p>
            <a:pPr lvl="2"/>
            <a:r>
              <a:rPr lang="en-US" sz="1800" dirty="0" smtClean="0"/>
              <a:t>User / Work Items</a:t>
            </a:r>
          </a:p>
          <a:p>
            <a:pPr lvl="2"/>
            <a:r>
              <a:rPr lang="en-US" sz="1800" dirty="0" smtClean="0"/>
              <a:t>Attachment – </a:t>
            </a:r>
            <a:r>
              <a:rPr lang="en-US" sz="1800" i="1" dirty="0" smtClean="0">
                <a:solidFill>
                  <a:schemeClr val="accent2"/>
                </a:solidFill>
              </a:rPr>
              <a:t>for defect’s evidences</a:t>
            </a:r>
          </a:p>
          <a:p>
            <a:pPr>
              <a:spcAft>
                <a:spcPts val="600"/>
              </a:spcAft>
            </a:pPr>
            <a:r>
              <a:rPr lang="en-US" sz="2400" dirty="0" smtClean="0"/>
              <a:t>Status</a:t>
            </a:r>
          </a:p>
          <a:p>
            <a:pPr>
              <a:spcAft>
                <a:spcPts val="600"/>
              </a:spcAft>
            </a:pPr>
            <a:r>
              <a:rPr lang="en-US" sz="2400" dirty="0" smtClean="0"/>
              <a:t>Subscribes</a:t>
            </a:r>
          </a:p>
        </p:txBody>
      </p:sp>
      <p:sp>
        <p:nvSpPr>
          <p:cNvPr id="4" name="Slide Number Placeholder 3"/>
          <p:cNvSpPr>
            <a:spLocks noGrp="1"/>
          </p:cNvSpPr>
          <p:nvPr>
            <p:ph type="sldNum" sz="quarter" idx="12"/>
          </p:nvPr>
        </p:nvSpPr>
        <p:spPr/>
        <p:txBody>
          <a:bodyPr/>
          <a:lstStyle/>
          <a:p>
            <a:fld id="{72C2BF82-A7EA-419E-A6D8-59190EA55268}" type="slidenum">
              <a:rPr lang="en-US" smtClean="0"/>
              <a:t>15</a:t>
            </a:fld>
            <a:endParaRPr lang="en-US"/>
          </a:p>
        </p:txBody>
      </p:sp>
    </p:spTree>
    <p:extLst>
      <p:ext uri="{BB962C8B-B14F-4D97-AF65-F5344CB8AC3E}">
        <p14:creationId xmlns:p14="http://schemas.microsoft.com/office/powerpoint/2010/main" val="368242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Items – Attachments </a:t>
            </a:r>
            <a:endParaRPr lang="en-US" dirty="0"/>
          </a:p>
        </p:txBody>
      </p:sp>
      <p:sp>
        <p:nvSpPr>
          <p:cNvPr id="3" name="Content Placeholder 2"/>
          <p:cNvSpPr>
            <a:spLocks noGrp="1"/>
          </p:cNvSpPr>
          <p:nvPr>
            <p:ph idx="1"/>
          </p:nvPr>
        </p:nvSpPr>
        <p:spPr/>
        <p:txBody>
          <a:bodyPr/>
          <a:lstStyle/>
          <a:p>
            <a:pPr marL="0" indent="0">
              <a:buNone/>
            </a:pPr>
            <a:r>
              <a:rPr lang="en-US" sz="2800" b="1" dirty="0" smtClean="0">
                <a:solidFill>
                  <a:schemeClr val="accent2"/>
                </a:solidFill>
              </a:rPr>
              <a:t>Policy and Rule</a:t>
            </a:r>
          </a:p>
          <a:p>
            <a:pPr>
              <a:spcBef>
                <a:spcPts val="1200"/>
              </a:spcBef>
            </a:pPr>
            <a:r>
              <a:rPr lang="en-US" sz="2400" b="1" dirty="0" smtClean="0"/>
              <a:t>Link</a:t>
            </a:r>
            <a:r>
              <a:rPr lang="en-US" sz="2400" dirty="0" smtClean="0"/>
              <a:t> Attachments</a:t>
            </a:r>
          </a:p>
          <a:p>
            <a:pPr lvl="1">
              <a:spcBef>
                <a:spcPts val="600"/>
              </a:spcBef>
              <a:spcAft>
                <a:spcPts val="1200"/>
              </a:spcAft>
            </a:pPr>
            <a:r>
              <a:rPr lang="en-US" sz="2200" dirty="0" smtClean="0"/>
              <a:t>Defect report and evidences of failure </a:t>
            </a:r>
          </a:p>
          <a:p>
            <a:pPr>
              <a:spcBef>
                <a:spcPts val="1200"/>
              </a:spcBef>
            </a:pPr>
            <a:r>
              <a:rPr lang="en-US" sz="2400" b="1" dirty="0" smtClean="0"/>
              <a:t>Discussion</a:t>
            </a:r>
            <a:r>
              <a:rPr lang="en-US" sz="2400" dirty="0" smtClean="0"/>
              <a:t> Attachments</a:t>
            </a:r>
          </a:p>
          <a:p>
            <a:pPr lvl="1">
              <a:spcBef>
                <a:spcPts val="600"/>
              </a:spcBef>
              <a:spcAft>
                <a:spcPts val="1200"/>
              </a:spcAft>
            </a:pPr>
            <a:r>
              <a:rPr lang="en-US" sz="2200" dirty="0" smtClean="0"/>
              <a:t>Arguments of appeal</a:t>
            </a:r>
          </a:p>
          <a:p>
            <a:pPr lvl="1">
              <a:spcBef>
                <a:spcPts val="600"/>
              </a:spcBef>
              <a:spcAft>
                <a:spcPts val="1200"/>
              </a:spcAft>
            </a:pPr>
            <a:r>
              <a:rPr lang="en-US" sz="2200" dirty="0" smtClean="0"/>
              <a:t>Research and Study</a:t>
            </a:r>
            <a:endParaRPr lang="en-US" sz="2200" dirty="0"/>
          </a:p>
        </p:txBody>
      </p:sp>
      <p:sp>
        <p:nvSpPr>
          <p:cNvPr id="4" name="Slide Number Placeholder 3"/>
          <p:cNvSpPr>
            <a:spLocks noGrp="1"/>
          </p:cNvSpPr>
          <p:nvPr>
            <p:ph type="sldNum" sz="quarter" idx="12"/>
          </p:nvPr>
        </p:nvSpPr>
        <p:spPr/>
        <p:txBody>
          <a:bodyPr/>
          <a:lstStyle/>
          <a:p>
            <a:fld id="{72C2BF82-A7EA-419E-A6D8-59190EA55268}" type="slidenum">
              <a:rPr lang="en-US" smtClean="0"/>
              <a:t>16</a:t>
            </a:fld>
            <a:endParaRPr lang="en-US"/>
          </a:p>
        </p:txBody>
      </p:sp>
    </p:spTree>
    <p:extLst>
      <p:ext uri="{BB962C8B-B14F-4D97-AF65-F5344CB8AC3E}">
        <p14:creationId xmlns:p14="http://schemas.microsoft.com/office/powerpoint/2010/main" val="1633478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Items - Relationships</a:t>
            </a:r>
            <a:endParaRPr lang="en-US" dirty="0"/>
          </a:p>
        </p:txBody>
      </p:sp>
      <p:sp>
        <p:nvSpPr>
          <p:cNvPr id="3" name="Content Placeholder 2"/>
          <p:cNvSpPr>
            <a:spLocks noGrp="1"/>
          </p:cNvSpPr>
          <p:nvPr>
            <p:ph idx="1"/>
          </p:nvPr>
        </p:nvSpPr>
        <p:spPr/>
        <p:txBody>
          <a:bodyPr>
            <a:normAutofit/>
          </a:bodyPr>
          <a:lstStyle/>
          <a:p>
            <a:pPr>
              <a:spcBef>
                <a:spcPts val="1200"/>
              </a:spcBef>
            </a:pPr>
            <a:r>
              <a:rPr lang="en-US" sz="2400" dirty="0" smtClean="0"/>
              <a:t>Relationships</a:t>
            </a:r>
          </a:p>
          <a:p>
            <a:pPr lvl="1">
              <a:spcAft>
                <a:spcPts val="600"/>
              </a:spcAft>
            </a:pPr>
            <a:r>
              <a:rPr lang="en-US" sz="2000" dirty="0" smtClean="0"/>
              <a:t>Relation</a:t>
            </a:r>
          </a:p>
          <a:p>
            <a:pPr lvl="1">
              <a:spcAft>
                <a:spcPts val="600"/>
              </a:spcAft>
            </a:pPr>
            <a:r>
              <a:rPr lang="en-US" sz="2000" dirty="0" smtClean="0"/>
              <a:t>Blocks / Depends On</a:t>
            </a:r>
          </a:p>
          <a:p>
            <a:pPr lvl="1">
              <a:spcAft>
                <a:spcPts val="600"/>
              </a:spcAft>
            </a:pPr>
            <a:r>
              <a:rPr lang="en-US" sz="2000" dirty="0" smtClean="0"/>
              <a:t>Resolves / Resolved By</a:t>
            </a:r>
          </a:p>
          <a:p>
            <a:pPr lvl="1">
              <a:spcAft>
                <a:spcPts val="600"/>
              </a:spcAft>
            </a:pPr>
            <a:r>
              <a:rPr lang="en-US" sz="2000" dirty="0" smtClean="0"/>
              <a:t>Parent  / Children</a:t>
            </a:r>
          </a:p>
          <a:p>
            <a:pPr lvl="1">
              <a:spcAft>
                <a:spcPts val="600"/>
              </a:spcAft>
            </a:pPr>
            <a:r>
              <a:rPr lang="en-US" sz="2000" dirty="0" smtClean="0"/>
              <a:t>Duplicated By / Duplicate Of</a:t>
            </a:r>
          </a:p>
          <a:p>
            <a:pPr lvl="1">
              <a:spcAft>
                <a:spcPts val="600"/>
              </a:spcAft>
            </a:pPr>
            <a:r>
              <a:rPr lang="en-US" sz="2000" dirty="0" smtClean="0"/>
              <a:t>Related Artifacts</a:t>
            </a:r>
          </a:p>
          <a:p>
            <a:pPr>
              <a:spcAft>
                <a:spcPts val="600"/>
              </a:spcAft>
            </a:pPr>
            <a:endParaRPr lang="en-US" sz="2400" dirty="0" smtClean="0"/>
          </a:p>
        </p:txBody>
      </p:sp>
      <p:sp>
        <p:nvSpPr>
          <p:cNvPr id="4" name="Slide Number Placeholder 3"/>
          <p:cNvSpPr>
            <a:spLocks noGrp="1"/>
          </p:cNvSpPr>
          <p:nvPr>
            <p:ph type="sldNum" sz="quarter" idx="12"/>
          </p:nvPr>
        </p:nvSpPr>
        <p:spPr/>
        <p:txBody>
          <a:bodyPr/>
          <a:lstStyle/>
          <a:p>
            <a:fld id="{72C2BF82-A7EA-419E-A6D8-59190EA55268}" type="slidenum">
              <a:rPr lang="en-US" smtClean="0"/>
              <a:t>17</a:t>
            </a:fld>
            <a:endParaRPr lang="en-US"/>
          </a:p>
        </p:txBody>
      </p:sp>
    </p:spTree>
    <p:extLst>
      <p:ext uri="{BB962C8B-B14F-4D97-AF65-F5344CB8AC3E}">
        <p14:creationId xmlns:p14="http://schemas.microsoft.com/office/powerpoint/2010/main" val="29322471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Items</a:t>
            </a:r>
            <a:endParaRPr lang="en-US" dirty="0"/>
          </a:p>
        </p:txBody>
      </p:sp>
      <p:sp>
        <p:nvSpPr>
          <p:cNvPr id="3" name="Content Placeholder 2"/>
          <p:cNvSpPr>
            <a:spLocks noGrp="1"/>
          </p:cNvSpPr>
          <p:nvPr>
            <p:ph idx="1"/>
          </p:nvPr>
        </p:nvSpPr>
        <p:spPr/>
        <p:txBody>
          <a:bodyPr/>
          <a:lstStyle/>
          <a:p>
            <a:pPr>
              <a:spcBef>
                <a:spcPts val="0"/>
              </a:spcBef>
              <a:spcAft>
                <a:spcPts val="1200"/>
              </a:spcAft>
            </a:pPr>
            <a:r>
              <a:rPr lang="en-US" sz="2400" dirty="0" smtClean="0"/>
              <a:t>Query</a:t>
            </a:r>
          </a:p>
          <a:p>
            <a:pPr lvl="1">
              <a:spcBef>
                <a:spcPts val="0"/>
              </a:spcBef>
              <a:spcAft>
                <a:spcPts val="1200"/>
              </a:spcAft>
            </a:pPr>
            <a:r>
              <a:rPr lang="en-US" sz="1800" dirty="0" smtClean="0"/>
              <a:t>Data filtering</a:t>
            </a:r>
          </a:p>
          <a:p>
            <a:pPr lvl="1">
              <a:spcBef>
                <a:spcPts val="0"/>
              </a:spcBef>
              <a:spcAft>
                <a:spcPts val="1200"/>
              </a:spcAft>
            </a:pPr>
            <a:r>
              <a:rPr lang="en-US" sz="1800" dirty="0" smtClean="0"/>
              <a:t>Can be static or dynamic</a:t>
            </a:r>
          </a:p>
          <a:p>
            <a:pPr>
              <a:spcBef>
                <a:spcPts val="0"/>
              </a:spcBef>
              <a:spcAft>
                <a:spcPts val="1200"/>
              </a:spcAft>
            </a:pPr>
            <a:r>
              <a:rPr lang="en-US" sz="2400" dirty="0" smtClean="0"/>
              <a:t>Jazz CCM</a:t>
            </a:r>
          </a:p>
          <a:p>
            <a:pPr lvl="1">
              <a:spcBef>
                <a:spcPts val="0"/>
              </a:spcBef>
              <a:spcAft>
                <a:spcPts val="1200"/>
              </a:spcAft>
            </a:pPr>
            <a:r>
              <a:rPr lang="en-US" sz="1800" dirty="0" smtClean="0"/>
              <a:t>Advantage points</a:t>
            </a:r>
          </a:p>
          <a:p>
            <a:pPr lvl="1">
              <a:spcBef>
                <a:spcPts val="0"/>
              </a:spcBef>
              <a:spcAft>
                <a:spcPts val="1200"/>
              </a:spcAft>
            </a:pPr>
            <a:r>
              <a:rPr lang="en-US" sz="1800" dirty="0" smtClean="0"/>
              <a:t>Disadvantage points</a:t>
            </a:r>
          </a:p>
          <a:p>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18</a:t>
            </a:fld>
            <a:endParaRPr lang="en-US"/>
          </a:p>
        </p:txBody>
      </p:sp>
    </p:spTree>
    <p:extLst>
      <p:ext uri="{BB962C8B-B14F-4D97-AF65-F5344CB8AC3E}">
        <p14:creationId xmlns:p14="http://schemas.microsoft.com/office/powerpoint/2010/main" val="3426096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Profile and Configurations</a:t>
            </a:r>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19</a:t>
            </a:fld>
            <a:endParaRPr lang="en-US"/>
          </a:p>
        </p:txBody>
      </p:sp>
    </p:spTree>
    <p:extLst>
      <p:ext uri="{BB962C8B-B14F-4D97-AF65-F5344CB8AC3E}">
        <p14:creationId xmlns:p14="http://schemas.microsoft.com/office/powerpoint/2010/main" val="1377062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Agenda</a:t>
            </a:r>
            <a:endParaRPr lang="it-IT" dirty="0"/>
          </a:p>
        </p:txBody>
      </p:sp>
      <p:sp>
        <p:nvSpPr>
          <p:cNvPr id="3" name="Segnaposto contenuto 2"/>
          <p:cNvSpPr>
            <a:spLocks noGrp="1"/>
          </p:cNvSpPr>
          <p:nvPr>
            <p:ph idx="1"/>
          </p:nvPr>
        </p:nvSpPr>
        <p:spPr/>
        <p:txBody>
          <a:bodyPr>
            <a:normAutofit/>
          </a:bodyPr>
          <a:lstStyle/>
          <a:p>
            <a:pPr>
              <a:spcBef>
                <a:spcPts val="0"/>
              </a:spcBef>
              <a:spcAft>
                <a:spcPts val="1200"/>
              </a:spcAft>
            </a:pPr>
            <a:r>
              <a:rPr lang="it-IT" sz="2400" dirty="0" smtClean="0"/>
              <a:t>Overview</a:t>
            </a:r>
          </a:p>
          <a:p>
            <a:pPr>
              <a:spcBef>
                <a:spcPts val="0"/>
              </a:spcBef>
              <a:spcAft>
                <a:spcPts val="1200"/>
              </a:spcAft>
            </a:pPr>
            <a:r>
              <a:rPr lang="it-IT" sz="2400" dirty="0" smtClean="0"/>
              <a:t>Dashboard and Widget</a:t>
            </a:r>
          </a:p>
          <a:p>
            <a:pPr>
              <a:spcBef>
                <a:spcPts val="0"/>
              </a:spcBef>
              <a:spcAft>
                <a:spcPts val="1200"/>
              </a:spcAft>
            </a:pPr>
            <a:r>
              <a:rPr lang="it-IT" sz="2400" dirty="0" smtClean="0"/>
              <a:t>Work Items</a:t>
            </a:r>
          </a:p>
          <a:p>
            <a:pPr>
              <a:spcBef>
                <a:spcPts val="0"/>
              </a:spcBef>
              <a:spcAft>
                <a:spcPts val="1200"/>
              </a:spcAft>
            </a:pPr>
            <a:r>
              <a:rPr lang="it-IT" sz="2400" dirty="0" smtClean="0"/>
              <a:t>Query</a:t>
            </a:r>
          </a:p>
          <a:p>
            <a:pPr>
              <a:spcBef>
                <a:spcPts val="0"/>
              </a:spcBef>
              <a:spcAft>
                <a:spcPts val="1200"/>
              </a:spcAft>
            </a:pPr>
            <a:r>
              <a:rPr lang="it-IT" sz="2400" dirty="0" smtClean="0"/>
              <a:t>Profile &amp; Configurations</a:t>
            </a:r>
          </a:p>
          <a:p>
            <a:pPr>
              <a:spcBef>
                <a:spcPts val="0"/>
              </a:spcBef>
              <a:spcAft>
                <a:spcPts val="1200"/>
              </a:spcAft>
            </a:pPr>
            <a:r>
              <a:rPr lang="it-IT" sz="2400" dirty="0" smtClean="0"/>
              <a:t>Demo &amp; Practice</a:t>
            </a:r>
          </a:p>
          <a:p>
            <a:pPr>
              <a:spcBef>
                <a:spcPts val="0"/>
              </a:spcBef>
              <a:spcAft>
                <a:spcPts val="1200"/>
              </a:spcAft>
            </a:pPr>
            <a:r>
              <a:rPr lang="it-IT" sz="2400" dirty="0" smtClean="0"/>
              <a:t>Q &amp; A</a:t>
            </a:r>
            <a:endParaRPr lang="it-IT" sz="2400" dirty="0"/>
          </a:p>
        </p:txBody>
      </p:sp>
      <p:sp>
        <p:nvSpPr>
          <p:cNvPr id="4" name="Segnaposto numero diapositiva 3"/>
          <p:cNvSpPr>
            <a:spLocks noGrp="1"/>
          </p:cNvSpPr>
          <p:nvPr>
            <p:ph type="sldNum" sz="quarter" idx="12"/>
          </p:nvPr>
        </p:nvSpPr>
        <p:spPr/>
        <p:txBody>
          <a:bodyPr/>
          <a:lstStyle/>
          <a:p>
            <a:fld id="{72C2BF82-A7EA-419E-A6D8-59190EA55268}" type="slidenum">
              <a:rPr lang="en-US" smtClean="0"/>
              <a:t>2</a:t>
            </a:fld>
            <a:endParaRPr lang="en-US"/>
          </a:p>
        </p:txBody>
      </p:sp>
    </p:spTree>
    <p:extLst>
      <p:ext uri="{BB962C8B-B14F-4D97-AF65-F5344CB8AC3E}">
        <p14:creationId xmlns:p14="http://schemas.microsoft.com/office/powerpoint/2010/main" val="6154976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Profile and Configurations</a:t>
            </a:r>
            <a:endParaRPr lang="en-US" dirty="0"/>
          </a:p>
        </p:txBody>
      </p:sp>
      <p:sp>
        <p:nvSpPr>
          <p:cNvPr id="3" name="Content Placeholder 2"/>
          <p:cNvSpPr>
            <a:spLocks noGrp="1"/>
          </p:cNvSpPr>
          <p:nvPr>
            <p:ph idx="1"/>
          </p:nvPr>
        </p:nvSpPr>
        <p:spPr/>
        <p:txBody>
          <a:bodyPr/>
          <a:lstStyle/>
          <a:p>
            <a:r>
              <a:rPr lang="en-US" sz="2400" dirty="0" smtClean="0"/>
              <a:t>Overview</a:t>
            </a:r>
          </a:p>
          <a:p>
            <a:pPr lvl="1">
              <a:spcBef>
                <a:spcPts val="600"/>
              </a:spcBef>
              <a:spcAft>
                <a:spcPts val="600"/>
              </a:spcAft>
            </a:pPr>
            <a:r>
              <a:rPr lang="en-US" sz="1800" dirty="0" smtClean="0"/>
              <a:t>Profile photo</a:t>
            </a:r>
          </a:p>
          <a:p>
            <a:pPr lvl="1">
              <a:spcBef>
                <a:spcPts val="600"/>
              </a:spcBef>
              <a:spcAft>
                <a:spcPts val="600"/>
              </a:spcAft>
            </a:pPr>
            <a:r>
              <a:rPr lang="en-US" sz="1800" dirty="0"/>
              <a:t>Repository </a:t>
            </a:r>
            <a:r>
              <a:rPr lang="en-US" sz="1800" dirty="0" smtClean="0"/>
              <a:t>Permissions</a:t>
            </a:r>
          </a:p>
          <a:p>
            <a:pPr lvl="1">
              <a:spcBef>
                <a:spcPts val="600"/>
              </a:spcBef>
              <a:spcAft>
                <a:spcPts val="1200"/>
              </a:spcAft>
            </a:pPr>
            <a:r>
              <a:rPr lang="en-US" sz="1800" dirty="0"/>
              <a:t>Client Access Licenses</a:t>
            </a:r>
          </a:p>
          <a:p>
            <a:r>
              <a:rPr lang="en-US" sz="2400" dirty="0"/>
              <a:t>Work Environment</a:t>
            </a:r>
          </a:p>
          <a:p>
            <a:pPr lvl="1">
              <a:spcBef>
                <a:spcPts val="600"/>
              </a:spcBef>
              <a:spcAft>
                <a:spcPts val="600"/>
              </a:spcAft>
            </a:pPr>
            <a:r>
              <a:rPr lang="en-US" sz="1800" dirty="0" smtClean="0"/>
              <a:t>Location</a:t>
            </a:r>
          </a:p>
          <a:p>
            <a:pPr lvl="1">
              <a:spcBef>
                <a:spcPts val="600"/>
              </a:spcBef>
              <a:spcAft>
                <a:spcPts val="600"/>
              </a:spcAft>
            </a:pPr>
            <a:r>
              <a:rPr lang="en-US" sz="1800" dirty="0" smtClean="0"/>
              <a:t>Days</a:t>
            </a:r>
          </a:p>
          <a:p>
            <a:pPr lvl="1">
              <a:spcBef>
                <a:spcPts val="600"/>
              </a:spcBef>
              <a:spcAft>
                <a:spcPts val="1200"/>
              </a:spcAft>
            </a:pPr>
            <a:r>
              <a:rPr lang="en-US" sz="1800" dirty="0" smtClean="0"/>
              <a:t>Allocations</a:t>
            </a:r>
          </a:p>
          <a:p>
            <a:r>
              <a:rPr lang="en-US" sz="2400" dirty="0"/>
              <a:t>Mail Configuration</a:t>
            </a:r>
          </a:p>
          <a:p>
            <a:pPr lvl="1"/>
            <a:r>
              <a:rPr lang="en-US" sz="1800" dirty="0" smtClean="0"/>
              <a:t>Notifications when needed</a:t>
            </a:r>
            <a:endParaRPr lang="en-US" sz="1800" dirty="0"/>
          </a:p>
        </p:txBody>
      </p:sp>
      <p:sp>
        <p:nvSpPr>
          <p:cNvPr id="4" name="Slide Number Placeholder 3"/>
          <p:cNvSpPr>
            <a:spLocks noGrp="1"/>
          </p:cNvSpPr>
          <p:nvPr>
            <p:ph type="sldNum" sz="quarter" idx="12"/>
          </p:nvPr>
        </p:nvSpPr>
        <p:spPr/>
        <p:txBody>
          <a:bodyPr/>
          <a:lstStyle/>
          <a:p>
            <a:fld id="{72C2BF82-A7EA-419E-A6D8-59190EA55268}" type="slidenum">
              <a:rPr lang="en-US" smtClean="0"/>
              <a:t>20</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6300" y="2114396"/>
            <a:ext cx="4343400" cy="3344033"/>
          </a:xfrm>
          <a:prstGeom prst="rect">
            <a:avLst/>
          </a:prstGeom>
        </p:spPr>
      </p:pic>
    </p:spTree>
    <p:extLst>
      <p:ext uri="{BB962C8B-B14F-4D97-AF65-F5344CB8AC3E}">
        <p14:creationId xmlns:p14="http://schemas.microsoft.com/office/powerpoint/2010/main" val="17873679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Mail Configuration</a:t>
            </a:r>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21</a:t>
            </a:fld>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900" y="1257147"/>
            <a:ext cx="5461000" cy="5339871"/>
          </a:xfrm>
        </p:spPr>
      </p:pic>
    </p:spTree>
    <p:extLst>
      <p:ext uri="{BB962C8B-B14F-4D97-AF65-F5344CB8AC3E}">
        <p14:creationId xmlns:p14="http://schemas.microsoft.com/office/powerpoint/2010/main" val="17676645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Demo and Practice</a:t>
            </a:r>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22</a:t>
            </a:fld>
            <a:endParaRPr lang="en-US"/>
          </a:p>
        </p:txBody>
      </p:sp>
    </p:spTree>
    <p:extLst>
      <p:ext uri="{BB962C8B-B14F-4D97-AF65-F5344CB8AC3E}">
        <p14:creationId xmlns:p14="http://schemas.microsoft.com/office/powerpoint/2010/main" val="2091936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and Practice</a:t>
            </a:r>
            <a:endParaRPr lang="en-US" dirty="0"/>
          </a:p>
        </p:txBody>
      </p:sp>
      <p:sp>
        <p:nvSpPr>
          <p:cNvPr id="3" name="Content Placeholder 2"/>
          <p:cNvSpPr>
            <a:spLocks noGrp="1"/>
          </p:cNvSpPr>
          <p:nvPr>
            <p:ph idx="1"/>
          </p:nvPr>
        </p:nvSpPr>
        <p:spPr/>
        <p:txBody>
          <a:bodyPr>
            <a:normAutofit/>
          </a:bodyPr>
          <a:lstStyle/>
          <a:p>
            <a:pPr>
              <a:spcAft>
                <a:spcPts val="1200"/>
              </a:spcAft>
            </a:pPr>
            <a:r>
              <a:rPr lang="en-US" sz="2400" dirty="0" smtClean="0"/>
              <a:t>Personal dashboard</a:t>
            </a:r>
          </a:p>
          <a:p>
            <a:pPr>
              <a:spcAft>
                <a:spcPts val="1200"/>
              </a:spcAft>
            </a:pPr>
            <a:r>
              <a:rPr lang="en-US" sz="2400" dirty="0" smtClean="0"/>
              <a:t>Work Items</a:t>
            </a:r>
          </a:p>
          <a:p>
            <a:pPr>
              <a:spcAft>
                <a:spcPts val="1200"/>
              </a:spcAft>
            </a:pPr>
            <a:r>
              <a:rPr lang="en-US" sz="2400" dirty="0" smtClean="0"/>
              <a:t>Query and Widget</a:t>
            </a:r>
            <a:endParaRPr lang="en-US" sz="2400" dirty="0"/>
          </a:p>
        </p:txBody>
      </p:sp>
      <p:sp>
        <p:nvSpPr>
          <p:cNvPr id="4" name="Slide Number Placeholder 3"/>
          <p:cNvSpPr>
            <a:spLocks noGrp="1"/>
          </p:cNvSpPr>
          <p:nvPr>
            <p:ph type="sldNum" sz="quarter" idx="12"/>
          </p:nvPr>
        </p:nvSpPr>
        <p:spPr/>
        <p:txBody>
          <a:bodyPr/>
          <a:lstStyle/>
          <a:p>
            <a:fld id="{72C2BF82-A7EA-419E-A6D8-59190EA55268}" type="slidenum">
              <a:rPr lang="en-US" smtClean="0"/>
              <a:t>23</a:t>
            </a:fld>
            <a:endParaRPr lang="en-US"/>
          </a:p>
        </p:txBody>
      </p:sp>
    </p:spTree>
    <p:extLst>
      <p:ext uri="{BB962C8B-B14F-4D97-AF65-F5344CB8AC3E}">
        <p14:creationId xmlns:p14="http://schemas.microsoft.com/office/powerpoint/2010/main" val="792651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about Jazz CCM</a:t>
            </a:r>
            <a:endParaRPr lang="en-US" dirty="0"/>
          </a:p>
        </p:txBody>
      </p:sp>
      <p:sp>
        <p:nvSpPr>
          <p:cNvPr id="3" name="Content Placeholder 2"/>
          <p:cNvSpPr>
            <a:spLocks noGrp="1"/>
          </p:cNvSpPr>
          <p:nvPr>
            <p:ph idx="1"/>
          </p:nvPr>
        </p:nvSpPr>
        <p:spPr>
          <a:xfrm>
            <a:off x="1092061" y="1600199"/>
            <a:ext cx="3479939" cy="3499505"/>
          </a:xfrm>
        </p:spPr>
        <p:txBody>
          <a:bodyPr>
            <a:noAutofit/>
          </a:bodyPr>
          <a:lstStyle/>
          <a:p>
            <a:pPr marL="0" indent="0" algn="ctr">
              <a:buNone/>
            </a:pPr>
            <a:r>
              <a:rPr lang="en-US" sz="19900" b="1" dirty="0" smtClean="0">
                <a:solidFill>
                  <a:schemeClr val="accent2"/>
                </a:solidFill>
              </a:rPr>
              <a:t>Q</a:t>
            </a:r>
            <a:endParaRPr lang="en-US" sz="19900" b="1" dirty="0">
              <a:solidFill>
                <a:schemeClr val="accent2"/>
              </a:solidFill>
            </a:endParaRPr>
          </a:p>
        </p:txBody>
      </p:sp>
      <p:sp>
        <p:nvSpPr>
          <p:cNvPr id="4" name="Slide Number Placeholder 3"/>
          <p:cNvSpPr>
            <a:spLocks noGrp="1"/>
          </p:cNvSpPr>
          <p:nvPr>
            <p:ph type="sldNum" sz="quarter" idx="12"/>
          </p:nvPr>
        </p:nvSpPr>
        <p:spPr/>
        <p:txBody>
          <a:bodyPr/>
          <a:lstStyle/>
          <a:p>
            <a:fld id="{72C2BF82-A7EA-419E-A6D8-59190EA55268}" type="slidenum">
              <a:rPr lang="en-US" smtClean="0"/>
              <a:t>24</a:t>
            </a:fld>
            <a:endParaRPr lang="en-US"/>
          </a:p>
        </p:txBody>
      </p:sp>
      <p:sp>
        <p:nvSpPr>
          <p:cNvPr id="5" name="Content Placeholder 2"/>
          <p:cNvSpPr txBox="1">
            <a:spLocks/>
          </p:cNvSpPr>
          <p:nvPr/>
        </p:nvSpPr>
        <p:spPr>
          <a:xfrm>
            <a:off x="4572001" y="1606550"/>
            <a:ext cx="3616959" cy="33515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Wingdings" pitchFamily="2" charset="2"/>
              <a:buChar char="§"/>
              <a:defRPr sz="1600" kern="1200">
                <a:solidFill>
                  <a:srgbClr val="595959"/>
                </a:solidFill>
                <a:latin typeface="Lucida Sans"/>
                <a:ea typeface="+mn-ea"/>
                <a:cs typeface="Lucida Sans"/>
              </a:defRPr>
            </a:lvl1pPr>
            <a:lvl2pPr marL="742950" indent="-285750" algn="l" defTabSz="914400" rtl="0" eaLnBrk="1" latinLnBrk="0" hangingPunct="1">
              <a:spcBef>
                <a:spcPct val="20000"/>
              </a:spcBef>
              <a:buFont typeface="Wingdings" pitchFamily="2" charset="2"/>
              <a:buChar char="§"/>
              <a:defRPr sz="1400" kern="1200">
                <a:solidFill>
                  <a:srgbClr val="595959"/>
                </a:solidFill>
                <a:latin typeface="Lucida Sans"/>
                <a:ea typeface="+mn-ea"/>
                <a:cs typeface="Lucida Sans"/>
              </a:defRPr>
            </a:lvl2pPr>
            <a:lvl3pPr marL="1143000" indent="-228600" algn="l" defTabSz="914400" rtl="0" eaLnBrk="1" latinLnBrk="0" hangingPunct="1">
              <a:spcBef>
                <a:spcPct val="20000"/>
              </a:spcBef>
              <a:buFont typeface="Wingdings" pitchFamily="2" charset="2"/>
              <a:buChar char="§"/>
              <a:defRPr sz="1200" kern="1200">
                <a:solidFill>
                  <a:srgbClr val="595959"/>
                </a:solidFill>
                <a:latin typeface="Lucida Sans"/>
                <a:ea typeface="+mn-ea"/>
                <a:cs typeface="Lucida Sans"/>
              </a:defRPr>
            </a:lvl3pPr>
            <a:lvl4pPr marL="1600200" indent="-228600" algn="l" defTabSz="914400" rtl="0" eaLnBrk="1" latinLnBrk="0" hangingPunct="1">
              <a:spcBef>
                <a:spcPct val="20000"/>
              </a:spcBef>
              <a:buFont typeface="Wingdings" pitchFamily="2" charset="2"/>
              <a:buChar char="§"/>
              <a:defRPr sz="1200" kern="1200">
                <a:solidFill>
                  <a:srgbClr val="595959"/>
                </a:solidFill>
                <a:latin typeface="Lucida Sans"/>
                <a:ea typeface="+mn-ea"/>
                <a:cs typeface="Lucida Sans"/>
              </a:defRPr>
            </a:lvl4pPr>
            <a:lvl5pPr marL="2057400" indent="-228600" algn="l" defTabSz="914400" rtl="0" eaLnBrk="1" latinLnBrk="0" hangingPunct="1">
              <a:spcBef>
                <a:spcPct val="20000"/>
              </a:spcBef>
              <a:buFont typeface="Wingdings" pitchFamily="2" charset="2"/>
              <a:buChar char="§"/>
              <a:defRPr sz="1200" kern="1200">
                <a:solidFill>
                  <a:srgbClr val="595959"/>
                </a:solidFill>
                <a:latin typeface="Lucida Sans"/>
                <a:ea typeface="+mn-ea"/>
                <a:cs typeface="Lucida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sz="19900" b="1" dirty="0" smtClean="0">
                <a:solidFill>
                  <a:schemeClr val="accent2"/>
                </a:solidFill>
              </a:rPr>
              <a:t>A</a:t>
            </a:r>
            <a:endParaRPr lang="en-US" sz="19900" b="1" dirty="0">
              <a:solidFill>
                <a:schemeClr val="accent2"/>
              </a:solidFill>
            </a:endParaRPr>
          </a:p>
        </p:txBody>
      </p:sp>
      <p:sp>
        <p:nvSpPr>
          <p:cNvPr id="7" name="Rectangle 6"/>
          <p:cNvSpPr/>
          <p:nvPr/>
        </p:nvSpPr>
        <p:spPr>
          <a:xfrm>
            <a:off x="4236011" y="3018135"/>
            <a:ext cx="671980"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&amp;</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610325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Thank You!</a:t>
            </a:r>
            <a:endParaRPr lang="it-IT" dirty="0"/>
          </a:p>
        </p:txBody>
      </p:sp>
      <p:sp>
        <p:nvSpPr>
          <p:cNvPr id="3" name="Segnaposto numero diapositiva 2"/>
          <p:cNvSpPr>
            <a:spLocks noGrp="1"/>
          </p:cNvSpPr>
          <p:nvPr>
            <p:ph type="sldNum" sz="quarter" idx="10"/>
          </p:nvPr>
        </p:nvSpPr>
        <p:spPr/>
        <p:txBody>
          <a:bodyPr/>
          <a:lstStyle/>
          <a:p>
            <a:fld id="{72C2BF82-A7EA-419E-A6D8-59190EA55268}" type="slidenum">
              <a:rPr lang="en-US" smtClean="0"/>
              <a:pPr/>
              <a:t>25</a:t>
            </a:fld>
            <a:endParaRPr lang="en-US" dirty="0"/>
          </a:p>
        </p:txBody>
      </p:sp>
      <p:sp>
        <p:nvSpPr>
          <p:cNvPr id="5" name="Segnaposto testo 12"/>
          <p:cNvSpPr>
            <a:spLocks noGrp="1"/>
          </p:cNvSpPr>
          <p:nvPr>
            <p:ph type="body" sz="quarter" idx="12"/>
          </p:nvPr>
        </p:nvSpPr>
        <p:spPr>
          <a:xfrm>
            <a:off x="5819681" y="4959246"/>
            <a:ext cx="2741613" cy="1175224"/>
          </a:xfrm>
        </p:spPr>
        <p:txBody>
          <a:bodyPr wrap="square"/>
          <a:lstStyle>
            <a:lvl1pPr marL="0" indent="0" algn="l" defTabSz="457200" rtl="0" eaLnBrk="1" latinLnBrk="0" hangingPunct="1">
              <a:lnSpc>
                <a:spcPct val="80000"/>
              </a:lnSpc>
              <a:buNone/>
              <a:defRPr sz="1600">
                <a:solidFill>
                  <a:schemeClr val="tx2"/>
                </a:solidFill>
              </a:defRPr>
            </a:lvl1pPr>
          </a:lstStyle>
          <a:p>
            <a:r>
              <a:rPr lang="it-IT" sz="1000" b="1" dirty="0" smtClean="0">
                <a:solidFill>
                  <a:schemeClr val="tx1">
                    <a:lumMod val="65000"/>
                    <a:lumOff val="35000"/>
                  </a:schemeClr>
                </a:solidFill>
                <a:latin typeface="Lucida Sans"/>
                <a:ea typeface="Arial Unicode MS" pitchFamily="34" charset="-128"/>
                <a:cs typeface="Arial Unicode MS" pitchFamily="34" charset="-128"/>
              </a:rPr>
              <a:t>Datalogic S.p.A.</a:t>
            </a:r>
          </a:p>
          <a:p>
            <a:r>
              <a:rPr lang="it-IT" sz="1000" dirty="0" smtClean="0">
                <a:solidFill>
                  <a:schemeClr val="tx1">
                    <a:lumMod val="65000"/>
                    <a:lumOff val="35000"/>
                  </a:schemeClr>
                </a:solidFill>
                <a:latin typeface="Lucida Sans"/>
                <a:ea typeface="Arial Unicode MS" pitchFamily="34" charset="-128"/>
                <a:cs typeface="Arial Unicode MS" pitchFamily="34" charset="-128"/>
              </a:rPr>
              <a:t>Via </a:t>
            </a:r>
            <a:r>
              <a:rPr lang="it-IT" sz="1000" dirty="0" err="1" smtClean="0">
                <a:solidFill>
                  <a:schemeClr val="tx1">
                    <a:lumMod val="65000"/>
                    <a:lumOff val="35000"/>
                  </a:schemeClr>
                </a:solidFill>
                <a:latin typeface="Lucida Sans"/>
                <a:ea typeface="Arial Unicode MS" pitchFamily="34" charset="-128"/>
                <a:cs typeface="Arial Unicode MS" pitchFamily="34" charset="-128"/>
              </a:rPr>
              <a:t>Candini</a:t>
            </a:r>
            <a:r>
              <a:rPr lang="it-IT" sz="1000" dirty="0" smtClean="0">
                <a:solidFill>
                  <a:schemeClr val="tx1">
                    <a:lumMod val="65000"/>
                    <a:lumOff val="35000"/>
                  </a:schemeClr>
                </a:solidFill>
                <a:latin typeface="Lucida Sans"/>
                <a:ea typeface="Arial Unicode MS" pitchFamily="34" charset="-128"/>
                <a:cs typeface="Arial Unicode MS" pitchFamily="34" charset="-128"/>
              </a:rPr>
              <a:t>, 2</a:t>
            </a:r>
          </a:p>
          <a:p>
            <a:r>
              <a:rPr lang="it-IT" sz="1000" dirty="0" smtClean="0">
                <a:solidFill>
                  <a:schemeClr val="tx1">
                    <a:lumMod val="65000"/>
                    <a:lumOff val="35000"/>
                  </a:schemeClr>
                </a:solidFill>
                <a:latin typeface="Lucida Sans"/>
                <a:ea typeface="Arial Unicode MS" pitchFamily="34" charset="-128"/>
                <a:cs typeface="Arial Unicode MS" pitchFamily="34" charset="-128"/>
              </a:rPr>
              <a:t>40012 Lippo di Calderara di Reno</a:t>
            </a:r>
          </a:p>
          <a:p>
            <a:r>
              <a:rPr lang="it-IT" sz="1000" dirty="0" smtClean="0">
                <a:solidFill>
                  <a:schemeClr val="tx1">
                    <a:lumMod val="65000"/>
                    <a:lumOff val="35000"/>
                  </a:schemeClr>
                </a:solidFill>
                <a:latin typeface="Lucida Sans"/>
                <a:ea typeface="Arial Unicode MS" pitchFamily="34" charset="-128"/>
                <a:cs typeface="Arial Unicode MS" pitchFamily="34" charset="-128"/>
              </a:rPr>
              <a:t>Bologna – </a:t>
            </a:r>
            <a:r>
              <a:rPr lang="it-IT" sz="1000" dirty="0" err="1" smtClean="0">
                <a:solidFill>
                  <a:schemeClr val="tx1">
                    <a:lumMod val="65000"/>
                    <a:lumOff val="35000"/>
                  </a:schemeClr>
                </a:solidFill>
                <a:latin typeface="Lucida Sans"/>
                <a:ea typeface="Arial Unicode MS" pitchFamily="34" charset="-128"/>
                <a:cs typeface="Arial Unicode MS" pitchFamily="34" charset="-128"/>
              </a:rPr>
              <a:t>Italy</a:t>
            </a:r>
            <a:endParaRPr lang="it-IT" sz="1000" dirty="0" smtClean="0">
              <a:solidFill>
                <a:schemeClr val="tx1">
                  <a:lumMod val="65000"/>
                  <a:lumOff val="35000"/>
                </a:schemeClr>
              </a:solidFill>
              <a:latin typeface="Lucida Sans"/>
              <a:ea typeface="Arial Unicode MS" pitchFamily="34" charset="-128"/>
              <a:cs typeface="Arial Unicode MS" pitchFamily="34" charset="-128"/>
            </a:endParaRPr>
          </a:p>
          <a:p>
            <a:r>
              <a:rPr lang="it-IT" sz="1000" dirty="0" smtClean="0">
                <a:solidFill>
                  <a:schemeClr val="tx1">
                    <a:lumMod val="65000"/>
                    <a:lumOff val="35000"/>
                  </a:schemeClr>
                </a:solidFill>
                <a:latin typeface="Lucida Sans"/>
                <a:ea typeface="Arial Unicode MS" pitchFamily="34" charset="-128"/>
                <a:cs typeface="Arial Unicode MS" pitchFamily="34" charset="-128"/>
              </a:rPr>
              <a:t>Tel. +39 051 3147011</a:t>
            </a:r>
          </a:p>
          <a:p>
            <a:pPr marL="0" algn="l" defTabSz="457200" rtl="0" eaLnBrk="1" latinLnBrk="0" hangingPunct="1"/>
            <a:r>
              <a:rPr lang="it-IT" sz="1000" kern="1200" dirty="0" smtClean="0">
                <a:solidFill>
                  <a:schemeClr val="tx1">
                    <a:lumMod val="65000"/>
                    <a:lumOff val="35000"/>
                  </a:schemeClr>
                </a:solidFill>
                <a:latin typeface="Lucida Sans"/>
                <a:ea typeface="Arial Unicode MS" pitchFamily="34" charset="-128"/>
                <a:cs typeface="Arial Unicode MS" pitchFamily="34" charset="-128"/>
              </a:rPr>
              <a:t>Fax +39 051 3147205</a:t>
            </a:r>
          </a:p>
          <a:p>
            <a:pPr marL="0" algn="l" defTabSz="457200" rtl="0" eaLnBrk="1" latinLnBrk="0" hangingPunct="1"/>
            <a:r>
              <a:rPr lang="it-IT" sz="1000" kern="1200" dirty="0" smtClean="0">
                <a:solidFill>
                  <a:schemeClr val="tx1">
                    <a:lumMod val="65000"/>
                    <a:lumOff val="35000"/>
                  </a:schemeClr>
                </a:solidFill>
                <a:latin typeface="Lucida Sans"/>
                <a:ea typeface="Arial Unicode MS" pitchFamily="34" charset="-128"/>
                <a:cs typeface="Arial Unicode MS" pitchFamily="34" charset="-128"/>
              </a:rPr>
              <a:t>E-mail  </a:t>
            </a:r>
            <a:r>
              <a:rPr lang="en-US" sz="1000" kern="1200" dirty="0" smtClean="0">
                <a:solidFill>
                  <a:schemeClr val="tx1">
                    <a:lumMod val="65000"/>
                    <a:lumOff val="35000"/>
                  </a:schemeClr>
                </a:solidFill>
                <a:latin typeface="Lucida Sans"/>
                <a:ea typeface="Arial Unicode MS" pitchFamily="34" charset="-128"/>
                <a:cs typeface="Arial Unicode MS" pitchFamily="34" charset="-128"/>
                <a:hlinkClick r:id="rId2"/>
              </a:rPr>
              <a:t>corporate@datalogic.com</a:t>
            </a:r>
            <a:endParaRPr lang="en-US" sz="1000" kern="1200" dirty="0">
              <a:solidFill>
                <a:schemeClr val="tx1">
                  <a:lumMod val="65000"/>
                  <a:lumOff val="35000"/>
                </a:schemeClr>
              </a:solidFill>
              <a:latin typeface="Lucida Sans"/>
              <a:ea typeface="Arial Unicode MS" pitchFamily="34" charset="-128"/>
              <a:cs typeface="Arial Unicode MS" pitchFamily="34" charset="-128"/>
            </a:endParaRPr>
          </a:p>
        </p:txBody>
      </p:sp>
    </p:spTree>
    <p:extLst>
      <p:ext uri="{BB962C8B-B14F-4D97-AF65-F5344CB8AC3E}">
        <p14:creationId xmlns:p14="http://schemas.microsoft.com/office/powerpoint/2010/main" val="2741152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Dashboard and Widget</a:t>
            </a:r>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3</a:t>
            </a:fld>
            <a:endParaRPr lang="en-US"/>
          </a:p>
        </p:txBody>
      </p:sp>
    </p:spTree>
    <p:extLst>
      <p:ext uri="{BB962C8B-B14F-4D97-AF65-F5344CB8AC3E}">
        <p14:creationId xmlns:p14="http://schemas.microsoft.com/office/powerpoint/2010/main" val="2274513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Dashboard</a:t>
            </a:r>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4</a:t>
            </a:fld>
            <a:endParaRPr lang="en-US"/>
          </a:p>
        </p:txBody>
      </p:sp>
      <p:sp>
        <p:nvSpPr>
          <p:cNvPr id="6" name="Content Placeholder 5"/>
          <p:cNvSpPr>
            <a:spLocks noGrp="1"/>
          </p:cNvSpPr>
          <p:nvPr>
            <p:ph idx="1"/>
          </p:nvPr>
        </p:nvSpPr>
        <p:spPr>
          <a:xfrm>
            <a:off x="1092061" y="1600200"/>
            <a:ext cx="7426023" cy="4841240"/>
          </a:xfrm>
        </p:spPr>
        <p:txBody>
          <a:bodyPr>
            <a:normAutofit/>
          </a:bodyPr>
          <a:lstStyle/>
          <a:p>
            <a:r>
              <a:rPr lang="en-US" sz="2400" dirty="0" smtClean="0"/>
              <a:t>Dashboard</a:t>
            </a:r>
          </a:p>
          <a:p>
            <a:pPr lvl="1">
              <a:spcAft>
                <a:spcPts val="1200"/>
              </a:spcAft>
            </a:pPr>
            <a:r>
              <a:rPr lang="en-US" sz="2000" dirty="0" smtClean="0"/>
              <a:t>Summary information for end-user</a:t>
            </a:r>
          </a:p>
          <a:p>
            <a:r>
              <a:rPr lang="en-US" sz="2400" dirty="0" smtClean="0"/>
              <a:t>Project dashboard</a:t>
            </a:r>
          </a:p>
          <a:p>
            <a:pPr lvl="1"/>
            <a:r>
              <a:rPr lang="en-US" sz="1800" dirty="0" smtClean="0"/>
              <a:t>Public information  for everyone</a:t>
            </a:r>
          </a:p>
          <a:p>
            <a:pPr lvl="1"/>
            <a:r>
              <a:rPr lang="en-US" sz="1800" dirty="0" smtClean="0"/>
              <a:t>Keeps all summary reports</a:t>
            </a:r>
          </a:p>
          <a:p>
            <a:pPr lvl="1">
              <a:spcAft>
                <a:spcPts val="1200"/>
              </a:spcAft>
            </a:pPr>
            <a:r>
              <a:rPr lang="en-US" sz="1800" dirty="0" smtClean="0"/>
              <a:t>Only Project Administrator can update and modify</a:t>
            </a:r>
          </a:p>
          <a:p>
            <a:r>
              <a:rPr lang="en-US" sz="2400" dirty="0" smtClean="0"/>
              <a:t>Personal dashboard</a:t>
            </a:r>
          </a:p>
          <a:p>
            <a:pPr lvl="1"/>
            <a:r>
              <a:rPr lang="en-US" sz="1800" dirty="0" smtClean="0"/>
              <a:t>Specific for every End-User</a:t>
            </a:r>
          </a:p>
          <a:p>
            <a:pPr lvl="1"/>
            <a:r>
              <a:rPr lang="en-US" sz="1800" dirty="0" smtClean="0"/>
              <a:t>With different way access</a:t>
            </a:r>
          </a:p>
          <a:p>
            <a:pPr lvl="1">
              <a:spcAft>
                <a:spcPts val="1200"/>
              </a:spcAft>
            </a:pPr>
            <a:r>
              <a:rPr lang="en-US" sz="1800" dirty="0" smtClean="0"/>
              <a:t>Customizable, it ups to you</a:t>
            </a:r>
          </a:p>
          <a:p>
            <a:r>
              <a:rPr lang="en-US" sz="2400" dirty="0" smtClean="0"/>
              <a:t>Widget</a:t>
            </a:r>
          </a:p>
          <a:p>
            <a:endParaRPr lang="en-US" sz="2000" dirty="0"/>
          </a:p>
        </p:txBody>
      </p:sp>
    </p:spTree>
    <p:extLst>
      <p:ext uri="{BB962C8B-B14F-4D97-AF65-F5344CB8AC3E}">
        <p14:creationId xmlns:p14="http://schemas.microsoft.com/office/powerpoint/2010/main" val="533457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fade">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fade">
                                      <p:cBhvr>
                                        <p:cTn id="36" dur="500"/>
                                        <p:tgtEl>
                                          <p:spTgt spid="6">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animEffect transition="in" filter="fade">
                                      <p:cBhvr>
                                        <p:cTn id="39" dur="500"/>
                                        <p:tgtEl>
                                          <p:spTgt spid="6">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animEffect transition="in" filter="fade">
                                      <p:cBhvr>
                                        <p:cTn id="42" dur="500"/>
                                        <p:tgtEl>
                                          <p:spTgt spid="6">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animEffect transition="in" filter="fade">
                                      <p:cBhvr>
                                        <p:cTn id="47"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Dashboard</a:t>
            </a:r>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5</a:t>
            </a:fld>
            <a:endParaRPr lang="en-US"/>
          </a:p>
        </p:txBody>
      </p:sp>
      <p:sp>
        <p:nvSpPr>
          <p:cNvPr id="6" name="Content Placeholder 5"/>
          <p:cNvSpPr>
            <a:spLocks noGrp="1"/>
          </p:cNvSpPr>
          <p:nvPr>
            <p:ph idx="1"/>
          </p:nvPr>
        </p:nvSpPr>
        <p:spPr>
          <a:xfrm>
            <a:off x="1092061" y="1600200"/>
            <a:ext cx="7550289" cy="4525963"/>
          </a:xfrm>
        </p:spPr>
        <p:txBody>
          <a:bodyPr>
            <a:normAutofit/>
          </a:bodyPr>
          <a:lstStyle/>
          <a:p>
            <a:r>
              <a:rPr lang="en-US" sz="1800" dirty="0" smtClean="0"/>
              <a:t>Shows after login to system</a:t>
            </a:r>
          </a:p>
          <a:p>
            <a:r>
              <a:rPr lang="en-US" sz="1800" dirty="0" smtClean="0"/>
              <a:t>Or access from Home menu to specific project selected</a:t>
            </a:r>
            <a:endParaRPr lang="en-US" sz="1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031" y="2361248"/>
            <a:ext cx="4575369" cy="388715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289" y="2361248"/>
            <a:ext cx="7027237" cy="3622992"/>
          </a:xfrm>
          <a:prstGeom prst="rect">
            <a:avLst/>
          </a:prstGeom>
        </p:spPr>
      </p:pic>
    </p:spTree>
    <p:extLst>
      <p:ext uri="{BB962C8B-B14F-4D97-AF65-F5344CB8AC3E}">
        <p14:creationId xmlns:p14="http://schemas.microsoft.com/office/powerpoint/2010/main" val="311213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par>
                          <p:cTn id="13" fill="hold">
                            <p:stCondLst>
                              <p:cond delay="500"/>
                            </p:stCondLst>
                            <p:childTnLst>
                              <p:par>
                                <p:cTn id="14" presetID="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Personal Dashboard</a:t>
            </a:r>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6</a:t>
            </a:fld>
            <a:endParaRPr lang="en-US"/>
          </a:p>
        </p:txBody>
      </p:sp>
      <p:sp>
        <p:nvSpPr>
          <p:cNvPr id="6" name="Content Placeholder 5"/>
          <p:cNvSpPr>
            <a:spLocks noGrp="1"/>
          </p:cNvSpPr>
          <p:nvPr>
            <p:ph idx="1"/>
          </p:nvPr>
        </p:nvSpPr>
        <p:spPr>
          <a:xfrm>
            <a:off x="1092061" y="1600201"/>
            <a:ext cx="7426023" cy="553720"/>
          </a:xfrm>
        </p:spPr>
        <p:txBody>
          <a:bodyPr>
            <a:normAutofit/>
          </a:bodyPr>
          <a:lstStyle/>
          <a:p>
            <a:r>
              <a:rPr lang="en-US" sz="1800" dirty="0" smtClean="0"/>
              <a:t>Home menu </a:t>
            </a:r>
            <a:r>
              <a:rPr lang="en-US" sz="1800" dirty="0" smtClean="0">
                <a:sym typeface="Wingdings" panose="05000000000000000000" pitchFamily="2" charset="2"/>
              </a:rPr>
              <a:t> Personal Dashboard</a:t>
            </a:r>
            <a:endParaRPr lang="en-US" sz="18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306" y="2611120"/>
            <a:ext cx="5409788" cy="301752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040" y="2298165"/>
            <a:ext cx="4693920" cy="404983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221" y="2280846"/>
            <a:ext cx="6587198" cy="3678067"/>
          </a:xfrm>
          <a:prstGeom prst="rect">
            <a:avLst/>
          </a:prstGeom>
        </p:spPr>
      </p:pic>
    </p:spTree>
    <p:extLst>
      <p:ext uri="{BB962C8B-B14F-4D97-AF65-F5344CB8AC3E}">
        <p14:creationId xmlns:p14="http://schemas.microsoft.com/office/powerpoint/2010/main" val="189644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
                                        </p:tgtEl>
                                        <p:attrNameLst>
                                          <p:attrName>style.visibility</p:attrName>
                                        </p:attrNameLst>
                                      </p:cBhvr>
                                      <p:to>
                                        <p:strVal val="hidden"/>
                                      </p:to>
                                    </p:set>
                                  </p:childTnLst>
                                </p:cTn>
                              </p:par>
                              <p:par>
                                <p:cTn id="12" presetID="21" presetClass="entr" presetSubtype="1"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heel(1)">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xit" presetSubtype="4" fill="hold" nodeType="clickEffect">
                                  <p:stCondLst>
                                    <p:cond delay="0"/>
                                  </p:stCondLst>
                                  <p:childTnLst>
                                    <p:anim calcmode="lin" valueType="num">
                                      <p:cBhvr additive="base">
                                        <p:cTn id="18" dur="500"/>
                                        <p:tgtEl>
                                          <p:spTgt spid="10"/>
                                        </p:tgtEl>
                                        <p:attrNameLst>
                                          <p:attrName>ppt_y</p:attrName>
                                        </p:attrNameLst>
                                      </p:cBhvr>
                                      <p:tavLst>
                                        <p:tav tm="0">
                                          <p:val>
                                            <p:strVal val="#ppt_y"/>
                                          </p:val>
                                        </p:tav>
                                        <p:tav tm="100000">
                                          <p:val>
                                            <p:strVal val="#ppt_y+#ppt_h*1.125000"/>
                                          </p:val>
                                        </p:tav>
                                      </p:tavLst>
                                    </p:anim>
                                    <p:animEffect transition="out" filter="wipe(down)">
                                      <p:cBhvr>
                                        <p:cTn id="19" dur="500"/>
                                        <p:tgtEl>
                                          <p:spTgt spid="10"/>
                                        </p:tgtEl>
                                      </p:cBhvr>
                                    </p:animEffect>
                                    <p:set>
                                      <p:cBhvr>
                                        <p:cTn id="20" dur="1" fill="hold">
                                          <p:stCondLst>
                                            <p:cond delay="499"/>
                                          </p:stCondLst>
                                        </p:cTn>
                                        <p:tgtEl>
                                          <p:spTgt spid="10"/>
                                        </p:tgtEl>
                                        <p:attrNameLst>
                                          <p:attrName>style.visibility</p:attrName>
                                        </p:attrNameLst>
                                      </p:cBhvr>
                                      <p:to>
                                        <p:strVal val="hidden"/>
                                      </p:to>
                                    </p:se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a:t>
            </a:r>
            <a:endParaRPr lang="en-US" dirty="0"/>
          </a:p>
        </p:txBody>
      </p:sp>
      <p:sp>
        <p:nvSpPr>
          <p:cNvPr id="3" name="Content Placeholder 2"/>
          <p:cNvSpPr>
            <a:spLocks noGrp="1"/>
          </p:cNvSpPr>
          <p:nvPr>
            <p:ph idx="1"/>
          </p:nvPr>
        </p:nvSpPr>
        <p:spPr/>
        <p:txBody>
          <a:bodyPr/>
          <a:lstStyle/>
          <a:p>
            <a:endParaRPr lang="en-US" dirty="0" smtClean="0"/>
          </a:p>
          <a:p>
            <a:pPr>
              <a:spcBef>
                <a:spcPts val="600"/>
              </a:spcBef>
              <a:spcAft>
                <a:spcPts val="600"/>
              </a:spcAft>
            </a:pPr>
            <a:r>
              <a:rPr lang="en-US" sz="1800" dirty="0" smtClean="0"/>
              <a:t>Build-in report template supports</a:t>
            </a:r>
          </a:p>
          <a:p>
            <a:pPr>
              <a:spcBef>
                <a:spcPts val="600"/>
              </a:spcBef>
              <a:spcAft>
                <a:spcPts val="600"/>
              </a:spcAft>
            </a:pPr>
            <a:r>
              <a:rPr lang="en-US" sz="1800" dirty="0" smtClean="0"/>
              <a:t>Distinguish Catalog with applications</a:t>
            </a:r>
            <a:endParaRPr lang="en-US" sz="1800" dirty="0"/>
          </a:p>
          <a:p>
            <a:pPr>
              <a:spcBef>
                <a:spcPts val="600"/>
              </a:spcBef>
              <a:spcAft>
                <a:spcPts val="600"/>
              </a:spcAft>
            </a:pPr>
            <a:r>
              <a:rPr lang="en-US" sz="1800" dirty="0" smtClean="0"/>
              <a:t>Select </a:t>
            </a:r>
            <a:r>
              <a:rPr lang="en-US" sz="1800" b="1" dirty="0" smtClean="0"/>
              <a:t>Catalog</a:t>
            </a:r>
            <a:r>
              <a:rPr lang="en-US" sz="1800" dirty="0" smtClean="0"/>
              <a:t> </a:t>
            </a:r>
            <a:r>
              <a:rPr lang="en-US" sz="1800" dirty="0" smtClean="0">
                <a:sym typeface="Wingdings" panose="05000000000000000000" pitchFamily="2" charset="2"/>
              </a:rPr>
              <a:t> </a:t>
            </a:r>
            <a:r>
              <a:rPr lang="en-US" sz="1800" b="1" dirty="0" smtClean="0">
                <a:sym typeface="Wingdings" panose="05000000000000000000" pitchFamily="2" charset="2"/>
              </a:rPr>
              <a:t>Category</a:t>
            </a:r>
          </a:p>
          <a:p>
            <a:pPr>
              <a:spcBef>
                <a:spcPts val="600"/>
              </a:spcBef>
              <a:spcAft>
                <a:spcPts val="600"/>
              </a:spcAft>
            </a:pPr>
            <a:r>
              <a:rPr lang="en-US" sz="1800" dirty="0" smtClean="0">
                <a:sym typeface="Wingdings" panose="05000000000000000000" pitchFamily="2" charset="2"/>
              </a:rPr>
              <a:t>Drag and Drop supports</a:t>
            </a:r>
            <a:endParaRPr lang="en-US" sz="1800" dirty="0"/>
          </a:p>
        </p:txBody>
      </p:sp>
      <p:sp>
        <p:nvSpPr>
          <p:cNvPr id="4" name="Slide Number Placeholder 3"/>
          <p:cNvSpPr>
            <a:spLocks noGrp="1"/>
          </p:cNvSpPr>
          <p:nvPr>
            <p:ph type="sldNum" sz="quarter" idx="12"/>
          </p:nvPr>
        </p:nvSpPr>
        <p:spPr/>
        <p:txBody>
          <a:bodyPr/>
          <a:lstStyle/>
          <a:p>
            <a:fld id="{72C2BF82-A7EA-419E-A6D8-59190EA55268}" type="slidenum">
              <a:rPr lang="en-US" smtClean="0"/>
              <a:t>7</a:t>
            </a:fld>
            <a:endParaRPr lang="en-US"/>
          </a:p>
        </p:txBody>
      </p:sp>
      <p:pic>
        <p:nvPicPr>
          <p:cNvPr id="8"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52" y="2936240"/>
            <a:ext cx="4239947" cy="3404807"/>
          </a:xfrm>
          <a:prstGeom prst="rect">
            <a:avLst/>
          </a:prstGeom>
        </p:spPr>
      </p:pic>
    </p:spTree>
    <p:extLst>
      <p:ext uri="{BB962C8B-B14F-4D97-AF65-F5344CB8AC3E}">
        <p14:creationId xmlns:p14="http://schemas.microsoft.com/office/powerpoint/2010/main" val="152360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 – Add new Widget</a:t>
            </a:r>
            <a:endParaRPr lang="en-US" dirty="0"/>
          </a:p>
        </p:txBody>
      </p:sp>
      <p:sp>
        <p:nvSpPr>
          <p:cNvPr id="4" name="Slide Number Placeholder 3"/>
          <p:cNvSpPr>
            <a:spLocks noGrp="1"/>
          </p:cNvSpPr>
          <p:nvPr>
            <p:ph type="sldNum" sz="quarter" idx="12"/>
          </p:nvPr>
        </p:nvSpPr>
        <p:spPr/>
        <p:txBody>
          <a:bodyPr/>
          <a:lstStyle/>
          <a:p>
            <a:fld id="{72C2BF82-A7EA-419E-A6D8-59190EA55268}" type="slidenum">
              <a:rPr lang="en-US" smtClean="0"/>
              <a:t>8</a:t>
            </a:fld>
            <a:endParaRPr lang="en-US"/>
          </a:p>
        </p:txBody>
      </p:sp>
      <p:pic>
        <p:nvPicPr>
          <p:cNvPr id="12" name="Content Placeholder 1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625" y="1530350"/>
            <a:ext cx="5885715" cy="3028572"/>
          </a:xfr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8540" y="4695605"/>
            <a:ext cx="2723810" cy="1571429"/>
          </a:xfrm>
          <a:prstGeom prst="rect">
            <a:avLst/>
          </a:prstGeom>
        </p:spPr>
      </p:pic>
    </p:spTree>
    <p:extLst>
      <p:ext uri="{BB962C8B-B14F-4D97-AF65-F5344CB8AC3E}">
        <p14:creationId xmlns:p14="http://schemas.microsoft.com/office/powerpoint/2010/main" val="37305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2"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right)">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Widget – System recommended</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578" y="1203960"/>
            <a:ext cx="7182727" cy="5166360"/>
          </a:xfrm>
        </p:spPr>
      </p:pic>
      <p:sp>
        <p:nvSpPr>
          <p:cNvPr id="4" name="Slide Number Placeholder 3"/>
          <p:cNvSpPr>
            <a:spLocks noGrp="1"/>
          </p:cNvSpPr>
          <p:nvPr>
            <p:ph type="sldNum" sz="quarter" idx="12"/>
          </p:nvPr>
        </p:nvSpPr>
        <p:spPr/>
        <p:txBody>
          <a:bodyPr/>
          <a:lstStyle/>
          <a:p>
            <a:fld id="{72C2BF82-A7EA-419E-A6D8-59190EA55268}" type="slidenum">
              <a:rPr lang="en-US" smtClean="0"/>
              <a:t>9</a:t>
            </a:fld>
            <a:endParaRPr lang="en-US"/>
          </a:p>
        </p:txBody>
      </p:sp>
    </p:spTree>
    <p:extLst>
      <p:ext uri="{BB962C8B-B14F-4D97-AF65-F5344CB8AC3E}">
        <p14:creationId xmlns:p14="http://schemas.microsoft.com/office/powerpoint/2010/main" val="3037344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Datalogic_2016">
  <a:themeElements>
    <a:clrScheme name="Elementare">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Template_Datalogic_2016</Template>
  <TotalTime>0</TotalTime>
  <Words>369</Words>
  <Application>Microsoft Office PowerPoint</Application>
  <PresentationFormat>On-screen Show (4:3)</PresentationFormat>
  <Paragraphs>153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Template_Datalogic_2016</vt:lpstr>
      <vt:lpstr>Introdution about Jazz Change &amp; Configuration Management</vt:lpstr>
      <vt:lpstr>Agenda</vt:lpstr>
      <vt:lpstr>Dashboard and Widget</vt:lpstr>
      <vt:lpstr>Dashboard</vt:lpstr>
      <vt:lpstr>Project Dashboard</vt:lpstr>
      <vt:lpstr>Personal Dashboard</vt:lpstr>
      <vt:lpstr>Widget</vt:lpstr>
      <vt:lpstr>Widget – Add new Widget</vt:lpstr>
      <vt:lpstr>Widget – System recommended</vt:lpstr>
      <vt:lpstr>Work Items</vt:lpstr>
      <vt:lpstr>Overview about Work Items</vt:lpstr>
      <vt:lpstr>Work Items</vt:lpstr>
      <vt:lpstr>Type of Work Items</vt:lpstr>
      <vt:lpstr>Work Items – Overview (1/2)</vt:lpstr>
      <vt:lpstr>Work Items – Overview (2/2)</vt:lpstr>
      <vt:lpstr>Work Items – Attachments </vt:lpstr>
      <vt:lpstr>Work Items - Relationships</vt:lpstr>
      <vt:lpstr>Work Items</vt:lpstr>
      <vt:lpstr>Profile and Configurations</vt:lpstr>
      <vt:lpstr>Profile and Configurations</vt:lpstr>
      <vt:lpstr>Mail Configuration</vt:lpstr>
      <vt:lpstr>Demo and Practice</vt:lpstr>
      <vt:lpstr>Demo and Practice</vt:lpstr>
      <vt:lpstr>Introduction about Jazz CCM</vt:lpstr>
      <vt:lpstr>Thank You!</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PPT template</dc:subject>
  <dc:creator/>
  <cp:lastModifiedBy/>
  <cp:revision>1</cp:revision>
  <dcterms:created xsi:type="dcterms:W3CDTF">2016-06-09T02:30:40Z</dcterms:created>
  <dcterms:modified xsi:type="dcterms:W3CDTF">2016-06-10T06:45:18Z</dcterms:modified>
</cp:coreProperties>
</file>