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96B-98DD-4049-AF58-162BFB8311C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6C6-8D43-429E-8F21-47C413D2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6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96B-98DD-4049-AF58-162BFB8311C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6C6-8D43-429E-8F21-47C413D2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7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96B-98DD-4049-AF58-162BFB8311C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6C6-8D43-429E-8F21-47C413D2E25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278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96B-98DD-4049-AF58-162BFB8311C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6C6-8D43-429E-8F21-47C413D2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72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96B-98DD-4049-AF58-162BFB8311C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6C6-8D43-429E-8F21-47C413D2E25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982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96B-98DD-4049-AF58-162BFB8311C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6C6-8D43-429E-8F21-47C413D2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41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96B-98DD-4049-AF58-162BFB8311C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6C6-8D43-429E-8F21-47C413D2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50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96B-98DD-4049-AF58-162BFB8311C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6C6-8D43-429E-8F21-47C413D2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96B-98DD-4049-AF58-162BFB8311C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6C6-8D43-429E-8F21-47C413D2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6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96B-98DD-4049-AF58-162BFB8311C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6C6-8D43-429E-8F21-47C413D2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3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96B-98DD-4049-AF58-162BFB8311C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6C6-8D43-429E-8F21-47C413D2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9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96B-98DD-4049-AF58-162BFB8311C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6C6-8D43-429E-8F21-47C413D2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5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96B-98DD-4049-AF58-162BFB8311C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6C6-8D43-429E-8F21-47C413D2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96B-98DD-4049-AF58-162BFB8311C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6C6-8D43-429E-8F21-47C413D2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0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96B-98DD-4049-AF58-162BFB8311C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6C6-8D43-429E-8F21-47C413D2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9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596B-98DD-4049-AF58-162BFB8311C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26C6-8D43-429E-8F21-47C413D2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9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C596B-98DD-4049-AF58-162BFB8311CB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3F26C6-8D43-429E-8F21-47C413D2E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7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2381" y="445105"/>
            <a:ext cx="7766936" cy="557687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43317" y="-483326"/>
            <a:ext cx="7668381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800" dirty="0" smtClean="0">
              <a:solidFill>
                <a:schemeClr val="accent4"/>
              </a:solidFill>
            </a:endParaRPr>
          </a:p>
          <a:p>
            <a:r>
              <a:rPr lang="en-US" sz="9600" dirty="0" smtClean="0">
                <a:solidFill>
                  <a:schemeClr val="bg1"/>
                </a:solidFill>
              </a:rPr>
              <a:t>Welcome </a:t>
            </a:r>
            <a:r>
              <a:rPr lang="en-US" sz="9600" dirty="0">
                <a:solidFill>
                  <a:schemeClr val="bg1"/>
                </a:solidFill>
              </a:rPr>
              <a:t>to </a:t>
            </a:r>
            <a:r>
              <a:rPr lang="en-US" sz="8800" dirty="0">
                <a:solidFill>
                  <a:schemeClr val="accent4"/>
                </a:solidFill>
              </a:rPr>
              <a:t/>
            </a:r>
            <a:br>
              <a:rPr lang="en-US" sz="8800" dirty="0">
                <a:solidFill>
                  <a:schemeClr val="accent4"/>
                </a:solidFill>
              </a:rPr>
            </a:br>
            <a:r>
              <a:rPr lang="en-US" sz="8800" dirty="0" smtClean="0">
                <a:solidFill>
                  <a:schemeClr val="accent4"/>
                </a:solidFill>
              </a:rPr>
              <a:t>	  </a:t>
            </a:r>
          </a:p>
          <a:p>
            <a:r>
              <a:rPr lang="en-US" sz="8800" dirty="0">
                <a:solidFill>
                  <a:schemeClr val="accent4"/>
                </a:solidFill>
              </a:rPr>
              <a:t> </a:t>
            </a:r>
            <a:r>
              <a:rPr lang="en-US" sz="8800" dirty="0" smtClean="0">
                <a:solidFill>
                  <a:schemeClr val="accent4"/>
                </a:solidFill>
              </a:rPr>
              <a:t>                   </a:t>
            </a:r>
            <a:r>
              <a:rPr lang="en-US" sz="9600" dirty="0" smtClean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accent4"/>
                </a:solidFill>
              </a:rPr>
              <a:t/>
            </a:r>
            <a:br>
              <a:rPr lang="en-US" dirty="0">
                <a:solidFill>
                  <a:schemeClr val="accent4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6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: textbox, </a:t>
            </a:r>
            <a:r>
              <a:rPr lang="en-US" dirty="0" err="1" smtClean="0"/>
              <a:t>combobox</a:t>
            </a:r>
            <a:r>
              <a:rPr lang="en-US" dirty="0" smtClean="0"/>
              <a:t>, </a:t>
            </a:r>
            <a:r>
              <a:rPr lang="en-US" dirty="0" err="1" smtClean="0"/>
              <a:t>nút</a:t>
            </a:r>
            <a:r>
              <a:rPr lang="en-US" dirty="0" smtClean="0"/>
              <a:t> camera</a:t>
            </a:r>
          </a:p>
          <a:p>
            <a:pPr lvl="1"/>
            <a:r>
              <a:rPr lang="en-US" dirty="0" smtClean="0"/>
              <a:t>-  </a:t>
            </a:r>
            <a:r>
              <a:rPr lang="en-US" dirty="0" err="1" smtClean="0"/>
              <a:t>Các</a:t>
            </a:r>
            <a:r>
              <a:rPr lang="en-US" dirty="0" smtClean="0"/>
              <a:t> Textbox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Combobox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,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endParaRPr lang="en-US" dirty="0" smtClean="0"/>
          </a:p>
          <a:p>
            <a:pPr lvl="1"/>
            <a:r>
              <a:rPr lang="en-US" dirty="0"/>
              <a:t>- </a:t>
            </a:r>
            <a:r>
              <a:rPr lang="en-US" dirty="0" err="1"/>
              <a:t>ibnCam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 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camera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chụp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28" y="4419967"/>
            <a:ext cx="562378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10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 smtClean="0"/>
              <a:t>: </a:t>
            </a:r>
            <a:r>
              <a:rPr lang="en-US" dirty="0" err="1" smtClean="0"/>
              <a:t>nút</a:t>
            </a:r>
            <a:r>
              <a:rPr lang="en-US" dirty="0" smtClean="0"/>
              <a:t> folder</a:t>
            </a:r>
            <a:endParaRPr lang="en-US" dirty="0"/>
          </a:p>
          <a:p>
            <a:pPr lvl="1"/>
            <a:r>
              <a:rPr lang="en-US" b="1" dirty="0" smtClean="0"/>
              <a:t>- </a:t>
            </a:r>
            <a:r>
              <a:rPr lang="en-US" b="1" dirty="0" err="1" smtClean="0"/>
              <a:t>ibnFol</a:t>
            </a:r>
            <a:r>
              <a:rPr lang="en-US" b="1" dirty="0" smtClean="0"/>
              <a:t>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0" y="3587263"/>
            <a:ext cx="6811107" cy="165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65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: </a:t>
            </a:r>
            <a:r>
              <a:rPr lang="en-US" dirty="0" err="1" smtClean="0"/>
              <a:t>nút</a:t>
            </a:r>
            <a:r>
              <a:rPr lang="en-US" dirty="0" smtClean="0"/>
              <a:t> save</a:t>
            </a:r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btnSave</a:t>
            </a:r>
            <a:r>
              <a:rPr lang="en-US" dirty="0" smtClean="0"/>
              <a:t>: 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điền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9" y="3317631"/>
            <a:ext cx="950265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131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: </a:t>
            </a:r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,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,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endParaRPr lang="en-US" dirty="0" smtClean="0"/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531" y="2159977"/>
            <a:ext cx="22955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635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55" y="3276599"/>
            <a:ext cx="5909529" cy="219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 descr="C:\Users\USER\Downloads\PP\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367" y="1230923"/>
            <a:ext cx="2847975" cy="465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12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Sửa</a:t>
            </a:r>
            <a:r>
              <a:rPr lang="en-US" dirty="0" smtClean="0"/>
              <a:t> san </a:t>
            </a:r>
            <a:r>
              <a:rPr lang="en-US" dirty="0" err="1" smtClean="0"/>
              <a:t>phẩm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8194" name="Picture 2" descr="C:\Users\USER\Downloads\PP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380" y="1142999"/>
            <a:ext cx="2297792" cy="451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46" y="3270006"/>
            <a:ext cx="7328753" cy="260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45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-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27" y="3223846"/>
            <a:ext cx="5243511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55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/>
              <a:t>hàng</a:t>
            </a:r>
            <a:r>
              <a:rPr lang="en-US" dirty="0"/>
              <a:t> : Thanh </a:t>
            </a:r>
            <a:r>
              <a:rPr lang="en-US" dirty="0" err="1"/>
              <a:t>toán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- Thanh </a:t>
            </a:r>
            <a:r>
              <a:rPr lang="en-US" dirty="0" err="1" smtClean="0"/>
              <a:t>toán</a:t>
            </a:r>
            <a:r>
              <a:rPr lang="en-US" dirty="0" smtClean="0"/>
              <a:t>: </a:t>
            </a:r>
          </a:p>
        </p:txBody>
      </p:sp>
      <p:pic>
        <p:nvPicPr>
          <p:cNvPr id="10242" name="Picture 2" descr="C:\Users\USER\Downloads\PP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571" y="1512278"/>
            <a:ext cx="2430731" cy="480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61" y="3051665"/>
            <a:ext cx="6611816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563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: </a:t>
            </a:r>
          </a:p>
        </p:txBody>
      </p:sp>
      <p:pic>
        <p:nvPicPr>
          <p:cNvPr id="12290" name="Picture 2" descr="C:\Users\USER\Downloads\PP\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767" y="1395046"/>
            <a:ext cx="2914650" cy="512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5" y="3275501"/>
            <a:ext cx="5538786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702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smtClean="0"/>
              <a:t>:Chi </a:t>
            </a:r>
            <a:r>
              <a:rPr lang="en-US" dirty="0" err="1" smtClean="0"/>
              <a:t>tết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-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: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49" y="3273669"/>
            <a:ext cx="682319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C:\Users\USER\Downloads\PP\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410" y="1371600"/>
            <a:ext cx="2695575" cy="494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97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Thành</a:t>
            </a: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</a:t>
            </a:r>
            <a:endParaRPr lang="en-US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54" y="357785"/>
            <a:ext cx="10726540" cy="5431762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    </a:t>
            </a:r>
            <a:endParaRPr lang="en-US" dirty="0"/>
          </a:p>
        </p:txBody>
      </p:sp>
      <p:sp>
        <p:nvSpPr>
          <p:cNvPr id="7" name="Rectangle: Rounded Corners 11">
            <a:extLst>
              <a:ext uri="{FF2B5EF4-FFF2-40B4-BE49-F238E27FC236}">
                <a16:creationId xmlns:a16="http://schemas.microsoft.com/office/drawing/2014/main" xmlns="" id="{7D2A6366-FF6C-47F2-B842-B9F516ACC7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02474" y="2160589"/>
            <a:ext cx="3833906" cy="2611038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 descr="Man">
            <a:extLst>
              <a:ext uri="{FF2B5EF4-FFF2-40B4-BE49-F238E27FC236}">
                <a16:creationId xmlns:a16="http://schemas.microsoft.com/office/drawing/2014/main" xmlns="" id="{39F6F031-D329-4BED-B8B6-4E8CD2177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7658" y="2510796"/>
            <a:ext cx="1872000" cy="1872000"/>
          </a:xfrm>
          <a:prstGeom prst="rect">
            <a:avLst/>
          </a:prstGeom>
        </p:spPr>
      </p:pic>
      <p:pic>
        <p:nvPicPr>
          <p:cNvPr id="9" name="Content Placeholder 15" descr="Woman">
            <a:extLst>
              <a:ext uri="{FF2B5EF4-FFF2-40B4-BE49-F238E27FC236}">
                <a16:creationId xmlns:a16="http://schemas.microsoft.com/office/drawing/2014/main" xmlns="" id="{E6DB5C5E-A7EB-4195-8BCB-954B0B96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16755" y="2510796"/>
            <a:ext cx="1872000" cy="1872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F785195-F603-446F-BDF7-58608605AB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2116755" y="2605385"/>
            <a:ext cx="0" cy="1872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4890876D-147F-4718-97A1-D749D03B8512}"/>
              </a:ext>
            </a:extLst>
          </p:cNvPr>
          <p:cNvSpPr txBox="1">
            <a:spLocks/>
          </p:cNvSpPr>
          <p:nvPr/>
        </p:nvSpPr>
        <p:spPr>
          <a:xfrm>
            <a:off x="5510893" y="-75068"/>
            <a:ext cx="5505450" cy="48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400"/>
              </a:spcAft>
              <a:buFont typeface="Wingdings 3" charset="2"/>
              <a:buNone/>
            </a:pP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  <a:cs typeface="Segoe UI" panose="020B0502040204020203" pitchFamily="34" charset="0"/>
            </a:endParaRPr>
          </a:p>
          <a:p>
            <a:pPr marL="0" indent="0">
              <a:spcAft>
                <a:spcPts val="2400"/>
              </a:spcAft>
              <a:buFont typeface="Wingdings 3" charset="2"/>
              <a:buNone/>
            </a:pP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Phan </a:t>
            </a:r>
            <a:r>
              <a:rPr lang="en-US" sz="3200" dirty="0" err="1" smtClean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Trung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3200" dirty="0" err="1" smtClean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Hiếu</a:t>
            </a: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  <a:cs typeface="Segoe UI" panose="020B0502040204020203" pitchFamily="34" charset="0"/>
            </a:endParaRPr>
          </a:p>
          <a:p>
            <a:pPr marL="0" indent="0">
              <a:spcAft>
                <a:spcPts val="2400"/>
              </a:spcAft>
              <a:buFont typeface="Wingdings 3" charset="2"/>
              <a:buNone/>
            </a:pPr>
            <a:r>
              <a:rPr lang="en-US" sz="3200" dirty="0" err="1" smtClean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Lê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3200" dirty="0" err="1" smtClean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Việt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3200" dirty="0" err="1" smtClean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Hoàng</a:t>
            </a: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  <a:cs typeface="Segoe UI" panose="020B0502040204020203" pitchFamily="34" charset="0"/>
            </a:endParaRPr>
          </a:p>
          <a:p>
            <a:pPr marL="0" indent="0">
              <a:spcAft>
                <a:spcPts val="2400"/>
              </a:spcAft>
              <a:buFont typeface="Wingdings 3" charset="2"/>
              <a:buNone/>
            </a:pPr>
            <a:r>
              <a:rPr lang="en-US" sz="3200" dirty="0" err="1" smtClean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Lê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 Minh </a:t>
            </a:r>
            <a:r>
              <a:rPr lang="en-US" sz="3200" dirty="0" err="1" smtClean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Tiến</a:t>
            </a:r>
            <a:endParaRPr lang="en-US" sz="3200" dirty="0" smtClean="0">
              <a:solidFill>
                <a:prstClr val="black">
                  <a:lumMod val="85000"/>
                  <a:lumOff val="15000"/>
                </a:prstClr>
              </a:solidFill>
              <a:cs typeface="Segoe UI" panose="020B0502040204020203" pitchFamily="34" charset="0"/>
            </a:endParaRPr>
          </a:p>
          <a:p>
            <a:pPr marL="0" indent="0">
              <a:spcAft>
                <a:spcPts val="2400"/>
              </a:spcAft>
              <a:buFont typeface="Wingdings 3" charset="2"/>
              <a:buNone/>
            </a:pPr>
            <a:r>
              <a:rPr lang="en-US" sz="3200" dirty="0" err="1" smtClean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Hồ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3200" dirty="0" err="1" smtClean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Quang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sz="3200" dirty="0" err="1" smtClean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Tùng</a:t>
            </a:r>
            <a:endParaRPr lang="en-US" sz="3200" dirty="0">
              <a:solidFill>
                <a:prstClr val="black">
                  <a:lumMod val="85000"/>
                  <a:lumOff val="15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48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ơn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6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53" y="331788"/>
            <a:ext cx="3227187" cy="6036441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810C46EC-1FC7-4065-BC98-F8A55E53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331788"/>
            <a:ext cx="5240337" cy="6526212"/>
          </a:xfrm>
        </p:spPr>
        <p:txBody>
          <a:bodyPr/>
          <a:lstStyle/>
          <a:p>
            <a:pPr algn="l"/>
            <a:r>
              <a:rPr lang="en-US" sz="2800" b="1" dirty="0" err="1" smtClean="0">
                <a:solidFill>
                  <a:schemeClr val="tx1"/>
                </a:solidFill>
              </a:rPr>
              <a:t>Phân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công</a:t>
            </a:r>
            <a:r>
              <a:rPr lang="en-US" sz="2800" b="1" dirty="0" smtClean="0">
                <a:solidFill>
                  <a:schemeClr val="tx1"/>
                </a:solidFill>
              </a:rPr>
              <a:t> : 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97207"/>
              </p:ext>
            </p:extLst>
          </p:nvPr>
        </p:nvGraphicFramePr>
        <p:xfrm>
          <a:off x="690563" y="1111551"/>
          <a:ext cx="6089060" cy="4125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530">
                  <a:extLst>
                    <a:ext uri="{9D8B030D-6E8A-4147-A177-3AD203B41FA5}">
                      <a16:colId xmlns:a16="http://schemas.microsoft.com/office/drawing/2014/main" xmlns="" val="2901292036"/>
                    </a:ext>
                  </a:extLst>
                </a:gridCol>
                <a:gridCol w="3044530">
                  <a:extLst>
                    <a:ext uri="{9D8B030D-6E8A-4147-A177-3AD203B41FA5}">
                      <a16:colId xmlns:a16="http://schemas.microsoft.com/office/drawing/2014/main" xmlns="" val="3140611888"/>
                    </a:ext>
                  </a:extLst>
                </a:gridCol>
              </a:tblGrid>
              <a:tr h="8217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Phan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Trung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Hiếu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Đăng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nhập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,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đăng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</a:rPr>
                        <a:t>ký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7687946"/>
                  </a:ext>
                </a:extLst>
              </a:tr>
              <a:tr h="926255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Lê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Việt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Hoàng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Phẩm</a:t>
                      </a:r>
                      <a:r>
                        <a:rPr lang="en-US" baseline="0" dirty="0" smtClean="0"/>
                        <a:t> : </a:t>
                      </a:r>
                    </a:p>
                    <a:p>
                      <a:r>
                        <a:rPr lang="en-US" baseline="0" dirty="0" smtClean="0"/>
                        <a:t> - </a:t>
                      </a:r>
                      <a:r>
                        <a:rPr lang="en-US" baseline="0" dirty="0" err="1" smtClean="0"/>
                        <a:t>Thêm</a:t>
                      </a:r>
                      <a:r>
                        <a:rPr lang="en-US" baseline="0" dirty="0" smtClean="0"/>
                        <a:t> ,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 , </a:t>
                      </a:r>
                      <a:r>
                        <a:rPr lang="en-US" baseline="0" dirty="0" err="1" smtClean="0"/>
                        <a:t>sửa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- </a:t>
                      </a:r>
                      <a:r>
                        <a:rPr lang="en-US" baseline="0" dirty="0" err="1" smtClean="0"/>
                        <a:t>Số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lượng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Sản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Phẩm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1973584"/>
                  </a:ext>
                </a:extLst>
              </a:tr>
              <a:tr h="847878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Lê</a:t>
                      </a:r>
                      <a:r>
                        <a:rPr lang="en-US" b="1" baseline="0" dirty="0" smtClean="0"/>
                        <a:t> Minh </a:t>
                      </a:r>
                      <a:r>
                        <a:rPr lang="en-US" b="1" baseline="0" dirty="0" err="1" smtClean="0"/>
                        <a:t>Tiến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Danh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mục</a:t>
                      </a:r>
                      <a:r>
                        <a:rPr lang="en-US" baseline="0" dirty="0" smtClean="0"/>
                        <a:t> :</a:t>
                      </a:r>
                    </a:p>
                    <a:p>
                      <a:r>
                        <a:rPr lang="en-US" baseline="0" dirty="0" smtClean="0"/>
                        <a:t> - </a:t>
                      </a:r>
                      <a:r>
                        <a:rPr lang="en-US" baseline="0" dirty="0" err="1" smtClean="0"/>
                        <a:t>Thêm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mục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 - </a:t>
                      </a:r>
                      <a:r>
                        <a:rPr lang="en-US" baseline="0" dirty="0" err="1" smtClean="0"/>
                        <a:t>xóa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mục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Slide Images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3277454"/>
                  </a:ext>
                </a:extLst>
              </a:tr>
              <a:tr h="85925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Quang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Tùng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hàng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baseline="0" dirty="0" err="1" smtClean="0"/>
                        <a:t>Thanh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toán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err="1" smtClean="0"/>
                        <a:t>Hóa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đơn</a:t>
                      </a:r>
                      <a:r>
                        <a:rPr lang="en-US" baseline="0" dirty="0" smtClean="0"/>
                        <a:t> : </a:t>
                      </a:r>
                      <a:r>
                        <a:rPr lang="en-US" baseline="0" dirty="0" err="1" smtClean="0"/>
                        <a:t>xuất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form </a:t>
                      </a:r>
                      <a:r>
                        <a:rPr lang="en-US" baseline="0" dirty="0" err="1" smtClean="0"/>
                        <a:t>đơn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hàng</a:t>
                      </a:r>
                      <a:r>
                        <a:rPr lang="en-US" baseline="0" dirty="0" smtClean="0"/>
                        <a:t> , </a:t>
                      </a:r>
                      <a:r>
                        <a:rPr lang="en-US" baseline="0" dirty="0" err="1" smtClean="0"/>
                        <a:t>xem</a:t>
                      </a:r>
                      <a:r>
                        <a:rPr lang="en-US" baseline="0" dirty="0" smtClean="0"/>
                        <a:t> chi </a:t>
                      </a:r>
                      <a:r>
                        <a:rPr lang="en-US" baseline="0" dirty="0" err="1" smtClean="0"/>
                        <a:t>tiết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hóa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đơn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4910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70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Phan </a:t>
            </a:r>
            <a:r>
              <a:rPr lang="en-US" sz="3200" dirty="0" err="1" smtClean="0">
                <a:solidFill>
                  <a:schemeClr val="tx1"/>
                </a:solidFill>
              </a:rPr>
              <a:t>Trung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Hiếu</a:t>
            </a:r>
            <a:r>
              <a:rPr lang="en-US" sz="3200" dirty="0" smtClean="0">
                <a:solidFill>
                  <a:schemeClr val="tx1"/>
                </a:solidFill>
              </a:rPr>
              <a:t> :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: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,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736" y="609600"/>
            <a:ext cx="3086531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303418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Lê</a:t>
            </a:r>
            <a:r>
              <a:rPr lang="en-US" dirty="0" smtClean="0">
                <a:solidFill>
                  <a:schemeClr val="tx1"/>
                </a:solidFill>
              </a:rPr>
              <a:t> Minh </a:t>
            </a:r>
            <a:r>
              <a:rPr lang="en-US" dirty="0" err="1" smtClean="0">
                <a:solidFill>
                  <a:schemeClr val="tx1"/>
                </a:solidFill>
              </a:rPr>
              <a:t>Tiến</a:t>
            </a:r>
            <a:r>
              <a:rPr lang="en-US" dirty="0" smtClean="0">
                <a:solidFill>
                  <a:schemeClr val="tx1"/>
                </a:solidFill>
              </a:rPr>
              <a:t> 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+ </a:t>
            </a:r>
            <a:r>
              <a:rPr lang="en-US" sz="2800" dirty="0" err="1" smtClean="0">
                <a:solidFill>
                  <a:schemeClr val="tx1"/>
                </a:solidFill>
              </a:rPr>
              <a:t>Chức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Năng</a:t>
            </a:r>
            <a:r>
              <a:rPr lang="en-US" sz="2800" dirty="0" smtClean="0">
                <a:solidFill>
                  <a:schemeClr val="tx1"/>
                </a:solidFill>
              </a:rPr>
              <a:t> :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- </a:t>
            </a:r>
            <a:r>
              <a:rPr lang="en-US" sz="2800" dirty="0" err="1" smtClean="0">
                <a:solidFill>
                  <a:schemeClr val="tx1"/>
                </a:solidFill>
              </a:rPr>
              <a:t>thêm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mục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- </a:t>
            </a:r>
            <a:r>
              <a:rPr lang="en-US" sz="2800" dirty="0" err="1" smtClean="0">
                <a:solidFill>
                  <a:schemeClr val="tx1"/>
                </a:solidFill>
              </a:rPr>
              <a:t>xóa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danh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mục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 - Slide Images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58" y="818605"/>
            <a:ext cx="3148148" cy="5582195"/>
          </a:xfrm>
        </p:spPr>
      </p:pic>
    </p:spTree>
    <p:extLst>
      <p:ext uri="{BB962C8B-B14F-4D97-AF65-F5344CB8AC3E}">
        <p14:creationId xmlns:p14="http://schemas.microsoft.com/office/powerpoint/2010/main" val="235751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3806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THÊM DANH MỤC :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03309"/>
            <a:ext cx="6650929" cy="27027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692" y="455845"/>
            <a:ext cx="2905530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0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1406"/>
            <a:ext cx="8596668" cy="500743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XÓA DANH MỤC :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91" y="992642"/>
            <a:ext cx="2821578" cy="56302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56045"/>
            <a:ext cx="6982799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9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4617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SLIDE IMAGES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587" y="1233986"/>
            <a:ext cx="2934109" cy="32675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33986"/>
            <a:ext cx="6801799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9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(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:</a:t>
            </a:r>
          </a:p>
          <a:p>
            <a:r>
              <a:rPr lang="en-US" dirty="0"/>
              <a:t> </a:t>
            </a:r>
            <a:r>
              <a:rPr lang="en-US" dirty="0" smtClean="0"/>
              <a:t> 	-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	- 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	-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 -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295" y="1477109"/>
            <a:ext cx="2130084" cy="426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7010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</TotalTime>
  <Words>412</Words>
  <Application>Microsoft Office PowerPoint</Application>
  <PresentationFormat>Custom</PresentationFormat>
  <Paragraphs>76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PowerPoint Presentation</vt:lpstr>
      <vt:lpstr>Thành viên :</vt:lpstr>
      <vt:lpstr>Phân công :  </vt:lpstr>
      <vt:lpstr>Phan Trung Hiếu :</vt:lpstr>
      <vt:lpstr>Lê Minh Tiến :  + Chức Năng :      - thêm danh mục       - xóa danh mục       - Slide Images</vt:lpstr>
      <vt:lpstr>THÊM DANH MỤC :</vt:lpstr>
      <vt:lpstr>XÓA DANH MỤC :</vt:lpstr>
      <vt:lpstr>SLIDE IMAGES</vt:lpstr>
      <vt:lpstr>Chức năng thêm sản phẩm(Lê Việt Hoàng)</vt:lpstr>
      <vt:lpstr>Chức năng thêm sản phẩm</vt:lpstr>
      <vt:lpstr>Chức năng thêm sản phẩm</vt:lpstr>
      <vt:lpstr>Chức năng thêm sản phẩm</vt:lpstr>
      <vt:lpstr>Chức năng chỉnh sửa sản phẩm</vt:lpstr>
      <vt:lpstr>Chức năng chỉnh sửa sản phẩm</vt:lpstr>
      <vt:lpstr>Chức năng chỉnh sửa sản phẩm</vt:lpstr>
      <vt:lpstr>Chức năng chỉnh sửa sản phẩm</vt:lpstr>
      <vt:lpstr> Chức năng đơn hàng : Thanh toán  </vt:lpstr>
      <vt:lpstr> Chức năng đơn hàng :Hóa đơn </vt:lpstr>
      <vt:lpstr> Chức năng đơn hàng :Chi tết hóa đơn </vt:lpstr>
      <vt:lpstr>Cảm ơn thầy và các bạn đã lắng nghe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2019-05-16T13:26:04Z</dcterms:created>
  <dcterms:modified xsi:type="dcterms:W3CDTF">2019-05-16T16:25:08Z</dcterms:modified>
</cp:coreProperties>
</file>