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6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8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55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3572C-EEBB-4914-BDE1-5C3FFC226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545" b="591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C046F-041A-42C0-B105-75E7BF1E6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hu-HU" dirty="0"/>
              <a:t>Heathy Drink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C7CE2-BD58-4EB8-B251-445538D2E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hu-HU" dirty="0"/>
              <a:t>1.Soybean</a:t>
            </a:r>
          </a:p>
          <a:p>
            <a:pPr algn="l"/>
            <a:r>
              <a:rPr lang="hu-HU" dirty="0"/>
              <a:t>2.Sugarcane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9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0645B5-5491-459D-A5F6-8F79D683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946312"/>
            <a:ext cx="6909386" cy="495748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2D695-2FE7-4B55-B1F0-FC2E5D73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/>
              <a:t>Soybean</a:t>
            </a:r>
            <a:br>
              <a:rPr lang="en-US" sz="4800" cap="all" spc="-100"/>
            </a:br>
            <a:r>
              <a:rPr lang="en-US" sz="4800" cap="all" spc="-100"/>
              <a:t>-Drink.</a:t>
            </a:r>
            <a:br>
              <a:rPr lang="en-US" sz="4800" cap="all" spc="-100"/>
            </a:br>
            <a:r>
              <a:rPr lang="en-US" sz="4800" cap="all" spc="-100"/>
              <a:t>-Food.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8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55E55AE2-5433-42DD-99F3-14AE12AA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936E9818-F52A-477A-A611-F16CA5236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11" name="Content Placeholder 10" descr="A bowl of food on a plate&#10;&#10;Description automatically generated">
            <a:extLst>
              <a:ext uri="{FF2B5EF4-FFF2-40B4-BE49-F238E27FC236}">
                <a16:creationId xmlns:a16="http://schemas.microsoft.com/office/drawing/2014/main" id="{3AC13D83-9D4B-4112-9675-47B4F85D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r="12224" b="-2"/>
          <a:stretch/>
        </p:blipFill>
        <p:spPr>
          <a:xfrm>
            <a:off x="643465" y="643467"/>
            <a:ext cx="4010831" cy="2739810"/>
          </a:xfrm>
          <a:prstGeom prst="rect">
            <a:avLst/>
          </a:prstGeom>
        </p:spPr>
      </p:pic>
      <p:pic>
        <p:nvPicPr>
          <p:cNvPr id="5" name="Content Placeholder 4" descr="A plate of food and a cup of coffee&#10;&#10;Description automatically generated">
            <a:extLst>
              <a:ext uri="{FF2B5EF4-FFF2-40B4-BE49-F238E27FC236}">
                <a16:creationId xmlns:a16="http://schemas.microsoft.com/office/drawing/2014/main" id="{60BFA227-C9A9-4441-8A54-78ADCCE5EC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5049" b="1"/>
          <a:stretch/>
        </p:blipFill>
        <p:spPr>
          <a:xfrm>
            <a:off x="4745737" y="643467"/>
            <a:ext cx="6802798" cy="5571066"/>
          </a:xfrm>
          <a:prstGeom prst="rect">
            <a:avLst/>
          </a:prstGeom>
        </p:spPr>
      </p:pic>
      <p:pic>
        <p:nvPicPr>
          <p:cNvPr id="7" name="Picture 6" descr="A plate of food sitting on top of a wooden table&#10;&#10;Description automatically generated">
            <a:extLst>
              <a:ext uri="{FF2B5EF4-FFF2-40B4-BE49-F238E27FC236}">
                <a16:creationId xmlns:a16="http://schemas.microsoft.com/office/drawing/2014/main" id="{3BAC0CC4-BF94-49A4-B210-139BF0E743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5" r="8216"/>
          <a:stretch/>
        </p:blipFill>
        <p:spPr>
          <a:xfrm>
            <a:off x="637371" y="3472319"/>
            <a:ext cx="4029119" cy="27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6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E0281EC4-A1C8-4D92-8398-5245EE3A1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9" b="5504"/>
          <a:stretch/>
        </p:blipFill>
        <p:spPr>
          <a:xfrm>
            <a:off x="1143927" y="643467"/>
            <a:ext cx="99041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6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Content Placeholder 31" descr="A close up of a plant&#10;&#10;Description automatically generated">
            <a:extLst>
              <a:ext uri="{FF2B5EF4-FFF2-40B4-BE49-F238E27FC236}">
                <a16:creationId xmlns:a16="http://schemas.microsoft.com/office/drawing/2014/main" id="{9F99BAE0-DF99-4602-9CF7-C7927F3FB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5D013FB-C84D-4540-8EBA-475AD361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2"/>
                </a:solidFill>
              </a:rPr>
              <a:t>Sugarcane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605B82AD-4569-4AA6-9564-516B5EEF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91971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picture containing table, sitting, cup, small&#10;&#10;Description automatically generated">
            <a:extLst>
              <a:ext uri="{FF2B5EF4-FFF2-40B4-BE49-F238E27FC236}">
                <a16:creationId xmlns:a16="http://schemas.microsoft.com/office/drawing/2014/main" id="{660E67A1-5C3D-4828-AD26-729C731A8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40176-0BBC-4433-B198-78D20088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hu-HU" sz="2800" dirty="0">
                <a:solidFill>
                  <a:schemeClr val="accent2"/>
                </a:solidFill>
              </a:rPr>
              <a:t>Sugarcane juice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C41268-706A-41D5-89D2-8CBC7DBB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5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picture containing person, grass, table, small&#10;&#10;Description automatically generated">
            <a:extLst>
              <a:ext uri="{FF2B5EF4-FFF2-40B4-BE49-F238E27FC236}">
                <a16:creationId xmlns:a16="http://schemas.microsoft.com/office/drawing/2014/main" id="{325A1DE2-6643-4922-A5B5-9B2A1A1D8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8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23C22"/>
      </a:dk2>
      <a:lt2>
        <a:srgbClr val="E8E2E3"/>
      </a:lt2>
      <a:accent1>
        <a:srgbClr val="20B59E"/>
      </a:accent1>
      <a:accent2>
        <a:srgbClr val="14B85A"/>
      </a:accent2>
      <a:accent3>
        <a:srgbClr val="21BA23"/>
      </a:accent3>
      <a:accent4>
        <a:srgbClr val="55B614"/>
      </a:accent4>
      <a:accent5>
        <a:srgbClr val="91AB1E"/>
      </a:accent5>
      <a:accent6>
        <a:srgbClr val="C69C16"/>
      </a:accent6>
      <a:hlink>
        <a:srgbClr val="6A8A2E"/>
      </a:hlink>
      <a:folHlink>
        <a:srgbClr val="828282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Schoolbook</vt:lpstr>
      <vt:lpstr>Franklin Gothic Book</vt:lpstr>
      <vt:lpstr>Garamond</vt:lpstr>
      <vt:lpstr>SavonVTI</vt:lpstr>
      <vt:lpstr>Heathy Drink</vt:lpstr>
      <vt:lpstr>Soybean -Drink. -Food.</vt:lpstr>
      <vt:lpstr>PowerPoint Presentation</vt:lpstr>
      <vt:lpstr>PowerPoint Presentation</vt:lpstr>
      <vt:lpstr>Sugarcane</vt:lpstr>
      <vt:lpstr>Sugarcane juice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Heathy Drink</dc:title>
  <dc:creator>ANH HOANG LE</dc:creator>
  <cp:lastModifiedBy>ANH HOANG LE</cp:lastModifiedBy>
  <cp:revision>4</cp:revision>
  <dcterms:created xsi:type="dcterms:W3CDTF">2019-11-25T04:11:43Z</dcterms:created>
  <dcterms:modified xsi:type="dcterms:W3CDTF">2019-11-25T04:33:51Z</dcterms:modified>
</cp:coreProperties>
</file>