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8" r:id="rId4"/>
    <p:sldId id="269" r:id="rId5"/>
    <p:sldId id="270" r:id="rId6"/>
    <p:sldId id="271" r:id="rId7"/>
    <p:sldId id="272" r:id="rId8"/>
    <p:sldId id="319" r:id="rId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4" autoAdjust="0"/>
  </p:normalViewPr>
  <p:slideViewPr>
    <p:cSldViewPr>
      <p:cViewPr varScale="1">
        <p:scale>
          <a:sx n="61" d="100"/>
          <a:sy n="61" d="100"/>
        </p:scale>
        <p:origin x="16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752337A-5082-4137-83C8-5AD567191481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F6681E5-575B-49C1-B421-AE0D76C2CC8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45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64A5A-DE84-4AD3-B1E6-6DBAD101EE1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03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924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Bạn sẽ có thể </a:t>
            </a:r>
            <a:br>
              <a:rPr lang="vi-VN" dirty="0" smtClean="0"/>
            </a:br>
            <a:r>
              <a:rPr lang="vi-VN" dirty="0" smtClean="0"/>
              <a:t>Sử dụng Visual Studio cho giao diện truy cập dựa trên tương tác với một cơ sở dữ liệu Microsoft SQL Server. </a:t>
            </a:r>
            <a:br>
              <a:rPr lang="vi-VN" dirty="0" smtClean="0"/>
            </a:br>
            <a:r>
              <a:rPr lang="en-US" dirty="0" err="1" smtClean="0"/>
              <a:t>lấy</a:t>
            </a:r>
            <a:r>
              <a:rPr lang="vi-VN" dirty="0" smtClean="0"/>
              <a:t> một bảng với dữ liệu từ một bảng tính Excel. </a:t>
            </a:r>
            <a:br>
              <a:rPr lang="vi-VN" dirty="0" smtClean="0"/>
            </a:br>
            <a:r>
              <a:rPr lang="vi-VN" dirty="0" smtClean="0"/>
              <a:t>Sử dụng sqlcmd cho dòng lệnh truy cập tương tác với một cơ sở dữ liệu Microsoft SQL Server. </a:t>
            </a:r>
            <a:br>
              <a:rPr lang="vi-VN" dirty="0" smtClean="0"/>
            </a:br>
            <a:r>
              <a:rPr lang="vi-VN" dirty="0" smtClean="0"/>
              <a:t>Bằng cách sử dụng Visual Studio hoặc sqlcmd </a:t>
            </a:r>
            <a:br>
              <a:rPr lang="vi-VN" dirty="0" smtClean="0"/>
            </a:br>
            <a:r>
              <a:rPr lang="vi-VN" dirty="0" smtClean="0"/>
              <a:t>Tạo và xóa các bảng. </a:t>
            </a:r>
            <a:br>
              <a:rPr lang="vi-VN" dirty="0" smtClean="0"/>
            </a:br>
            <a:r>
              <a:rPr lang="vi-VN" dirty="0" smtClean="0"/>
              <a:t>Sửa đổi định nghĩa bảng. </a:t>
            </a:r>
            <a:br>
              <a:rPr lang="vi-VN" dirty="0" smtClean="0"/>
            </a:br>
            <a:r>
              <a:rPr lang="vi-VN" dirty="0" smtClean="0"/>
              <a:t>Chèn hàng mới vào bảng. </a:t>
            </a:r>
            <a:br>
              <a:rPr lang="vi-VN" dirty="0" smtClean="0"/>
            </a:br>
            <a:r>
              <a:rPr lang="vi-VN" dirty="0" smtClean="0"/>
              <a:t>Sửa đổi các hàng hiện có. </a:t>
            </a:r>
            <a:br>
              <a:rPr lang="vi-VN" dirty="0" smtClean="0"/>
            </a:br>
            <a:r>
              <a:rPr lang="vi-VN" dirty="0" smtClean="0"/>
              <a:t>Tìm và hiển thị dữ liệu bảng.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6681E5-575B-49C1-B421-AE0D76C2CC86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206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3E46-D620-4452-A1FC-BBB4DDE263C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A6C950-719A-4EE2-9AFE-29D6CCCBD30D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605C0-28C4-4F76-B66A-C095EAC46CA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54F624-6D44-40D4-9061-C8AE9B087D3E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E0DAA-7988-49AA-80D3-2984802834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48C0F-3744-4DEF-A39F-B7583B51680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D18FC1-6489-4F2D-BD0C-28C3F5469C4A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D8AB6-9308-4338-B30F-EEE7671C647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A8A3C9-714C-46AB-835B-DCF3644DDF22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31C6A-20B3-48B7-9681-15ABFBF449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163BCD-B0D1-4FB3-986D-36EFA37C1BCD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85E11-80A6-4F5C-AD0E-86F08C6471B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9D3B66A-A49F-47CD-B1B3-5626601050D8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6C890-972A-4242-BE2F-969909AAAF5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BC8233-F6D7-4219-B9C9-AF3DCE95C670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4A130-0132-40FD-B754-4B2EEEC3771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25AB5E-C797-433C-9585-2E0B4780A9FB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8AD7F-E134-4D29-B567-ECE045824F8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B6A738-9237-4B6C-A264-D2A76168E497}" type="datetimeFigureOut">
              <a:rPr lang="vi-VN"/>
              <a:pPr>
                <a:defRPr/>
              </a:pPr>
              <a:t>16/03/2015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C0A2-C2D2-4197-9237-21C628FD3A7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E92422-2171-457D-854E-6E68ADEB70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hyperlink" Target="http://en.wikipedia.org/wiki/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.grussell.org/ch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1029"/>
          <p:cNvSpPr>
            <a:spLocks noChangeArrowheads="1"/>
          </p:cNvSpPr>
          <p:nvPr/>
        </p:nvSpPr>
        <p:spPr bwMode="auto">
          <a:xfrm>
            <a:off x="762000" y="1828800"/>
            <a:ext cx="78200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 eaLnBrk="0" hangingPunct="0">
              <a:defRPr/>
            </a:pPr>
            <a:r>
              <a:rPr lang="en-US" sz="5400" b="1" dirty="0">
                <a:solidFill>
                  <a:srgbClr val="C00000"/>
                </a:solidFill>
                <a:latin typeface="Times New Roman" pitchFamily="18" charset="0"/>
                <a:ea typeface="Tahoma" pitchFamily="34" charset="0"/>
                <a:cs typeface="Arial" pitchFamily="34" charset="0"/>
              </a:rPr>
              <a:t>Working with MSSQL Server  </a:t>
            </a:r>
            <a:endParaRPr lang="en-US" sz="1600" b="0" i="1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5FCAFBE-85EA-43BA-A554-29EC79DC0C8C}" type="slidenum">
              <a:rPr lang="en-US"/>
              <a:pPr/>
              <a:t>2</a:t>
            </a:fld>
            <a:r>
              <a:rPr lang="en-US"/>
              <a:t> 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981075"/>
            <a:ext cx="8202613" cy="55800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You will be able to</a:t>
            </a:r>
          </a:p>
          <a:p>
            <a:pPr eaLnBrk="1" hangingPunct="1"/>
            <a:r>
              <a:rPr lang="en-US" sz="2400" dirty="0" smtClean="0"/>
              <a:t>Use Visual Studio for GUI based interactive access to a Microsoft SQL Server database.</a:t>
            </a:r>
          </a:p>
          <a:p>
            <a:pPr lvl="1" eaLnBrk="1" hangingPunct="1"/>
            <a:r>
              <a:rPr lang="en-US" sz="2000" dirty="0" smtClean="0"/>
              <a:t>Populate a table with data from an Excel worksheet.</a:t>
            </a:r>
          </a:p>
          <a:p>
            <a:pPr eaLnBrk="1" hangingPunct="1"/>
            <a:r>
              <a:rPr lang="en-US" sz="2400" dirty="0" smtClean="0"/>
              <a:t>Use </a:t>
            </a:r>
            <a:r>
              <a:rPr lang="en-US" sz="2400" dirty="0" err="1" smtClean="0"/>
              <a:t>sqlcmd</a:t>
            </a:r>
            <a:r>
              <a:rPr lang="en-US" sz="2400" dirty="0" smtClean="0"/>
              <a:t> for command line interactive access to a Microsoft SQL Server database.</a:t>
            </a:r>
          </a:p>
          <a:p>
            <a:pPr eaLnBrk="1" hangingPunct="1"/>
            <a:r>
              <a:rPr lang="en-US" sz="2400" dirty="0" smtClean="0"/>
              <a:t>Using either Visual Studio or </a:t>
            </a:r>
            <a:r>
              <a:rPr lang="en-US" sz="2400" dirty="0" err="1" smtClean="0"/>
              <a:t>sqlcmd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Create and delete tables.</a:t>
            </a:r>
          </a:p>
          <a:p>
            <a:pPr lvl="1" eaLnBrk="1" hangingPunct="1"/>
            <a:r>
              <a:rPr lang="en-US" sz="2000" dirty="0" smtClean="0"/>
              <a:t>Modify table definitions.</a:t>
            </a:r>
          </a:p>
          <a:p>
            <a:pPr lvl="1" eaLnBrk="1" hangingPunct="1"/>
            <a:r>
              <a:rPr lang="en-US" sz="2000" dirty="0" smtClean="0"/>
              <a:t>Insert new rows into tables.</a:t>
            </a:r>
          </a:p>
          <a:p>
            <a:pPr lvl="1" eaLnBrk="1" hangingPunct="1"/>
            <a:r>
              <a:rPr lang="en-US" sz="2000" dirty="0" smtClean="0"/>
              <a:t>Modify existing rows.</a:t>
            </a:r>
          </a:p>
          <a:p>
            <a:pPr lvl="1" eaLnBrk="1" hangingPunct="1"/>
            <a:r>
              <a:rPr lang="en-US" sz="2000" dirty="0" smtClean="0"/>
              <a:t>Retrieve and display table data.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7028D6F-FE96-491A-9C77-39767341AC79}" type="slidenum">
              <a:rPr lang="en-US"/>
              <a:pPr/>
              <a:t>3</a:t>
            </a:fld>
            <a:r>
              <a:rPr lang="en-US"/>
              <a:t> 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Visual </a:t>
            </a:r>
            <a:r>
              <a:rPr lang="en-US" dirty="0" smtClean="0"/>
              <a:t>Studio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Visual </a:t>
            </a:r>
            <a:r>
              <a:rPr lang="en-US" dirty="0" smtClean="0"/>
              <a:t>Studio </a:t>
            </a:r>
            <a:r>
              <a:rPr lang="en-US" dirty="0" smtClean="0"/>
              <a:t>includes database access functions.</a:t>
            </a:r>
          </a:p>
          <a:p>
            <a:pPr eaLnBrk="1" hangingPunct="1"/>
            <a:r>
              <a:rPr lang="en-US" dirty="0" smtClean="0"/>
              <a:t>View "Server Explorer"</a:t>
            </a:r>
          </a:p>
          <a:p>
            <a:pPr eaLnBrk="1" hangingPunct="1"/>
            <a:r>
              <a:rPr lang="en-US" dirty="0" smtClean="0"/>
              <a:t>Set up a Data Connection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943019A-671E-4C21-8493-53B1F4FC3B5C}" type="slidenum">
              <a:rPr lang="en-US"/>
              <a:pPr/>
              <a:t>4</a:t>
            </a:fld>
            <a:r>
              <a:rPr lang="en-US"/>
              <a:t> 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Connections in Visual </a:t>
            </a:r>
            <a:r>
              <a:rPr lang="en-US" smtClean="0"/>
              <a:t>Studio</a:t>
            </a:r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1257300"/>
            <a:ext cx="63055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685925" y="5781675"/>
            <a:ext cx="6238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Right click on Data Connections and select Add Connection.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C3CA3DF-3BB9-4667-B686-0777D0D03117}" type="slidenum">
              <a:rPr lang="en-US"/>
              <a:pPr/>
              <a:t>5</a:t>
            </a:fld>
            <a:r>
              <a:rPr lang="en-US"/>
              <a:t> 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Data Connection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271588"/>
            <a:ext cx="62960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8068ECC-6E9C-43A6-9DA4-F678535C6CD9}" type="slidenum">
              <a:rPr lang="en-US"/>
              <a:pPr/>
              <a:t>6</a:t>
            </a:fld>
            <a:r>
              <a:rPr lang="en-US"/>
              <a:t> 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Data Connection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975" y="1004888"/>
            <a:ext cx="36385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48575" y="198120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Your SQL Server Username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5724525" y="2628900"/>
            <a:ext cx="1981200" cy="7524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3914775" y="2619375"/>
            <a:ext cx="384810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743825" y="340995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Your SQL Server Password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6076950" y="3657600"/>
            <a:ext cx="1628775" cy="95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841437A-6C02-42BB-8B98-B160B6250A80}" type="slidenum">
              <a:rPr lang="en-US"/>
              <a:pPr/>
              <a:t>7</a:t>
            </a:fld>
            <a:r>
              <a:rPr lang="en-US"/>
              <a:t>  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5" y="1128713"/>
            <a:ext cx="36385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the Connection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71525" y="6186488"/>
            <a:ext cx="122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Click here</a:t>
            </a:r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 flipV="1">
            <a:off x="2006600" y="6305550"/>
            <a:ext cx="819150" cy="603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051175"/>
            <a:ext cx="21621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99948E9-4681-4832-9C7A-7A4B767F67AE}" type="slidenum">
              <a:rPr lang="en-US"/>
              <a:pPr/>
              <a:t>8</a:t>
            </a:fld>
            <a:r>
              <a:rPr lang="en-US"/>
              <a:t>  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SQL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116888" cy="5646738"/>
          </a:xfrm>
        </p:spPr>
        <p:txBody>
          <a:bodyPr/>
          <a:lstStyle/>
          <a:p>
            <a:pPr eaLnBrk="1" hangingPunct="1"/>
            <a:r>
              <a:rPr lang="en-US" dirty="0" smtClean="0"/>
              <a:t>Many books available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dirty="0" smtClean="0"/>
              <a:t>One that I recommend:</a:t>
            </a:r>
          </a:p>
          <a:p>
            <a:pPr lvl="1" eaLnBrk="1" hangingPunct="1"/>
            <a:r>
              <a:rPr lang="en-US" sz="2000" i="1" dirty="0" smtClean="0"/>
              <a:t>Teach Yourself SQL in 24 Hours</a:t>
            </a:r>
            <a:r>
              <a:rPr lang="en-US" sz="2000" dirty="0" smtClean="0"/>
              <a:t> (Third Edition) </a:t>
            </a:r>
          </a:p>
          <a:p>
            <a:pPr lvl="1" eaLnBrk="1" hangingPunct="1"/>
            <a:r>
              <a:rPr lang="en-US" sz="2000" dirty="0" smtClean="0"/>
              <a:t>Ryan Stephens and Ron </a:t>
            </a:r>
            <a:r>
              <a:rPr lang="en-US" sz="2000" dirty="0" err="1" smtClean="0"/>
              <a:t>Plew</a:t>
            </a:r>
            <a:r>
              <a:rPr lang="en-US" sz="2000" dirty="0" smtClean="0"/>
              <a:t>, SAMS, 2003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dirty="0" smtClean="0"/>
              <a:t>Lots of information on the web</a:t>
            </a:r>
          </a:p>
          <a:p>
            <a:pPr eaLnBrk="1" hangingPunct="1"/>
            <a:r>
              <a:rPr lang="en-US" sz="2000" dirty="0" smtClean="0"/>
              <a:t>A sampling:</a:t>
            </a:r>
          </a:p>
          <a:p>
            <a:pPr lvl="1" eaLnBrk="1" hangingPunct="1"/>
            <a:r>
              <a:rPr lang="en-US" sz="1800" dirty="0" smtClean="0">
                <a:hlinkClick r:id="rId2"/>
              </a:rPr>
              <a:t>http://en.wikipedia.org/wiki/SQL</a:t>
            </a:r>
            <a:endParaRPr lang="en-US" sz="1800" dirty="0" smtClean="0"/>
          </a:p>
          <a:p>
            <a:pPr lvl="1" eaLnBrk="1" hangingPunct="1"/>
            <a:r>
              <a:rPr lang="en-US" sz="1800" dirty="0" smtClean="0">
                <a:hlinkClick r:id="rId3"/>
              </a:rPr>
              <a:t>http://www.w3schools.com/sql/default.asp</a:t>
            </a:r>
            <a:endParaRPr lang="en-US" sz="1800" dirty="0" smtClean="0"/>
          </a:p>
          <a:p>
            <a:pPr lvl="1" eaLnBrk="1" hangingPunct="1"/>
            <a:r>
              <a:rPr lang="en-US" sz="1800" dirty="0" smtClean="0">
                <a:hlinkClick r:id="rId4"/>
              </a:rPr>
              <a:t>http://db.grussell.org/ch3.html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58</TotalTime>
  <Words>196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Tahoma</vt:lpstr>
      <vt:lpstr>Times New Roman</vt:lpstr>
      <vt:lpstr>Wingdings</vt:lpstr>
      <vt:lpstr>FSOFTTemplate-</vt:lpstr>
      <vt:lpstr>PowerPoint Presentation</vt:lpstr>
      <vt:lpstr>Objectives</vt:lpstr>
      <vt:lpstr>Using Visual Studio</vt:lpstr>
      <vt:lpstr>Data Connections in Visual Studio</vt:lpstr>
      <vt:lpstr>Adding a Data Connection</vt:lpstr>
      <vt:lpstr>Adding a Data Connection</vt:lpstr>
      <vt:lpstr>Test the Connection</vt:lpstr>
      <vt:lpstr>Learning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haipt</dc:creator>
  <cp:lastModifiedBy>quyetn</cp:lastModifiedBy>
  <cp:revision>20</cp:revision>
  <dcterms:created xsi:type="dcterms:W3CDTF">2011-05-03T16:38:24Z</dcterms:created>
  <dcterms:modified xsi:type="dcterms:W3CDTF">2015-03-16T02:36:51Z</dcterms:modified>
</cp:coreProperties>
</file>