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3" r:id="rId2"/>
    <p:sldId id="390" r:id="rId3"/>
    <p:sldId id="441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15" r:id="rId17"/>
    <p:sldId id="442" r:id="rId18"/>
    <p:sldId id="443" r:id="rId19"/>
    <p:sldId id="444" r:id="rId20"/>
    <p:sldId id="445" r:id="rId21"/>
    <p:sldId id="446" r:id="rId22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20E"/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737" autoAdjust="0"/>
  </p:normalViewPr>
  <p:slideViewPr>
    <p:cSldViewPr>
      <p:cViewPr varScale="1">
        <p:scale>
          <a:sx n="79" d="100"/>
          <a:sy n="79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83E4A-F32B-49C3-AF4B-13402FD94FF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CD21C42-F76C-4789-8124-E4C5EDB631BA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 smtClean="0"/>
            <a:t>Đưa</a:t>
          </a:r>
          <a:r>
            <a:rPr lang="en-US" sz="1600" dirty="0" smtClean="0"/>
            <a:t> </a:t>
          </a:r>
          <a:r>
            <a:rPr lang="en-US" sz="1600" dirty="0" err="1" smtClean="0"/>
            <a:t>ra</a:t>
          </a:r>
          <a:r>
            <a:rPr lang="en-US" sz="1600" dirty="0" smtClean="0"/>
            <a:t> interface </a:t>
          </a:r>
          <a:r>
            <a:rPr lang="en-US" sz="1600" dirty="0" err="1" smtClean="0"/>
            <a:t>để</a:t>
          </a:r>
          <a:r>
            <a:rPr lang="en-US" sz="1600" dirty="0" smtClean="0"/>
            <a:t> </a:t>
          </a:r>
          <a:r>
            <a:rPr lang="en-US" sz="1600" dirty="0" err="1" smtClean="0"/>
            <a:t>mô</a:t>
          </a:r>
          <a:r>
            <a:rPr lang="en-US" sz="1600" dirty="0" smtClean="0"/>
            <a:t> </a:t>
          </a:r>
          <a:r>
            <a:rPr lang="en-US" sz="1600" dirty="0" err="1" smtClean="0"/>
            <a:t>tả</a:t>
          </a:r>
          <a:r>
            <a:rPr lang="en-US" sz="1600" dirty="0" smtClean="0"/>
            <a:t> </a:t>
          </a:r>
          <a:r>
            <a:rPr lang="en-US" sz="1600" dirty="0" err="1" smtClean="0"/>
            <a:t>đối</a:t>
          </a:r>
          <a:r>
            <a:rPr lang="en-US" sz="1600" dirty="0" smtClean="0"/>
            <a:t> </a:t>
          </a:r>
          <a:r>
            <a:rPr lang="en-US" sz="1600" dirty="0" err="1" smtClean="0"/>
            <a:t>tượng</a:t>
          </a:r>
          <a:r>
            <a:rPr lang="en-US" sz="1600" dirty="0" smtClean="0"/>
            <a:t>. </a:t>
          </a:r>
          <a:endParaRPr lang="en-US" sz="1600" dirty="0"/>
        </a:p>
      </dgm:t>
    </dgm:pt>
    <dgm:pt modelId="{1C1E2F80-3F7F-4DD6-87BD-46CD90110B55}" type="parTrans" cxnId="{7DCAAF42-B588-491B-B788-3BAA221D5529}">
      <dgm:prSet/>
      <dgm:spPr/>
      <dgm:t>
        <a:bodyPr/>
        <a:lstStyle/>
        <a:p>
          <a:endParaRPr lang="en-US"/>
        </a:p>
      </dgm:t>
    </dgm:pt>
    <dgm:pt modelId="{D90B72BA-D9ED-4969-9512-972ED982B286}" type="sibTrans" cxnId="{7DCAAF42-B588-491B-B788-3BAA221D5529}">
      <dgm:prSet/>
      <dgm:spPr/>
      <dgm:t>
        <a:bodyPr/>
        <a:lstStyle/>
        <a:p>
          <a:endParaRPr lang="en-US"/>
        </a:p>
      </dgm:t>
    </dgm:pt>
    <dgm:pt modelId="{71071656-7969-4F37-8DF8-5611595BF251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 smtClean="0"/>
            <a:t>Viết</a:t>
          </a:r>
          <a:r>
            <a:rPr lang="en-US" sz="1600" dirty="0" smtClean="0"/>
            <a:t> </a:t>
          </a:r>
          <a:r>
            <a:rPr lang="en-US" sz="1600" dirty="0" err="1" smtClean="0"/>
            <a:t>nội</a:t>
          </a:r>
          <a:r>
            <a:rPr lang="en-US" sz="1600" dirty="0" smtClean="0"/>
            <a:t> dung </a:t>
          </a:r>
          <a:r>
            <a:rPr lang="en-US" sz="1600" dirty="0" err="1" smtClean="0"/>
            <a:t>cho</a:t>
          </a:r>
          <a:r>
            <a:rPr lang="en-US" sz="1600" dirty="0" smtClean="0"/>
            <a:t> </a:t>
          </a:r>
          <a:r>
            <a:rPr lang="en-US" sz="1600" dirty="0" err="1" smtClean="0"/>
            <a:t>đối</a:t>
          </a:r>
          <a:r>
            <a:rPr lang="en-US" sz="1600" dirty="0" smtClean="0"/>
            <a:t> </a:t>
          </a:r>
          <a:r>
            <a:rPr lang="en-US" sz="1600" dirty="0" err="1" smtClean="0"/>
            <a:t>tượng</a:t>
          </a:r>
          <a:r>
            <a:rPr lang="en-US" sz="1600" dirty="0" smtClean="0"/>
            <a:t> </a:t>
          </a:r>
          <a:r>
            <a:rPr lang="en-US" sz="1600" dirty="0" err="1" smtClean="0"/>
            <a:t>thực</a:t>
          </a:r>
          <a:r>
            <a:rPr lang="en-US" sz="1600" dirty="0" smtClean="0"/>
            <a:t> </a:t>
          </a:r>
          <a:r>
            <a:rPr lang="en-US" sz="1600" dirty="0" err="1" smtClean="0"/>
            <a:t>dựa</a:t>
          </a:r>
          <a:r>
            <a:rPr lang="en-US" sz="1600" dirty="0" smtClean="0"/>
            <a:t> </a:t>
          </a:r>
          <a:r>
            <a:rPr lang="en-US" sz="1600" dirty="0" err="1" smtClean="0"/>
            <a:t>trên</a:t>
          </a:r>
          <a:r>
            <a:rPr lang="en-US" sz="1600" dirty="0" smtClean="0"/>
            <a:t> interface</a:t>
          </a:r>
          <a:endParaRPr lang="en-US" sz="1600" dirty="0"/>
        </a:p>
      </dgm:t>
    </dgm:pt>
    <dgm:pt modelId="{C8A2BF4A-4DC5-455E-83D2-C52003B1ACB6}" type="parTrans" cxnId="{8980CC6F-7625-4799-B948-17743702F1C0}">
      <dgm:prSet/>
      <dgm:spPr/>
      <dgm:t>
        <a:bodyPr/>
        <a:lstStyle/>
        <a:p>
          <a:endParaRPr lang="en-US"/>
        </a:p>
      </dgm:t>
    </dgm:pt>
    <dgm:pt modelId="{704D6261-3956-4148-A6DB-659D50BEF499}" type="sibTrans" cxnId="{8980CC6F-7625-4799-B948-17743702F1C0}">
      <dgm:prSet/>
      <dgm:spPr/>
      <dgm:t>
        <a:bodyPr/>
        <a:lstStyle/>
        <a:p>
          <a:endParaRPr lang="en-US"/>
        </a:p>
      </dgm:t>
    </dgm:pt>
    <dgm:pt modelId="{08F8C291-17BB-483E-9417-78AA37D49E2A}">
      <dgm:prSet phldrT="[Text]" custT="1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 smtClean="0"/>
            <a:t>Trích</a:t>
          </a:r>
          <a:r>
            <a:rPr lang="en-US" sz="1600" dirty="0" smtClean="0"/>
            <a:t> interface </a:t>
          </a:r>
          <a:r>
            <a:rPr lang="en-US" sz="1600" dirty="0" err="1" smtClean="0"/>
            <a:t>từ</a:t>
          </a:r>
          <a:r>
            <a:rPr lang="en-US" sz="1600" dirty="0" smtClean="0"/>
            <a:t> </a:t>
          </a:r>
          <a:r>
            <a:rPr lang="en-US" sz="1600" dirty="0" err="1" smtClean="0"/>
            <a:t>đối</a:t>
          </a:r>
          <a:r>
            <a:rPr lang="en-US" sz="1600" dirty="0" smtClean="0"/>
            <a:t> </a:t>
          </a:r>
          <a:r>
            <a:rPr lang="en-US" sz="1600" dirty="0" err="1" smtClean="0"/>
            <a:t>tượng</a:t>
          </a:r>
          <a:r>
            <a:rPr lang="en-US" sz="1600" dirty="0" smtClean="0"/>
            <a:t> </a:t>
          </a:r>
          <a:r>
            <a:rPr lang="en-US" sz="1600" dirty="0" err="1" smtClean="0"/>
            <a:t>thật</a:t>
          </a:r>
          <a:r>
            <a:rPr lang="en-US" sz="1600" dirty="0" smtClean="0"/>
            <a:t> </a:t>
          </a:r>
          <a:r>
            <a:rPr lang="en-US" sz="1600" dirty="0" err="1" smtClean="0"/>
            <a:t>và</a:t>
          </a:r>
          <a:r>
            <a:rPr lang="en-US" sz="1600" dirty="0" smtClean="0"/>
            <a:t> </a:t>
          </a:r>
          <a:r>
            <a:rPr lang="en-US" sz="1600" dirty="0" err="1" smtClean="0"/>
            <a:t>triển</a:t>
          </a:r>
          <a:r>
            <a:rPr lang="en-US" sz="1600" dirty="0" smtClean="0"/>
            <a:t> </a:t>
          </a:r>
          <a:r>
            <a:rPr lang="en-US" sz="1600" dirty="0" err="1" smtClean="0"/>
            <a:t>khai</a:t>
          </a:r>
          <a:r>
            <a:rPr lang="en-US" sz="1600" dirty="0" smtClean="0"/>
            <a:t> mock object(MO) </a:t>
          </a:r>
          <a:r>
            <a:rPr lang="en-US" sz="1600" dirty="0" err="1" smtClean="0"/>
            <a:t>dựa</a:t>
          </a:r>
          <a:r>
            <a:rPr lang="en-US" sz="1600" dirty="0" smtClean="0"/>
            <a:t> </a:t>
          </a:r>
          <a:r>
            <a:rPr lang="en-US" sz="1600" dirty="0" err="1" smtClean="0"/>
            <a:t>trên</a:t>
          </a:r>
          <a:r>
            <a:rPr lang="en-US" sz="1600" dirty="0" smtClean="0"/>
            <a:t> interface </a:t>
          </a:r>
          <a:r>
            <a:rPr lang="en-US" sz="1600" dirty="0" err="1" smtClean="0"/>
            <a:t>đó</a:t>
          </a:r>
          <a:r>
            <a:rPr lang="en-US" sz="1600" dirty="0" smtClean="0"/>
            <a:t>.</a:t>
          </a:r>
          <a:endParaRPr lang="en-US" sz="1600" dirty="0"/>
        </a:p>
      </dgm:t>
    </dgm:pt>
    <dgm:pt modelId="{7A113055-AD11-4506-8941-C8458285C063}" type="parTrans" cxnId="{D3697AEB-5BBF-4CF1-9F8A-09F1EEB57112}">
      <dgm:prSet/>
      <dgm:spPr/>
      <dgm:t>
        <a:bodyPr/>
        <a:lstStyle/>
        <a:p>
          <a:endParaRPr lang="en-US"/>
        </a:p>
      </dgm:t>
    </dgm:pt>
    <dgm:pt modelId="{6799C2EF-3959-4E18-8781-CB89ECCD551F}" type="sibTrans" cxnId="{D3697AEB-5BBF-4CF1-9F8A-09F1EEB57112}">
      <dgm:prSet/>
      <dgm:spPr/>
      <dgm:t>
        <a:bodyPr/>
        <a:lstStyle/>
        <a:p>
          <a:endParaRPr lang="en-US"/>
        </a:p>
      </dgm:t>
    </dgm:pt>
    <dgm:pt modelId="{9A9EA322-0C15-471A-9F66-C6EE121BA8D0}" type="pres">
      <dgm:prSet presAssocID="{6A083E4A-F32B-49C3-AF4B-13402FD94FF5}" presName="arrowDiagram" presStyleCnt="0">
        <dgm:presLayoutVars>
          <dgm:chMax val="5"/>
          <dgm:dir/>
          <dgm:resizeHandles val="exact"/>
        </dgm:presLayoutVars>
      </dgm:prSet>
      <dgm:spPr/>
    </dgm:pt>
    <dgm:pt modelId="{38BB8EB5-27AA-4ED3-BE50-E11BB2D9028A}" type="pres">
      <dgm:prSet presAssocID="{6A083E4A-F32B-49C3-AF4B-13402FD94FF5}" presName="arrow" presStyleLbl="bgShp" presStyleIdx="0" presStyleCn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264C68F8-7C6D-475C-B236-C1984E85CA59}" type="pres">
      <dgm:prSet presAssocID="{6A083E4A-F32B-49C3-AF4B-13402FD94FF5}" presName="arrowDiagram3" presStyleCnt="0"/>
      <dgm:spPr/>
    </dgm:pt>
    <dgm:pt modelId="{EC5DB948-3BC5-4833-A647-4E046711E6D5}" type="pres">
      <dgm:prSet presAssocID="{2CD21C42-F76C-4789-8124-E4C5EDB631BA}" presName="bullet3a" presStyleLbl="node1" presStyleIdx="0" presStyleCnt="3"/>
      <dgm:spPr/>
    </dgm:pt>
    <dgm:pt modelId="{94E5B1FB-D12D-4B18-911E-5B626EAB03BA}" type="pres">
      <dgm:prSet presAssocID="{2CD21C42-F76C-4789-8124-E4C5EDB631BA}" presName="textBox3a" presStyleLbl="revTx" presStyleIdx="0" presStyleCnt="3" custScaleX="138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61FBF-B6AE-400C-90BF-D2B6AB7CBD11}" type="pres">
      <dgm:prSet presAssocID="{71071656-7969-4F37-8DF8-5611595BF251}" presName="bullet3b" presStyleLbl="node1" presStyleIdx="1" presStyleCnt="3"/>
      <dgm:spPr/>
    </dgm:pt>
    <dgm:pt modelId="{A8DDD78C-1ED1-4040-B636-8607B9752051}" type="pres">
      <dgm:prSet presAssocID="{71071656-7969-4F37-8DF8-5611595BF25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9E4B1-8F0D-487F-BF00-DBBB37B72F2E}" type="pres">
      <dgm:prSet presAssocID="{08F8C291-17BB-483E-9417-78AA37D49E2A}" presName="bullet3c" presStyleLbl="node1" presStyleIdx="2" presStyleCnt="3"/>
      <dgm:spPr/>
    </dgm:pt>
    <dgm:pt modelId="{3612951C-6D75-4F9B-B46D-AA4460EEF386}" type="pres">
      <dgm:prSet presAssocID="{08F8C291-17BB-483E-9417-78AA37D49E2A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8521D-611A-490E-8C14-918F7B16EC5F}" type="presOf" srcId="{6A083E4A-F32B-49C3-AF4B-13402FD94FF5}" destId="{9A9EA322-0C15-471A-9F66-C6EE121BA8D0}" srcOrd="0" destOrd="0" presId="urn:microsoft.com/office/officeart/2005/8/layout/arrow2"/>
    <dgm:cxn modelId="{D3697AEB-5BBF-4CF1-9F8A-09F1EEB57112}" srcId="{6A083E4A-F32B-49C3-AF4B-13402FD94FF5}" destId="{08F8C291-17BB-483E-9417-78AA37D49E2A}" srcOrd="2" destOrd="0" parTransId="{7A113055-AD11-4506-8941-C8458285C063}" sibTransId="{6799C2EF-3959-4E18-8781-CB89ECCD551F}"/>
    <dgm:cxn modelId="{477FB3C3-E944-4407-8A0B-96AFBFD71B90}" type="presOf" srcId="{71071656-7969-4F37-8DF8-5611595BF251}" destId="{A8DDD78C-1ED1-4040-B636-8607B9752051}" srcOrd="0" destOrd="0" presId="urn:microsoft.com/office/officeart/2005/8/layout/arrow2"/>
    <dgm:cxn modelId="{7DCAAF42-B588-491B-B788-3BAA221D5529}" srcId="{6A083E4A-F32B-49C3-AF4B-13402FD94FF5}" destId="{2CD21C42-F76C-4789-8124-E4C5EDB631BA}" srcOrd="0" destOrd="0" parTransId="{1C1E2F80-3F7F-4DD6-87BD-46CD90110B55}" sibTransId="{D90B72BA-D9ED-4969-9512-972ED982B286}"/>
    <dgm:cxn modelId="{8980CC6F-7625-4799-B948-17743702F1C0}" srcId="{6A083E4A-F32B-49C3-AF4B-13402FD94FF5}" destId="{71071656-7969-4F37-8DF8-5611595BF251}" srcOrd="1" destOrd="0" parTransId="{C8A2BF4A-4DC5-455E-83D2-C52003B1ACB6}" sibTransId="{704D6261-3956-4148-A6DB-659D50BEF499}"/>
    <dgm:cxn modelId="{39A5ED53-E18B-4C22-8B8E-34894A1BC0A1}" type="presOf" srcId="{2CD21C42-F76C-4789-8124-E4C5EDB631BA}" destId="{94E5B1FB-D12D-4B18-911E-5B626EAB03BA}" srcOrd="0" destOrd="0" presId="urn:microsoft.com/office/officeart/2005/8/layout/arrow2"/>
    <dgm:cxn modelId="{E4A265EE-0ED1-496D-98CC-D294FD44A121}" type="presOf" srcId="{08F8C291-17BB-483E-9417-78AA37D49E2A}" destId="{3612951C-6D75-4F9B-B46D-AA4460EEF386}" srcOrd="0" destOrd="0" presId="urn:microsoft.com/office/officeart/2005/8/layout/arrow2"/>
    <dgm:cxn modelId="{342C35EE-3D4E-4C06-82FD-7592101AC3FC}" type="presParOf" srcId="{9A9EA322-0C15-471A-9F66-C6EE121BA8D0}" destId="{38BB8EB5-27AA-4ED3-BE50-E11BB2D9028A}" srcOrd="0" destOrd="0" presId="urn:microsoft.com/office/officeart/2005/8/layout/arrow2"/>
    <dgm:cxn modelId="{9B04133D-2E15-4C26-B325-AE8FC9EB5E55}" type="presParOf" srcId="{9A9EA322-0C15-471A-9F66-C6EE121BA8D0}" destId="{264C68F8-7C6D-475C-B236-C1984E85CA59}" srcOrd="1" destOrd="0" presId="urn:microsoft.com/office/officeart/2005/8/layout/arrow2"/>
    <dgm:cxn modelId="{CBCB4CCD-553F-4774-8D98-9B7120AF8D0C}" type="presParOf" srcId="{264C68F8-7C6D-475C-B236-C1984E85CA59}" destId="{EC5DB948-3BC5-4833-A647-4E046711E6D5}" srcOrd="0" destOrd="0" presId="urn:microsoft.com/office/officeart/2005/8/layout/arrow2"/>
    <dgm:cxn modelId="{5B535273-3D13-4BD2-B50B-1513BE35647B}" type="presParOf" srcId="{264C68F8-7C6D-475C-B236-C1984E85CA59}" destId="{94E5B1FB-D12D-4B18-911E-5B626EAB03BA}" srcOrd="1" destOrd="0" presId="urn:microsoft.com/office/officeart/2005/8/layout/arrow2"/>
    <dgm:cxn modelId="{19659527-F0A3-4A17-AA91-288755FD0B9D}" type="presParOf" srcId="{264C68F8-7C6D-475C-B236-C1984E85CA59}" destId="{66361FBF-B6AE-400C-90BF-D2B6AB7CBD11}" srcOrd="2" destOrd="0" presId="urn:microsoft.com/office/officeart/2005/8/layout/arrow2"/>
    <dgm:cxn modelId="{292C5211-9C79-4F47-9409-B421F35E8C96}" type="presParOf" srcId="{264C68F8-7C6D-475C-B236-C1984E85CA59}" destId="{A8DDD78C-1ED1-4040-B636-8607B9752051}" srcOrd="3" destOrd="0" presId="urn:microsoft.com/office/officeart/2005/8/layout/arrow2"/>
    <dgm:cxn modelId="{C84FB285-F848-4BE7-A551-59CDC6033BC1}" type="presParOf" srcId="{264C68F8-7C6D-475C-B236-C1984E85CA59}" destId="{6509E4B1-8F0D-487F-BF00-DBBB37B72F2E}" srcOrd="4" destOrd="0" presId="urn:microsoft.com/office/officeart/2005/8/layout/arrow2"/>
    <dgm:cxn modelId="{CB2D1647-FF81-4BEC-9B3A-CBA616EA3AE1}" type="presParOf" srcId="{264C68F8-7C6D-475C-B236-C1984E85CA59}" destId="{3612951C-6D75-4F9B-B46D-AA4460EEF38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ABE2FD-419D-44E5-AFAB-9BFDE49B85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943C13-B492-4784-9132-B9ADF0950AD6}">
      <dgm:prSet phldrT="[Text]"/>
      <dgm:spPr/>
      <dgm:t>
        <a:bodyPr/>
        <a:lstStyle/>
        <a:p>
          <a:r>
            <a:rPr lang="en-US" dirty="0" smtClean="0"/>
            <a:t>Prepare an in put</a:t>
          </a:r>
          <a:endParaRPr lang="en-US" dirty="0"/>
        </a:p>
      </dgm:t>
    </dgm:pt>
    <dgm:pt modelId="{8F852347-A3EA-404A-878A-338AD00FA9A7}" type="parTrans" cxnId="{5753D06C-0920-41A2-8E18-CEC6C7EB9372}">
      <dgm:prSet/>
      <dgm:spPr/>
    </dgm:pt>
    <dgm:pt modelId="{8E9284B7-D720-4693-B315-4E28EBF02995}" type="sibTrans" cxnId="{5753D06C-0920-41A2-8E18-CEC6C7EB9372}">
      <dgm:prSet/>
      <dgm:spPr/>
      <dgm:t>
        <a:bodyPr/>
        <a:lstStyle/>
        <a:p>
          <a:endParaRPr lang="en-US"/>
        </a:p>
      </dgm:t>
    </dgm:pt>
    <dgm:pt modelId="{388861B1-75C5-4CC1-89A1-0D30E4AB32F9}">
      <dgm:prSet phldrT="[Text]"/>
      <dgm:spPr/>
      <dgm:t>
        <a:bodyPr/>
        <a:lstStyle/>
        <a:p>
          <a:r>
            <a:rPr lang="en-US" dirty="0" smtClean="0"/>
            <a:t>Call a method</a:t>
          </a:r>
          <a:endParaRPr lang="en-US" dirty="0"/>
        </a:p>
      </dgm:t>
    </dgm:pt>
    <dgm:pt modelId="{787BEF9F-E210-45DD-9F76-066AC3629B65}" type="parTrans" cxnId="{F6DF5615-B94D-428F-8E88-AFC6C7BBA305}">
      <dgm:prSet/>
      <dgm:spPr/>
    </dgm:pt>
    <dgm:pt modelId="{43ED3D3D-75F2-4A26-BA3F-52C324E4624F}" type="sibTrans" cxnId="{F6DF5615-B94D-428F-8E88-AFC6C7BBA305}">
      <dgm:prSet/>
      <dgm:spPr/>
      <dgm:t>
        <a:bodyPr/>
        <a:lstStyle/>
        <a:p>
          <a:endParaRPr lang="en-US"/>
        </a:p>
      </dgm:t>
    </dgm:pt>
    <dgm:pt modelId="{BDFBCA42-FEFB-42A1-9D36-609B1776A7FE}">
      <dgm:prSet phldrT="[Text]"/>
      <dgm:spPr/>
      <dgm:t>
        <a:bodyPr/>
        <a:lstStyle/>
        <a:p>
          <a:r>
            <a:rPr lang="en-US" dirty="0" smtClean="0"/>
            <a:t>Check a output</a:t>
          </a:r>
          <a:endParaRPr lang="en-US" dirty="0"/>
        </a:p>
      </dgm:t>
    </dgm:pt>
    <dgm:pt modelId="{DF0A6810-BC51-4E04-A76B-9085678E89E0}" type="parTrans" cxnId="{8ABE08C9-971F-48B5-A824-4F2DC6B64318}">
      <dgm:prSet/>
      <dgm:spPr/>
    </dgm:pt>
    <dgm:pt modelId="{11380CAC-2627-457D-9C28-4AE7C46C34D1}" type="sibTrans" cxnId="{8ABE08C9-971F-48B5-A824-4F2DC6B64318}">
      <dgm:prSet/>
      <dgm:spPr/>
    </dgm:pt>
    <dgm:pt modelId="{5F4B985B-0F71-4865-AFA9-E5F26BDDB4BB}" type="pres">
      <dgm:prSet presAssocID="{0BABE2FD-419D-44E5-AFAB-9BFDE49B8502}" presName="linearFlow" presStyleCnt="0">
        <dgm:presLayoutVars>
          <dgm:resizeHandles val="exact"/>
        </dgm:presLayoutVars>
      </dgm:prSet>
      <dgm:spPr/>
    </dgm:pt>
    <dgm:pt modelId="{3A825359-E70F-4472-B081-CA2804CF8EB2}" type="pres">
      <dgm:prSet presAssocID="{10943C13-B492-4784-9132-B9ADF0950A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D9212-A737-40C0-87BB-3F692EA9C87F}" type="pres">
      <dgm:prSet presAssocID="{8E9284B7-D720-4693-B315-4E28EBF0299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0586995-600D-4A40-B82D-0023B71EC908}" type="pres">
      <dgm:prSet presAssocID="{8E9284B7-D720-4693-B315-4E28EBF0299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76109EA-1E43-4827-ADED-44415386BD3D}" type="pres">
      <dgm:prSet presAssocID="{388861B1-75C5-4CC1-89A1-0D30E4AB32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DAFC3-478F-4781-B92F-88409D9E4781}" type="pres">
      <dgm:prSet presAssocID="{43ED3D3D-75F2-4A26-BA3F-52C324E4624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30DBB1E-FFA3-4557-97A9-A1587B016EFF}" type="pres">
      <dgm:prSet presAssocID="{43ED3D3D-75F2-4A26-BA3F-52C324E4624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583AD0E-E6BC-448C-852B-6D812250FEF0}" type="pres">
      <dgm:prSet presAssocID="{BDFBCA42-FEFB-42A1-9D36-609B1776A7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74C091-7F8E-462B-A981-52F4AC515B14}" type="presOf" srcId="{388861B1-75C5-4CC1-89A1-0D30E4AB32F9}" destId="{E76109EA-1E43-4827-ADED-44415386BD3D}" srcOrd="0" destOrd="0" presId="urn:microsoft.com/office/officeart/2005/8/layout/process2"/>
    <dgm:cxn modelId="{8ABE08C9-971F-48B5-A824-4F2DC6B64318}" srcId="{0BABE2FD-419D-44E5-AFAB-9BFDE49B8502}" destId="{BDFBCA42-FEFB-42A1-9D36-609B1776A7FE}" srcOrd="2" destOrd="0" parTransId="{DF0A6810-BC51-4E04-A76B-9085678E89E0}" sibTransId="{11380CAC-2627-457D-9C28-4AE7C46C34D1}"/>
    <dgm:cxn modelId="{B14BFA53-06FD-4E9F-BBA1-EB76638CB503}" type="presOf" srcId="{BDFBCA42-FEFB-42A1-9D36-609B1776A7FE}" destId="{6583AD0E-E6BC-448C-852B-6D812250FEF0}" srcOrd="0" destOrd="0" presId="urn:microsoft.com/office/officeart/2005/8/layout/process2"/>
    <dgm:cxn modelId="{2B801DA3-D7BB-4A97-9C1A-55C19F363A4B}" type="presOf" srcId="{43ED3D3D-75F2-4A26-BA3F-52C324E4624F}" destId="{930DBB1E-FFA3-4557-97A9-A1587B016EFF}" srcOrd="1" destOrd="0" presId="urn:microsoft.com/office/officeart/2005/8/layout/process2"/>
    <dgm:cxn modelId="{B8A3688D-97EE-4474-B229-9AF3621E4AD5}" type="presOf" srcId="{10943C13-B492-4784-9132-B9ADF0950AD6}" destId="{3A825359-E70F-4472-B081-CA2804CF8EB2}" srcOrd="0" destOrd="0" presId="urn:microsoft.com/office/officeart/2005/8/layout/process2"/>
    <dgm:cxn modelId="{5753D06C-0920-41A2-8E18-CEC6C7EB9372}" srcId="{0BABE2FD-419D-44E5-AFAB-9BFDE49B8502}" destId="{10943C13-B492-4784-9132-B9ADF0950AD6}" srcOrd="0" destOrd="0" parTransId="{8F852347-A3EA-404A-878A-338AD00FA9A7}" sibTransId="{8E9284B7-D720-4693-B315-4E28EBF02995}"/>
    <dgm:cxn modelId="{F6DF5615-B94D-428F-8E88-AFC6C7BBA305}" srcId="{0BABE2FD-419D-44E5-AFAB-9BFDE49B8502}" destId="{388861B1-75C5-4CC1-89A1-0D30E4AB32F9}" srcOrd="1" destOrd="0" parTransId="{787BEF9F-E210-45DD-9F76-066AC3629B65}" sibTransId="{43ED3D3D-75F2-4A26-BA3F-52C324E4624F}"/>
    <dgm:cxn modelId="{E8EC154D-B0C1-4C14-AC01-D8FB225421FF}" type="presOf" srcId="{8E9284B7-D720-4693-B315-4E28EBF02995}" destId="{C0586995-600D-4A40-B82D-0023B71EC908}" srcOrd="1" destOrd="0" presId="urn:microsoft.com/office/officeart/2005/8/layout/process2"/>
    <dgm:cxn modelId="{32D574C3-DDDE-4A71-AAB0-DC8A98568D20}" type="presOf" srcId="{43ED3D3D-75F2-4A26-BA3F-52C324E4624F}" destId="{902DAFC3-478F-4781-B92F-88409D9E4781}" srcOrd="0" destOrd="0" presId="urn:microsoft.com/office/officeart/2005/8/layout/process2"/>
    <dgm:cxn modelId="{410B46E1-6451-4305-A55E-CB7DA6A9FD49}" type="presOf" srcId="{0BABE2FD-419D-44E5-AFAB-9BFDE49B8502}" destId="{5F4B985B-0F71-4865-AFA9-E5F26BDDB4BB}" srcOrd="0" destOrd="0" presId="urn:microsoft.com/office/officeart/2005/8/layout/process2"/>
    <dgm:cxn modelId="{48A91923-0826-4DD7-A5AE-3D467C6931ED}" type="presOf" srcId="{8E9284B7-D720-4693-B315-4E28EBF02995}" destId="{75AD9212-A737-40C0-87BB-3F692EA9C87F}" srcOrd="0" destOrd="0" presId="urn:microsoft.com/office/officeart/2005/8/layout/process2"/>
    <dgm:cxn modelId="{7C5CC805-741C-4A4F-98C3-1734D2D4E3A9}" type="presParOf" srcId="{5F4B985B-0F71-4865-AFA9-E5F26BDDB4BB}" destId="{3A825359-E70F-4472-B081-CA2804CF8EB2}" srcOrd="0" destOrd="0" presId="urn:microsoft.com/office/officeart/2005/8/layout/process2"/>
    <dgm:cxn modelId="{81C60240-8C2A-46BE-9FD0-E52B9A82E1EF}" type="presParOf" srcId="{5F4B985B-0F71-4865-AFA9-E5F26BDDB4BB}" destId="{75AD9212-A737-40C0-87BB-3F692EA9C87F}" srcOrd="1" destOrd="0" presId="urn:microsoft.com/office/officeart/2005/8/layout/process2"/>
    <dgm:cxn modelId="{F81FAD9D-0BD9-4E52-B581-E04E3CEE24F7}" type="presParOf" srcId="{75AD9212-A737-40C0-87BB-3F692EA9C87F}" destId="{C0586995-600D-4A40-B82D-0023B71EC908}" srcOrd="0" destOrd="0" presId="urn:microsoft.com/office/officeart/2005/8/layout/process2"/>
    <dgm:cxn modelId="{297EF99C-CF8A-4364-989C-E7B7B3C5289A}" type="presParOf" srcId="{5F4B985B-0F71-4865-AFA9-E5F26BDDB4BB}" destId="{E76109EA-1E43-4827-ADED-44415386BD3D}" srcOrd="2" destOrd="0" presId="urn:microsoft.com/office/officeart/2005/8/layout/process2"/>
    <dgm:cxn modelId="{8844B9FE-0755-484D-BDAD-E81A9BDDA0D2}" type="presParOf" srcId="{5F4B985B-0F71-4865-AFA9-E5F26BDDB4BB}" destId="{902DAFC3-478F-4781-B92F-88409D9E4781}" srcOrd="3" destOrd="0" presId="urn:microsoft.com/office/officeart/2005/8/layout/process2"/>
    <dgm:cxn modelId="{1E8D38D3-5B79-4255-ACF3-27934C0D7342}" type="presParOf" srcId="{902DAFC3-478F-4781-B92F-88409D9E4781}" destId="{930DBB1E-FFA3-4557-97A9-A1587B016EFF}" srcOrd="0" destOrd="0" presId="urn:microsoft.com/office/officeart/2005/8/layout/process2"/>
    <dgm:cxn modelId="{F285E0F3-D652-4DBC-846A-4D5DF8AE37EB}" type="presParOf" srcId="{5F4B985B-0F71-4865-AFA9-E5F26BDDB4BB}" destId="{6583AD0E-E6BC-448C-852B-6D812250FEF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BE2FD-419D-44E5-AFAB-9BFDE49B85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943C13-B492-4784-9132-B9ADF0950AD6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8F852347-A3EA-404A-878A-338AD00FA9A7}" type="parTrans" cxnId="{5753D06C-0920-41A2-8E18-CEC6C7EB9372}">
      <dgm:prSet/>
      <dgm:spPr/>
      <dgm:t>
        <a:bodyPr/>
        <a:lstStyle/>
        <a:p>
          <a:endParaRPr lang="en-US"/>
        </a:p>
      </dgm:t>
    </dgm:pt>
    <dgm:pt modelId="{8E9284B7-D720-4693-B315-4E28EBF02995}" type="sibTrans" cxnId="{5753D06C-0920-41A2-8E18-CEC6C7EB9372}">
      <dgm:prSet/>
      <dgm:spPr/>
      <dgm:t>
        <a:bodyPr/>
        <a:lstStyle/>
        <a:p>
          <a:endParaRPr lang="en-US"/>
        </a:p>
      </dgm:t>
    </dgm:pt>
    <dgm:pt modelId="{388861B1-75C5-4CC1-89A1-0D30E4AB32F9}">
      <dgm:prSet phldrT="[Text]"/>
      <dgm:spPr/>
      <dgm:t>
        <a:bodyPr/>
        <a:lstStyle/>
        <a:p>
          <a:r>
            <a:rPr lang="en-US" dirty="0" smtClean="0"/>
            <a:t>Call a method</a:t>
          </a:r>
          <a:endParaRPr lang="en-US" dirty="0"/>
        </a:p>
      </dgm:t>
    </dgm:pt>
    <dgm:pt modelId="{787BEF9F-E210-45DD-9F76-066AC3629B65}" type="parTrans" cxnId="{F6DF5615-B94D-428F-8E88-AFC6C7BBA305}">
      <dgm:prSet/>
      <dgm:spPr/>
      <dgm:t>
        <a:bodyPr/>
        <a:lstStyle/>
        <a:p>
          <a:endParaRPr lang="en-US"/>
        </a:p>
      </dgm:t>
    </dgm:pt>
    <dgm:pt modelId="{43ED3D3D-75F2-4A26-BA3F-52C324E4624F}" type="sibTrans" cxnId="{F6DF5615-B94D-428F-8E88-AFC6C7BBA305}">
      <dgm:prSet/>
      <dgm:spPr/>
      <dgm:t>
        <a:bodyPr/>
        <a:lstStyle/>
        <a:p>
          <a:endParaRPr lang="en-US"/>
        </a:p>
      </dgm:t>
    </dgm:pt>
    <dgm:pt modelId="{BDFBCA42-FEFB-42A1-9D36-609B1776A7FE}">
      <dgm:prSet phldrT="[Text]"/>
      <dgm:spPr/>
      <dgm:t>
        <a:bodyPr/>
        <a:lstStyle/>
        <a:p>
          <a:r>
            <a:rPr lang="en-US" dirty="0" smtClean="0"/>
            <a:t>Check a output</a:t>
          </a:r>
          <a:endParaRPr lang="en-US" dirty="0"/>
        </a:p>
      </dgm:t>
    </dgm:pt>
    <dgm:pt modelId="{DF0A6810-BC51-4E04-A76B-9085678E89E0}" type="parTrans" cxnId="{8ABE08C9-971F-48B5-A824-4F2DC6B64318}">
      <dgm:prSet/>
      <dgm:spPr/>
      <dgm:t>
        <a:bodyPr/>
        <a:lstStyle/>
        <a:p>
          <a:endParaRPr lang="en-US"/>
        </a:p>
      </dgm:t>
    </dgm:pt>
    <dgm:pt modelId="{11380CAC-2627-457D-9C28-4AE7C46C34D1}" type="sibTrans" cxnId="{8ABE08C9-971F-48B5-A824-4F2DC6B64318}">
      <dgm:prSet/>
      <dgm:spPr/>
      <dgm:t>
        <a:bodyPr/>
        <a:lstStyle/>
        <a:p>
          <a:endParaRPr lang="en-US"/>
        </a:p>
      </dgm:t>
    </dgm:pt>
    <dgm:pt modelId="{ED2B776D-077F-49FC-8F0A-DC1AE15E1C48}">
      <dgm:prSet phldrT="[Text]"/>
      <dgm:spPr/>
      <dgm:t>
        <a:bodyPr/>
        <a:lstStyle/>
        <a:p>
          <a:r>
            <a:rPr lang="en-US" dirty="0" smtClean="0"/>
            <a:t>Prepare an input</a:t>
          </a:r>
          <a:endParaRPr lang="en-US" dirty="0"/>
        </a:p>
      </dgm:t>
    </dgm:pt>
    <dgm:pt modelId="{583D7827-4950-4041-B828-C9EB1F0B372F}" type="parTrans" cxnId="{29F3BE22-097D-4B77-8374-C64E8A1D44BA}">
      <dgm:prSet/>
      <dgm:spPr/>
      <dgm:t>
        <a:bodyPr/>
        <a:lstStyle/>
        <a:p>
          <a:endParaRPr lang="en-US"/>
        </a:p>
      </dgm:t>
    </dgm:pt>
    <dgm:pt modelId="{3D80259D-D18C-4115-977A-C6875357311B}" type="sibTrans" cxnId="{29F3BE22-097D-4B77-8374-C64E8A1D44BA}">
      <dgm:prSet/>
      <dgm:spPr/>
      <dgm:t>
        <a:bodyPr/>
        <a:lstStyle/>
        <a:p>
          <a:endParaRPr lang="en-US"/>
        </a:p>
      </dgm:t>
    </dgm:pt>
    <dgm:pt modelId="{EFC38A77-7BE9-48CE-A6BE-A4A2C074941E}">
      <dgm:prSet phldrT="[Text]"/>
      <dgm:spPr/>
      <dgm:t>
        <a:bodyPr/>
        <a:lstStyle/>
        <a:p>
          <a:r>
            <a:rPr lang="en-US" dirty="0" smtClean="0"/>
            <a:t>Tear down</a:t>
          </a:r>
          <a:endParaRPr lang="en-US" dirty="0"/>
        </a:p>
      </dgm:t>
    </dgm:pt>
    <dgm:pt modelId="{4F5E3941-59A3-453F-8E2D-E5AC07365D19}" type="parTrans" cxnId="{07605F77-6EA5-494F-B33F-7EC7C79FFBA3}">
      <dgm:prSet/>
      <dgm:spPr/>
      <dgm:t>
        <a:bodyPr/>
        <a:lstStyle/>
        <a:p>
          <a:endParaRPr lang="en-US"/>
        </a:p>
      </dgm:t>
    </dgm:pt>
    <dgm:pt modelId="{9D456407-8B87-4482-80E4-AAC6FAA9734D}" type="sibTrans" cxnId="{07605F77-6EA5-494F-B33F-7EC7C79FFBA3}">
      <dgm:prSet/>
      <dgm:spPr/>
      <dgm:t>
        <a:bodyPr/>
        <a:lstStyle/>
        <a:p>
          <a:endParaRPr lang="en-US"/>
        </a:p>
      </dgm:t>
    </dgm:pt>
    <dgm:pt modelId="{5F4B985B-0F71-4865-AFA9-E5F26BDDB4BB}" type="pres">
      <dgm:prSet presAssocID="{0BABE2FD-419D-44E5-AFAB-9BFDE49B8502}" presName="linearFlow" presStyleCnt="0">
        <dgm:presLayoutVars>
          <dgm:resizeHandles val="exact"/>
        </dgm:presLayoutVars>
      </dgm:prSet>
      <dgm:spPr/>
    </dgm:pt>
    <dgm:pt modelId="{3A825359-E70F-4472-B081-CA2804CF8EB2}" type="pres">
      <dgm:prSet presAssocID="{10943C13-B492-4784-9132-B9ADF0950A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D9212-A737-40C0-87BB-3F692EA9C87F}" type="pres">
      <dgm:prSet presAssocID="{8E9284B7-D720-4693-B315-4E28EBF0299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0586995-600D-4A40-B82D-0023B71EC908}" type="pres">
      <dgm:prSet presAssocID="{8E9284B7-D720-4693-B315-4E28EBF0299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95B1088-6E59-4A0D-976B-8DCDFB3B8AD0}" type="pres">
      <dgm:prSet presAssocID="{ED2B776D-077F-49FC-8F0A-DC1AE15E1C4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CCD77-03BA-4C28-9731-6A775C40263D}" type="pres">
      <dgm:prSet presAssocID="{3D80259D-D18C-4115-977A-C6875357311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E506268-061E-4BBE-BF25-EF14226EC370}" type="pres">
      <dgm:prSet presAssocID="{3D80259D-D18C-4115-977A-C6875357311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76109EA-1E43-4827-ADED-44415386BD3D}" type="pres">
      <dgm:prSet presAssocID="{388861B1-75C5-4CC1-89A1-0D30E4AB32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DAFC3-478F-4781-B92F-88409D9E4781}" type="pres">
      <dgm:prSet presAssocID="{43ED3D3D-75F2-4A26-BA3F-52C324E4624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30DBB1E-FFA3-4557-97A9-A1587B016EFF}" type="pres">
      <dgm:prSet presAssocID="{43ED3D3D-75F2-4A26-BA3F-52C324E4624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583AD0E-E6BC-448C-852B-6D812250FEF0}" type="pres">
      <dgm:prSet presAssocID="{BDFBCA42-FEFB-42A1-9D36-609B1776A7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E96F3-446B-424C-984E-2C1C1DD24EBB}" type="pres">
      <dgm:prSet presAssocID="{11380CAC-2627-457D-9C28-4AE7C46C34D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B91211F-8B2B-4970-A344-158A7671F759}" type="pres">
      <dgm:prSet presAssocID="{11380CAC-2627-457D-9C28-4AE7C46C34D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1A6E3A8-DB38-4A91-BAEE-8BA433949C2A}" type="pres">
      <dgm:prSet presAssocID="{EFC38A77-7BE9-48CE-A6BE-A4A2C07494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07433-3E83-4DE9-964C-4DBE786D30F3}" type="presOf" srcId="{ED2B776D-077F-49FC-8F0A-DC1AE15E1C48}" destId="{895B1088-6E59-4A0D-976B-8DCDFB3B8AD0}" srcOrd="0" destOrd="0" presId="urn:microsoft.com/office/officeart/2005/8/layout/process2"/>
    <dgm:cxn modelId="{D926172F-BE22-455A-939A-FCDAB15E7DB8}" type="presOf" srcId="{EFC38A77-7BE9-48CE-A6BE-A4A2C074941E}" destId="{E1A6E3A8-DB38-4A91-BAEE-8BA433949C2A}" srcOrd="0" destOrd="0" presId="urn:microsoft.com/office/officeart/2005/8/layout/process2"/>
    <dgm:cxn modelId="{A04C56D3-A8B0-4C9C-A933-4BC5C3E22D8D}" type="presOf" srcId="{8E9284B7-D720-4693-B315-4E28EBF02995}" destId="{75AD9212-A737-40C0-87BB-3F692EA9C87F}" srcOrd="0" destOrd="0" presId="urn:microsoft.com/office/officeart/2005/8/layout/process2"/>
    <dgm:cxn modelId="{05412958-56BA-4D21-9019-FB836CBD5E04}" type="presOf" srcId="{3D80259D-D18C-4115-977A-C6875357311B}" destId="{BE506268-061E-4BBE-BF25-EF14226EC370}" srcOrd="1" destOrd="0" presId="urn:microsoft.com/office/officeart/2005/8/layout/process2"/>
    <dgm:cxn modelId="{8ABE08C9-971F-48B5-A824-4F2DC6B64318}" srcId="{0BABE2FD-419D-44E5-AFAB-9BFDE49B8502}" destId="{BDFBCA42-FEFB-42A1-9D36-609B1776A7FE}" srcOrd="3" destOrd="0" parTransId="{DF0A6810-BC51-4E04-A76B-9085678E89E0}" sibTransId="{11380CAC-2627-457D-9C28-4AE7C46C34D1}"/>
    <dgm:cxn modelId="{FDEBC245-E566-4311-A813-D5FE0A4E43B6}" type="presOf" srcId="{43ED3D3D-75F2-4A26-BA3F-52C324E4624F}" destId="{930DBB1E-FFA3-4557-97A9-A1587B016EFF}" srcOrd="1" destOrd="0" presId="urn:microsoft.com/office/officeart/2005/8/layout/process2"/>
    <dgm:cxn modelId="{5753D06C-0920-41A2-8E18-CEC6C7EB9372}" srcId="{0BABE2FD-419D-44E5-AFAB-9BFDE49B8502}" destId="{10943C13-B492-4784-9132-B9ADF0950AD6}" srcOrd="0" destOrd="0" parTransId="{8F852347-A3EA-404A-878A-338AD00FA9A7}" sibTransId="{8E9284B7-D720-4693-B315-4E28EBF02995}"/>
    <dgm:cxn modelId="{E8801FB0-51B3-4605-9ABB-2B9993024F69}" type="presOf" srcId="{10943C13-B492-4784-9132-B9ADF0950AD6}" destId="{3A825359-E70F-4472-B081-CA2804CF8EB2}" srcOrd="0" destOrd="0" presId="urn:microsoft.com/office/officeart/2005/8/layout/process2"/>
    <dgm:cxn modelId="{F6DF5615-B94D-428F-8E88-AFC6C7BBA305}" srcId="{0BABE2FD-419D-44E5-AFAB-9BFDE49B8502}" destId="{388861B1-75C5-4CC1-89A1-0D30E4AB32F9}" srcOrd="2" destOrd="0" parTransId="{787BEF9F-E210-45DD-9F76-066AC3629B65}" sibTransId="{43ED3D3D-75F2-4A26-BA3F-52C324E4624F}"/>
    <dgm:cxn modelId="{853AEA4E-B6C9-477E-A42F-4F9FD9B018B2}" type="presOf" srcId="{43ED3D3D-75F2-4A26-BA3F-52C324E4624F}" destId="{902DAFC3-478F-4781-B92F-88409D9E4781}" srcOrd="0" destOrd="0" presId="urn:microsoft.com/office/officeart/2005/8/layout/process2"/>
    <dgm:cxn modelId="{2A4F8561-A870-4C8A-80DA-28CF3D368420}" type="presOf" srcId="{3D80259D-D18C-4115-977A-C6875357311B}" destId="{F03CCD77-03BA-4C28-9731-6A775C40263D}" srcOrd="0" destOrd="0" presId="urn:microsoft.com/office/officeart/2005/8/layout/process2"/>
    <dgm:cxn modelId="{F86BC88A-C9A8-4E91-B912-A03CFEB821CF}" type="presOf" srcId="{388861B1-75C5-4CC1-89A1-0D30E4AB32F9}" destId="{E76109EA-1E43-4827-ADED-44415386BD3D}" srcOrd="0" destOrd="0" presId="urn:microsoft.com/office/officeart/2005/8/layout/process2"/>
    <dgm:cxn modelId="{A99E86D0-51FA-4F46-B035-826968616370}" type="presOf" srcId="{11380CAC-2627-457D-9C28-4AE7C46C34D1}" destId="{8EEE96F3-446B-424C-984E-2C1C1DD24EBB}" srcOrd="0" destOrd="0" presId="urn:microsoft.com/office/officeart/2005/8/layout/process2"/>
    <dgm:cxn modelId="{970814DE-6806-464E-A887-F876943C0C36}" type="presOf" srcId="{0BABE2FD-419D-44E5-AFAB-9BFDE49B8502}" destId="{5F4B985B-0F71-4865-AFA9-E5F26BDDB4BB}" srcOrd="0" destOrd="0" presId="urn:microsoft.com/office/officeart/2005/8/layout/process2"/>
    <dgm:cxn modelId="{00986ED1-C104-4EBE-A2CD-19467AD2643E}" type="presOf" srcId="{11380CAC-2627-457D-9C28-4AE7C46C34D1}" destId="{EB91211F-8B2B-4970-A344-158A7671F759}" srcOrd="1" destOrd="0" presId="urn:microsoft.com/office/officeart/2005/8/layout/process2"/>
    <dgm:cxn modelId="{A681E512-E215-4018-87FC-C1A584D937ED}" type="presOf" srcId="{BDFBCA42-FEFB-42A1-9D36-609B1776A7FE}" destId="{6583AD0E-E6BC-448C-852B-6D812250FEF0}" srcOrd="0" destOrd="0" presId="urn:microsoft.com/office/officeart/2005/8/layout/process2"/>
    <dgm:cxn modelId="{29F3BE22-097D-4B77-8374-C64E8A1D44BA}" srcId="{0BABE2FD-419D-44E5-AFAB-9BFDE49B8502}" destId="{ED2B776D-077F-49FC-8F0A-DC1AE15E1C48}" srcOrd="1" destOrd="0" parTransId="{583D7827-4950-4041-B828-C9EB1F0B372F}" sibTransId="{3D80259D-D18C-4115-977A-C6875357311B}"/>
    <dgm:cxn modelId="{07605F77-6EA5-494F-B33F-7EC7C79FFBA3}" srcId="{0BABE2FD-419D-44E5-AFAB-9BFDE49B8502}" destId="{EFC38A77-7BE9-48CE-A6BE-A4A2C074941E}" srcOrd="4" destOrd="0" parTransId="{4F5E3941-59A3-453F-8E2D-E5AC07365D19}" sibTransId="{9D456407-8B87-4482-80E4-AAC6FAA9734D}"/>
    <dgm:cxn modelId="{8E7B62C2-111B-4C30-93F0-F37C70687B93}" type="presOf" srcId="{8E9284B7-D720-4693-B315-4E28EBF02995}" destId="{C0586995-600D-4A40-B82D-0023B71EC908}" srcOrd="1" destOrd="0" presId="urn:microsoft.com/office/officeart/2005/8/layout/process2"/>
    <dgm:cxn modelId="{F2F1F107-7A23-45B9-8ED4-159CEE4635E2}" type="presParOf" srcId="{5F4B985B-0F71-4865-AFA9-E5F26BDDB4BB}" destId="{3A825359-E70F-4472-B081-CA2804CF8EB2}" srcOrd="0" destOrd="0" presId="urn:microsoft.com/office/officeart/2005/8/layout/process2"/>
    <dgm:cxn modelId="{7B719A6A-0B30-4E20-99B0-25EEBF051C99}" type="presParOf" srcId="{5F4B985B-0F71-4865-AFA9-E5F26BDDB4BB}" destId="{75AD9212-A737-40C0-87BB-3F692EA9C87F}" srcOrd="1" destOrd="0" presId="urn:microsoft.com/office/officeart/2005/8/layout/process2"/>
    <dgm:cxn modelId="{545F17D6-FBF2-475E-BEF1-5B6552DDD0D4}" type="presParOf" srcId="{75AD9212-A737-40C0-87BB-3F692EA9C87F}" destId="{C0586995-600D-4A40-B82D-0023B71EC908}" srcOrd="0" destOrd="0" presId="urn:microsoft.com/office/officeart/2005/8/layout/process2"/>
    <dgm:cxn modelId="{45FE32B0-0EE5-49B3-A49B-09E3FC62C6DB}" type="presParOf" srcId="{5F4B985B-0F71-4865-AFA9-E5F26BDDB4BB}" destId="{895B1088-6E59-4A0D-976B-8DCDFB3B8AD0}" srcOrd="2" destOrd="0" presId="urn:microsoft.com/office/officeart/2005/8/layout/process2"/>
    <dgm:cxn modelId="{5A922CA2-ADF3-4E5A-A39B-7617B8218D1C}" type="presParOf" srcId="{5F4B985B-0F71-4865-AFA9-E5F26BDDB4BB}" destId="{F03CCD77-03BA-4C28-9731-6A775C40263D}" srcOrd="3" destOrd="0" presId="urn:microsoft.com/office/officeart/2005/8/layout/process2"/>
    <dgm:cxn modelId="{66CEBC03-8182-4546-8C32-F10CE7615E94}" type="presParOf" srcId="{F03CCD77-03BA-4C28-9731-6A775C40263D}" destId="{BE506268-061E-4BBE-BF25-EF14226EC370}" srcOrd="0" destOrd="0" presId="urn:microsoft.com/office/officeart/2005/8/layout/process2"/>
    <dgm:cxn modelId="{13FC803F-4A88-4029-951A-87A21BA9C01C}" type="presParOf" srcId="{5F4B985B-0F71-4865-AFA9-E5F26BDDB4BB}" destId="{E76109EA-1E43-4827-ADED-44415386BD3D}" srcOrd="4" destOrd="0" presId="urn:microsoft.com/office/officeart/2005/8/layout/process2"/>
    <dgm:cxn modelId="{CC3FAC88-E022-4B18-BA9E-BCCEE8682F13}" type="presParOf" srcId="{5F4B985B-0F71-4865-AFA9-E5F26BDDB4BB}" destId="{902DAFC3-478F-4781-B92F-88409D9E4781}" srcOrd="5" destOrd="0" presId="urn:microsoft.com/office/officeart/2005/8/layout/process2"/>
    <dgm:cxn modelId="{C339BAA3-3DFB-43A2-8704-ACB406A82838}" type="presParOf" srcId="{902DAFC3-478F-4781-B92F-88409D9E4781}" destId="{930DBB1E-FFA3-4557-97A9-A1587B016EFF}" srcOrd="0" destOrd="0" presId="urn:microsoft.com/office/officeart/2005/8/layout/process2"/>
    <dgm:cxn modelId="{3F3A07DF-CC02-433B-8BFF-654004F86A80}" type="presParOf" srcId="{5F4B985B-0F71-4865-AFA9-E5F26BDDB4BB}" destId="{6583AD0E-E6BC-448C-852B-6D812250FEF0}" srcOrd="6" destOrd="0" presId="urn:microsoft.com/office/officeart/2005/8/layout/process2"/>
    <dgm:cxn modelId="{D5137C21-8107-4FD5-9220-A8D1E5B5BAB4}" type="presParOf" srcId="{5F4B985B-0F71-4865-AFA9-E5F26BDDB4BB}" destId="{8EEE96F3-446B-424C-984E-2C1C1DD24EBB}" srcOrd="7" destOrd="0" presId="urn:microsoft.com/office/officeart/2005/8/layout/process2"/>
    <dgm:cxn modelId="{756ADCDD-CC33-46F7-8F3C-8383C58351BE}" type="presParOf" srcId="{8EEE96F3-446B-424C-984E-2C1C1DD24EBB}" destId="{EB91211F-8B2B-4970-A344-158A7671F759}" srcOrd="0" destOrd="0" presId="urn:microsoft.com/office/officeart/2005/8/layout/process2"/>
    <dgm:cxn modelId="{75B7D47B-B325-4327-B7C9-2044BC98EB10}" type="presParOf" srcId="{5F4B985B-0F71-4865-AFA9-E5F26BDDB4BB}" destId="{E1A6E3A8-DB38-4A91-BAEE-8BA433949C2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B8EB5-27AA-4ED3-BE50-E11BB2D9028A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EC5DB948-3BC5-4833-A647-4E046711E6D5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5B1FB-D12D-4B18-911E-5B626EAB03BA}">
      <dsp:nvSpPr>
        <dsp:cNvPr id="0" name=""/>
        <dsp:cNvSpPr/>
      </dsp:nvSpPr>
      <dsp:spPr>
        <a:xfrm>
          <a:off x="579316" y="2835910"/>
          <a:ext cx="1968615" cy="1101090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Đưa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ra</a:t>
          </a:r>
          <a:r>
            <a:rPr lang="en-US" sz="1600" kern="1200" dirty="0" smtClean="0"/>
            <a:t> interface </a:t>
          </a:r>
          <a:r>
            <a:rPr lang="en-US" sz="1600" kern="1200" dirty="0" err="1" smtClean="0"/>
            <a:t>để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mô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tả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đối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tượng</a:t>
          </a:r>
          <a:r>
            <a:rPr lang="en-US" sz="1600" kern="1200" dirty="0" smtClean="0"/>
            <a:t>. </a:t>
          </a:r>
          <a:endParaRPr lang="en-US" sz="1600" kern="1200" dirty="0"/>
        </a:p>
      </dsp:txBody>
      <dsp:txXfrm>
        <a:off x="579316" y="2835910"/>
        <a:ext cx="1968615" cy="1101090"/>
      </dsp:txXfrm>
    </dsp:sp>
    <dsp:sp modelId="{66361FBF-B6AE-400C-90BF-D2B6AB7CBD11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DD78C-1ED1-4040-B636-8607B9752051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Viết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nội</a:t>
          </a:r>
          <a:r>
            <a:rPr lang="en-US" sz="1600" kern="1200" dirty="0" smtClean="0"/>
            <a:t> dung </a:t>
          </a:r>
          <a:r>
            <a:rPr lang="en-US" sz="1600" kern="1200" dirty="0" err="1" smtClean="0"/>
            <a:t>cho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đối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tượng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thực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trên</a:t>
          </a:r>
          <a:r>
            <a:rPr lang="en-US" sz="1600" kern="1200" dirty="0" smtClean="0"/>
            <a:t> interface</a:t>
          </a:r>
          <a:endParaRPr lang="en-US" sz="1600" kern="1200" dirty="0"/>
        </a:p>
      </dsp:txBody>
      <dsp:txXfrm>
        <a:off x="2316480" y="1864359"/>
        <a:ext cx="1463040" cy="2072640"/>
      </dsp:txXfrm>
    </dsp:sp>
    <dsp:sp modelId="{6509E4B1-8F0D-487F-BF00-DBBB37B72F2E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2951C-6D75-4F9B-B46D-AA4460EEF386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Trích</a:t>
          </a:r>
          <a:r>
            <a:rPr lang="en-US" sz="1600" kern="1200" dirty="0" smtClean="0"/>
            <a:t> interface </a:t>
          </a:r>
          <a:r>
            <a:rPr lang="en-US" sz="1600" kern="1200" dirty="0" err="1" smtClean="0"/>
            <a:t>từ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đối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tượng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thật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triển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khai</a:t>
          </a:r>
          <a:r>
            <a:rPr lang="en-US" sz="1600" kern="1200" dirty="0" smtClean="0"/>
            <a:t> mock object(MO) </a:t>
          </a:r>
          <a:r>
            <a:rPr lang="en-US" sz="1600" kern="1200" dirty="0" err="1" smtClean="0"/>
            <a:t>dựa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trên</a:t>
          </a:r>
          <a:r>
            <a:rPr lang="en-US" sz="1600" kern="1200" dirty="0" smtClean="0"/>
            <a:t> interface </a:t>
          </a:r>
          <a:r>
            <a:rPr lang="en-US" sz="1600" kern="1200" dirty="0" err="1" smtClean="0"/>
            <a:t>đó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4053840" y="1289049"/>
        <a:ext cx="1463040" cy="2647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5359-E70F-4472-B081-CA2804CF8EB2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Prepare an in put</a:t>
          </a:r>
          <a:endParaRPr lang="en-US" sz="2600" kern="1200" dirty="0"/>
        </a:p>
      </dsp:txBody>
      <dsp:txXfrm>
        <a:off x="2163358" y="29758"/>
        <a:ext cx="1769284" cy="956484"/>
      </dsp:txXfrm>
    </dsp:sp>
    <dsp:sp modelId="{75AD9212-A737-40C0-87BB-3F692EA9C87F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2910840" y="1079499"/>
        <a:ext cx="274320" cy="266699"/>
      </dsp:txXfrm>
    </dsp:sp>
    <dsp:sp modelId="{E76109EA-1E43-4827-ADED-44415386BD3D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Call a method</a:t>
          </a:r>
          <a:endParaRPr lang="en-US" sz="2600" kern="1200" dirty="0"/>
        </a:p>
      </dsp:txBody>
      <dsp:txXfrm>
        <a:off x="2163358" y="1553757"/>
        <a:ext cx="1769284" cy="956484"/>
      </dsp:txXfrm>
    </dsp:sp>
    <dsp:sp modelId="{902DAFC3-478F-4781-B92F-88409D9E4781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2910840" y="2603499"/>
        <a:ext cx="274320" cy="266700"/>
      </dsp:txXfrm>
    </dsp:sp>
    <dsp:sp modelId="{6583AD0E-E6BC-448C-852B-6D812250FEF0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Check a output</a:t>
          </a:r>
          <a:endParaRPr lang="en-US" sz="2600" kern="1200" dirty="0"/>
        </a:p>
      </dsp:txBody>
      <dsp:txXfrm>
        <a:off x="2163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5359-E70F-4472-B081-CA2804CF8EB2}">
      <dsp:nvSpPr>
        <dsp:cNvPr id="0" name=""/>
        <dsp:cNvSpPr/>
      </dsp:nvSpPr>
      <dsp:spPr>
        <a:xfrm>
          <a:off x="2186424" y="496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Setup</a:t>
          </a:r>
          <a:endParaRPr lang="en-US" sz="1800" kern="1200" dirty="0"/>
        </a:p>
      </dsp:txBody>
      <dsp:txXfrm>
        <a:off x="2203424" y="17496"/>
        <a:ext cx="1689150" cy="546429"/>
      </dsp:txXfrm>
    </dsp:sp>
    <dsp:sp modelId="{75AD9212-A737-40C0-87BB-3F692EA9C87F}">
      <dsp:nvSpPr>
        <dsp:cNvPr id="0" name=""/>
        <dsp:cNvSpPr/>
      </dsp:nvSpPr>
      <dsp:spPr>
        <a:xfrm rot="5400000">
          <a:off x="2939169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617202"/>
        <a:ext cx="156715" cy="152363"/>
      </dsp:txXfrm>
    </dsp:sp>
    <dsp:sp modelId="{895B1088-6E59-4A0D-976B-8DCDFB3B8AD0}">
      <dsp:nvSpPr>
        <dsp:cNvPr id="0" name=""/>
        <dsp:cNvSpPr/>
      </dsp:nvSpPr>
      <dsp:spPr>
        <a:xfrm>
          <a:off x="2186424" y="871140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Prepare an input</a:t>
          </a:r>
          <a:endParaRPr lang="en-US" sz="1800" kern="1200" dirty="0"/>
        </a:p>
      </dsp:txBody>
      <dsp:txXfrm>
        <a:off x="2203424" y="888140"/>
        <a:ext cx="1689150" cy="546429"/>
      </dsp:txXfrm>
    </dsp:sp>
    <dsp:sp modelId="{F03CCD77-03BA-4C28-9731-6A775C40263D}">
      <dsp:nvSpPr>
        <dsp:cNvPr id="0" name=""/>
        <dsp:cNvSpPr/>
      </dsp:nvSpPr>
      <dsp:spPr>
        <a:xfrm rot="5400000">
          <a:off x="2939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1487847"/>
        <a:ext cx="156715" cy="152363"/>
      </dsp:txXfrm>
    </dsp:sp>
    <dsp:sp modelId="{E76109EA-1E43-4827-ADED-44415386BD3D}">
      <dsp:nvSpPr>
        <dsp:cNvPr id="0" name=""/>
        <dsp:cNvSpPr/>
      </dsp:nvSpPr>
      <dsp:spPr>
        <a:xfrm>
          <a:off x="2186424" y="1741785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Call a method</a:t>
          </a:r>
          <a:endParaRPr lang="en-US" sz="1800" kern="1200" dirty="0"/>
        </a:p>
      </dsp:txBody>
      <dsp:txXfrm>
        <a:off x="2203424" y="1758785"/>
        <a:ext cx="1689150" cy="546429"/>
      </dsp:txXfrm>
    </dsp:sp>
    <dsp:sp modelId="{902DAFC3-478F-4781-B92F-88409D9E4781}">
      <dsp:nvSpPr>
        <dsp:cNvPr id="0" name=""/>
        <dsp:cNvSpPr/>
      </dsp:nvSpPr>
      <dsp:spPr>
        <a:xfrm rot="5400000">
          <a:off x="2939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2358491"/>
        <a:ext cx="156715" cy="152363"/>
      </dsp:txXfrm>
    </dsp:sp>
    <dsp:sp modelId="{6583AD0E-E6BC-448C-852B-6D812250FEF0}">
      <dsp:nvSpPr>
        <dsp:cNvPr id="0" name=""/>
        <dsp:cNvSpPr/>
      </dsp:nvSpPr>
      <dsp:spPr>
        <a:xfrm>
          <a:off x="2186424" y="2612429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Check a output</a:t>
          </a:r>
          <a:endParaRPr lang="en-US" sz="1800" kern="1200" dirty="0"/>
        </a:p>
      </dsp:txBody>
      <dsp:txXfrm>
        <a:off x="2203424" y="2629429"/>
        <a:ext cx="1689150" cy="546429"/>
      </dsp:txXfrm>
    </dsp:sp>
    <dsp:sp modelId="{8EEE96F3-446B-424C-984E-2C1C1DD24EBB}">
      <dsp:nvSpPr>
        <dsp:cNvPr id="0" name=""/>
        <dsp:cNvSpPr/>
      </dsp:nvSpPr>
      <dsp:spPr>
        <a:xfrm rot="5400000">
          <a:off x="2939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3229136"/>
        <a:ext cx="156715" cy="152363"/>
      </dsp:txXfrm>
    </dsp:sp>
    <dsp:sp modelId="{E1A6E3A8-DB38-4A91-BAEE-8BA433949C2A}">
      <dsp:nvSpPr>
        <dsp:cNvPr id="0" name=""/>
        <dsp:cNvSpPr/>
      </dsp:nvSpPr>
      <dsp:spPr>
        <a:xfrm>
          <a:off x="2186424" y="3483074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Tear down</a:t>
          </a:r>
          <a:endParaRPr lang="en-US" sz="1800" kern="1200" dirty="0"/>
        </a:p>
      </dsp:txBody>
      <dsp:txXfrm>
        <a:off x="2203424" y="3500074"/>
        <a:ext cx="1689150" cy="54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AC4DF6-94AF-48B5-95CC-AED0BC20EABB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7D8349-32B4-46B1-B2FF-E2E459315C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470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vi-VN" dirty="0" smtClean="0">
                <a:effectLst/>
              </a:rPr>
              <a:t>khái niệm </a:t>
            </a:r>
            <a:r>
              <a:rPr lang="en-US" dirty="0" err="1" smtClean="0">
                <a:effectLst/>
              </a:rPr>
              <a:t>nâng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cao</a:t>
            </a:r>
            <a:r>
              <a:rPr lang="vi-VN" dirty="0" smtClean="0">
                <a:effectLst/>
              </a:rPr>
              <a:t/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đối tượng giả </a:t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Quy ước đặt tên </a:t>
            </a:r>
            <a:r>
              <a:rPr lang="en-US" dirty="0" smtClean="0">
                <a:effectLst/>
              </a:rPr>
              <a:t>unit</a:t>
            </a:r>
            <a:r>
              <a:rPr lang="en-US" baseline="0" dirty="0" smtClean="0">
                <a:effectLst/>
              </a:rPr>
              <a:t> Test</a:t>
            </a:r>
            <a:r>
              <a:rPr lang="vi-VN" dirty="0" smtClean="0">
                <a:effectLst/>
              </a:rPr>
              <a:t> </a:t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Thực hành tốt nhất </a:t>
            </a:r>
            <a:r>
              <a:rPr lang="en-US" dirty="0" err="1" smtClean="0">
                <a:effectLst/>
              </a:rPr>
              <a:t>Unittest</a:t>
            </a:r>
            <a:endParaRPr lang="en-US" dirty="0" smtClean="0">
              <a:effectLst/>
            </a:endParaRPr>
          </a:p>
          <a:p>
            <a:pPr rtl="0"/>
            <a:r>
              <a:rPr lang="vi-VN" dirty="0" smtClean="0">
                <a:effectLst/>
              </a:rPr>
              <a:t> kịch bản chung </a:t>
            </a:r>
            <a:r>
              <a:rPr lang="en-US" dirty="0" smtClean="0">
                <a:effectLst/>
              </a:rPr>
              <a:t>Unit test</a:t>
            </a:r>
            <a:r>
              <a:rPr lang="vi-VN" dirty="0" smtClean="0">
                <a:effectLst/>
              </a:rPr>
              <a:t/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Làm thế nào để </a:t>
            </a:r>
            <a:r>
              <a:rPr lang="en-US" dirty="0" err="1" smtClean="0">
                <a:effectLst/>
              </a:rPr>
              <a:t>Unittest</a:t>
            </a:r>
            <a:r>
              <a:rPr lang="en-US" dirty="0" smtClean="0">
                <a:effectLst/>
              </a:rPr>
              <a:t> </a:t>
            </a:r>
            <a:r>
              <a:rPr lang="vi-VN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DataAccess</a:t>
            </a:r>
            <a:r>
              <a:rPr lang="vi-VN" dirty="0" smtClean="0">
                <a:effectLst/>
              </a:rPr>
              <a:t> </a:t>
            </a:r>
            <a:r>
              <a:rPr lang="en-US" dirty="0" smtClean="0">
                <a:effectLst/>
              </a:rPr>
              <a:t>Layer</a:t>
            </a:r>
            <a:r>
              <a:rPr lang="vi-VN" dirty="0" smtClean="0">
                <a:effectLst/>
              </a:rPr>
              <a:t/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Làm thế nào để </a:t>
            </a:r>
            <a:r>
              <a:rPr lang="en-US" dirty="0" err="1" smtClean="0">
                <a:effectLst/>
              </a:rPr>
              <a:t>Unittest</a:t>
            </a:r>
            <a:r>
              <a:rPr lang="en-US" dirty="0" smtClean="0">
                <a:effectLst/>
              </a:rPr>
              <a:t> Presentation Layer</a:t>
            </a:r>
          </a:p>
          <a:p>
            <a:pPr rtl="0"/>
            <a:r>
              <a:rPr lang="vi-VN" dirty="0" smtClean="0">
                <a:effectLst/>
              </a:rPr>
              <a:t>Làm thế nào để </a:t>
            </a:r>
            <a:r>
              <a:rPr lang="en-US" dirty="0" err="1" smtClean="0">
                <a:effectLst/>
              </a:rPr>
              <a:t>Unittest</a:t>
            </a:r>
            <a:r>
              <a:rPr lang="vi-VN" dirty="0" smtClean="0">
                <a:effectLst/>
              </a:rPr>
              <a:t> các trường hợp ngoại lệ </a:t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Làm thế nào để thử nghiệm với hàng ngàn trường hợp trong vòng 5 dòng mã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8349-32B4-46B1-B2FF-E2E459315CB6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494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Một đối tượng giả chỉ đơn giản là một sự thay thế thử nghiệm cho một đối tượng thế giới thực </a:t>
            </a:r>
            <a:br>
              <a:rPr lang="vi-VN" dirty="0" smtClean="0"/>
            </a:br>
            <a:r>
              <a:rPr lang="vi-VN" dirty="0" smtClean="0"/>
              <a:t>Đối tượng giả là kỹ thuật cho phép bạn cô lập các </a:t>
            </a:r>
            <a:r>
              <a:rPr lang="en-US" dirty="0" smtClean="0"/>
              <a:t>Class </a:t>
            </a:r>
            <a:r>
              <a:rPr lang="vi-VN" dirty="0" smtClean="0"/>
              <a:t>từ phụ thuộc của họ cho mục đích thử nghiệm.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8349-32B4-46B1-B2FF-E2E459315CB6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53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>
                <a:effectLst/>
              </a:rPr>
              <a:t>Thử nghiệm nên thể hiện một yêu cầu cụ thể </a:t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Thử nghiệm nên bao gồm các đầu vào dự kiến ​​hoặc </a:t>
            </a:r>
            <a:r>
              <a:rPr lang="en-US" dirty="0" err="1" smtClean="0">
                <a:effectLst/>
              </a:rPr>
              <a:t>trạng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thái</a:t>
            </a:r>
            <a:r>
              <a:rPr lang="en-US" dirty="0" smtClean="0">
                <a:effectLst/>
              </a:rPr>
              <a:t> </a:t>
            </a:r>
            <a:r>
              <a:rPr lang="vi-VN" dirty="0" smtClean="0">
                <a:effectLst/>
              </a:rPr>
              <a:t>và kết quả dự kiến ​​sẽ cho rằng đầu vào hoặc </a:t>
            </a:r>
            <a:r>
              <a:rPr lang="en-US" dirty="0" err="1" smtClean="0">
                <a:effectLst/>
              </a:rPr>
              <a:t>trạng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thái</a:t>
            </a:r>
            <a:r>
              <a:rPr lang="vi-VN" dirty="0" smtClean="0">
                <a:effectLst/>
              </a:rPr>
              <a:t> </a:t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Thử nghiệm nên bao gồm tên của phương pháp thử nghiệm hoặc lớp </a:t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Tên thử nghiệm chỉ nên bắt đầu với thử nghiệm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8349-32B4-46B1-B2FF-E2E459315CB6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250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vi-VN" dirty="0" smtClean="0"/>
              <a:t>Gọi một phương thức</a:t>
            </a:r>
            <a:r>
              <a:rPr lang="en-US" dirty="0" smtClean="0"/>
              <a:t>, </a:t>
            </a:r>
            <a:r>
              <a:rPr lang="en-US" dirty="0" err="1" smtClean="0">
                <a:effectLst/>
              </a:rPr>
              <a:t>Kiểm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một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đầu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8349-32B4-46B1-B2FF-E2E459315CB6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87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Thời gian thực hiện - được nhanh chóng </a:t>
            </a:r>
            <a:br>
              <a:rPr lang="vi-VN" dirty="0" smtClean="0"/>
            </a:br>
            <a:r>
              <a:rPr lang="vi-VN" dirty="0" smtClean="0"/>
              <a:t>thực hiện thường xuyên </a:t>
            </a:r>
            <a:br>
              <a:rPr lang="vi-VN" dirty="0" smtClean="0"/>
            </a:br>
            <a:r>
              <a:rPr lang="vi-VN" dirty="0" smtClean="0"/>
              <a:t>Nhiều lần trong ngày [Test-sau khi phát triển] </a:t>
            </a:r>
            <a:br>
              <a:rPr lang="vi-VN" dirty="0" smtClean="0"/>
            </a:br>
            <a:r>
              <a:rPr lang="vi-VN" dirty="0" smtClean="0"/>
              <a:t>Nhiều lần mỗi giờ [Thử nghiệm phát hướng] </a:t>
            </a:r>
            <a:br>
              <a:rPr lang="vi-VN" dirty="0" smtClean="0"/>
            </a:br>
            <a:r>
              <a:rPr lang="vi-VN" dirty="0" smtClean="0"/>
              <a:t>Cứ mỗi vài phút [IDE - Thực hiện sau khi lưu] </a:t>
            </a:r>
            <a:br>
              <a:rPr lang="vi-VN" dirty="0" smtClean="0"/>
            </a:br>
            <a:r>
              <a:rPr lang="vi-VN" dirty="0" smtClean="0"/>
              <a:t>Thực hiện trong nhóm </a:t>
            </a:r>
            <a:br>
              <a:rPr lang="vi-VN" dirty="0" smtClean="0"/>
            </a:br>
            <a:r>
              <a:rPr lang="vi-VN" dirty="0" smtClean="0"/>
              <a:t>10 thử nghiệm = Thời gian thực hiện x 10 </a:t>
            </a:r>
            <a:br>
              <a:rPr lang="vi-VN" dirty="0" smtClean="0"/>
            </a:br>
            <a:r>
              <a:rPr lang="vi-VN" dirty="0" smtClean="0"/>
              <a:t>100 kiểm tra = Thời gian thực hiện x 100 </a:t>
            </a:r>
            <a:br>
              <a:rPr lang="vi-VN" dirty="0" smtClean="0"/>
            </a:br>
            <a:r>
              <a:rPr lang="vi-VN" dirty="0" smtClean="0"/>
              <a:t>Liên kết yếu: một thử nghiệm chậm làm chậm toàn bộ bộ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8349-32B4-46B1-B2FF-E2E459315CB6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48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nguyên tử </a:t>
            </a:r>
            <a:br>
              <a:rPr lang="vi-VN" dirty="0" smtClean="0"/>
            </a:br>
            <a:r>
              <a:rPr lang="vi-VN" dirty="0" smtClean="0"/>
              <a:t>Chỉ có hai kết quả có thể: </a:t>
            </a:r>
            <a:r>
              <a:rPr lang="en-US" dirty="0" smtClean="0"/>
              <a:t>Pass </a:t>
            </a:r>
            <a:r>
              <a:rPr lang="vi-VN" dirty="0" smtClean="0"/>
              <a:t>hay </a:t>
            </a:r>
            <a:r>
              <a:rPr lang="en-US" dirty="0" smtClean="0"/>
              <a:t>Fail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Không có bài kiểm tra thành công một phần </a:t>
            </a:r>
            <a:br>
              <a:rPr lang="vi-VN" dirty="0" smtClean="0"/>
            </a:br>
            <a:r>
              <a:rPr lang="vi-VN" dirty="0" smtClean="0"/>
              <a:t>Một </a:t>
            </a:r>
            <a:r>
              <a:rPr lang="en-US" dirty="0" smtClean="0"/>
              <a:t>Test Fail</a:t>
            </a:r>
            <a:r>
              <a:rPr lang="vi-VN" dirty="0" smtClean="0"/>
              <a:t>-&gt; Toàn bộ bộ </a:t>
            </a:r>
            <a:r>
              <a:rPr lang="en-US" dirty="0" smtClean="0"/>
              <a:t>Fail</a:t>
            </a:r>
          </a:p>
          <a:p>
            <a:r>
              <a:rPr lang="vi-VN" dirty="0" smtClean="0"/>
              <a:t>Hiệu ứng cửa sổ bị hỏng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8349-32B4-46B1-B2FF-E2E459315CB6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10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Làm thế nào để lớp Unit Test DataAccess? </a:t>
            </a:r>
            <a:br>
              <a:rPr lang="vi-VN" dirty="0" smtClean="0"/>
            </a:br>
            <a:r>
              <a:rPr lang="vi-VN" dirty="0" smtClean="0"/>
              <a:t>Làm thế nào để trường hợp ngoại lệ Unit Test? </a:t>
            </a:r>
            <a:br>
              <a:rPr lang="vi-VN" dirty="0" smtClean="0"/>
            </a:br>
            <a:r>
              <a:rPr lang="vi-VN" dirty="0" smtClean="0"/>
              <a:t>Làm thế nào để viết bài kiểm tra cho hàng ngàn trường hợp thử nghiệm trong vòng 7 dòng mã? </a:t>
            </a:r>
            <a:br>
              <a:rPr lang="vi-VN" dirty="0" smtClean="0"/>
            </a:br>
            <a:r>
              <a:rPr lang="vi-VN" dirty="0" smtClean="0"/>
              <a:t>... Chia sẻ khác từ các chuyên gia!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8349-32B4-46B1-B2FF-E2E459315CB6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48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4F214-5C59-4E6F-B44C-A29509B260A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3CB21099-5B54-448F-8D16-D6FD5C3A14D9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C3980-4504-4D79-A169-1D4C0E8976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FCB2F117-0A41-4883-A514-82C706424313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22631-7A2A-40E6-8861-27ED608D85C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1B9AD-CA7F-4FED-8AD3-398520C2F1F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9815-94E0-4087-893B-65E6BCA5DA6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A605894D-3F73-4A48-9A97-83BFEF61127B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87E97-066F-43AF-9782-45F2BDBA52A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A4C634A4-8209-4F7F-A89B-3B412CF4DCB1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EF00C-9093-4A82-9B83-2EEC9507E6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E2CA62F0-A570-4FE3-87CD-0501C08548F4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30A58-BFAC-4384-B109-354F6646D67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291EDD6D-8D65-4FC6-A184-42EFC29CF469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6FEAD-2FFB-4A85-91EC-6FE7AB915ED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D76C938B-8975-48FB-BD9F-59976878CAD7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41318-8A59-41DF-8754-C89E7178535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D197BC6B-56C9-4B79-B6C5-D116DBD274EB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7B57-0B18-4873-80D0-EB0279695AF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250F4520-15B3-4130-8FCE-E2F2B26745C0}" type="datetimeFigureOut">
              <a:rPr lang="vi-VN"/>
              <a:pPr>
                <a:defRPr/>
              </a:pPr>
              <a:t>11/03/2014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39595-4FF6-42CC-BB2E-D3AB566D36B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altLang="ja-JP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altLang="ja-JP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B96202-4E9E-42F9-A2A1-BD2EA176123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dirty="0">
                <a:latin typeface="+mn-lt"/>
                <a:cs typeface="+mn-cs"/>
              </a:rPr>
              <a:t>©</a:t>
            </a:r>
            <a:r>
              <a:rPr lang="en-US" sz="1000" b="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b="0" dirty="0">
                <a:latin typeface="+mn-lt"/>
                <a:cs typeface="+mn-cs"/>
              </a:rPr>
              <a:t> – Int</a:t>
            </a:r>
            <a:r>
              <a:rPr lang="en-US" sz="1000" b="0" dirty="0">
                <a:latin typeface="+mn-lt"/>
                <a:cs typeface="+mn-cs"/>
              </a:rPr>
              <a:t>er</a:t>
            </a:r>
            <a:r>
              <a:rPr lang="en-US" altLang="ja-JP" sz="1000" b="0" dirty="0">
                <a:latin typeface="+mn-lt"/>
                <a:cs typeface="+mn-cs"/>
              </a:rPr>
              <a:t>nal </a:t>
            </a:r>
            <a:r>
              <a:rPr lang="en-US" sz="1000" b="0" dirty="0">
                <a:latin typeface="+mn-lt"/>
                <a:cs typeface="+mn-cs"/>
              </a:rPr>
              <a:t>us</a:t>
            </a:r>
            <a:r>
              <a:rPr lang="en-US" altLang="ja-JP" sz="1000" b="0" dirty="0">
                <a:latin typeface="+mn-lt"/>
                <a:cs typeface="+mn-cs"/>
              </a:rPr>
              <a:t>e</a:t>
            </a:r>
            <a:endParaRPr lang="en-US" sz="1000" b="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>
                <a:latin typeface="+mn-lt"/>
                <a:cs typeface="+mn-cs"/>
              </a:rPr>
              <a:t>04e-BM/</a:t>
            </a:r>
            <a:r>
              <a:rPr lang="en-US" altLang="ja-JP" sz="1000" b="0">
                <a:latin typeface="+mn-lt"/>
                <a:cs typeface="+mn-cs"/>
              </a:rPr>
              <a:t>NS</a:t>
            </a:r>
            <a:r>
              <a:rPr lang="en-US" sz="1000" b="0">
                <a:latin typeface="+mn-lt"/>
                <a:cs typeface="+mn-cs"/>
              </a:rPr>
              <a:t>/HDCV/FSOFT v2</a:t>
            </a:r>
            <a:r>
              <a:rPr lang="en-US" altLang="ja-JP" sz="1000" b="0">
                <a:latin typeface="+mn-lt"/>
                <a:cs typeface="+mn-cs"/>
              </a:rPr>
              <a:t>/3</a:t>
            </a:r>
            <a:endParaRPr lang="en-US" sz="1000" b="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3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ck.org/" TargetMode="External"/><Relationship Id="rId2" Type="http://schemas.openxmlformats.org/officeDocument/2006/relationships/hyperlink" Target="http://nmoc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ypemock.com/" TargetMode="External"/><Relationship Id="rId4" Type="http://schemas.openxmlformats.org/officeDocument/2006/relationships/hyperlink" Target="http://mockpp.sourceforge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/>
          </p:cNvSpPr>
          <p:nvPr/>
        </p:nvSpPr>
        <p:spPr bwMode="auto">
          <a:xfrm>
            <a:off x="539750" y="2636838"/>
            <a:ext cx="8064500" cy="158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3200" dirty="0">
                <a:solidFill>
                  <a:srgbClr val="BCF20E"/>
                </a:solidFill>
                <a:latin typeface="Tahoma" pitchFamily="34" charset="0"/>
                <a:cs typeface="Tahoma" pitchFamily="34" charset="0"/>
              </a:rPr>
              <a:t>Advance Unit Testing</a:t>
            </a:r>
            <a:endParaRPr lang="vi-VN" altLang="ja-JP" sz="3200" dirty="0">
              <a:solidFill>
                <a:srgbClr val="BCF20E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object- Fake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85720" y="1357298"/>
            <a:ext cx="828680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  <a:cs typeface="+mn-cs"/>
              </a:rPr>
              <a:t>•</a:t>
            </a:r>
            <a:r>
              <a:rPr lang="en-US" sz="2400" b="0" dirty="0" smtClean="0">
                <a:latin typeface="+mn-lt"/>
                <a:cs typeface="+mn-cs"/>
              </a:rPr>
              <a:t>Problem </a:t>
            </a:r>
            <a:r>
              <a:rPr lang="en-US" sz="2400" b="0" dirty="0">
                <a:latin typeface="+mn-lt"/>
                <a:cs typeface="+mn-cs"/>
              </a:rPr>
              <a:t>:</a:t>
            </a:r>
          </a:p>
          <a:p>
            <a:r>
              <a:rPr lang="en-US" sz="2400" b="0" dirty="0" err="1">
                <a:latin typeface="+mn-lt"/>
                <a:cs typeface="+mn-cs"/>
              </a:rPr>
              <a:t>Đôi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khi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cần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làm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nhiều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thứ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hơn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là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chỉ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trả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về</a:t>
            </a:r>
            <a:r>
              <a:rPr lang="en-US" sz="2400" b="0" dirty="0">
                <a:latin typeface="+mn-lt"/>
                <a:cs typeface="+mn-cs"/>
              </a:rPr>
              <a:t> 1 </a:t>
            </a:r>
            <a:r>
              <a:rPr lang="en-US" sz="2400" b="0" dirty="0" err="1">
                <a:latin typeface="+mn-lt"/>
                <a:cs typeface="+mn-cs"/>
              </a:rPr>
              <a:t>giá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trị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để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có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thể</a:t>
            </a:r>
            <a:r>
              <a:rPr lang="en-US" sz="2400" b="0" dirty="0">
                <a:latin typeface="+mn-lt"/>
                <a:cs typeface="+mn-cs"/>
              </a:rPr>
              <a:t> test </a:t>
            </a:r>
            <a:r>
              <a:rPr lang="en-US" sz="2400" b="0" dirty="0" err="1">
                <a:latin typeface="+mn-lt"/>
                <a:cs typeface="+mn-cs"/>
              </a:rPr>
              <a:t>được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đoạn</a:t>
            </a:r>
            <a:r>
              <a:rPr lang="en-US" sz="2400" b="0" dirty="0">
                <a:latin typeface="+mn-lt"/>
                <a:cs typeface="+mn-cs"/>
              </a:rPr>
              <a:t> code </a:t>
            </a:r>
            <a:r>
              <a:rPr lang="en-US" sz="2400" b="0" dirty="0" err="1">
                <a:latin typeface="+mn-lt"/>
                <a:cs typeface="+mn-cs"/>
              </a:rPr>
              <a:t>chúng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viết</a:t>
            </a:r>
            <a:endParaRPr lang="en-US" sz="2400" b="0" dirty="0">
              <a:latin typeface="+mn-lt"/>
              <a:cs typeface="+mn-cs"/>
            </a:endParaRPr>
          </a:p>
          <a:p>
            <a:r>
              <a:rPr lang="en-US" sz="2400" b="0" dirty="0" err="1">
                <a:latin typeface="+mn-lt"/>
                <a:cs typeface="+mn-cs"/>
              </a:rPr>
              <a:t>Ví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dụ</a:t>
            </a:r>
            <a:r>
              <a:rPr lang="en-US" sz="2400" b="0" dirty="0">
                <a:latin typeface="+mn-lt"/>
                <a:cs typeface="+mn-cs"/>
              </a:rPr>
              <a:t> : </a:t>
            </a:r>
            <a:r>
              <a:rPr lang="en-US" sz="2400" b="0" dirty="0" err="1">
                <a:latin typeface="+mn-lt"/>
                <a:cs typeface="+mn-cs"/>
              </a:rPr>
              <a:t>Kiểm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tra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hàm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đọc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ghi</a:t>
            </a:r>
            <a:r>
              <a:rPr lang="en-US" sz="2400" b="0" dirty="0">
                <a:latin typeface="+mn-lt"/>
                <a:cs typeface="+mn-cs"/>
              </a:rPr>
              <a:t> file </a:t>
            </a:r>
            <a:r>
              <a:rPr lang="en-US" sz="2400" b="0" dirty="0" err="1">
                <a:latin typeface="+mn-lt"/>
                <a:cs typeface="+mn-cs"/>
              </a:rPr>
              <a:t>có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đúng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không</a:t>
            </a:r>
            <a:endParaRPr lang="en-US" sz="2400" b="0" dirty="0">
              <a:latin typeface="+mn-lt"/>
              <a:cs typeface="+mn-cs"/>
            </a:endParaRPr>
          </a:p>
          <a:p>
            <a:r>
              <a:rPr lang="en-US" sz="2400" b="0" dirty="0" err="1">
                <a:latin typeface="+mn-lt"/>
                <a:cs typeface="+mn-cs"/>
              </a:rPr>
              <a:t>Nếu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dùng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các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phương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thức</a:t>
            </a:r>
            <a:r>
              <a:rPr lang="en-US" sz="2400" b="0" dirty="0">
                <a:latin typeface="+mn-lt"/>
                <a:cs typeface="+mn-cs"/>
              </a:rPr>
              <a:t> Disk IO </a:t>
            </a:r>
            <a:r>
              <a:rPr lang="en-US" sz="2400" b="0" dirty="0" err="1">
                <a:latin typeface="+mn-lt"/>
                <a:cs typeface="+mn-cs"/>
              </a:rPr>
              <a:t>để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đọc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ghi</a:t>
            </a:r>
            <a:r>
              <a:rPr lang="en-US" sz="2400" b="0" dirty="0">
                <a:latin typeface="+mn-lt"/>
                <a:cs typeface="+mn-cs"/>
              </a:rPr>
              <a:t> file </a:t>
            </a:r>
            <a:r>
              <a:rPr lang="en-US" sz="2400" b="0" dirty="0" err="1">
                <a:latin typeface="+mn-lt"/>
                <a:cs typeface="+mn-cs"/>
              </a:rPr>
              <a:t>thì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cần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thêm</a:t>
            </a:r>
            <a:r>
              <a:rPr lang="en-US" sz="2400" b="0" dirty="0">
                <a:latin typeface="+mn-lt"/>
                <a:cs typeface="+mn-cs"/>
              </a:rPr>
              <a:t> 1 file </a:t>
            </a:r>
            <a:r>
              <a:rPr lang="en-US" sz="2400" b="0" dirty="0" err="1">
                <a:latin typeface="+mn-lt"/>
                <a:cs typeface="+mn-cs"/>
              </a:rPr>
              <a:t>thật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để</a:t>
            </a:r>
            <a:r>
              <a:rPr lang="en-US" sz="2400" b="0" dirty="0">
                <a:latin typeface="+mn-lt"/>
                <a:cs typeface="+mn-cs"/>
              </a:rPr>
              <a:t> test </a:t>
            </a:r>
            <a:r>
              <a:rPr lang="en-US" sz="2400" b="0" dirty="0" err="1">
                <a:latin typeface="+mn-lt"/>
                <a:cs typeface="+mn-cs"/>
              </a:rPr>
              <a:t>vừa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chậm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vừa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ko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cần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thiết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>
                <a:latin typeface="+mn-lt"/>
                <a:cs typeface="+mn-cs"/>
                <a:sym typeface="Wingdings" pitchFamily="2" charset="2"/>
              </a:rPr>
              <a:t> </a:t>
            </a:r>
            <a:r>
              <a:rPr lang="en-US" sz="2400" b="0" dirty="0" err="1">
                <a:latin typeface="+mn-lt"/>
                <a:cs typeface="+mn-cs"/>
                <a:sym typeface="Wingdings" pitchFamily="2" charset="2"/>
              </a:rPr>
              <a:t>dùng</a:t>
            </a:r>
            <a:r>
              <a:rPr lang="en-US" sz="2400" b="0" dirty="0">
                <a:latin typeface="+mn-lt"/>
                <a:cs typeface="+mn-cs"/>
                <a:sym typeface="Wingdings" pitchFamily="2" charset="2"/>
              </a:rPr>
              <a:t> memory Stream</a:t>
            </a:r>
            <a:endParaRPr lang="en-US" sz="2400" b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Fake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28624" y="1143000"/>
            <a:ext cx="807246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 smtClean="0"/>
              <a:t>•Fake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môt</a:t>
            </a:r>
            <a:r>
              <a:rPr lang="en-US" b="0" dirty="0"/>
              <a:t> </a:t>
            </a:r>
            <a:r>
              <a:rPr lang="en-US" b="0" dirty="0" err="1" smtClean="0"/>
              <a:t>đối</a:t>
            </a:r>
            <a:r>
              <a:rPr lang="en-US" b="0" dirty="0" smtClean="0"/>
              <a:t> </a:t>
            </a:r>
            <a:r>
              <a:rPr lang="en-US" b="0" dirty="0" err="1" smtClean="0"/>
              <a:t>tượng</a:t>
            </a:r>
            <a:r>
              <a:rPr lang="en-US" b="0" dirty="0" smtClean="0"/>
              <a:t> </a:t>
            </a:r>
            <a:r>
              <a:rPr lang="en-US" b="0" dirty="0" err="1" smtClean="0"/>
              <a:t>giả</a:t>
            </a:r>
            <a:r>
              <a:rPr lang="en-US" b="0" dirty="0" smtClean="0"/>
              <a:t> </a:t>
            </a:r>
            <a:r>
              <a:rPr lang="en-US" b="0" dirty="0" err="1" smtClean="0"/>
              <a:t>lập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đối</a:t>
            </a:r>
            <a:r>
              <a:rPr lang="en-US" b="0" dirty="0" smtClean="0"/>
              <a:t> </a:t>
            </a:r>
            <a:r>
              <a:rPr lang="en-US" b="0" dirty="0" err="1" smtClean="0"/>
              <a:t>tượng</a:t>
            </a:r>
            <a:r>
              <a:rPr lang="en-US" b="0" dirty="0" smtClean="0"/>
              <a:t> </a:t>
            </a:r>
            <a:r>
              <a:rPr lang="en-US" b="0" dirty="0" err="1" smtClean="0"/>
              <a:t>thật</a:t>
            </a:r>
            <a:r>
              <a:rPr lang="en-US" b="0" dirty="0" smtClean="0"/>
              <a:t>.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•Fake </a:t>
            </a:r>
            <a:r>
              <a:rPr lang="en-US" b="0" dirty="0" err="1" smtClean="0"/>
              <a:t>có</a:t>
            </a:r>
            <a:r>
              <a:rPr lang="en-US" b="0" dirty="0" smtClean="0"/>
              <a:t>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cài</a:t>
            </a:r>
            <a:r>
              <a:rPr lang="en-US" b="0" dirty="0" smtClean="0"/>
              <a:t> </a:t>
            </a:r>
            <a:r>
              <a:rPr lang="en-US" b="0" dirty="0" err="1" smtClean="0"/>
              <a:t>đăt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riêng</a:t>
            </a:r>
            <a:r>
              <a:rPr lang="en-US" b="0" dirty="0" smtClean="0"/>
              <a:t> </a:t>
            </a:r>
            <a:r>
              <a:rPr lang="en-US" b="0" dirty="0" err="1" smtClean="0"/>
              <a:t>nó</a:t>
            </a:r>
            <a:r>
              <a:rPr lang="en-US" b="0" dirty="0" smtClean="0"/>
              <a:t>:</a:t>
            </a:r>
          </a:p>
          <a:p>
            <a:r>
              <a:rPr lang="en-US" b="0" dirty="0" err="1" smtClean="0"/>
              <a:t>Eg</a:t>
            </a:r>
            <a:r>
              <a:rPr lang="en-US" b="0" dirty="0" smtClean="0"/>
              <a:t>: </a:t>
            </a:r>
            <a:r>
              <a:rPr lang="en-US" b="0" dirty="0" err="1" smtClean="0"/>
              <a:t>MemoryStream</a:t>
            </a:r>
            <a:r>
              <a:rPr lang="en-US" b="0" dirty="0" smtClean="0"/>
              <a:t> (C#)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•Fakes </a:t>
            </a:r>
            <a:r>
              <a:rPr lang="en-US" b="0" dirty="0" err="1" smtClean="0"/>
              <a:t>không</a:t>
            </a:r>
            <a:r>
              <a:rPr lang="en-US" b="0" dirty="0" smtClean="0"/>
              <a:t>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sử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mục</a:t>
            </a:r>
            <a:r>
              <a:rPr lang="en-US" b="0" dirty="0" smtClean="0"/>
              <a:t> </a:t>
            </a:r>
            <a:r>
              <a:rPr lang="en-US" b="0" dirty="0" err="1" smtClean="0"/>
              <a:t>đích</a:t>
            </a:r>
            <a:r>
              <a:rPr lang="en-US" b="0" dirty="0" smtClean="0"/>
              <a:t> </a:t>
            </a:r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 smtClean="0"/>
              <a:t>sản</a:t>
            </a:r>
            <a:r>
              <a:rPr lang="en-US" b="0" dirty="0" smtClean="0"/>
              <a:t> </a:t>
            </a:r>
            <a:r>
              <a:rPr lang="en-US" b="0" dirty="0" err="1" smtClean="0"/>
              <a:t>phẩm</a:t>
            </a:r>
            <a:r>
              <a:rPr lang="en-US" b="0" dirty="0" smtClean="0"/>
              <a:t>, </a:t>
            </a:r>
            <a:r>
              <a:rPr lang="en-US" b="0" dirty="0" err="1" smtClean="0"/>
              <a:t>nó</a:t>
            </a:r>
            <a:r>
              <a:rPr lang="en-US" b="0" dirty="0" smtClean="0"/>
              <a:t> </a:t>
            </a:r>
            <a:r>
              <a:rPr lang="en-US" b="0" dirty="0" err="1" smtClean="0"/>
              <a:t>chủ</a:t>
            </a:r>
            <a:r>
              <a:rPr lang="en-US" b="0" dirty="0" smtClean="0"/>
              <a:t> </a:t>
            </a:r>
            <a:r>
              <a:rPr lang="en-US" b="0" dirty="0" err="1" smtClean="0"/>
              <a:t>yếu</a:t>
            </a:r>
            <a:r>
              <a:rPr lang="en-US" b="0" dirty="0" smtClean="0"/>
              <a:t> </a:t>
            </a:r>
            <a:r>
              <a:rPr lang="en-US" b="0" dirty="0" err="1" smtClean="0"/>
              <a:t>giúp</a:t>
            </a:r>
            <a:r>
              <a:rPr lang="en-US" b="0" dirty="0" smtClean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việc</a:t>
            </a:r>
            <a:r>
              <a:rPr lang="en-US" b="0" dirty="0" smtClean="0"/>
              <a:t> test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nhanh</a:t>
            </a:r>
            <a:r>
              <a:rPr lang="en-US" b="0" dirty="0" smtClean="0"/>
              <a:t> </a:t>
            </a:r>
            <a:r>
              <a:rPr lang="en-US" b="0" dirty="0" err="1" smtClean="0"/>
              <a:t>hơn</a:t>
            </a:r>
            <a:endParaRPr lang="en-US" b="0" dirty="0" smtClean="0"/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•Vi du: </a:t>
            </a:r>
            <a:r>
              <a:rPr lang="en-US" b="0" dirty="0" err="1"/>
              <a:t>MemoryStream</a:t>
            </a:r>
            <a:r>
              <a:rPr lang="en-US" b="0" dirty="0"/>
              <a:t>, </a:t>
            </a:r>
            <a:r>
              <a:rPr lang="en-US" b="0" dirty="0" err="1"/>
              <a:t>SQLite</a:t>
            </a:r>
            <a:r>
              <a:rPr lang="en-US" b="0" dirty="0"/>
              <a:t> (</a:t>
            </a:r>
            <a:r>
              <a:rPr lang="en-US" b="0" dirty="0" err="1"/>
              <a:t>môt</a:t>
            </a:r>
            <a:r>
              <a:rPr lang="en-US" b="0" dirty="0"/>
              <a:t> dang in-memory database</a:t>
            </a:r>
            <a:r>
              <a:rPr lang="en-US" b="0" dirty="0" smtClean="0"/>
              <a:t>), fake SMTP.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28624" y="1143000"/>
            <a:ext cx="83582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Mock Object </a:t>
            </a:r>
            <a:r>
              <a:rPr lang="en-US" b="0" dirty="0" err="1"/>
              <a:t>là</a:t>
            </a:r>
            <a:r>
              <a:rPr lang="en-US" b="0" dirty="0"/>
              <a:t> 1 </a:t>
            </a:r>
            <a:r>
              <a:rPr lang="en-US" b="0" dirty="0" err="1"/>
              <a:t>đối</a:t>
            </a:r>
            <a:r>
              <a:rPr lang="en-US" b="0" dirty="0"/>
              <a:t> </a:t>
            </a:r>
            <a:r>
              <a:rPr lang="en-US" b="0" dirty="0" err="1"/>
              <a:t>tượng</a:t>
            </a:r>
            <a:r>
              <a:rPr lang="en-US" b="0" dirty="0"/>
              <a:t> </a:t>
            </a:r>
            <a:r>
              <a:rPr lang="en-US" b="0" dirty="0" err="1"/>
              <a:t>cụ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hóa</a:t>
            </a:r>
            <a:r>
              <a:rPr lang="en-US" b="0" dirty="0"/>
              <a:t> 1 interface,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giả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ta</a:t>
            </a:r>
            <a:r>
              <a:rPr lang="en-US" b="0" dirty="0"/>
              <a:t> </a:t>
            </a:r>
            <a:r>
              <a:rPr lang="en-US" b="0" dirty="0" err="1"/>
              <a:t>muốn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hoạt</a:t>
            </a:r>
            <a:r>
              <a:rPr lang="en-US" b="0" dirty="0"/>
              <a:t> </a:t>
            </a:r>
            <a:r>
              <a:rPr lang="en-US" b="0" dirty="0" err="1"/>
              <a:t>động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ta</a:t>
            </a:r>
            <a:r>
              <a:rPr lang="en-US" b="0" dirty="0"/>
              <a:t> </a:t>
            </a:r>
            <a:r>
              <a:rPr lang="en-US" b="0" dirty="0" err="1"/>
              <a:t>mong</a:t>
            </a:r>
            <a:r>
              <a:rPr lang="en-US" b="0" dirty="0"/>
              <a:t> </a:t>
            </a:r>
            <a:r>
              <a:rPr lang="en-US" b="0" dirty="0" err="1"/>
              <a:t>muốn</a:t>
            </a:r>
            <a:r>
              <a:rPr lang="en-US" b="0" dirty="0"/>
              <a:t> hay </a:t>
            </a:r>
            <a:r>
              <a:rPr lang="en-US" b="0" dirty="0" err="1"/>
              <a:t>ko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8501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http://nmock.org/</a:t>
            </a:r>
            <a:r>
              <a:rPr lang="en-US" dirty="0" smtClean="0"/>
              <a:t>                         Mock framework for .NET</a:t>
            </a:r>
          </a:p>
          <a:p>
            <a:r>
              <a:rPr lang="en-US" dirty="0" smtClean="0">
                <a:hlinkClick r:id="rId3"/>
              </a:rPr>
              <a:t>http://www.jmock.org/</a:t>
            </a:r>
            <a:r>
              <a:rPr lang="en-US" dirty="0" smtClean="0"/>
              <a:t>                  Mock framework for JAVA</a:t>
            </a:r>
          </a:p>
          <a:p>
            <a:r>
              <a:rPr lang="en-US" dirty="0" smtClean="0">
                <a:hlinkClick r:id="rId4"/>
              </a:rPr>
              <a:t>http://mockpp.sourceforge.net/</a:t>
            </a:r>
            <a:r>
              <a:rPr lang="en-US" dirty="0" smtClean="0"/>
              <a:t>  Mock frame work for C++</a:t>
            </a:r>
          </a:p>
          <a:p>
            <a:r>
              <a:rPr lang="en-US" dirty="0" smtClean="0">
                <a:hlinkClick r:id="rId5"/>
              </a:rPr>
              <a:t>http://www.typemock.com/</a:t>
            </a:r>
            <a:r>
              <a:rPr lang="en-US" dirty="0" smtClean="0"/>
              <a:t>          Commercial Mock Framework for all, + </a:t>
            </a:r>
            <a:r>
              <a:rPr lang="en-US" dirty="0" err="1" smtClean="0"/>
              <a:t>Sharepoint</a:t>
            </a:r>
            <a:r>
              <a:rPr lang="en-US" dirty="0" smtClean="0"/>
              <a:t> 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28624" y="1143000"/>
            <a:ext cx="82867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 err="1"/>
              <a:t>Ngoài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trạng</a:t>
            </a:r>
            <a:r>
              <a:rPr lang="en-US" b="0" dirty="0"/>
              <a:t> </a:t>
            </a:r>
            <a:r>
              <a:rPr lang="en-US" b="0" dirty="0" err="1"/>
              <a:t>thái</a:t>
            </a:r>
            <a:r>
              <a:rPr lang="en-US" b="0" dirty="0"/>
              <a:t> (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biêns</a:t>
            </a:r>
            <a:r>
              <a:rPr lang="en-US" b="0" dirty="0"/>
              <a:t> </a:t>
            </a:r>
            <a:r>
              <a:rPr lang="en-US" b="0" dirty="0" err="1"/>
              <a:t>trước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giống</a:t>
            </a:r>
            <a:r>
              <a:rPr lang="en-US" b="0" dirty="0"/>
              <a:t> stub , mock </a:t>
            </a:r>
            <a:r>
              <a:rPr lang="en-US" b="0" dirty="0" err="1"/>
              <a:t>còn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hành</a:t>
            </a:r>
            <a:r>
              <a:rPr lang="en-US" b="0" dirty="0"/>
              <a:t> vi ( </a:t>
            </a:r>
            <a:r>
              <a:rPr lang="en-US" b="0" dirty="0" err="1"/>
              <a:t>behaviour</a:t>
            </a:r>
            <a:r>
              <a:rPr lang="en-US" b="0" dirty="0"/>
              <a:t>) hay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tac</a:t>
            </a:r>
            <a:r>
              <a:rPr lang="en-US" b="0" dirty="0"/>
              <a:t> ( </a:t>
            </a:r>
            <a:r>
              <a:rPr lang="en-US" b="0" dirty="0" err="1"/>
              <a:t>interation</a:t>
            </a:r>
            <a:r>
              <a:rPr lang="en-US" b="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object-Compare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1143000"/>
          <a:ext cx="8786875" cy="540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95"/>
                <a:gridCol w="2846942"/>
                <a:gridCol w="2196719"/>
                <a:gridCol w="2196719"/>
              </a:tblGrid>
              <a:tr h="75899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Mock</a:t>
                      </a:r>
                      <a:endParaRPr lang="en-US" sz="1600" dirty="0"/>
                    </a:p>
                  </a:txBody>
                  <a:tcPr/>
                </a:tc>
              </a:tr>
              <a:tr h="213348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Thay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thật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bằng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đương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Cụ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thể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hóa</a:t>
                      </a:r>
                      <a:r>
                        <a:rPr lang="en-US" sz="1600" baseline="0" dirty="0" smtClean="0"/>
                        <a:t> 1 interface ,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cố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định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CỤ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thể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hóa</a:t>
                      </a:r>
                      <a:r>
                        <a:rPr lang="en-US" sz="1600" baseline="0" dirty="0" smtClean="0"/>
                        <a:t> 1 interface , </a:t>
                      </a:r>
                      <a:r>
                        <a:rPr lang="en-US" sz="1600" baseline="0" dirty="0" err="1" smtClean="0"/>
                        <a:t>chỉ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muốn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hoặc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muốn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số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muốn</a:t>
                      </a:r>
                      <a:r>
                        <a:rPr lang="en-US" sz="1600" baseline="0" dirty="0" smtClean="0"/>
                        <a:t>( </a:t>
                      </a:r>
                      <a:r>
                        <a:rPr lang="en-US" sz="1600" baseline="0" dirty="0" err="1" smtClean="0"/>
                        <a:t>nếu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)</a:t>
                      </a:r>
                      <a:endParaRPr lang="en-US" sz="1600" dirty="0"/>
                    </a:p>
                  </a:txBody>
                  <a:tcPr/>
                </a:tc>
              </a:tr>
              <a:tr h="9905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Mục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đích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Giúp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việc</a:t>
                      </a:r>
                      <a:r>
                        <a:rPr lang="en-US" sz="1600" baseline="0" dirty="0" smtClean="0"/>
                        <a:t> test </a:t>
                      </a:r>
                      <a:r>
                        <a:rPr lang="en-US" sz="1600" baseline="0" dirty="0" err="1" smtClean="0"/>
                        <a:t>nhanh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hơn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giả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lập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thật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soát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đầu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thành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được</a:t>
                      </a:r>
                      <a:r>
                        <a:rPr lang="en-US" sz="1600" baseline="0" dirty="0" smtClean="0"/>
                        <a:t> test, </a:t>
                      </a:r>
                      <a:r>
                        <a:rPr lang="en-US" sz="1600" baseline="0" dirty="0" err="1" smtClean="0"/>
                        <a:t>bắt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buộc</a:t>
                      </a:r>
                      <a:r>
                        <a:rPr lang="en-US" sz="1600" baseline="0" dirty="0" smtClean="0"/>
                        <a:t> SUT </a:t>
                      </a:r>
                      <a:r>
                        <a:rPr lang="en-US" sz="1600" baseline="0" dirty="0" err="1" smtClean="0"/>
                        <a:t>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đầu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SUB ( </a:t>
                      </a:r>
                      <a:r>
                        <a:rPr lang="en-US" sz="1600" baseline="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endParaRPr lang="en-US" sz="1600" dirty="0"/>
                    </a:p>
                  </a:txBody>
                  <a:tcPr/>
                </a:tc>
              </a:tr>
              <a:tr h="7589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loại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Dynamic</a:t>
                      </a:r>
                      <a:endParaRPr lang="en-US" sz="1600" dirty="0"/>
                    </a:p>
                  </a:txBody>
                  <a:tcPr/>
                </a:tc>
              </a:tr>
              <a:tr h="7589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thái</a:t>
                      </a:r>
                      <a:r>
                        <a:rPr lang="en-US" sz="1600" baseline="0" dirty="0" smtClean="0"/>
                        <a:t> (State) </a:t>
                      </a:r>
                      <a:r>
                        <a:rPr lang="en-US" sz="1600" baseline="0" dirty="0" err="1" smtClean="0"/>
                        <a:t>trước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sau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khi</a:t>
                      </a:r>
                      <a:r>
                        <a:rPr lang="en-US" sz="1600" baseline="0" dirty="0" smtClean="0"/>
                        <a:t> 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thái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hành</a:t>
                      </a:r>
                      <a:r>
                        <a:rPr lang="en-US" sz="1600" baseline="0" dirty="0" smtClean="0"/>
                        <a:t> vi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Unit test naming standard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49155" name="Rectangle 12"/>
          <p:cNvSpPr>
            <a:spLocks noChangeArrowheads="1"/>
          </p:cNvSpPr>
          <p:nvPr/>
        </p:nvSpPr>
        <p:spPr bwMode="auto">
          <a:xfrm>
            <a:off x="308133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6" name="Rectangle 15"/>
          <p:cNvSpPr>
            <a:spLocks noChangeArrowheads="1"/>
          </p:cNvSpPr>
          <p:nvPr/>
        </p:nvSpPr>
        <p:spPr bwMode="auto">
          <a:xfrm>
            <a:off x="3567113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428625" y="1428750"/>
            <a:ext cx="8429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express a specific requirement</a:t>
            </a:r>
          </a:p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include the expected input or state and the expected result for that input or state</a:t>
            </a:r>
          </a:p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include name of tested method or class</a:t>
            </a:r>
          </a:p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only begin with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3" y="3786188"/>
            <a:ext cx="80724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Follow this convention 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Test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MethodName</a:t>
            </a:r>
            <a:r>
              <a:rPr lang="en-US" dirty="0" err="1"/>
              <a:t>_</a:t>
            </a:r>
            <a:r>
              <a:rPr lang="en-US" dirty="0" err="1">
                <a:solidFill>
                  <a:srgbClr val="0070C0"/>
                </a:solidFill>
              </a:rPr>
              <a:t>StateUnderTest</a:t>
            </a:r>
            <a:r>
              <a:rPr lang="en-US" dirty="0" err="1"/>
              <a:t>_</a:t>
            </a:r>
            <a:r>
              <a:rPr lang="en-US" dirty="0" err="1">
                <a:solidFill>
                  <a:srgbClr val="FF0000"/>
                </a:solidFill>
              </a:rPr>
              <a:t>ExpectedBehaviour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4714875"/>
            <a:ext cx="8358188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n-US" b="0" dirty="0"/>
              <a:t>Public void TestSum_NegativeNumberAs1stParam_ExceptionThrown() </a:t>
            </a:r>
          </a:p>
          <a:p>
            <a:pPr>
              <a:defRPr/>
            </a:pPr>
            <a:r>
              <a:rPr lang="en-US" b="0" dirty="0"/>
              <a:t>Public void </a:t>
            </a:r>
            <a:r>
              <a:rPr lang="en-US" b="0" dirty="0" err="1"/>
              <a:t>TestGetUser_InputValidUser_UserAddToDataBaseSuccessed</a:t>
            </a:r>
            <a:r>
              <a:rPr lang="en-US" b="0" dirty="0"/>
              <a:t>()</a:t>
            </a:r>
          </a:p>
          <a:p>
            <a:pPr>
              <a:defRPr/>
            </a:pPr>
            <a:r>
              <a:rPr lang="en-US" b="0" dirty="0"/>
              <a:t>Public void </a:t>
            </a:r>
            <a:r>
              <a:rPr lang="en-US" b="0" dirty="0" err="1"/>
              <a:t>TestAddUser_InputUserWithIDIsExisting_ExceptionThrow</a:t>
            </a:r>
            <a:r>
              <a:rPr lang="en-US" b="0" dirty="0"/>
              <a:t>()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r>
              <a:rPr lang="en-US" dirty="0" smtClean="0"/>
              <a:t>3 Step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r>
              <a:rPr lang="en-US" dirty="0" smtClean="0"/>
              <a:t>3 Step ( 5 steps)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Execution time – be fast</a:t>
            </a:r>
          </a:p>
          <a:p>
            <a:pPr marL="971550" lvl="1" indent="-514350">
              <a:buFont typeface="Wingdings" pitchFamily="2" charset="2"/>
              <a:buChar char="q"/>
            </a:pPr>
            <a:r>
              <a:rPr lang="en-US" dirty="0" smtClean="0"/>
              <a:t>Frequent execution</a:t>
            </a:r>
          </a:p>
          <a:p>
            <a:pPr lvl="2"/>
            <a:r>
              <a:rPr lang="en-US" dirty="0" smtClean="0"/>
              <a:t>Several times per day [Test-after development]</a:t>
            </a:r>
          </a:p>
          <a:p>
            <a:pPr lvl="2"/>
            <a:r>
              <a:rPr lang="en-US" dirty="0" smtClean="0"/>
              <a:t>Several times per hour [Test driven development]</a:t>
            </a:r>
          </a:p>
          <a:p>
            <a:pPr lvl="2"/>
            <a:r>
              <a:rPr lang="en-US" dirty="0" smtClean="0"/>
              <a:t>Every few minutes [IDE - Execute after save]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Execution in groups</a:t>
            </a:r>
          </a:p>
          <a:p>
            <a:pPr lvl="2"/>
            <a:r>
              <a:rPr lang="en-US" dirty="0" smtClean="0"/>
              <a:t>10 tests = Execution time x 10</a:t>
            </a:r>
          </a:p>
          <a:p>
            <a:pPr lvl="2"/>
            <a:r>
              <a:rPr lang="en-US" dirty="0" smtClean="0"/>
              <a:t>100 tests = Execution time x 100</a:t>
            </a:r>
          </a:p>
          <a:p>
            <a:pPr lvl="2"/>
            <a:r>
              <a:rPr lang="en-US" dirty="0" smtClean="0"/>
              <a:t>Weak link: a slow test slows the whole suite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Advance concept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Mock object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Unit test  naming convention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Unit test  best practice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Common Unit test scenario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unit test data access layer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unit test presentation layer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 test exception cases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test with thousand cases within 5 lines of code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…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Atomic</a:t>
            </a:r>
          </a:p>
          <a:p>
            <a:pPr marL="971550" lvl="1" indent="-514350"/>
            <a:r>
              <a:rPr lang="en-US" dirty="0" smtClean="0"/>
              <a:t>Only two possible results: Pass or Fail</a:t>
            </a:r>
          </a:p>
          <a:p>
            <a:pPr marL="971550" lvl="1" indent="-514350"/>
            <a:r>
              <a:rPr lang="en-US" dirty="0" smtClean="0"/>
              <a:t>No partially successful tests </a:t>
            </a:r>
          </a:p>
          <a:p>
            <a:pPr marL="971550" lvl="1" indent="-514350"/>
            <a:r>
              <a:rPr lang="en-US" dirty="0" smtClean="0"/>
              <a:t>A test fails -&gt; The whole suite fails</a:t>
            </a:r>
          </a:p>
          <a:p>
            <a:pPr marL="971550" lvl="1" indent="-514350"/>
            <a:r>
              <a:rPr lang="en-US" dirty="0" smtClean="0"/>
              <a:t>Broken window effect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scenario…with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Unit Test </a:t>
            </a:r>
            <a:r>
              <a:rPr lang="en-US" dirty="0" err="1" smtClean="0"/>
              <a:t>DataAccess</a:t>
            </a:r>
            <a:r>
              <a:rPr lang="en-US" dirty="0" smtClean="0"/>
              <a:t> layer ?</a:t>
            </a:r>
          </a:p>
          <a:p>
            <a:r>
              <a:rPr lang="en-US" dirty="0" smtClean="0"/>
              <a:t>How to Unit Test Exception case?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3200" dirty="0" smtClean="0"/>
              <a:t>How to write test  for thousand  test cases within 7 lines of code?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3200" dirty="0" smtClean="0"/>
              <a:t>… other sharing from expert 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manual testing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Test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DrawLine</a:t>
            </a:r>
            <a:r>
              <a:rPr lang="en-US" sz="2000" dirty="0" smtClean="0"/>
              <a:t> , </a:t>
            </a:r>
            <a:r>
              <a:rPr lang="en-US" sz="2000" dirty="0" err="1" smtClean="0"/>
              <a:t>vẽ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họa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Bresenham</a:t>
            </a:r>
            <a:r>
              <a:rPr lang="en-US" sz="2000" dirty="0" smtClean="0"/>
              <a:t>,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implement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pixel ?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err="1" smtClean="0">
                <a:sym typeface="Wingdings" pitchFamily="2" charset="2"/>
              </a:rPr>
              <a:t>Không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thể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dùng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testcase</a:t>
            </a:r>
            <a:r>
              <a:rPr lang="en-US" sz="2000" dirty="0" smtClean="0">
                <a:sym typeface="Wingdings" pitchFamily="2" charset="2"/>
              </a:rPr>
              <a:t> template </a:t>
            </a:r>
            <a:r>
              <a:rPr lang="en-US" sz="2000" dirty="0" err="1" smtClean="0">
                <a:sym typeface="Wingdings" pitchFamily="2" charset="2"/>
              </a:rPr>
              <a:t>trong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trường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hợp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này</a:t>
            </a:r>
            <a:r>
              <a:rPr lang="en-US" sz="2000" dirty="0" smtClean="0">
                <a:sym typeface="Wingdings" pitchFamily="2" charset="2"/>
              </a:rPr>
              <a:t>!</a:t>
            </a:r>
            <a:endParaRPr lang="en-US" sz="2000" dirty="0" smtClean="0"/>
          </a:p>
          <a:p>
            <a:pPr lvl="1"/>
            <a:r>
              <a:rPr lang="en-US" sz="2000" dirty="0" smtClean="0"/>
              <a:t>Test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: web services,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, email.. Hay test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(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: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gian,lúc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manual test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so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code!</a:t>
            </a:r>
          </a:p>
          <a:p>
            <a:pPr lvl="1"/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test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huống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hiếm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xuyên</a:t>
            </a:r>
            <a:r>
              <a:rPr lang="en-US" sz="2000" dirty="0" smtClean="0"/>
              <a:t>? ,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manual </a:t>
            </a:r>
            <a:r>
              <a:rPr lang="en-US" sz="2000" dirty="0" err="1" smtClean="0"/>
              <a:t>ly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…..</a:t>
            </a:r>
          </a:p>
          <a:p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0232" y="5072074"/>
            <a:ext cx="4924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Mock object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Advance Concept -Mock object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mock object is simply a testing replacement for a real world object</a:t>
            </a:r>
          </a:p>
          <a:p>
            <a:r>
              <a:rPr lang="en-US" dirty="0" smtClean="0"/>
              <a:t>Mock Objects are technique that allow you to isolate classes from their dependencies  for testing purposes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Phân loại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mock : 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hay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step </a:t>
            </a:r>
            <a:r>
              <a:rPr lang="en-US" dirty="0" err="1" smtClean="0"/>
              <a:t>trong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Dynamic mock :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proxy interface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object- </a:t>
            </a:r>
            <a:r>
              <a:rPr lang="en-US" dirty="0" err="1" smtClean="0">
                <a:latin typeface="Arial" charset="0"/>
                <a:cs typeface="Arial" charset="0"/>
              </a:rPr>
              <a:t>Tác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dụng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: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: </a:t>
            </a:r>
            <a:r>
              <a:rPr lang="en-US" sz="2400" dirty="0" err="1" smtClean="0"/>
              <a:t>tỷ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khoán</a:t>
            </a:r>
            <a:endParaRPr lang="en-US" sz="2400" dirty="0" smtClean="0"/>
          </a:p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endParaRPr lang="en-US" sz="2400" dirty="0" smtClean="0"/>
          </a:p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chậm</a:t>
            </a:r>
            <a:endParaRPr lang="en-US" sz="2400" dirty="0" smtClean="0"/>
          </a:p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ko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endParaRPr lang="en-US" sz="2400" dirty="0" smtClean="0"/>
          </a:p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/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 smtClean="0"/>
          </a:p>
          <a:p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! ( </a:t>
            </a:r>
            <a:r>
              <a:rPr lang="en-US" sz="2400" dirty="0" err="1" smtClean="0"/>
              <a:t>eg</a:t>
            </a:r>
            <a:r>
              <a:rPr lang="en-US" sz="2400" dirty="0" smtClean="0"/>
              <a:t> : callback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hay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)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Cách sử dụng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</a:t>
            </a:r>
          </a:p>
          <a:p>
            <a:r>
              <a:rPr lang="en-US" dirty="0" smtClean="0"/>
              <a:t>Fakes</a:t>
            </a:r>
          </a:p>
          <a:p>
            <a:r>
              <a:rPr lang="en-US" dirty="0" smtClean="0"/>
              <a:t>Mock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Cách sử dụng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000240"/>
            <a:ext cx="367665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Demo Stubs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Stubs :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1 interface,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!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214414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2500306"/>
            <a:ext cx="29289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4831</TotalTime>
  <Words>1074</Words>
  <Application>Microsoft Office PowerPoint</Application>
  <PresentationFormat>On-screen Show (4:3)</PresentationFormat>
  <Paragraphs>143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Tahoma</vt:lpstr>
      <vt:lpstr>Times New Roman</vt:lpstr>
      <vt:lpstr>Wingdings</vt:lpstr>
      <vt:lpstr>Template_Training Slide</vt:lpstr>
      <vt:lpstr>PowerPoint Presentation</vt:lpstr>
      <vt:lpstr>AGENDA</vt:lpstr>
      <vt:lpstr>Mock object</vt:lpstr>
      <vt:lpstr>Advance Concept -Mock object</vt:lpstr>
      <vt:lpstr>Mock object- Phân loại</vt:lpstr>
      <vt:lpstr>Mock object- Tác dụng</vt:lpstr>
      <vt:lpstr>Mock object- Cách sử dụng</vt:lpstr>
      <vt:lpstr>Mock object- Cách sử dụng</vt:lpstr>
      <vt:lpstr>Mock object- Demo Stubs</vt:lpstr>
      <vt:lpstr>Mock object- Fake</vt:lpstr>
      <vt:lpstr>Mock object- Fake</vt:lpstr>
      <vt:lpstr>Mock object</vt:lpstr>
      <vt:lpstr>Mock object-DEMO</vt:lpstr>
      <vt:lpstr>Mock object</vt:lpstr>
      <vt:lpstr>Mock object-Compare</vt:lpstr>
      <vt:lpstr>Unit test naming standard</vt:lpstr>
      <vt:lpstr>Unit test best practice</vt:lpstr>
      <vt:lpstr>Unit test best practice</vt:lpstr>
      <vt:lpstr>Unit test best practice</vt:lpstr>
      <vt:lpstr>Unit test best practice</vt:lpstr>
      <vt:lpstr>More scenario…with 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Kien Nguyen</dc:creator>
  <cp:lastModifiedBy>NGUYEN QUYET</cp:lastModifiedBy>
  <cp:revision>663</cp:revision>
  <dcterms:created xsi:type="dcterms:W3CDTF">2010-10-18T05:40:05Z</dcterms:created>
  <dcterms:modified xsi:type="dcterms:W3CDTF">2014-03-11T01:45:22Z</dcterms:modified>
</cp:coreProperties>
</file>