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93" r:id="rId2"/>
    <p:sldId id="266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4" r:id="rId1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7971" autoAdjust="0"/>
  </p:normalViewPr>
  <p:slideViewPr>
    <p:cSldViewPr>
      <p:cViewPr varScale="1">
        <p:scale>
          <a:sx n="69" d="100"/>
          <a:sy n="69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78224A-9A08-4530-8FDF-4E8E22AC6E17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3DA7C2-BF9D-4939-8D0D-5BBBDE4586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957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349309-B3A7-481C-8EF1-73BD74A634D4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B5585-627E-490F-820B-83763DA2B2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3FA794-1DDF-4FAF-99CC-286C8CA58D4C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FF898-67E3-4D16-9C7E-99874A073A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523A9C-233F-49DC-971E-865E1FEEECB0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B436-6EF6-4F24-B3CE-07AF7D27F9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98D15-508C-4092-B8D8-02FD34CB09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292461-5B19-4F22-BA72-56724970F11F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C68B-9946-433C-90E3-36D8C6D1768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2FF719-0824-4B58-82A0-7AC2429927C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20534-732C-4B73-97B0-9388E77F90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6B7851-6F2F-49B6-86CE-25A584AA8EF6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053E-FDD9-4493-8F2C-B380C9706F2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F90C54-066D-4C37-BB53-7CBF00FEFCA8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0297-81DA-43F2-8CAD-31CC49F36B8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89481C-C4FA-4A13-B6BD-0C166C2DC37B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A439-CFFA-42B7-98CC-898F306EFA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05C9F1-D23E-4832-93B7-7BE0E3257F4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F36A-5DDA-46A1-8F12-88D15C806D1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B06FBD-41E9-491E-98D5-40B05BB789E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E3D6-0D50-43C5-BA15-48C59A2D8B4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3EC593-2DC3-4E14-96F5-0D878630D0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590800"/>
            <a:ext cx="7772400" cy="792163"/>
          </a:xfrm>
        </p:spPr>
        <p:txBody>
          <a:bodyPr/>
          <a:lstStyle/>
          <a:p>
            <a:pPr algn="ctr">
              <a:defRPr/>
            </a:pPr>
            <a:r>
              <a:rPr lang="en-US" cap="none" dirty="0" smtClean="0">
                <a:solidFill>
                  <a:srgbClr val="DC0081"/>
                </a:solidFill>
                <a:latin typeface="Arial" charset="0"/>
                <a:cs typeface="Arial" charset="0"/>
              </a:rPr>
              <a:t>Working with </a:t>
            </a:r>
            <a:r>
              <a:rPr lang="en-US" cap="none" dirty="0" err="1" smtClean="0">
                <a:solidFill>
                  <a:srgbClr val="DC0081"/>
                </a:solidFill>
                <a:latin typeface="Arial" charset="0"/>
                <a:cs typeface="Arial" charset="0"/>
              </a:rPr>
              <a:t>WinForm</a:t>
            </a:r>
            <a:endParaRPr lang="vi-VN" cap="none" dirty="0" smtClean="0">
              <a:solidFill>
                <a:srgbClr val="DC008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A4A7D-47A3-4725-8750-A58E336CD908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68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Life cycle of a form</a:t>
            </a:r>
            <a:endParaRPr lang="vi-VN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9499EDAE-EBDA-46FA-B497-42C93EC7DC08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1997075"/>
            <a:ext cx="3124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88" y="1928813"/>
            <a:ext cx="2714625" cy="4062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srgbClr val="008000"/>
                </a:solidFill>
              </a:rPr>
              <a:t>Event</a:t>
            </a:r>
          </a:p>
          <a:p>
            <a:pPr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sz="2400" dirty="0"/>
              <a:t>Activated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Click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Deactivated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FormClosed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FormClosing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 err="1"/>
              <a:t>GotFocus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Load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 Resize</a:t>
            </a:r>
          </a:p>
          <a:p>
            <a:pPr>
              <a:buFont typeface="Arial" pitchFamily="34" charset="0"/>
              <a:buChar char="•"/>
              <a:defRPr/>
            </a:pPr>
            <a:endParaRPr lang="vi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Controls</a:t>
            </a:r>
            <a:endParaRPr lang="vi-VN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AFF39DCA-3EA6-4B30-9E0C-3093D1DEA44B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21558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05000"/>
            <a:ext cx="32766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648200"/>
            <a:ext cx="3784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553200" y="2133600"/>
            <a:ext cx="2057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Control class</a:t>
            </a:r>
          </a:p>
          <a:p>
            <a:pPr algn="ctr">
              <a:defRPr/>
            </a:pPr>
            <a:r>
              <a:rPr lang="en-US" b="1"/>
              <a:t>Base class of all controls available in WinForms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2689225" cy="3184525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canFocus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Controls</a:t>
            </a:r>
          </a:p>
          <a:p>
            <a:pPr eaLnBrk="1" hangingPunct="1"/>
            <a:r>
              <a:rPr lang="en-US" sz="2400" dirty="0" smtClean="0"/>
              <a:t>Enable</a:t>
            </a:r>
          </a:p>
          <a:p>
            <a:pPr eaLnBrk="1" hangingPunct="1"/>
            <a:r>
              <a:rPr lang="en-US" sz="2400" dirty="0" smtClean="0"/>
              <a:t>Name</a:t>
            </a:r>
          </a:p>
          <a:p>
            <a:pPr eaLnBrk="1" hangingPunct="1"/>
            <a:r>
              <a:rPr lang="en-US" sz="2400" dirty="0" smtClean="0"/>
              <a:t>Parent</a:t>
            </a:r>
          </a:p>
          <a:p>
            <a:pPr eaLnBrk="1" hangingPunct="1"/>
            <a:r>
              <a:rPr lang="en-US" sz="2400" dirty="0" err="1" smtClean="0"/>
              <a:t>TabIndex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Visible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vi-VN" sz="2400" dirty="0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9F0D0C0-32B7-42B9-9386-C667359D75BB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Properties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0" y="2590800"/>
            <a:ext cx="2590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getNextControl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IsMNemonic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Select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Method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2514600"/>
            <a:ext cx="2590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ControlAdd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DoubleClick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Validating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Validated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KeyPress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LostFocus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MouseClick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Move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Event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15369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Class – Properties-Method</a:t>
            </a:r>
            <a:endParaRPr lang="vi-V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Controls</a:t>
            </a:r>
            <a:endParaRPr lang="vi-VN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2315C0F0-6CCB-443E-96D0-66C098200E18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2141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0"/>
            <a:ext cx="57531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42938" y="142875"/>
            <a:ext cx="8632825" cy="766763"/>
          </a:xfrm>
        </p:spPr>
        <p:txBody>
          <a:bodyPr/>
          <a:lstStyle/>
          <a:p>
            <a:pPr eaLnBrk="1" hangingPunct="1"/>
            <a:r>
              <a:rPr lang="en-US" smtClean="0"/>
              <a:t>Label class : Property – Method- Event</a:t>
            </a:r>
            <a:endParaRPr lang="vi-VN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2765425" cy="2057400"/>
          </a:xfrm>
        </p:spPr>
        <p:txBody>
          <a:bodyPr/>
          <a:lstStyle/>
          <a:p>
            <a:pPr eaLnBrk="1" hangingPunct="1"/>
            <a:r>
              <a:rPr lang="en-US" sz="2600" smtClean="0"/>
              <a:t>Name</a:t>
            </a:r>
          </a:p>
          <a:p>
            <a:pPr eaLnBrk="1" hangingPunct="1"/>
            <a:r>
              <a:rPr lang="en-US" sz="2600" smtClean="0"/>
              <a:t>Text</a:t>
            </a:r>
          </a:p>
          <a:p>
            <a:pPr eaLnBrk="1" hangingPunct="1"/>
            <a:r>
              <a:rPr lang="en-US" sz="2600" smtClean="0"/>
              <a:t>TextAlign</a:t>
            </a:r>
          </a:p>
          <a:p>
            <a:pPr eaLnBrk="1" hangingPunct="1"/>
            <a:r>
              <a:rPr lang="en-US" sz="2600" smtClean="0"/>
              <a:t>UseMnemonic</a:t>
            </a:r>
          </a:p>
          <a:p>
            <a:pPr eaLnBrk="1" hangingPunct="1"/>
            <a:endParaRPr lang="en-US" sz="2600" smtClean="0"/>
          </a:p>
          <a:p>
            <a:pPr eaLnBrk="1" hangingPunct="1"/>
            <a:endParaRPr lang="en-US" sz="2600" smtClean="0"/>
          </a:p>
          <a:p>
            <a:pPr eaLnBrk="1" hangingPunct="1"/>
            <a:endParaRPr lang="vi-VN" sz="26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ED5AF9C2-200C-432C-8A7F-DE5697FBC84D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Properties</a:t>
            </a:r>
            <a:endParaRPr lang="vi-VN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0" y="2590800"/>
            <a:ext cx="259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Contains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Hide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>
                <a:latin typeface="+mn-lt"/>
              </a:rPr>
              <a:t>Show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Method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25146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latin typeface="+mn-lt"/>
              </a:rPr>
              <a:t>Click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Event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4643438"/>
            <a:ext cx="5214937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/>
              <a:t>Label fname = new Label();</a:t>
            </a:r>
          </a:p>
          <a:p>
            <a:pPr>
              <a:defRPr/>
            </a:pPr>
            <a:r>
              <a:rPr lang="en-US" sz="2400"/>
              <a:t>fname.Text = “&amp;First Name : “;</a:t>
            </a:r>
          </a:p>
          <a:p>
            <a:pPr>
              <a:defRPr/>
            </a:pPr>
            <a:r>
              <a:rPr lang="en-US" sz="2400"/>
              <a:t>fname.UseMnemonic = true ; </a:t>
            </a:r>
            <a:endParaRPr lang="vi-V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TextBox &amp; MaskedTextBox</a:t>
            </a:r>
            <a:endParaRPr lang="vi-VN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49BF6B36-D026-49A7-909D-1AD3317993AD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500188"/>
            <a:ext cx="6657975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38" y="1928813"/>
            <a:ext cx="2076450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57188" y="142875"/>
            <a:ext cx="8632825" cy="76676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TextBox</a:t>
            </a:r>
            <a:r>
              <a:rPr lang="en-US" sz="2800" dirty="0" smtClean="0"/>
              <a:t> class : Property – Method- Event</a:t>
            </a:r>
            <a:endParaRPr lang="vi-VN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2590800"/>
            <a:ext cx="2819400" cy="3505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 dirty="0" err="1" smtClean="0"/>
              <a:t>CharacterCasing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err="1" smtClean="0"/>
              <a:t>MaxLength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err="1" smtClean="0"/>
              <a:t>MultiLine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/>
              <a:t>Name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err="1" smtClean="0"/>
              <a:t>PasswordChar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err="1" smtClean="0"/>
              <a:t>ReadOnly</a:t>
            </a: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 smtClean="0"/>
              <a:t>Text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n-US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vi-VN" sz="2000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675E349-9EA8-46DF-8763-6BDC73ED7577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Properties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2590800"/>
            <a:ext cx="236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 err="1">
                <a:latin typeface="+mn-lt"/>
              </a:rPr>
              <a:t>AppendText</a:t>
            </a:r>
            <a:endParaRPr lang="en-US" sz="2600" kern="0" dirty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Clear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Focus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Copy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600" kern="0" dirty="0">
                <a:latin typeface="+mn-lt"/>
              </a:rPr>
              <a:t>Paste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Method</a:t>
            </a:r>
            <a:endParaRPr lang="vi-VN" b="1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2514600"/>
            <a:ext cx="259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/>
          <a:lstStyle/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KeyPress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Leave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latin typeface="+mn-lt"/>
              </a:rPr>
              <a:t>TextChanged</a:t>
            </a: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latin typeface="+mn-lt"/>
            </a:endParaRPr>
          </a:p>
          <a:p>
            <a:pPr marL="341313" indent="-341313" defTabSz="912813" eaLnBrk="0" hangingPunct="0">
              <a:spcBef>
                <a:spcPct val="20000"/>
              </a:spcBef>
              <a:buFontTx/>
              <a:buChar char="•"/>
              <a:defRPr/>
            </a:pPr>
            <a:endParaRPr lang="vi-VN" sz="2800" ker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48400" y="1981200"/>
            <a:ext cx="2057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</a:rPr>
              <a:t>Event</a:t>
            </a:r>
            <a:endParaRPr lang="vi-VN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windows form application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datagridview</a:t>
            </a:r>
            <a:r>
              <a:rPr lang="en-US" dirty="0" smtClean="0"/>
              <a:t> , </a:t>
            </a:r>
            <a:r>
              <a:rPr lang="en-US" dirty="0" err="1" smtClean="0"/>
              <a:t>listview</a:t>
            </a:r>
            <a:r>
              <a:rPr lang="en-US" dirty="0" smtClean="0"/>
              <a:t> to display data</a:t>
            </a:r>
          </a:p>
          <a:p>
            <a:r>
              <a:rPr lang="en-US" dirty="0" smtClean="0"/>
              <a:t>Handle textbox &amp; button events</a:t>
            </a:r>
          </a:p>
          <a:p>
            <a:r>
              <a:rPr lang="en-US" dirty="0" smtClean="0"/>
              <a:t>QA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7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Winform basic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# 3.0 Syntax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Regular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File system utilities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Encryption utilities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  <a:endParaRPr lang="vi-VN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757738" cy="5026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Overview Window Form and basic Control</a:t>
            </a:r>
          </a:p>
          <a:p>
            <a:pPr eaLnBrk="1" hangingPunct="1"/>
            <a:r>
              <a:rPr lang="en-US" sz="2800" dirty="0" smtClean="0"/>
              <a:t>Form class</a:t>
            </a:r>
          </a:p>
          <a:p>
            <a:pPr eaLnBrk="1" hangingPunct="1"/>
            <a:r>
              <a:rPr lang="en-US" sz="2800" dirty="0" smtClean="0"/>
              <a:t>Type of Control</a:t>
            </a:r>
          </a:p>
          <a:p>
            <a:pPr eaLnBrk="1" hangingPunct="1"/>
            <a:r>
              <a:rPr lang="en-US" sz="2800" dirty="0" smtClean="0"/>
              <a:t>Basic Control</a:t>
            </a:r>
          </a:p>
          <a:p>
            <a:pPr eaLnBrk="1" hangingPunct="1"/>
            <a:r>
              <a:rPr lang="en-US" sz="2800" dirty="0" smtClean="0"/>
              <a:t>Summary</a:t>
            </a:r>
            <a:endParaRPr lang="vi-VN" sz="2800" dirty="0" smtClean="0"/>
          </a:p>
          <a:p>
            <a:pPr eaLnBrk="1" hangingPunct="1"/>
            <a:endParaRPr lang="vi-VN" sz="28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F45DC14E-0ED7-416D-94F6-5BC9E71A67F2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3398837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Form</a:t>
            </a:r>
            <a:endParaRPr lang="vi-VN" smtClean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D39D2E12-3836-4B28-8CCC-16E9C67FA137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00188"/>
            <a:ext cx="581342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643063"/>
            <a:ext cx="3133725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WinForms and .NET Framework</a:t>
            </a:r>
            <a:endParaRPr lang="vi-VN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E570B8C0-792D-4DAC-9510-3A8270214823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857375"/>
            <a:ext cx="607218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1571625"/>
            <a:ext cx="2928937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</a:t>
            </a:r>
            <a:endParaRPr lang="vi-V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6A3CACE6-3223-4442-A184-CF7CD84C259D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3733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971800" y="3048000"/>
            <a:ext cx="1828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53000" y="1676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Create App with leats operation</a:t>
            </a:r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4953000" y="25146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Store global data to reused anywhere</a:t>
            </a:r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4953000" y="4572000"/>
            <a:ext cx="3657600" cy="78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Powerfull way to link control with data source ( BindingSource component)</a:t>
            </a:r>
            <a:endParaRPr lang="vi-V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76600" y="4724400"/>
            <a:ext cx="144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5562600"/>
            <a:ext cx="365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GDI+ : drawing and painting image on forms</a:t>
            </a:r>
            <a:endParaRPr lang="vi-V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000" y="5334000"/>
            <a:ext cx="2209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0" y="37338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ToolStrip,MenuStrip ….</a:t>
            </a:r>
            <a:endParaRPr lang="vi-VN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76600" y="2209800"/>
            <a:ext cx="1600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0000" y="3962400"/>
            <a:ext cx="990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: basic unit of Application</a:t>
            </a:r>
            <a:endParaRPr lang="vi-VN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35CE3B8C-0B3F-434F-B5E2-74C8291C7E9B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28750"/>
            <a:ext cx="847725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13" y="4071938"/>
            <a:ext cx="5257800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 : property &amp; method</a:t>
            </a:r>
            <a:endParaRPr lang="vi-VN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39AC60CB-542B-4F31-B4D2-9F894F09DAE9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193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981200"/>
            <a:ext cx="51308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Events</a:t>
            </a:r>
            <a:endParaRPr lang="vi-VN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</p:spPr>
        <p:txBody>
          <a:bodyPr/>
          <a:lstStyle/>
          <a:p>
            <a:fld id="{583E374E-744E-4945-A867-36074D1E7BC8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313"/>
            <a:ext cx="8137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63" y="3429000"/>
            <a:ext cx="4114800" cy="297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251</Words>
  <Application>Microsoft Office PowerPoint</Application>
  <PresentationFormat>On-screen Show (4:3)</PresentationFormat>
  <Paragraphs>126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FSOFTTemplate-</vt:lpstr>
      <vt:lpstr>Working with WinForm</vt:lpstr>
      <vt:lpstr>Agenda</vt:lpstr>
      <vt:lpstr>Objectives</vt:lpstr>
      <vt:lpstr>Windows Form</vt:lpstr>
      <vt:lpstr>WinForms and .NET Framework</vt:lpstr>
      <vt:lpstr>Features</vt:lpstr>
      <vt:lpstr>Form : basic unit of Application</vt:lpstr>
      <vt:lpstr>Form : property &amp; method</vt:lpstr>
      <vt:lpstr>Events</vt:lpstr>
      <vt:lpstr>Life cycle of a form</vt:lpstr>
      <vt:lpstr>Use of Controls</vt:lpstr>
      <vt:lpstr>Control Class – Properties-Method</vt:lpstr>
      <vt:lpstr>Common Controls</vt:lpstr>
      <vt:lpstr>Label class : Property – Method- Event</vt:lpstr>
      <vt:lpstr>TextBox &amp; MaskedTextBox</vt:lpstr>
      <vt:lpstr>TextBox class : Property – Method- Event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KienNT</cp:lastModifiedBy>
  <cp:revision>24</cp:revision>
  <dcterms:created xsi:type="dcterms:W3CDTF">2011-05-03T16:22:18Z</dcterms:created>
  <dcterms:modified xsi:type="dcterms:W3CDTF">2014-01-03T02:45:21Z</dcterms:modified>
</cp:coreProperties>
</file>