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48" r:id="rId3"/>
    <p:sldId id="332" r:id="rId4"/>
    <p:sldId id="337" r:id="rId5"/>
    <p:sldId id="338" r:id="rId6"/>
    <p:sldId id="339" r:id="rId7"/>
    <p:sldId id="333" r:id="rId8"/>
    <p:sldId id="341" r:id="rId9"/>
    <p:sldId id="342" r:id="rId10"/>
    <p:sldId id="343" r:id="rId11"/>
    <p:sldId id="345" r:id="rId12"/>
    <p:sldId id="303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86341" autoAdjust="0"/>
  </p:normalViewPr>
  <p:slideViewPr>
    <p:cSldViewPr>
      <p:cViewPr>
        <p:scale>
          <a:sx n="66" d="100"/>
          <a:sy n="66" d="100"/>
        </p:scale>
        <p:origin x="-4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E87F-22FD-4C05-8B3E-91F0C56D4D8E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1E78-5BD9-4527-A1DA-CABE7ED6FC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22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1E78-5BD9-4527-A1DA-CABE7ED6FC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9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93472-3133-457B-8635-BF16177E355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8100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72410680-2CB7-4690-AAA3-B22D342E2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114550" cy="4983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91250" cy="49831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  <a:prstGeom prst="rect">
            <a:avLst/>
          </a:prstGeom>
        </p:spPr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529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143000"/>
            <a:ext cx="84582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5D4113-8B8B-4A85-AC99-69A95B247AEC}" type="datetimeFigureOut">
              <a:rPr lang="en-US" smtClean="0"/>
              <a:pPr/>
              <a:t>11/19/2013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60" descr="BackGroun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 smtClean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2410680-2CB7-4690-AAA3-B22D342E2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28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04e-BM/</a:t>
            </a:r>
            <a:r>
              <a:rPr lang="en-US" altLang="ja-JP" sz="1000" smtClean="0">
                <a:latin typeface="Calibri" pitchFamily="34" charset="0"/>
              </a:rPr>
              <a:t>NS</a:t>
            </a:r>
            <a:r>
              <a:rPr lang="en-US" sz="1000" smtClean="0">
                <a:latin typeface="Calibri" pitchFamily="34" charset="0"/>
              </a:rPr>
              <a:t>/HDCV/FSOFT v2</a:t>
            </a:r>
            <a:r>
              <a:rPr lang="en-US" altLang="ja-JP" sz="1000" smtClean="0">
                <a:latin typeface="Calibri" pitchFamily="34" charset="0"/>
              </a:rPr>
              <a:t>/3</a:t>
            </a:r>
            <a:endParaRPr lang="en-US" sz="1000" smtClean="0">
              <a:latin typeface="Calibri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C008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2000"/>
        <a:buFont typeface="Monotype Sorts" pitchFamily="2" charset="2"/>
        <a:buChar char="o"/>
        <a:defRPr sz="3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338AD"/>
        </a:buClr>
        <a:buSzPct val="75000"/>
        <a:buFont typeface="Wingdings" pitchFamily="2" charset="2"/>
        <a:buChar char="«"/>
        <a:defRPr sz="1600">
          <a:solidFill>
            <a:srgbClr val="0000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008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rgbClr val="00008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000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ied_Modeling_Langu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Unified Modeling Language (UML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Case Study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Activity Diagram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4" y="1349100"/>
            <a:ext cx="8054112" cy="4442100"/>
          </a:xfrm>
        </p:spPr>
      </p:pic>
    </p:spTree>
    <p:extLst>
      <p:ext uri="{BB962C8B-B14F-4D97-AF65-F5344CB8AC3E}">
        <p14:creationId xmlns="" xmlns:p14="http://schemas.microsoft.com/office/powerpoint/2010/main" val="38787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7" y="1524000"/>
            <a:ext cx="6658066" cy="4495800"/>
          </a:xfrm>
        </p:spPr>
      </p:pic>
    </p:spTree>
    <p:extLst>
      <p:ext uri="{BB962C8B-B14F-4D97-AF65-F5344CB8AC3E}">
        <p14:creationId xmlns="" xmlns:p14="http://schemas.microsoft.com/office/powerpoint/2010/main" val="2428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sz="2200" dirty="0" smtClean="0">
                <a:hlinkClick r:id="rId3"/>
              </a:rPr>
              <a:t>http://en.wikipedia.org/wiki/Unified_Modeling_Language</a:t>
            </a:r>
            <a:r>
              <a:rPr lang="en-US" sz="2200" dirty="0" smtClean="0"/>
              <a:t> </a:t>
            </a:r>
          </a:p>
          <a:p>
            <a:pPr lvl="1"/>
            <a:r>
              <a:rPr lang="en-US" dirty="0" smtClean="0"/>
              <a:t>Technical CD in Rational Rose software</a:t>
            </a:r>
          </a:p>
          <a:p>
            <a:pPr lvl="1"/>
            <a:r>
              <a:rPr lang="en-US" dirty="0" err="1" smtClean="0"/>
              <a:t>EAExample.eap</a:t>
            </a:r>
            <a:r>
              <a:rPr lang="en-US" dirty="0" smtClean="0"/>
              <a:t> (EA 8.0)</a:t>
            </a:r>
          </a:p>
          <a:p>
            <a:r>
              <a:rPr lang="en-US" dirty="0"/>
              <a:t>Recommended readings</a:t>
            </a:r>
          </a:p>
          <a:p>
            <a:pPr lvl="1"/>
            <a:r>
              <a:rPr lang="en-US" dirty="0" smtClean="0"/>
              <a:t>The unified modeling language reference manual</a:t>
            </a:r>
          </a:p>
          <a:p>
            <a:r>
              <a:rPr lang="en-US" dirty="0" smtClean="0"/>
              <a:t>UML Tools:</a:t>
            </a:r>
          </a:p>
          <a:p>
            <a:pPr lvl="1"/>
            <a:r>
              <a:rPr lang="en-US" dirty="0" smtClean="0"/>
              <a:t>Enterprise Architect (EA </a:t>
            </a:r>
            <a:r>
              <a:rPr lang="en-US" dirty="0"/>
              <a:t>- </a:t>
            </a:r>
            <a:r>
              <a:rPr lang="en-US" sz="1800" dirty="0"/>
              <a:t>http://www.sparxsystems.com.au</a:t>
            </a:r>
            <a:r>
              <a:rPr lang="en-US" sz="1800" dirty="0" smtClean="0"/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Visio</a:t>
            </a:r>
          </a:p>
          <a:p>
            <a:pPr lvl="1"/>
            <a:r>
              <a:rPr lang="en-US" dirty="0" smtClean="0"/>
              <a:t>Rational Rose</a:t>
            </a:r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dirty="0"/>
              <a:t>&amp;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vi-VN" dirty="0"/>
              <a:t> </a:t>
            </a:r>
            <a:r>
              <a:rPr lang="en-US" dirty="0"/>
              <a:t>S</a:t>
            </a:r>
            <a:r>
              <a:rPr lang="vi-VN" dirty="0"/>
              <a:t>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Case study will show the way to use UML </a:t>
            </a:r>
            <a:r>
              <a:rPr lang="en-US" dirty="0"/>
              <a:t>design for </a:t>
            </a:r>
            <a:r>
              <a:rPr lang="en-US" dirty="0" smtClean="0"/>
              <a:t>modeling an </a:t>
            </a:r>
            <a:r>
              <a:rPr lang="en-US" dirty="0"/>
              <a:t>"Online Book </a:t>
            </a:r>
            <a:r>
              <a:rPr lang="en-US" smtClean="0"/>
              <a:t>Store“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7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 smtClean="0"/>
              <a:t>BookShop</a:t>
            </a:r>
            <a:r>
              <a:rPr lang="en-US" dirty="0" smtClean="0"/>
              <a:t> S</a:t>
            </a:r>
            <a:r>
              <a:rPr lang="vi-VN" dirty="0" smtClean="0"/>
              <a:t>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Formal + Non-Functional </a:t>
            </a:r>
            <a:r>
              <a:rPr lang="en-US" dirty="0" err="1" smtClean="0"/>
              <a:t>Req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3000"/>
            <a:ext cx="4752976" cy="539382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8" y="1143000"/>
            <a:ext cx="2513842" cy="5593530"/>
          </a:xfrm>
        </p:spPr>
      </p:pic>
    </p:spTree>
    <p:extLst>
      <p:ext uri="{BB962C8B-B14F-4D97-AF65-F5344CB8AC3E}">
        <p14:creationId xmlns="" xmlns:p14="http://schemas.microsoft.com/office/powerpoint/2010/main" val="36692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Use-Cases </a:t>
            </a:r>
            <a:r>
              <a:rPr lang="en-US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151646"/>
            <a:ext cx="5257802" cy="5325354"/>
          </a:xfrm>
        </p:spPr>
      </p:pic>
    </p:spTree>
    <p:extLst>
      <p:ext uri="{BB962C8B-B14F-4D97-AF65-F5344CB8AC3E}">
        <p14:creationId xmlns="" xmlns:p14="http://schemas.microsoft.com/office/powerpoint/2010/main" val="211565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Use-Cases </a:t>
            </a:r>
            <a:r>
              <a:rPr lang="en-US" dirty="0" smtClean="0"/>
              <a:t>Model – Actor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17" y="2133599"/>
            <a:ext cx="4863166" cy="3276602"/>
          </a:xfrm>
        </p:spPr>
      </p:pic>
    </p:spTree>
    <p:extLst>
      <p:ext uri="{BB962C8B-B14F-4D97-AF65-F5344CB8AC3E}">
        <p14:creationId xmlns="" xmlns:p14="http://schemas.microsoft.com/office/powerpoint/2010/main" val="37888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Use-Cases </a:t>
            </a:r>
            <a:r>
              <a:rPr lang="en-US" dirty="0" smtClean="0"/>
              <a:t>Model – 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3189609" cy="5257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25" y="1295400"/>
            <a:ext cx="5629275" cy="464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61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0404"/>
            <a:ext cx="5867400" cy="5641396"/>
          </a:xfrm>
        </p:spPr>
      </p:pic>
    </p:spTree>
    <p:extLst>
      <p:ext uri="{BB962C8B-B14F-4D97-AF65-F5344CB8AC3E}">
        <p14:creationId xmlns="" xmlns:p14="http://schemas.microsoft.com/office/powerpoint/2010/main" val="10935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Activity Diagram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525461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4" y="1143000"/>
            <a:ext cx="5553076" cy="54210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09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BookShop</a:t>
            </a:r>
            <a:r>
              <a:rPr lang="en-US" dirty="0"/>
              <a:t> S</a:t>
            </a:r>
            <a:r>
              <a:rPr lang="vi-VN" dirty="0"/>
              <a:t>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Activity Diagram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007"/>
            <a:ext cx="6629400" cy="4191786"/>
          </a:xfrm>
        </p:spPr>
      </p:pic>
    </p:spTree>
    <p:extLst>
      <p:ext uri="{BB962C8B-B14F-4D97-AF65-F5344CB8AC3E}">
        <p14:creationId xmlns="" xmlns:p14="http://schemas.microsoft.com/office/powerpoint/2010/main" val="172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">
  <a:themeElements>
    <a:clrScheme name="Training Material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Training Materi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Mate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Materi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Mater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</Template>
  <TotalTime>3480</TotalTime>
  <Words>133</Words>
  <Application>Microsoft Office PowerPoint</Application>
  <PresentationFormat>On-screen Show (4:3)</PresentationFormat>
  <Paragraphs>27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Fsoft</vt:lpstr>
      <vt:lpstr>Unified Modeling Language (UML) Case Study</vt:lpstr>
      <vt:lpstr>Case study: BookShop System</vt:lpstr>
      <vt:lpstr>Case study: BookShop System Formal + Non-Functional Req</vt:lpstr>
      <vt:lpstr>Case study: BookShop System Use-Cases Model</vt:lpstr>
      <vt:lpstr>Case study: BookShop System Use-Cases Model – Actor Diagram</vt:lpstr>
      <vt:lpstr>Case study: BookShop System Use-Cases Model – UseCase Diagram</vt:lpstr>
      <vt:lpstr>Case study: BookShop System Class Diagram</vt:lpstr>
      <vt:lpstr>Case study: BookShop System Activity Diagram (1)</vt:lpstr>
      <vt:lpstr>Case study: BookShop System Activity Diagram (2)</vt:lpstr>
      <vt:lpstr>Case study: BookShop System Activity Diagram (3)</vt:lpstr>
      <vt:lpstr>Case study: BookShop System Sequence Diagram</vt:lpstr>
      <vt:lpstr>Resources &amp; 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– Unified Modeling Language</dc:title>
  <dc:creator>ThuHuong</dc:creator>
  <cp:lastModifiedBy>User</cp:lastModifiedBy>
  <cp:revision>422</cp:revision>
  <dcterms:created xsi:type="dcterms:W3CDTF">2011-01-13T03:27:17Z</dcterms:created>
  <dcterms:modified xsi:type="dcterms:W3CDTF">2013-11-19T10:40:27Z</dcterms:modified>
</cp:coreProperties>
</file>