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66" r:id="rId11"/>
    <p:sldId id="273" r:id="rId12"/>
    <p:sldId id="267" r:id="rId13"/>
    <p:sldId id="274" r:id="rId14"/>
    <p:sldId id="276" r:id="rId15"/>
    <p:sldId id="269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1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20B818-A170-4F56-A708-80725D27E6BE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CE453C-92AD-4643-9E3C-E375C930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hxchua/covid-19-singapore" TargetMode="External"/><Relationship Id="rId2" Type="http://schemas.openxmlformats.org/officeDocument/2006/relationships/hyperlink" Target="https://www.moh.gov.s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oanglinh171/Covid-19-Singapore" TargetMode="External"/><Relationship Id="rId4" Type="http://schemas.openxmlformats.org/officeDocument/2006/relationships/hyperlink" Target="https://www.youtube.com/channel/UCk5tiFqPvdjsl7yT4mmokm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1689100"/>
            <a:ext cx="8013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5"/>
                </a:solidFill>
              </a:rPr>
              <a:t>Covid-19 in Singapore</a:t>
            </a:r>
            <a:endParaRPr lang="en-US" sz="6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2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9" y="-16510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Cases Allocation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689" t="26736" r="13592" b="3125"/>
          <a:stretch/>
        </p:blipFill>
        <p:spPr>
          <a:xfrm>
            <a:off x="1131714" y="1206500"/>
            <a:ext cx="974253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Case Allocation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28" t="19792" r="14959" b="695"/>
          <a:stretch/>
        </p:blipFill>
        <p:spPr>
          <a:xfrm>
            <a:off x="1142999" y="889000"/>
            <a:ext cx="9486901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Case Allocation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82" t="17187" r="20034" b="17535"/>
          <a:stretch/>
        </p:blipFill>
        <p:spPr>
          <a:xfrm>
            <a:off x="1308101" y="952499"/>
            <a:ext cx="9639300" cy="57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48" y="-175768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Local Cases Forecasting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91" t="27824" r="13958" b="3050"/>
          <a:stretch/>
        </p:blipFill>
        <p:spPr>
          <a:xfrm>
            <a:off x="804231" y="1145754"/>
            <a:ext cx="10212636" cy="53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6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48" y="-175768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Local Cases Forecasting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493" t="39062" r="6468" b="8507"/>
          <a:stretch/>
        </p:blipFill>
        <p:spPr>
          <a:xfrm>
            <a:off x="206247" y="1371600"/>
            <a:ext cx="117933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7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48" y="-175768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Local Cases Forecasting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01700" y="1433576"/>
            <a:ext cx="1008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SARIMAX Model to deal with: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Trend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Seasonality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Exogenous Variable: External Factor (Social Lockdown)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887" t="38021" r="9492" b="38021"/>
          <a:stretch/>
        </p:blipFill>
        <p:spPr>
          <a:xfrm>
            <a:off x="901700" y="3657600"/>
            <a:ext cx="1040737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48" y="-175768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Local Cases Forecasting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299" t="28820" r="14178" b="16319"/>
          <a:stretch/>
        </p:blipFill>
        <p:spPr>
          <a:xfrm>
            <a:off x="469900" y="1130300"/>
            <a:ext cx="11287802" cy="48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7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48" y="-175768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Covid 19 Local Cases Forecasting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62" t="25753" r="13703" b="3614"/>
          <a:stretch/>
        </p:blipFill>
        <p:spPr>
          <a:xfrm>
            <a:off x="1322023" y="1090670"/>
            <a:ext cx="9463491" cy="51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8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69900"/>
            <a:ext cx="957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 of Contents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09700" y="1778000"/>
            <a:ext cx="4229100" cy="168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800" dirty="0" smtClean="0"/>
              <a:t>Overview of Covid-19 in Singapore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800" dirty="0" smtClean="0"/>
              <a:t>Stages of transmission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1900" y="1778000"/>
            <a:ext cx="4483100" cy="221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3. Covid-19 Cases Allocation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4. Covid-19 Local Cases Forecasting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101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20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Sources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9900" y="1651000"/>
            <a:ext cx="1102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 Sources: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Singapore Ministry of Health: </a:t>
            </a:r>
            <a:r>
              <a:rPr lang="en-US" dirty="0" smtClean="0">
                <a:hlinkClick r:id="rId2"/>
              </a:rPr>
              <a:t>https://www.moh.gov.sg/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Covid-19 Singapore: </a:t>
            </a:r>
            <a:r>
              <a:rPr lang="en-US" dirty="0" smtClean="0">
                <a:hlinkClick r:id="rId3"/>
              </a:rPr>
              <a:t>https://data.world/hxchua/covid-19-singapore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Google Earth</a:t>
            </a:r>
          </a:p>
          <a:p>
            <a:endParaRPr lang="en-US" dirty="0" smtClean="0"/>
          </a:p>
          <a:p>
            <a:r>
              <a:rPr lang="en-US" dirty="0" smtClean="0"/>
              <a:t>2. Code Sources: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Time-series hands-on tutorial by teachers in D.A class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Science Tutotials: </a:t>
            </a:r>
            <a:r>
              <a:rPr lang="en-US" dirty="0" smtClean="0">
                <a:hlinkClick r:id="rId4"/>
              </a:rPr>
              <a:t>https://www.youtube.com/channel/UCk5tiFqPvdjsl7yT4mmokmg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3. Project Github Link:</a:t>
            </a:r>
          </a:p>
          <a:p>
            <a:r>
              <a:rPr lang="en-US" dirty="0">
                <a:hlinkClick r:id="rId5"/>
              </a:rPr>
              <a:t>https://github.com/hoanglinh171/Covid-19-Singapore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1285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Overview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983" t="26736" r="14568" b="3819"/>
          <a:stretch/>
        </p:blipFill>
        <p:spPr>
          <a:xfrm>
            <a:off x="63500" y="1157288"/>
            <a:ext cx="9409701" cy="5141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61500" y="1346200"/>
            <a:ext cx="2895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Confirmed: </a:t>
            </a:r>
            <a:r>
              <a:rPr lang="en-US" sz="2400" dirty="0">
                <a:solidFill>
                  <a:srgbClr val="0070C0"/>
                </a:solidFill>
              </a:rPr>
              <a:t>55353</a:t>
            </a:r>
            <a:endParaRPr lang="en-US" sz="32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Active: </a:t>
            </a:r>
            <a:r>
              <a:rPr lang="en-US" sz="2400" dirty="0" smtClean="0">
                <a:solidFill>
                  <a:srgbClr val="FFC000"/>
                </a:solidFill>
              </a:rPr>
              <a:t>5178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Recovered: </a:t>
            </a:r>
            <a:r>
              <a:rPr lang="en-US" sz="2400" dirty="0" smtClean="0">
                <a:solidFill>
                  <a:srgbClr val="00B050"/>
                </a:solidFill>
              </a:rPr>
              <a:t>50148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Death: </a:t>
            </a:r>
            <a:r>
              <a:rPr lang="en-US" sz="2400" dirty="0" smtClean="0">
                <a:solidFill>
                  <a:srgbClr val="C00000"/>
                </a:solidFill>
              </a:rPr>
              <a:t>27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298" t="29166" r="14276" b="1041"/>
          <a:stretch/>
        </p:blipFill>
        <p:spPr>
          <a:xfrm>
            <a:off x="1105910" y="1117600"/>
            <a:ext cx="9939109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0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Stages of transmission: Wave 1 &amp; 2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397" t="26042" r="15934" b="1389"/>
          <a:stretch/>
        </p:blipFill>
        <p:spPr>
          <a:xfrm>
            <a:off x="1516523" y="1092200"/>
            <a:ext cx="8996827" cy="519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0599" y="6286500"/>
            <a:ext cx="775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Imported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5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0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Stages of transmission: Wave 1 &amp; 2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689" t="26736" r="15447" b="868"/>
          <a:stretch/>
        </p:blipFill>
        <p:spPr>
          <a:xfrm>
            <a:off x="1498600" y="1003300"/>
            <a:ext cx="8844318" cy="50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0599" y="6286500"/>
            <a:ext cx="775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0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Stages of transmission: Wave 3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260599" y="6286500"/>
            <a:ext cx="775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85" t="26214" r="15056" b="868"/>
          <a:stretch/>
        </p:blipFill>
        <p:spPr>
          <a:xfrm>
            <a:off x="1517649" y="952500"/>
            <a:ext cx="9245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0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Stages of transmission: Wave 4 &amp; 5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260599" y="6286500"/>
            <a:ext cx="775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Cases Residing in Dorms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983" t="27778" r="14861" b="2083"/>
          <a:stretch/>
        </p:blipFill>
        <p:spPr>
          <a:xfrm>
            <a:off x="1346200" y="977900"/>
            <a:ext cx="92583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995</TotalTime>
  <Words>184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PowerPoint Presentation</vt:lpstr>
      <vt:lpstr>PowerPoint Presentation</vt:lpstr>
      <vt:lpstr>Sources</vt:lpstr>
      <vt:lpstr>Overview</vt:lpstr>
      <vt:lpstr>Overview</vt:lpstr>
      <vt:lpstr>Stages of transmission: Wave 1 &amp; 2</vt:lpstr>
      <vt:lpstr>Stages of transmission: Wave 1 &amp; 2</vt:lpstr>
      <vt:lpstr>Stages of transmission: Wave 3</vt:lpstr>
      <vt:lpstr>Stages of transmission: Wave 4 &amp; 5</vt:lpstr>
      <vt:lpstr>Covid 19 Cases Allocation</vt:lpstr>
      <vt:lpstr>Covid 19 Case Allocation</vt:lpstr>
      <vt:lpstr>Covid 19 Case Allocation</vt:lpstr>
      <vt:lpstr>Covid 19 Local Cases Forecasting</vt:lpstr>
      <vt:lpstr>Covid 19 Local Cases Forecasting</vt:lpstr>
      <vt:lpstr>Covid 19 Local Cases Forecasting</vt:lpstr>
      <vt:lpstr>Covid 19 Local Cases Forecasting</vt:lpstr>
      <vt:lpstr>Covid 19 Local Cases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Hoàng</dc:creator>
  <cp:lastModifiedBy>Linh Hoàng</cp:lastModifiedBy>
  <cp:revision>22</cp:revision>
  <dcterms:created xsi:type="dcterms:W3CDTF">2020-08-15T11:44:09Z</dcterms:created>
  <dcterms:modified xsi:type="dcterms:W3CDTF">2020-08-16T09:43:54Z</dcterms:modified>
</cp:coreProperties>
</file>