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4" r:id="rId4"/>
    <p:sldId id="275" r:id="rId5"/>
    <p:sldId id="291" r:id="rId6"/>
    <p:sldId id="276" r:id="rId7"/>
    <p:sldId id="278" r:id="rId8"/>
    <p:sldId id="292" r:id="rId9"/>
    <p:sldId id="29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B89F-507D-0000-842C-40591BF81D24}" v="1035" dt="2021-03-27T02:13:14.821"/>
    <p1510:client id="{701AB89F-80FF-0000-84AF-1249E1BA1E2A}" v="213" dt="2021-03-26T17:12:10.409"/>
    <p1510:client id="{8017B89F-70B4-0000-842C-40C0EDC679EE}" v="551" dt="2021-03-26T16:47:5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5" autoAdjust="0"/>
  </p:normalViewPr>
  <p:slideViewPr>
    <p:cSldViewPr>
      <p:cViewPr varScale="1">
        <p:scale>
          <a:sx n="66" d="100"/>
          <a:sy n="66" d="100"/>
        </p:scale>
        <p:origin x="19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963ED-0911-46A5-AF1E-C2F1A34456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6B801-8BCA-4770-94E5-9A69F295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0974" y="1268760"/>
            <a:ext cx="797582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21318" y="1844824"/>
            <a:ext cx="7975826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13389" y="4444123"/>
            <a:ext cx="736455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Nghiên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cứu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nhận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dạng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mặt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người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áp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dụng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vào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bài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toán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chấm</a:t>
            </a:r>
            <a:r>
              <a:rPr lang="en-US" altLang="ko-KR" sz="3600" b="1" dirty="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600" b="1" dirty="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công</a:t>
            </a:r>
            <a:endParaRPr lang="en-US" altLang="ko-KR" sz="3600" b="1" dirty="0">
              <a:solidFill>
                <a:schemeClr val="tx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2033" y="4601206"/>
            <a:ext cx="219811" cy="1440160"/>
            <a:chOff x="351993" y="4476868"/>
            <a:chExt cx="219811" cy="1440160"/>
          </a:xfrm>
        </p:grpSpPr>
        <p:sp>
          <p:nvSpPr>
            <p:cNvPr id="8" name="Rectangle 7"/>
            <p:cNvSpPr/>
            <p:nvPr/>
          </p:nvSpPr>
          <p:spPr>
            <a:xfrm>
              <a:off x="351993" y="4476868"/>
              <a:ext cx="144016" cy="14401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27788" y="4476868"/>
              <a:ext cx="144016" cy="14401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1.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Đề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tài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nghiên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cứu</a:t>
            </a:r>
            <a:endParaRPr lang="en-US" altLang="ko-KR" dirty="0"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859" y="1575254"/>
            <a:ext cx="7861549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>
                <a:ea typeface="+mn-lt"/>
                <a:cs typeface="Arial" panose="020B0604020202020204" pitchFamily="34" charset="0"/>
              </a:rPr>
              <a:t>N</a:t>
            </a:r>
            <a:r>
              <a:rPr lang="vi-VN" altLang="ko-KR" dirty="0">
                <a:ea typeface="+mn-lt"/>
                <a:cs typeface="Arial" panose="020B0604020202020204" pitchFamily="34" charset="0"/>
              </a:rPr>
              <a:t>ghiên cứu model TinaFace trong định danh người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và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á</a:t>
            </a:r>
            <a:r>
              <a:rPr lang="vi-VN" altLang="ko-KR" dirty="0">
                <a:ea typeface="+mn-lt"/>
                <a:cs typeface="Arial" panose="020B0604020202020204" pitchFamily="34" charset="0"/>
              </a:rPr>
              <a:t>p dụng vào bài toán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chấm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công</a:t>
            </a:r>
            <a:r>
              <a:rPr lang="vi-VN" altLang="ko-KR" dirty="0">
                <a:ea typeface="+mn-lt"/>
                <a:cs typeface="Arial" panose="020B0604020202020204" pitchFamily="34" charset="0"/>
              </a:rPr>
              <a:t>.</a:t>
            </a:r>
            <a:endParaRPr lang="en-US" altLang="ko-KR" dirty="0"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altLang="ko-KR" dirty="0">
                <a:ea typeface="+mn-lt"/>
                <a:cs typeface="Arial" panose="020B0604020202020204" pitchFamily="34" charset="0"/>
              </a:rPr>
              <a:t>Ngữ cảnh triển khai: S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ử</a:t>
            </a:r>
            <a:r>
              <a:rPr lang="vi-VN" altLang="ko-KR" dirty="0">
                <a:ea typeface="+mn-lt"/>
                <a:cs typeface="Arial" panose="020B0604020202020204" pitchFamily="34" charset="0"/>
              </a:rPr>
              <a:t> dụng jetson nano và IP camera hỗ trợ giao thức streaming để xác định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nhân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viên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có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check in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và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check out hay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không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và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thời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+mn-lt"/>
                <a:cs typeface="Arial" panose="020B0604020202020204" pitchFamily="34" charset="0"/>
              </a:rPr>
              <a:t>điễm</a:t>
            </a:r>
            <a:r>
              <a:rPr lang="en-US" altLang="ko-KR" dirty="0">
                <a:ea typeface="+mn-lt"/>
                <a:cs typeface="Arial" panose="020B0604020202020204" pitchFamily="34" charset="0"/>
              </a:rPr>
              <a:t> check in check out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Arial"/>
                <a:cs typeface="Arial"/>
              </a:rPr>
              <a:t>2.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cứu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BFBE0-C53B-4935-AF4B-74B08EDBD5A8}"/>
              </a:ext>
            </a:extLst>
          </p:cNvPr>
          <p:cNvSpPr txBox="1"/>
          <p:nvPr/>
        </p:nvSpPr>
        <p:spPr>
          <a:xfrm>
            <a:off x="395536" y="1628800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Tìm hiểu phương pháp xác định khuôn mặt người;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Tìm hiểu phương pháp theo vết đối tượng;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Tìm hiểu </a:t>
            </a:r>
            <a:r>
              <a:rPr lang="en-US" dirty="0"/>
              <a:t>model </a:t>
            </a:r>
            <a:r>
              <a:rPr lang="en-US" dirty="0" err="1"/>
              <a:t>TinaFace</a:t>
            </a:r>
            <a:r>
              <a:rPr lang="vi-VN" dirty="0"/>
              <a:t> nhận dạng khuôn mặt người;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X</a:t>
            </a:r>
            <a:r>
              <a:rPr lang="vi-VN" dirty="0"/>
              <a:t>ây dựng hệ thống camera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3.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Lý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do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chọn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Đề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tài</a:t>
            </a:r>
            <a:endParaRPr lang="en-US" altLang="ko-KR" dirty="0"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859" y="1575254"/>
            <a:ext cx="7861549" cy="53553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Vì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sao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chọn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chấm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điện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tử</a:t>
            </a:r>
            <a:endParaRPr lang="en-US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dirty="0"/>
              <a:t>P</a:t>
            </a:r>
            <a:r>
              <a:rPr lang="vi-VN" dirty="0"/>
              <a:t>p</a:t>
            </a:r>
            <a:r>
              <a:rPr lang="en-US" dirty="0"/>
              <a:t> </a:t>
            </a:r>
            <a:r>
              <a:rPr lang="vi-VN" dirty="0"/>
              <a:t>chấm công trước đây dễ xảy ra việc gian lận, làm ảnh hưởng</a:t>
            </a:r>
            <a:endParaRPr lang="en-US" dirty="0"/>
          </a:p>
          <a:p>
            <a:pPr lvl="1"/>
            <a:r>
              <a:rPr lang="vi-VN" dirty="0"/>
              <a:t>không nhỏ đến doanh nghiệp của bạn.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marL="742950" lvl="1" indent="-285750">
              <a:buFont typeface="Wingdings"/>
              <a:buChar char="Ø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Vì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sao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chọn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chấm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điện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tử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hiện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đại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nhận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dạng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mặt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người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Độ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bảo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mật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và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chính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xác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cao</a:t>
            </a: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Thu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thập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dữ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liệu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và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xử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lý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nhanh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chóng</a:t>
            </a: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Nâng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cao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trải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nghiệm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người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dùng</a:t>
            </a: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Xử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lý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đồng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thời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nhiều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người</a:t>
            </a: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Vì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sao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chọn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nghiên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cứu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Tinaface</a:t>
            </a:r>
            <a:endParaRPr lang="en-US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Đang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có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độ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chính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xác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tốt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nhất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hiện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nay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Simple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sử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dụng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backbone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là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ResNet-50,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khả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năng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hiện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thực</a:t>
            </a:r>
            <a:r>
              <a:rPr lang="en-US" alt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cao</a:t>
            </a: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Arial"/>
                <a:cs typeface="Arial"/>
              </a:rPr>
              <a:t>4.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phạm</a:t>
            </a:r>
            <a:r>
              <a:rPr lang="en-US" dirty="0">
                <a:latin typeface="Arial"/>
                <a:cs typeface="Arial"/>
              </a:rPr>
              <a:t> vi </a:t>
            </a:r>
            <a:r>
              <a:rPr lang="en-US" dirty="0" err="1">
                <a:latin typeface="Arial"/>
                <a:cs typeface="Arial"/>
              </a:rPr>
              <a:t>nghiên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cứu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859" y="1575254"/>
            <a:ext cx="8005565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Đối tượng nghiên cứu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/>
              <a:t>Phương pháp xác định khuôn mặt người.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/>
              <a:t>Phương pháp theo vết đối tượng.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/>
              <a:t>Phương pháp nhận dạng khuôn mặt</a:t>
            </a:r>
            <a:endParaRPr lang="en-US" altLang="ko-KR" dirty="0">
              <a:latin typeface="맑은 고딕"/>
              <a:ea typeface="+mn-lt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BE556-9954-4922-ABC7-B5D0AD24032F}"/>
              </a:ext>
            </a:extLst>
          </p:cNvPr>
          <p:cNvSpPr/>
          <p:nvPr/>
        </p:nvSpPr>
        <p:spPr>
          <a:xfrm>
            <a:off x="382858" y="4070987"/>
            <a:ext cx="8005565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Phạm</a:t>
            </a:r>
            <a:r>
              <a:rPr lang="en-US" b="1" dirty="0"/>
              <a:t> vi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/>
              <a:t>Tập trung tìm hiểu các kỹ thuật nhận dạng khuôn mặt người.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/>
              <a:t>Ứng dụng kỹ thuật nhận dạng khuôn mặt người xây dựng hệ thống camera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altLang="ko-KR" dirty="0">
              <a:latin typeface="맑은 고딕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3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Arial"/>
                <a:cs typeface="Arial"/>
              </a:rPr>
              <a:t>5. </a:t>
            </a:r>
            <a:r>
              <a:rPr lang="vi-VN" dirty="0"/>
              <a:t>Phương pháp nghiên cứu</a:t>
            </a:r>
            <a:endParaRPr lang="en-US" b="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96C34FC-2084-4624-87C7-DEA1F858DF57}"/>
              </a:ext>
            </a:extLst>
          </p:cNvPr>
          <p:cNvSpPr txBox="1"/>
          <p:nvPr/>
        </p:nvSpPr>
        <p:spPr>
          <a:xfrm>
            <a:off x="323528" y="1700808"/>
            <a:ext cx="786096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dirty="0" err="1"/>
              <a:t>Nghiên</a:t>
            </a:r>
            <a:r>
              <a:rPr lang="en-US" sz="1400" b="1" dirty="0"/>
              <a:t> </a:t>
            </a:r>
            <a:r>
              <a:rPr lang="en-US" sz="1400" b="1" dirty="0" err="1"/>
              <a:t>cứu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thuyết</a:t>
            </a:r>
            <a:endParaRPr lang="en-US" sz="14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Thu </a:t>
            </a:r>
            <a:r>
              <a:rPr lang="en-US" sz="1400" dirty="0" err="1"/>
              <a:t>thập</a:t>
            </a:r>
            <a:r>
              <a:rPr lang="en-US" sz="1400" dirty="0"/>
              <a:t>,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vềnhận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khuôn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Tìm hiểu các phương pháp nhận dạng khuôn mặt.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400" dirty="0" err="1"/>
              <a:t>Nghiên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.</a:t>
            </a:r>
            <a:endParaRPr lang="en-US" sz="1400" b="1" dirty="0">
              <a:solidFill>
                <a:srgbClr val="414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3">
            <a:extLst>
              <a:ext uri="{FF2B5EF4-FFF2-40B4-BE49-F238E27FC236}">
                <a16:creationId xmlns:a16="http://schemas.microsoft.com/office/drawing/2014/main" id="{F32B9994-71FA-4E1E-BECA-0378D05F76E7}"/>
              </a:ext>
            </a:extLst>
          </p:cNvPr>
          <p:cNvSpPr txBox="1"/>
          <p:nvPr/>
        </p:nvSpPr>
        <p:spPr>
          <a:xfrm>
            <a:off x="323528" y="3600451"/>
            <a:ext cx="786096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dirty="0" err="1"/>
              <a:t>Nghiên</a:t>
            </a:r>
            <a:r>
              <a:rPr lang="en-US" sz="1400" b="1" dirty="0"/>
              <a:t> </a:t>
            </a:r>
            <a:r>
              <a:rPr lang="en-US" sz="1400" b="1" dirty="0" err="1"/>
              <a:t>cứu</a:t>
            </a:r>
            <a:r>
              <a:rPr lang="en-US" sz="1400" b="1" dirty="0"/>
              <a:t> </a:t>
            </a:r>
            <a:r>
              <a:rPr lang="en-US" sz="1400" b="1" dirty="0" err="1"/>
              <a:t>thực</a:t>
            </a:r>
            <a:r>
              <a:rPr lang="en-US" sz="1400" b="1" dirty="0"/>
              <a:t> </a:t>
            </a:r>
            <a:r>
              <a:rPr lang="en-US" sz="1400" b="1" dirty="0" err="1"/>
              <a:t>nghiệm</a:t>
            </a:r>
            <a:endParaRPr lang="en-US" sz="14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Thu thập dữ liệu thực tế. 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Trích rút các thuộc tính đặc trưng từ dữ liệu thực tế. 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Phân tích yêu cầu của chương trình. 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Thiết kế hệ thống và triển khai xây dựng chương trình.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 Kiểm thử và đánh giá kết quả.</a:t>
            </a:r>
            <a:r>
              <a:rPr lang="en-US" sz="1400" dirty="0"/>
              <a:t>.</a:t>
            </a:r>
            <a:endParaRPr lang="en-US" sz="1400" b="1" dirty="0">
              <a:solidFill>
                <a:srgbClr val="414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9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Arial"/>
                <a:cs typeface="Arial"/>
              </a:rPr>
              <a:t>6. </a:t>
            </a:r>
            <a:r>
              <a:rPr lang="en-US" dirty="0" err="1">
                <a:latin typeface="Arial"/>
                <a:cs typeface="Arial"/>
              </a:rPr>
              <a:t>P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b="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96C34FC-2084-4624-87C7-DEA1F858DF57}"/>
              </a:ext>
            </a:extLst>
          </p:cNvPr>
          <p:cNvSpPr txBox="1"/>
          <p:nvPr/>
        </p:nvSpPr>
        <p:spPr>
          <a:xfrm>
            <a:off x="323528" y="1700808"/>
            <a:ext cx="78609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dirty="0" err="1"/>
              <a:t>Phát</a:t>
            </a:r>
            <a:r>
              <a:rPr lang="en-US" sz="1400" b="1" dirty="0"/>
              <a:t> </a:t>
            </a:r>
            <a:r>
              <a:rPr lang="en-US" sz="1400" b="1" dirty="0" err="1"/>
              <a:t>hiện</a:t>
            </a:r>
            <a:r>
              <a:rPr lang="en-US" sz="14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400" dirty="0" err="1"/>
              <a:t>Kém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vi-VN" sz="1400" dirty="0"/>
              <a:t>ASFD-D6 trong các trường hợp nhận dạng đơn giản, nhưng lại chính xác hơn khi ở các bài định dạng khó</a:t>
            </a:r>
            <a:r>
              <a:rPr lang="en-US" sz="1400" dirty="0"/>
              <a:t>.</a:t>
            </a:r>
            <a:endParaRPr lang="en-US" sz="1400" b="1" dirty="0">
              <a:solidFill>
                <a:srgbClr val="414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3">
            <a:extLst>
              <a:ext uri="{FF2B5EF4-FFF2-40B4-BE49-F238E27FC236}">
                <a16:creationId xmlns:a16="http://schemas.microsoft.com/office/drawing/2014/main" id="{F32B9994-71FA-4E1E-BECA-0378D05F76E7}"/>
              </a:ext>
            </a:extLst>
          </p:cNvPr>
          <p:cNvSpPr txBox="1"/>
          <p:nvPr/>
        </p:nvSpPr>
        <p:spPr>
          <a:xfrm>
            <a:off x="323528" y="3926085"/>
            <a:ext cx="786096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dirty="0" err="1"/>
              <a:t>Nhận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endParaRPr lang="en-US" sz="14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Trong một vài trường hợp cần độ chính xác cao nhất sẽ phải kết hợp cả 2 method là ASFD-D6 + Tinaface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vi-VN" sz="1400" dirty="0"/>
              <a:t>Tuy nhiên vì Tinaface dùng backbone là ResNet-50 nhỏ hơn rất nhiều so với ResNet-152 nên hạn thuận tiện trong việc sử dụng và triển khai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414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DD9F-6EDC-43AB-B1E5-24527007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3" y="2509908"/>
            <a:ext cx="3816424" cy="1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1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28CE-6D4C-43D0-800F-E895070E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CF06-78F7-44E9-9451-E736FCFF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87" y="3198676"/>
            <a:ext cx="7975826" cy="460648"/>
          </a:xfrm>
        </p:spPr>
        <p:txBody>
          <a:bodyPr/>
          <a:lstStyle/>
          <a:p>
            <a:pPr algn="ctr"/>
            <a:r>
              <a:rPr lang="en-US" sz="66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8013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498</Words>
  <Application>Microsoft Office PowerPoint</Application>
  <PresentationFormat>On-screen Show (4:3)</PresentationFormat>
  <Paragraphs>79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1. Đề tài nghiên cứu</vt:lpstr>
      <vt:lpstr>2. Mục tiêu nghiên cứu</vt:lpstr>
      <vt:lpstr>3. Lý do chọn Đề tài</vt:lpstr>
      <vt:lpstr>4. Đối tượng và phạm vi nghiên cứu</vt:lpstr>
      <vt:lpstr>5. Phương pháp nghiên cứu</vt:lpstr>
      <vt:lpstr>6. Phát hiện và nhận định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 Nguyen Hoang (FTEL ISC)</cp:lastModifiedBy>
  <cp:revision>405</cp:revision>
  <dcterms:created xsi:type="dcterms:W3CDTF">2014-04-01T16:35:38Z</dcterms:created>
  <dcterms:modified xsi:type="dcterms:W3CDTF">2021-04-26T10:43:49Z</dcterms:modified>
</cp:coreProperties>
</file>