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6858000" cx="9144000"/>
  <p:notesSz cx="6858000" cy="9144000"/>
  <p:embeddedFontLst>
    <p:embeddedFont>
      <p:font typeface="La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3" roundtripDataSignature="AMtx7mhnrJgkxOh9v9jGbeSjmOXJo/ez1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781F435-F106-4349-8831-DB361BEFCECE}">
  <a:tblStyle styleId="{4781F435-F106-4349-8831-DB361BEFCECE}"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BF5"/>
          </a:solidFill>
        </a:fill>
      </a:tcStyle>
    </a:wholeTbl>
    <a:band1H>
      <a:tcTxStyle/>
      <a:tcStyle>
        <a:fill>
          <a:solidFill>
            <a:srgbClr val="CDD4EA"/>
          </a:solidFill>
        </a:fill>
      </a:tcStyle>
    </a:band1H>
    <a:band2H>
      <a:tcTxStyle/>
    </a:band2H>
    <a:band1V>
      <a:tcTxStyle/>
      <a:tcStyle>
        <a:fill>
          <a:solidFill>
            <a:srgbClr val="CDD4E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italic.fntdata"/><Relationship Id="rId30" Type="http://schemas.openxmlformats.org/officeDocument/2006/relationships/font" Target="fonts/Lato-bold.fntdata"/><Relationship Id="rId11" Type="http://schemas.openxmlformats.org/officeDocument/2006/relationships/slide" Target="slides/slide6.xml"/><Relationship Id="rId33" Type="http://customschemas.google.com/relationships/presentationmetadata" Target="metadata"/><Relationship Id="rId10" Type="http://schemas.openxmlformats.org/officeDocument/2006/relationships/slide" Target="slides/slide5.xml"/><Relationship Id="rId32"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7871bcda5c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7871bcda5c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37871bcda5c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7871bcda5c_0_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7871bcda5c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37871bcda5c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7871bcda5c_0_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7871bcda5c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37871bcda5c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7871bcda5c_0_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7871bcda5c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37871bcda5c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7871bcda5c_0_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37871bcda5c_0_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7871bcda5c_0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37871bcda5c_0_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7871bcda5c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37871bcda5c_0_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7871bcda5c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37871bcda5c_0_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7871bcda5c_0_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37871bcda5c_0_9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7871bcda5c_0_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37871bcda5c_0_9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lank">
  <p:cSld name="2_Blank">
    <p:bg>
      <p:bgPr>
        <a:blipFill>
          <a:blip r:embed="rId2">
            <a:alphaModFix/>
          </a:blip>
          <a:stretch>
            <a:fillRect/>
          </a:stretch>
        </a:blipFill>
      </p:bgPr>
    </p:bg>
    <p:spTree>
      <p:nvGrpSpPr>
        <p:cNvPr id="50" name="Shape 50"/>
        <p:cNvGrpSpPr/>
        <p:nvPr/>
      </p:nvGrpSpPr>
      <p:grpSpPr>
        <a:xfrm>
          <a:off x="0" y="0"/>
          <a:ext cx="0" cy="0"/>
          <a:chOff x="0" y="0"/>
          <a:chExt cx="0" cy="0"/>
        </a:xfrm>
      </p:grpSpPr>
      <p:sp>
        <p:nvSpPr>
          <p:cNvPr id="51" name="Google Shape;51;p3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30"/>
          <p:cNvSpPr txBox="1"/>
          <p:nvPr>
            <p:ph idx="1" type="body"/>
          </p:nvPr>
        </p:nvSpPr>
        <p:spPr>
          <a:xfrm>
            <a:off x="595884"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3" name="Google Shape;53;p30"/>
          <p:cNvSpPr txBox="1"/>
          <p:nvPr>
            <p:ph idx="2" type="body"/>
          </p:nvPr>
        </p:nvSpPr>
        <p:spPr>
          <a:xfrm>
            <a:off x="4639056"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4" name="Google Shape;54;p30"/>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5" name="Google Shape;55;p30"/>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6" name="Google Shape;56;p3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1F3864"/>
                </a:solidFill>
                <a:latin typeface="Lato"/>
                <a:ea typeface="Lato"/>
                <a:cs typeface="Lato"/>
                <a:sym typeface="Lato"/>
              </a:defRPr>
            </a:lvl1pPr>
            <a:lvl2pPr indent="0" lvl="1" marL="0" marR="0" rtl="0" algn="r">
              <a:spcBef>
                <a:spcPts val="0"/>
              </a:spcBef>
              <a:buNone/>
              <a:defRPr b="1" i="0" sz="1200" u="none" cap="none" strike="noStrike">
                <a:solidFill>
                  <a:srgbClr val="1F3864"/>
                </a:solidFill>
                <a:latin typeface="Lato"/>
                <a:ea typeface="Lato"/>
                <a:cs typeface="Lato"/>
                <a:sym typeface="Lato"/>
              </a:defRPr>
            </a:lvl2pPr>
            <a:lvl3pPr indent="0" lvl="2" marL="0" marR="0" rtl="0" algn="r">
              <a:spcBef>
                <a:spcPts val="0"/>
              </a:spcBef>
              <a:buNone/>
              <a:defRPr b="1" i="0" sz="1200" u="none" cap="none" strike="noStrike">
                <a:solidFill>
                  <a:srgbClr val="1F3864"/>
                </a:solidFill>
                <a:latin typeface="Lato"/>
                <a:ea typeface="Lato"/>
                <a:cs typeface="Lato"/>
                <a:sym typeface="Lato"/>
              </a:defRPr>
            </a:lvl3pPr>
            <a:lvl4pPr indent="0" lvl="3" marL="0" marR="0" rtl="0" algn="r">
              <a:spcBef>
                <a:spcPts val="0"/>
              </a:spcBef>
              <a:buNone/>
              <a:defRPr b="1" i="0" sz="1200" u="none" cap="none" strike="noStrike">
                <a:solidFill>
                  <a:srgbClr val="1F3864"/>
                </a:solidFill>
                <a:latin typeface="Lato"/>
                <a:ea typeface="Lato"/>
                <a:cs typeface="Lato"/>
                <a:sym typeface="Lato"/>
              </a:defRPr>
            </a:lvl4pPr>
            <a:lvl5pPr indent="0" lvl="4" marL="0" marR="0" rtl="0" algn="r">
              <a:spcBef>
                <a:spcPts val="0"/>
              </a:spcBef>
              <a:buNone/>
              <a:defRPr b="1" i="0" sz="1200" u="none" cap="none" strike="noStrike">
                <a:solidFill>
                  <a:srgbClr val="1F3864"/>
                </a:solidFill>
                <a:latin typeface="Lato"/>
                <a:ea typeface="Lato"/>
                <a:cs typeface="Lato"/>
                <a:sym typeface="Lato"/>
              </a:defRPr>
            </a:lvl5pPr>
            <a:lvl6pPr indent="0" lvl="5" marL="0" marR="0" rtl="0" algn="r">
              <a:spcBef>
                <a:spcPts val="0"/>
              </a:spcBef>
              <a:buNone/>
              <a:defRPr b="1" i="0" sz="1200" u="none" cap="none" strike="noStrike">
                <a:solidFill>
                  <a:srgbClr val="1F3864"/>
                </a:solidFill>
                <a:latin typeface="Lato"/>
                <a:ea typeface="Lato"/>
                <a:cs typeface="Lato"/>
                <a:sym typeface="Lato"/>
              </a:defRPr>
            </a:lvl6pPr>
            <a:lvl7pPr indent="0" lvl="6" marL="0" marR="0" rtl="0" algn="r">
              <a:spcBef>
                <a:spcPts val="0"/>
              </a:spcBef>
              <a:buNone/>
              <a:defRPr b="1" i="0" sz="1200" u="none" cap="none" strike="noStrike">
                <a:solidFill>
                  <a:srgbClr val="1F3864"/>
                </a:solidFill>
                <a:latin typeface="Lato"/>
                <a:ea typeface="Lato"/>
                <a:cs typeface="Lato"/>
                <a:sym typeface="Lato"/>
              </a:defRPr>
            </a:lvl7pPr>
            <a:lvl8pPr indent="0" lvl="7" marL="0" marR="0" rtl="0" algn="r">
              <a:spcBef>
                <a:spcPts val="0"/>
              </a:spcBef>
              <a:buNone/>
              <a:defRPr b="1" i="0" sz="1200" u="none" cap="none" strike="noStrike">
                <a:solidFill>
                  <a:srgbClr val="1F3864"/>
                </a:solidFill>
                <a:latin typeface="Lato"/>
                <a:ea typeface="Lato"/>
                <a:cs typeface="Lato"/>
                <a:sym typeface="Lato"/>
              </a:defRPr>
            </a:lvl8pPr>
            <a:lvl9pPr indent="0" lvl="8" marL="0" marR="0" rtl="0" algn="r">
              <a:spcBef>
                <a:spcPts val="0"/>
              </a:spcBef>
              <a:buNone/>
              <a:defRPr b="1" i="0" sz="1200" u="none" cap="none" strike="noStrike">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Comparison">
  <p:cSld name="2_Comparison">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31"/>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9" name="Google Shape;59;p31"/>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0" name="Google Shape;60;p3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1F3864"/>
                </a:solidFill>
                <a:latin typeface="Lato"/>
                <a:ea typeface="Lato"/>
                <a:cs typeface="Lato"/>
                <a:sym typeface="Lato"/>
              </a:defRPr>
            </a:lvl1pPr>
            <a:lvl2pPr indent="0" lvl="1" marL="0" marR="0" rtl="0" algn="r">
              <a:spcBef>
                <a:spcPts val="0"/>
              </a:spcBef>
              <a:buNone/>
              <a:defRPr b="1" i="0" sz="1200" u="none" cap="none" strike="noStrike">
                <a:solidFill>
                  <a:srgbClr val="1F3864"/>
                </a:solidFill>
                <a:latin typeface="Lato"/>
                <a:ea typeface="Lato"/>
                <a:cs typeface="Lato"/>
                <a:sym typeface="Lato"/>
              </a:defRPr>
            </a:lvl2pPr>
            <a:lvl3pPr indent="0" lvl="2" marL="0" marR="0" rtl="0" algn="r">
              <a:spcBef>
                <a:spcPts val="0"/>
              </a:spcBef>
              <a:buNone/>
              <a:defRPr b="1" i="0" sz="1200" u="none" cap="none" strike="noStrike">
                <a:solidFill>
                  <a:srgbClr val="1F3864"/>
                </a:solidFill>
                <a:latin typeface="Lato"/>
                <a:ea typeface="Lato"/>
                <a:cs typeface="Lato"/>
                <a:sym typeface="Lato"/>
              </a:defRPr>
            </a:lvl3pPr>
            <a:lvl4pPr indent="0" lvl="3" marL="0" marR="0" rtl="0" algn="r">
              <a:spcBef>
                <a:spcPts val="0"/>
              </a:spcBef>
              <a:buNone/>
              <a:defRPr b="1" i="0" sz="1200" u="none" cap="none" strike="noStrike">
                <a:solidFill>
                  <a:srgbClr val="1F3864"/>
                </a:solidFill>
                <a:latin typeface="Lato"/>
                <a:ea typeface="Lato"/>
                <a:cs typeface="Lato"/>
                <a:sym typeface="Lato"/>
              </a:defRPr>
            </a:lvl4pPr>
            <a:lvl5pPr indent="0" lvl="4" marL="0" marR="0" rtl="0" algn="r">
              <a:spcBef>
                <a:spcPts val="0"/>
              </a:spcBef>
              <a:buNone/>
              <a:defRPr b="1" i="0" sz="1200" u="none" cap="none" strike="noStrike">
                <a:solidFill>
                  <a:srgbClr val="1F3864"/>
                </a:solidFill>
                <a:latin typeface="Lato"/>
                <a:ea typeface="Lato"/>
                <a:cs typeface="Lato"/>
                <a:sym typeface="Lato"/>
              </a:defRPr>
            </a:lvl5pPr>
            <a:lvl6pPr indent="0" lvl="5" marL="0" marR="0" rtl="0" algn="r">
              <a:spcBef>
                <a:spcPts val="0"/>
              </a:spcBef>
              <a:buNone/>
              <a:defRPr b="1" i="0" sz="1200" u="none" cap="none" strike="noStrike">
                <a:solidFill>
                  <a:srgbClr val="1F3864"/>
                </a:solidFill>
                <a:latin typeface="Lato"/>
                <a:ea typeface="Lato"/>
                <a:cs typeface="Lato"/>
                <a:sym typeface="Lato"/>
              </a:defRPr>
            </a:lvl6pPr>
            <a:lvl7pPr indent="0" lvl="6" marL="0" marR="0" rtl="0" algn="r">
              <a:spcBef>
                <a:spcPts val="0"/>
              </a:spcBef>
              <a:buNone/>
              <a:defRPr b="1" i="0" sz="1200" u="none" cap="none" strike="noStrike">
                <a:solidFill>
                  <a:srgbClr val="1F3864"/>
                </a:solidFill>
                <a:latin typeface="Lato"/>
                <a:ea typeface="Lato"/>
                <a:cs typeface="Lato"/>
                <a:sym typeface="Lato"/>
              </a:defRPr>
            </a:lvl7pPr>
            <a:lvl8pPr indent="0" lvl="7" marL="0" marR="0" rtl="0" algn="r">
              <a:spcBef>
                <a:spcPts val="0"/>
              </a:spcBef>
              <a:buNone/>
              <a:defRPr b="1" i="0" sz="1200" u="none" cap="none" strike="noStrike">
                <a:solidFill>
                  <a:srgbClr val="1F3864"/>
                </a:solidFill>
                <a:latin typeface="Lato"/>
                <a:ea typeface="Lato"/>
                <a:cs typeface="Lato"/>
                <a:sym typeface="Lato"/>
              </a:defRPr>
            </a:lvl8pPr>
            <a:lvl9pPr indent="0" lvl="8" marL="0" marR="0" rtl="0" algn="r">
              <a:spcBef>
                <a:spcPts val="0"/>
              </a:spcBef>
              <a:buNone/>
              <a:defRPr b="1" i="0" sz="1200" u="none" cap="none" strike="noStrike">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61" name="Google Shape;61;p3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31"/>
          <p:cNvSpPr txBox="1"/>
          <p:nvPr>
            <p:ph idx="1" type="body"/>
          </p:nvPr>
        </p:nvSpPr>
        <p:spPr>
          <a:xfrm>
            <a:off x="234950" y="963168"/>
            <a:ext cx="8674100" cy="513283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lank">
  <p:cSld name="3_Blank">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32"/>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5" name="Google Shape;65;p32"/>
          <p:cNvSpPr txBox="1"/>
          <p:nvPr>
            <p:ph idx="1" type="body"/>
          </p:nvPr>
        </p:nvSpPr>
        <p:spPr>
          <a:xfrm>
            <a:off x="595884"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6" name="Google Shape;66;p32"/>
          <p:cNvSpPr txBox="1"/>
          <p:nvPr>
            <p:ph idx="2" type="body"/>
          </p:nvPr>
        </p:nvSpPr>
        <p:spPr>
          <a:xfrm>
            <a:off x="4639056" y="1533017"/>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67" name="Google Shape;67;p32"/>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8" name="Google Shape;68;p32"/>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69" name="Google Shape;69;p32"/>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1F3864"/>
                </a:solidFill>
                <a:latin typeface="Lato"/>
                <a:ea typeface="Lato"/>
                <a:cs typeface="Lato"/>
                <a:sym typeface="Lato"/>
              </a:defRPr>
            </a:lvl1pPr>
            <a:lvl2pPr indent="0" lvl="1" marL="0" marR="0" rtl="0" algn="r">
              <a:spcBef>
                <a:spcPts val="0"/>
              </a:spcBef>
              <a:buNone/>
              <a:defRPr b="1" i="0" sz="1200" u="none" cap="none" strike="noStrike">
                <a:solidFill>
                  <a:srgbClr val="1F3864"/>
                </a:solidFill>
                <a:latin typeface="Lato"/>
                <a:ea typeface="Lato"/>
                <a:cs typeface="Lato"/>
                <a:sym typeface="Lato"/>
              </a:defRPr>
            </a:lvl2pPr>
            <a:lvl3pPr indent="0" lvl="2" marL="0" marR="0" rtl="0" algn="r">
              <a:spcBef>
                <a:spcPts val="0"/>
              </a:spcBef>
              <a:buNone/>
              <a:defRPr b="1" i="0" sz="1200" u="none" cap="none" strike="noStrike">
                <a:solidFill>
                  <a:srgbClr val="1F3864"/>
                </a:solidFill>
                <a:latin typeface="Lato"/>
                <a:ea typeface="Lato"/>
                <a:cs typeface="Lato"/>
                <a:sym typeface="Lato"/>
              </a:defRPr>
            </a:lvl3pPr>
            <a:lvl4pPr indent="0" lvl="3" marL="0" marR="0" rtl="0" algn="r">
              <a:spcBef>
                <a:spcPts val="0"/>
              </a:spcBef>
              <a:buNone/>
              <a:defRPr b="1" i="0" sz="1200" u="none" cap="none" strike="noStrike">
                <a:solidFill>
                  <a:srgbClr val="1F3864"/>
                </a:solidFill>
                <a:latin typeface="Lato"/>
                <a:ea typeface="Lato"/>
                <a:cs typeface="Lato"/>
                <a:sym typeface="Lato"/>
              </a:defRPr>
            </a:lvl4pPr>
            <a:lvl5pPr indent="0" lvl="4" marL="0" marR="0" rtl="0" algn="r">
              <a:spcBef>
                <a:spcPts val="0"/>
              </a:spcBef>
              <a:buNone/>
              <a:defRPr b="1" i="0" sz="1200" u="none" cap="none" strike="noStrike">
                <a:solidFill>
                  <a:srgbClr val="1F3864"/>
                </a:solidFill>
                <a:latin typeface="Lato"/>
                <a:ea typeface="Lato"/>
                <a:cs typeface="Lato"/>
                <a:sym typeface="Lato"/>
              </a:defRPr>
            </a:lvl5pPr>
            <a:lvl6pPr indent="0" lvl="5" marL="0" marR="0" rtl="0" algn="r">
              <a:spcBef>
                <a:spcPts val="0"/>
              </a:spcBef>
              <a:buNone/>
              <a:defRPr b="1" i="0" sz="1200" u="none" cap="none" strike="noStrike">
                <a:solidFill>
                  <a:srgbClr val="1F3864"/>
                </a:solidFill>
                <a:latin typeface="Lato"/>
                <a:ea typeface="Lato"/>
                <a:cs typeface="Lato"/>
                <a:sym typeface="Lato"/>
              </a:defRPr>
            </a:lvl6pPr>
            <a:lvl7pPr indent="0" lvl="6" marL="0" marR="0" rtl="0" algn="r">
              <a:spcBef>
                <a:spcPts val="0"/>
              </a:spcBef>
              <a:buNone/>
              <a:defRPr b="1" i="0" sz="1200" u="none" cap="none" strike="noStrike">
                <a:solidFill>
                  <a:srgbClr val="1F3864"/>
                </a:solidFill>
                <a:latin typeface="Lato"/>
                <a:ea typeface="Lato"/>
                <a:cs typeface="Lato"/>
                <a:sym typeface="Lato"/>
              </a:defRPr>
            </a:lvl7pPr>
            <a:lvl8pPr indent="0" lvl="7" marL="0" marR="0" rtl="0" algn="r">
              <a:spcBef>
                <a:spcPts val="0"/>
              </a:spcBef>
              <a:buNone/>
              <a:defRPr b="1" i="0" sz="1200" u="none" cap="none" strike="noStrike">
                <a:solidFill>
                  <a:srgbClr val="1F3864"/>
                </a:solidFill>
                <a:latin typeface="Lato"/>
                <a:ea typeface="Lato"/>
                <a:cs typeface="Lato"/>
                <a:sym typeface="Lato"/>
              </a:defRPr>
            </a:lvl8pPr>
            <a:lvl9pPr indent="0" lvl="8" marL="0" marR="0" rtl="0" algn="r">
              <a:spcBef>
                <a:spcPts val="0"/>
              </a:spcBef>
              <a:buNone/>
              <a:defRPr b="1" i="0" sz="1200" u="none" cap="none" strike="noStrike">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Comparison">
  <p:cSld name="3_Comparison">
    <p:bg>
      <p:bgPr>
        <a:blipFill>
          <a:blip r:embed="rId2">
            <a:alphaModFix/>
          </a:blip>
          <a:stretch>
            <a:fillRect/>
          </a:stretch>
        </a:blipFill>
      </p:bgPr>
    </p:bg>
    <p:spTree>
      <p:nvGrpSpPr>
        <p:cNvPr id="70" name="Shape 70"/>
        <p:cNvGrpSpPr/>
        <p:nvPr/>
      </p:nvGrpSpPr>
      <p:grpSpPr>
        <a:xfrm>
          <a:off x="0" y="0"/>
          <a:ext cx="0" cy="0"/>
          <a:chOff x="0" y="0"/>
          <a:chExt cx="0" cy="0"/>
        </a:xfrm>
      </p:grpSpPr>
      <p:sp>
        <p:nvSpPr>
          <p:cNvPr id="71" name="Google Shape;71;p33"/>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2" name="Google Shape;72;p33"/>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73" name="Google Shape;73;p33"/>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1F3864"/>
                </a:solidFill>
                <a:latin typeface="Lato"/>
                <a:ea typeface="Lato"/>
                <a:cs typeface="Lato"/>
                <a:sym typeface="Lato"/>
              </a:defRPr>
            </a:lvl1pPr>
            <a:lvl2pPr indent="0" lvl="1" marL="0" marR="0" rtl="0" algn="r">
              <a:spcBef>
                <a:spcPts val="0"/>
              </a:spcBef>
              <a:buNone/>
              <a:defRPr b="1" i="0" sz="1200" u="none" cap="none" strike="noStrike">
                <a:solidFill>
                  <a:srgbClr val="1F3864"/>
                </a:solidFill>
                <a:latin typeface="Lato"/>
                <a:ea typeface="Lato"/>
                <a:cs typeface="Lato"/>
                <a:sym typeface="Lato"/>
              </a:defRPr>
            </a:lvl2pPr>
            <a:lvl3pPr indent="0" lvl="2" marL="0" marR="0" rtl="0" algn="r">
              <a:spcBef>
                <a:spcPts val="0"/>
              </a:spcBef>
              <a:buNone/>
              <a:defRPr b="1" i="0" sz="1200" u="none" cap="none" strike="noStrike">
                <a:solidFill>
                  <a:srgbClr val="1F3864"/>
                </a:solidFill>
                <a:latin typeface="Lato"/>
                <a:ea typeface="Lato"/>
                <a:cs typeface="Lato"/>
                <a:sym typeface="Lato"/>
              </a:defRPr>
            </a:lvl3pPr>
            <a:lvl4pPr indent="0" lvl="3" marL="0" marR="0" rtl="0" algn="r">
              <a:spcBef>
                <a:spcPts val="0"/>
              </a:spcBef>
              <a:buNone/>
              <a:defRPr b="1" i="0" sz="1200" u="none" cap="none" strike="noStrike">
                <a:solidFill>
                  <a:srgbClr val="1F3864"/>
                </a:solidFill>
                <a:latin typeface="Lato"/>
                <a:ea typeface="Lato"/>
                <a:cs typeface="Lato"/>
                <a:sym typeface="Lato"/>
              </a:defRPr>
            </a:lvl4pPr>
            <a:lvl5pPr indent="0" lvl="4" marL="0" marR="0" rtl="0" algn="r">
              <a:spcBef>
                <a:spcPts val="0"/>
              </a:spcBef>
              <a:buNone/>
              <a:defRPr b="1" i="0" sz="1200" u="none" cap="none" strike="noStrike">
                <a:solidFill>
                  <a:srgbClr val="1F3864"/>
                </a:solidFill>
                <a:latin typeface="Lato"/>
                <a:ea typeface="Lato"/>
                <a:cs typeface="Lato"/>
                <a:sym typeface="Lato"/>
              </a:defRPr>
            </a:lvl5pPr>
            <a:lvl6pPr indent="0" lvl="5" marL="0" marR="0" rtl="0" algn="r">
              <a:spcBef>
                <a:spcPts val="0"/>
              </a:spcBef>
              <a:buNone/>
              <a:defRPr b="1" i="0" sz="1200" u="none" cap="none" strike="noStrike">
                <a:solidFill>
                  <a:srgbClr val="1F3864"/>
                </a:solidFill>
                <a:latin typeface="Lato"/>
                <a:ea typeface="Lato"/>
                <a:cs typeface="Lato"/>
                <a:sym typeface="Lato"/>
              </a:defRPr>
            </a:lvl6pPr>
            <a:lvl7pPr indent="0" lvl="6" marL="0" marR="0" rtl="0" algn="r">
              <a:spcBef>
                <a:spcPts val="0"/>
              </a:spcBef>
              <a:buNone/>
              <a:defRPr b="1" i="0" sz="1200" u="none" cap="none" strike="noStrike">
                <a:solidFill>
                  <a:srgbClr val="1F3864"/>
                </a:solidFill>
                <a:latin typeface="Lato"/>
                <a:ea typeface="Lato"/>
                <a:cs typeface="Lato"/>
                <a:sym typeface="Lato"/>
              </a:defRPr>
            </a:lvl7pPr>
            <a:lvl8pPr indent="0" lvl="7" marL="0" marR="0" rtl="0" algn="r">
              <a:spcBef>
                <a:spcPts val="0"/>
              </a:spcBef>
              <a:buNone/>
              <a:defRPr b="1" i="0" sz="1200" u="none" cap="none" strike="noStrike">
                <a:solidFill>
                  <a:srgbClr val="1F3864"/>
                </a:solidFill>
                <a:latin typeface="Lato"/>
                <a:ea typeface="Lato"/>
                <a:cs typeface="Lato"/>
                <a:sym typeface="Lato"/>
              </a:defRPr>
            </a:lvl8pPr>
            <a:lvl9pPr indent="0" lvl="8" marL="0" marR="0" rtl="0" algn="r">
              <a:spcBef>
                <a:spcPts val="0"/>
              </a:spcBef>
              <a:buNone/>
              <a:defRPr b="1" i="0" sz="1200" u="none" cap="none" strike="noStrike">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74" name="Google Shape;74;p33"/>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5" name="Google Shape;75;p33"/>
          <p:cNvSpPr txBox="1"/>
          <p:nvPr>
            <p:ph idx="1" type="body"/>
          </p:nvPr>
        </p:nvSpPr>
        <p:spPr>
          <a:xfrm>
            <a:off x="234950" y="1215024"/>
            <a:ext cx="8674100" cy="4880975"/>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blipFill>
          <a:blip r:embed="rId2">
            <a:alphaModFix/>
          </a:blip>
          <a:stretch>
            <a:fillRect/>
          </a:stretch>
        </a:blipFill>
      </p:bgPr>
    </p:bg>
    <p:spTree>
      <p:nvGrpSpPr>
        <p:cNvPr id="11" name="Shape 11"/>
        <p:cNvGrpSpPr/>
        <p:nvPr/>
      </p:nvGrpSpPr>
      <p:grpSpPr>
        <a:xfrm>
          <a:off x="0" y="0"/>
          <a:ext cx="0" cy="0"/>
          <a:chOff x="0" y="0"/>
          <a:chExt cx="0" cy="0"/>
        </a:xfrm>
      </p:grpSpPr>
      <p:sp>
        <p:nvSpPr>
          <p:cNvPr id="12" name="Google Shape;12;p22"/>
          <p:cNvSpPr txBox="1"/>
          <p:nvPr>
            <p:ph type="title"/>
          </p:nvPr>
        </p:nvSpPr>
        <p:spPr>
          <a:xfrm>
            <a:off x="2380488" y="2365248"/>
            <a:ext cx="4383024" cy="2127504"/>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0"/>
              </a:spcBef>
              <a:spcAft>
                <a:spcPts val="0"/>
              </a:spcAft>
              <a:buClr>
                <a:schemeClr val="lt1"/>
              </a:buClr>
              <a:buSzPts val="4800"/>
              <a:buFont typeface="Lato"/>
              <a:buNone/>
              <a:defRPr b="1" i="0" sz="4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bg>
      <p:bgPr>
        <a:blipFill>
          <a:blip r:embed="rId2">
            <a:alphaModFix/>
          </a:blip>
          <a:stretch>
            <a:fillRect/>
          </a:stretch>
        </a:blipFill>
      </p:bgPr>
    </p:bg>
    <p:spTree>
      <p:nvGrpSpPr>
        <p:cNvPr id="13" name="Shape 1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bg>
      <p:bgPr>
        <a:blipFill>
          <a:blip r:embed="rId2">
            <a:alphaModFix/>
          </a:blip>
          <a:stretch>
            <a:fillRect/>
          </a:stretch>
        </a:blipFill>
      </p:bgPr>
    </p:bg>
    <p:spTree>
      <p:nvGrpSpPr>
        <p:cNvPr id="14" name="Shape 14"/>
        <p:cNvGrpSpPr/>
        <p:nvPr/>
      </p:nvGrpSpPr>
      <p:grpSpPr>
        <a:xfrm>
          <a:off x="0" y="0"/>
          <a:ext cx="0" cy="0"/>
          <a:chOff x="0" y="0"/>
          <a:chExt cx="0" cy="0"/>
        </a:xfrm>
      </p:grpSpPr>
      <p:sp>
        <p:nvSpPr>
          <p:cNvPr id="15" name="Google Shape;15;p24"/>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6" name="Google Shape;16;p24"/>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2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1F3864"/>
                </a:solidFill>
                <a:latin typeface="Lato"/>
                <a:ea typeface="Lato"/>
                <a:cs typeface="Lato"/>
                <a:sym typeface="Lato"/>
              </a:defRPr>
            </a:lvl1pPr>
            <a:lvl2pPr indent="0" lvl="1" marL="0" marR="0" rtl="0" algn="r">
              <a:spcBef>
                <a:spcPts val="0"/>
              </a:spcBef>
              <a:buNone/>
              <a:defRPr b="1" i="0" sz="1200" u="none" cap="none" strike="noStrike">
                <a:solidFill>
                  <a:srgbClr val="1F3864"/>
                </a:solidFill>
                <a:latin typeface="Lato"/>
                <a:ea typeface="Lato"/>
                <a:cs typeface="Lato"/>
                <a:sym typeface="Lato"/>
              </a:defRPr>
            </a:lvl2pPr>
            <a:lvl3pPr indent="0" lvl="2" marL="0" marR="0" rtl="0" algn="r">
              <a:spcBef>
                <a:spcPts val="0"/>
              </a:spcBef>
              <a:buNone/>
              <a:defRPr b="1" i="0" sz="1200" u="none" cap="none" strike="noStrike">
                <a:solidFill>
                  <a:srgbClr val="1F3864"/>
                </a:solidFill>
                <a:latin typeface="Lato"/>
                <a:ea typeface="Lato"/>
                <a:cs typeface="Lato"/>
                <a:sym typeface="Lato"/>
              </a:defRPr>
            </a:lvl3pPr>
            <a:lvl4pPr indent="0" lvl="3" marL="0" marR="0" rtl="0" algn="r">
              <a:spcBef>
                <a:spcPts val="0"/>
              </a:spcBef>
              <a:buNone/>
              <a:defRPr b="1" i="0" sz="1200" u="none" cap="none" strike="noStrike">
                <a:solidFill>
                  <a:srgbClr val="1F3864"/>
                </a:solidFill>
                <a:latin typeface="Lato"/>
                <a:ea typeface="Lato"/>
                <a:cs typeface="Lato"/>
                <a:sym typeface="Lato"/>
              </a:defRPr>
            </a:lvl4pPr>
            <a:lvl5pPr indent="0" lvl="4" marL="0" marR="0" rtl="0" algn="r">
              <a:spcBef>
                <a:spcPts val="0"/>
              </a:spcBef>
              <a:buNone/>
              <a:defRPr b="1" i="0" sz="1200" u="none" cap="none" strike="noStrike">
                <a:solidFill>
                  <a:srgbClr val="1F3864"/>
                </a:solidFill>
                <a:latin typeface="Lato"/>
                <a:ea typeface="Lato"/>
                <a:cs typeface="Lato"/>
                <a:sym typeface="Lato"/>
              </a:defRPr>
            </a:lvl5pPr>
            <a:lvl6pPr indent="0" lvl="5" marL="0" marR="0" rtl="0" algn="r">
              <a:spcBef>
                <a:spcPts val="0"/>
              </a:spcBef>
              <a:buNone/>
              <a:defRPr b="1" i="0" sz="1200" u="none" cap="none" strike="noStrike">
                <a:solidFill>
                  <a:srgbClr val="1F3864"/>
                </a:solidFill>
                <a:latin typeface="Lato"/>
                <a:ea typeface="Lato"/>
                <a:cs typeface="Lato"/>
                <a:sym typeface="Lato"/>
              </a:defRPr>
            </a:lvl6pPr>
            <a:lvl7pPr indent="0" lvl="6" marL="0" marR="0" rtl="0" algn="r">
              <a:spcBef>
                <a:spcPts val="0"/>
              </a:spcBef>
              <a:buNone/>
              <a:defRPr b="1" i="0" sz="1200" u="none" cap="none" strike="noStrike">
                <a:solidFill>
                  <a:srgbClr val="1F3864"/>
                </a:solidFill>
                <a:latin typeface="Lato"/>
                <a:ea typeface="Lato"/>
                <a:cs typeface="Lato"/>
                <a:sym typeface="Lato"/>
              </a:defRPr>
            </a:lvl7pPr>
            <a:lvl8pPr indent="0" lvl="7" marL="0" marR="0" rtl="0" algn="r">
              <a:spcBef>
                <a:spcPts val="0"/>
              </a:spcBef>
              <a:buNone/>
              <a:defRPr b="1" i="0" sz="1200" u="none" cap="none" strike="noStrike">
                <a:solidFill>
                  <a:srgbClr val="1F3864"/>
                </a:solidFill>
                <a:latin typeface="Lato"/>
                <a:ea typeface="Lato"/>
                <a:cs typeface="Lato"/>
                <a:sym typeface="Lato"/>
              </a:defRPr>
            </a:lvl8pPr>
            <a:lvl9pPr indent="0" lvl="8" marL="0" marR="0" rtl="0" algn="r">
              <a:spcBef>
                <a:spcPts val="0"/>
              </a:spcBef>
              <a:buNone/>
              <a:defRPr b="1" i="0" sz="1200" u="none" cap="none" strike="noStrike">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18" name="Google Shape;18;p2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24"/>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bg>
      <p:bgPr>
        <a:blipFill>
          <a:blip r:embed="rId2">
            <a:alphaModFix/>
          </a:blip>
          <a:stretch>
            <a:fillRect/>
          </a:stretch>
        </a:blipFill>
      </p:bgPr>
    </p:bg>
    <p:spTree>
      <p:nvGrpSpPr>
        <p:cNvPr id="20" name="Shape 20"/>
        <p:cNvGrpSpPr/>
        <p:nvPr/>
      </p:nvGrpSpPr>
      <p:grpSpPr>
        <a:xfrm>
          <a:off x="0" y="0"/>
          <a:ext cx="0" cy="0"/>
          <a:chOff x="0" y="0"/>
          <a:chExt cx="0" cy="0"/>
        </a:xfrm>
      </p:grpSpPr>
      <p:sp>
        <p:nvSpPr>
          <p:cNvPr id="21" name="Google Shape;21;p25"/>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2" name="Google Shape;22;p25"/>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2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1F3864"/>
                </a:solidFill>
                <a:latin typeface="Lato"/>
                <a:ea typeface="Lato"/>
                <a:cs typeface="Lato"/>
                <a:sym typeface="Lato"/>
              </a:defRPr>
            </a:lvl1pPr>
            <a:lvl2pPr indent="0" lvl="1" marL="0" marR="0" rtl="0" algn="r">
              <a:spcBef>
                <a:spcPts val="0"/>
              </a:spcBef>
              <a:buNone/>
              <a:defRPr b="1" i="0" sz="1200" u="none" cap="none" strike="noStrike">
                <a:solidFill>
                  <a:srgbClr val="1F3864"/>
                </a:solidFill>
                <a:latin typeface="Lato"/>
                <a:ea typeface="Lato"/>
                <a:cs typeface="Lato"/>
                <a:sym typeface="Lato"/>
              </a:defRPr>
            </a:lvl2pPr>
            <a:lvl3pPr indent="0" lvl="2" marL="0" marR="0" rtl="0" algn="r">
              <a:spcBef>
                <a:spcPts val="0"/>
              </a:spcBef>
              <a:buNone/>
              <a:defRPr b="1" i="0" sz="1200" u="none" cap="none" strike="noStrike">
                <a:solidFill>
                  <a:srgbClr val="1F3864"/>
                </a:solidFill>
                <a:latin typeface="Lato"/>
                <a:ea typeface="Lato"/>
                <a:cs typeface="Lato"/>
                <a:sym typeface="Lato"/>
              </a:defRPr>
            </a:lvl3pPr>
            <a:lvl4pPr indent="0" lvl="3" marL="0" marR="0" rtl="0" algn="r">
              <a:spcBef>
                <a:spcPts val="0"/>
              </a:spcBef>
              <a:buNone/>
              <a:defRPr b="1" i="0" sz="1200" u="none" cap="none" strike="noStrike">
                <a:solidFill>
                  <a:srgbClr val="1F3864"/>
                </a:solidFill>
                <a:latin typeface="Lato"/>
                <a:ea typeface="Lato"/>
                <a:cs typeface="Lato"/>
                <a:sym typeface="Lato"/>
              </a:defRPr>
            </a:lvl4pPr>
            <a:lvl5pPr indent="0" lvl="4" marL="0" marR="0" rtl="0" algn="r">
              <a:spcBef>
                <a:spcPts val="0"/>
              </a:spcBef>
              <a:buNone/>
              <a:defRPr b="1" i="0" sz="1200" u="none" cap="none" strike="noStrike">
                <a:solidFill>
                  <a:srgbClr val="1F3864"/>
                </a:solidFill>
                <a:latin typeface="Lato"/>
                <a:ea typeface="Lato"/>
                <a:cs typeface="Lato"/>
                <a:sym typeface="Lato"/>
              </a:defRPr>
            </a:lvl5pPr>
            <a:lvl6pPr indent="0" lvl="5" marL="0" marR="0" rtl="0" algn="r">
              <a:spcBef>
                <a:spcPts val="0"/>
              </a:spcBef>
              <a:buNone/>
              <a:defRPr b="1" i="0" sz="1200" u="none" cap="none" strike="noStrike">
                <a:solidFill>
                  <a:srgbClr val="1F3864"/>
                </a:solidFill>
                <a:latin typeface="Lato"/>
                <a:ea typeface="Lato"/>
                <a:cs typeface="Lato"/>
                <a:sym typeface="Lato"/>
              </a:defRPr>
            </a:lvl6pPr>
            <a:lvl7pPr indent="0" lvl="6" marL="0" marR="0" rtl="0" algn="r">
              <a:spcBef>
                <a:spcPts val="0"/>
              </a:spcBef>
              <a:buNone/>
              <a:defRPr b="1" i="0" sz="1200" u="none" cap="none" strike="noStrike">
                <a:solidFill>
                  <a:srgbClr val="1F3864"/>
                </a:solidFill>
                <a:latin typeface="Lato"/>
                <a:ea typeface="Lato"/>
                <a:cs typeface="Lato"/>
                <a:sym typeface="Lato"/>
              </a:defRPr>
            </a:lvl7pPr>
            <a:lvl8pPr indent="0" lvl="7" marL="0" marR="0" rtl="0" algn="r">
              <a:spcBef>
                <a:spcPts val="0"/>
              </a:spcBef>
              <a:buNone/>
              <a:defRPr b="1" i="0" sz="1200" u="none" cap="none" strike="noStrike">
                <a:solidFill>
                  <a:srgbClr val="1F3864"/>
                </a:solidFill>
                <a:latin typeface="Lato"/>
                <a:ea typeface="Lato"/>
                <a:cs typeface="Lato"/>
                <a:sym typeface="Lato"/>
              </a:defRPr>
            </a:lvl8pPr>
            <a:lvl9pPr indent="0" lvl="8" marL="0" marR="0" rtl="0" algn="r">
              <a:spcBef>
                <a:spcPts val="0"/>
              </a:spcBef>
              <a:buNone/>
              <a:defRPr b="1" i="0" sz="1200" u="none" cap="none" strike="noStrike">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25"/>
          <p:cNvSpPr txBox="1"/>
          <p:nvPr>
            <p:ph idx="1" type="body"/>
          </p:nvPr>
        </p:nvSpPr>
        <p:spPr>
          <a:xfrm>
            <a:off x="528828"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5" name="Google Shape;25;p25"/>
          <p:cNvSpPr txBox="1"/>
          <p:nvPr>
            <p:ph idx="2" type="body"/>
          </p:nvPr>
        </p:nvSpPr>
        <p:spPr>
          <a:xfrm>
            <a:off x="4572000"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26" name="Google Shape;26;p2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bg>
      <p:bgPr>
        <a:blipFill>
          <a:blip r:embed="rId2">
            <a:alphaModFix/>
          </a:blip>
          <a:stretch>
            <a:fillRect/>
          </a:stretch>
        </a:blipFill>
      </p:bgPr>
    </p:bg>
    <p:spTree>
      <p:nvGrpSpPr>
        <p:cNvPr id="27" name="Shape 27"/>
        <p:cNvGrpSpPr/>
        <p:nvPr/>
      </p:nvGrpSpPr>
      <p:grpSpPr>
        <a:xfrm>
          <a:off x="0" y="0"/>
          <a:ext cx="0" cy="0"/>
          <a:chOff x="0" y="0"/>
          <a:chExt cx="0" cy="0"/>
        </a:xfrm>
      </p:grpSpPr>
      <p:sp>
        <p:nvSpPr>
          <p:cNvPr id="28" name="Google Shape;28;p26"/>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9" name="Google Shape;29;p26"/>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2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1F3864"/>
                </a:solidFill>
                <a:latin typeface="Lato"/>
                <a:ea typeface="Lato"/>
                <a:cs typeface="Lato"/>
                <a:sym typeface="Lato"/>
              </a:defRPr>
            </a:lvl1pPr>
            <a:lvl2pPr indent="0" lvl="1" marL="0" marR="0" rtl="0" algn="r">
              <a:spcBef>
                <a:spcPts val="0"/>
              </a:spcBef>
              <a:buNone/>
              <a:defRPr b="1" i="0" sz="1200" u="none" cap="none" strike="noStrike">
                <a:solidFill>
                  <a:srgbClr val="1F3864"/>
                </a:solidFill>
                <a:latin typeface="Lato"/>
                <a:ea typeface="Lato"/>
                <a:cs typeface="Lato"/>
                <a:sym typeface="Lato"/>
              </a:defRPr>
            </a:lvl2pPr>
            <a:lvl3pPr indent="0" lvl="2" marL="0" marR="0" rtl="0" algn="r">
              <a:spcBef>
                <a:spcPts val="0"/>
              </a:spcBef>
              <a:buNone/>
              <a:defRPr b="1" i="0" sz="1200" u="none" cap="none" strike="noStrike">
                <a:solidFill>
                  <a:srgbClr val="1F3864"/>
                </a:solidFill>
                <a:latin typeface="Lato"/>
                <a:ea typeface="Lato"/>
                <a:cs typeface="Lato"/>
                <a:sym typeface="Lato"/>
              </a:defRPr>
            </a:lvl3pPr>
            <a:lvl4pPr indent="0" lvl="3" marL="0" marR="0" rtl="0" algn="r">
              <a:spcBef>
                <a:spcPts val="0"/>
              </a:spcBef>
              <a:buNone/>
              <a:defRPr b="1" i="0" sz="1200" u="none" cap="none" strike="noStrike">
                <a:solidFill>
                  <a:srgbClr val="1F3864"/>
                </a:solidFill>
                <a:latin typeface="Lato"/>
                <a:ea typeface="Lato"/>
                <a:cs typeface="Lato"/>
                <a:sym typeface="Lato"/>
              </a:defRPr>
            </a:lvl4pPr>
            <a:lvl5pPr indent="0" lvl="4" marL="0" marR="0" rtl="0" algn="r">
              <a:spcBef>
                <a:spcPts val="0"/>
              </a:spcBef>
              <a:buNone/>
              <a:defRPr b="1" i="0" sz="1200" u="none" cap="none" strike="noStrike">
                <a:solidFill>
                  <a:srgbClr val="1F3864"/>
                </a:solidFill>
                <a:latin typeface="Lato"/>
                <a:ea typeface="Lato"/>
                <a:cs typeface="Lato"/>
                <a:sym typeface="Lato"/>
              </a:defRPr>
            </a:lvl5pPr>
            <a:lvl6pPr indent="0" lvl="5" marL="0" marR="0" rtl="0" algn="r">
              <a:spcBef>
                <a:spcPts val="0"/>
              </a:spcBef>
              <a:buNone/>
              <a:defRPr b="1" i="0" sz="1200" u="none" cap="none" strike="noStrike">
                <a:solidFill>
                  <a:srgbClr val="1F3864"/>
                </a:solidFill>
                <a:latin typeface="Lato"/>
                <a:ea typeface="Lato"/>
                <a:cs typeface="Lato"/>
                <a:sym typeface="Lato"/>
              </a:defRPr>
            </a:lvl6pPr>
            <a:lvl7pPr indent="0" lvl="6" marL="0" marR="0" rtl="0" algn="r">
              <a:spcBef>
                <a:spcPts val="0"/>
              </a:spcBef>
              <a:buNone/>
              <a:defRPr b="1" i="0" sz="1200" u="none" cap="none" strike="noStrike">
                <a:solidFill>
                  <a:srgbClr val="1F3864"/>
                </a:solidFill>
                <a:latin typeface="Lato"/>
                <a:ea typeface="Lato"/>
                <a:cs typeface="Lato"/>
                <a:sym typeface="Lato"/>
              </a:defRPr>
            </a:lvl7pPr>
            <a:lvl8pPr indent="0" lvl="7" marL="0" marR="0" rtl="0" algn="r">
              <a:spcBef>
                <a:spcPts val="0"/>
              </a:spcBef>
              <a:buNone/>
              <a:defRPr b="1" i="0" sz="1200" u="none" cap="none" strike="noStrike">
                <a:solidFill>
                  <a:srgbClr val="1F3864"/>
                </a:solidFill>
                <a:latin typeface="Lato"/>
                <a:ea typeface="Lato"/>
                <a:cs typeface="Lato"/>
                <a:sym typeface="Lato"/>
              </a:defRPr>
            </a:lvl8pPr>
            <a:lvl9pPr indent="0" lvl="8" marL="0" marR="0" rtl="0" algn="r">
              <a:spcBef>
                <a:spcPts val="0"/>
              </a:spcBef>
              <a:buNone/>
              <a:defRPr b="1" i="0" sz="1200" u="none" cap="none" strike="noStrike">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2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2" name="Google Shape;32;p26"/>
          <p:cNvSpPr txBox="1"/>
          <p:nvPr>
            <p:ph idx="1" type="body"/>
          </p:nvPr>
        </p:nvSpPr>
        <p:spPr>
          <a:xfrm>
            <a:off x="234950" y="963168"/>
            <a:ext cx="8674100" cy="513283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27"/>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F2F2F2"/>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5" name="Google Shape;35;p27"/>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2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1F3864"/>
                </a:solidFill>
                <a:latin typeface="Lato"/>
                <a:ea typeface="Lato"/>
                <a:cs typeface="Lato"/>
                <a:sym typeface="Lato"/>
              </a:defRPr>
            </a:lvl1pPr>
            <a:lvl2pPr indent="0" lvl="1" marL="0" marR="0" rtl="0" algn="r">
              <a:spcBef>
                <a:spcPts val="0"/>
              </a:spcBef>
              <a:buNone/>
              <a:defRPr b="1" i="0" sz="1200" u="none" cap="none" strike="noStrike">
                <a:solidFill>
                  <a:srgbClr val="1F3864"/>
                </a:solidFill>
                <a:latin typeface="Lato"/>
                <a:ea typeface="Lato"/>
                <a:cs typeface="Lato"/>
                <a:sym typeface="Lato"/>
              </a:defRPr>
            </a:lvl2pPr>
            <a:lvl3pPr indent="0" lvl="2" marL="0" marR="0" rtl="0" algn="r">
              <a:spcBef>
                <a:spcPts val="0"/>
              </a:spcBef>
              <a:buNone/>
              <a:defRPr b="1" i="0" sz="1200" u="none" cap="none" strike="noStrike">
                <a:solidFill>
                  <a:srgbClr val="1F3864"/>
                </a:solidFill>
                <a:latin typeface="Lato"/>
                <a:ea typeface="Lato"/>
                <a:cs typeface="Lato"/>
                <a:sym typeface="Lato"/>
              </a:defRPr>
            </a:lvl3pPr>
            <a:lvl4pPr indent="0" lvl="3" marL="0" marR="0" rtl="0" algn="r">
              <a:spcBef>
                <a:spcPts val="0"/>
              </a:spcBef>
              <a:buNone/>
              <a:defRPr b="1" i="0" sz="1200" u="none" cap="none" strike="noStrike">
                <a:solidFill>
                  <a:srgbClr val="1F3864"/>
                </a:solidFill>
                <a:latin typeface="Lato"/>
                <a:ea typeface="Lato"/>
                <a:cs typeface="Lato"/>
                <a:sym typeface="Lato"/>
              </a:defRPr>
            </a:lvl4pPr>
            <a:lvl5pPr indent="0" lvl="4" marL="0" marR="0" rtl="0" algn="r">
              <a:spcBef>
                <a:spcPts val="0"/>
              </a:spcBef>
              <a:buNone/>
              <a:defRPr b="1" i="0" sz="1200" u="none" cap="none" strike="noStrike">
                <a:solidFill>
                  <a:srgbClr val="1F3864"/>
                </a:solidFill>
                <a:latin typeface="Lato"/>
                <a:ea typeface="Lato"/>
                <a:cs typeface="Lato"/>
                <a:sym typeface="Lato"/>
              </a:defRPr>
            </a:lvl5pPr>
            <a:lvl6pPr indent="0" lvl="5" marL="0" marR="0" rtl="0" algn="r">
              <a:spcBef>
                <a:spcPts val="0"/>
              </a:spcBef>
              <a:buNone/>
              <a:defRPr b="1" i="0" sz="1200" u="none" cap="none" strike="noStrike">
                <a:solidFill>
                  <a:srgbClr val="1F3864"/>
                </a:solidFill>
                <a:latin typeface="Lato"/>
                <a:ea typeface="Lato"/>
                <a:cs typeface="Lato"/>
                <a:sym typeface="Lato"/>
              </a:defRPr>
            </a:lvl6pPr>
            <a:lvl7pPr indent="0" lvl="6" marL="0" marR="0" rtl="0" algn="r">
              <a:spcBef>
                <a:spcPts val="0"/>
              </a:spcBef>
              <a:buNone/>
              <a:defRPr b="1" i="0" sz="1200" u="none" cap="none" strike="noStrike">
                <a:solidFill>
                  <a:srgbClr val="1F3864"/>
                </a:solidFill>
                <a:latin typeface="Lato"/>
                <a:ea typeface="Lato"/>
                <a:cs typeface="Lato"/>
                <a:sym typeface="Lato"/>
              </a:defRPr>
            </a:lvl7pPr>
            <a:lvl8pPr indent="0" lvl="7" marL="0" marR="0" rtl="0" algn="r">
              <a:spcBef>
                <a:spcPts val="0"/>
              </a:spcBef>
              <a:buNone/>
              <a:defRPr b="1" i="0" sz="1200" u="none" cap="none" strike="noStrike">
                <a:solidFill>
                  <a:srgbClr val="1F3864"/>
                </a:solidFill>
                <a:latin typeface="Lato"/>
                <a:ea typeface="Lato"/>
                <a:cs typeface="Lato"/>
                <a:sym typeface="Lato"/>
              </a:defRPr>
            </a:lvl8pPr>
            <a:lvl9pPr indent="0" lvl="8" marL="0" marR="0" rtl="0" algn="r">
              <a:spcBef>
                <a:spcPts val="0"/>
              </a:spcBef>
              <a:buNone/>
              <a:defRPr b="1" i="0" sz="1200" u="none" cap="none" strike="noStrike">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wo Content">
  <p:cSld name="2_Two Content">
    <p:bg>
      <p:bgPr>
        <a:blipFill>
          <a:blip r:embed="rId2">
            <a:alphaModFix/>
          </a:blip>
          <a:stretch>
            <a:fillRect/>
          </a:stretch>
        </a:blipFill>
      </p:bgPr>
    </p:bg>
    <p:spTree>
      <p:nvGrpSpPr>
        <p:cNvPr id="37" name="Shape 37"/>
        <p:cNvGrpSpPr/>
        <p:nvPr/>
      </p:nvGrpSpPr>
      <p:grpSpPr>
        <a:xfrm>
          <a:off x="0" y="0"/>
          <a:ext cx="0" cy="0"/>
          <a:chOff x="0" y="0"/>
          <a:chExt cx="0" cy="0"/>
        </a:xfrm>
      </p:grpSpPr>
      <p:sp>
        <p:nvSpPr>
          <p:cNvPr id="38" name="Google Shape;38;p28"/>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9" name="Google Shape;39;p28"/>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0" name="Google Shape;40;p2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1F3864"/>
                </a:solidFill>
                <a:latin typeface="Lato"/>
                <a:ea typeface="Lato"/>
                <a:cs typeface="Lato"/>
                <a:sym typeface="Lato"/>
              </a:defRPr>
            </a:lvl1pPr>
            <a:lvl2pPr indent="0" lvl="1" marL="0" marR="0" rtl="0" algn="r">
              <a:spcBef>
                <a:spcPts val="0"/>
              </a:spcBef>
              <a:buNone/>
              <a:defRPr b="1" i="0" sz="1200" u="none" cap="none" strike="noStrike">
                <a:solidFill>
                  <a:srgbClr val="1F3864"/>
                </a:solidFill>
                <a:latin typeface="Lato"/>
                <a:ea typeface="Lato"/>
                <a:cs typeface="Lato"/>
                <a:sym typeface="Lato"/>
              </a:defRPr>
            </a:lvl2pPr>
            <a:lvl3pPr indent="0" lvl="2" marL="0" marR="0" rtl="0" algn="r">
              <a:spcBef>
                <a:spcPts val="0"/>
              </a:spcBef>
              <a:buNone/>
              <a:defRPr b="1" i="0" sz="1200" u="none" cap="none" strike="noStrike">
                <a:solidFill>
                  <a:srgbClr val="1F3864"/>
                </a:solidFill>
                <a:latin typeface="Lato"/>
                <a:ea typeface="Lato"/>
                <a:cs typeface="Lato"/>
                <a:sym typeface="Lato"/>
              </a:defRPr>
            </a:lvl3pPr>
            <a:lvl4pPr indent="0" lvl="3" marL="0" marR="0" rtl="0" algn="r">
              <a:spcBef>
                <a:spcPts val="0"/>
              </a:spcBef>
              <a:buNone/>
              <a:defRPr b="1" i="0" sz="1200" u="none" cap="none" strike="noStrike">
                <a:solidFill>
                  <a:srgbClr val="1F3864"/>
                </a:solidFill>
                <a:latin typeface="Lato"/>
                <a:ea typeface="Lato"/>
                <a:cs typeface="Lato"/>
                <a:sym typeface="Lato"/>
              </a:defRPr>
            </a:lvl4pPr>
            <a:lvl5pPr indent="0" lvl="4" marL="0" marR="0" rtl="0" algn="r">
              <a:spcBef>
                <a:spcPts val="0"/>
              </a:spcBef>
              <a:buNone/>
              <a:defRPr b="1" i="0" sz="1200" u="none" cap="none" strike="noStrike">
                <a:solidFill>
                  <a:srgbClr val="1F3864"/>
                </a:solidFill>
                <a:latin typeface="Lato"/>
                <a:ea typeface="Lato"/>
                <a:cs typeface="Lato"/>
                <a:sym typeface="Lato"/>
              </a:defRPr>
            </a:lvl5pPr>
            <a:lvl6pPr indent="0" lvl="5" marL="0" marR="0" rtl="0" algn="r">
              <a:spcBef>
                <a:spcPts val="0"/>
              </a:spcBef>
              <a:buNone/>
              <a:defRPr b="1" i="0" sz="1200" u="none" cap="none" strike="noStrike">
                <a:solidFill>
                  <a:srgbClr val="1F3864"/>
                </a:solidFill>
                <a:latin typeface="Lato"/>
                <a:ea typeface="Lato"/>
                <a:cs typeface="Lato"/>
                <a:sym typeface="Lato"/>
              </a:defRPr>
            </a:lvl6pPr>
            <a:lvl7pPr indent="0" lvl="6" marL="0" marR="0" rtl="0" algn="r">
              <a:spcBef>
                <a:spcPts val="0"/>
              </a:spcBef>
              <a:buNone/>
              <a:defRPr b="1" i="0" sz="1200" u="none" cap="none" strike="noStrike">
                <a:solidFill>
                  <a:srgbClr val="1F3864"/>
                </a:solidFill>
                <a:latin typeface="Lato"/>
                <a:ea typeface="Lato"/>
                <a:cs typeface="Lato"/>
                <a:sym typeface="Lato"/>
              </a:defRPr>
            </a:lvl7pPr>
            <a:lvl8pPr indent="0" lvl="7" marL="0" marR="0" rtl="0" algn="r">
              <a:spcBef>
                <a:spcPts val="0"/>
              </a:spcBef>
              <a:buNone/>
              <a:defRPr b="1" i="0" sz="1200" u="none" cap="none" strike="noStrike">
                <a:solidFill>
                  <a:srgbClr val="1F3864"/>
                </a:solidFill>
                <a:latin typeface="Lato"/>
                <a:ea typeface="Lato"/>
                <a:cs typeface="Lato"/>
                <a:sym typeface="Lato"/>
              </a:defRPr>
            </a:lvl8pPr>
            <a:lvl9pPr indent="0" lvl="8" marL="0" marR="0" rtl="0" algn="r">
              <a:spcBef>
                <a:spcPts val="0"/>
              </a:spcBef>
              <a:buNone/>
              <a:defRPr b="1" i="0" sz="1200" u="none" cap="none" strike="noStrike">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
        <p:nvSpPr>
          <p:cNvPr id="41" name="Google Shape;41;p28"/>
          <p:cNvSpPr txBox="1"/>
          <p:nvPr>
            <p:ph idx="1" type="body"/>
          </p:nvPr>
        </p:nvSpPr>
        <p:spPr>
          <a:xfrm>
            <a:off x="528828"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28"/>
          <p:cNvSpPr txBox="1"/>
          <p:nvPr>
            <p:ph idx="2" type="body"/>
          </p:nvPr>
        </p:nvSpPr>
        <p:spPr>
          <a:xfrm>
            <a:off x="4572000" y="1423289"/>
            <a:ext cx="38862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2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Lato"/>
              <a:buNone/>
              <a:defRPr b="1" i="0" sz="2800" u="none" cap="none" strike="noStrik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bg>
      <p:bgPr>
        <a:blipFill>
          <a:blip r:embed="rId2">
            <a:alphaModFix/>
          </a:blip>
          <a:stretch>
            <a:fillRect/>
          </a:stretch>
        </a:blipFill>
      </p:bgPr>
    </p:bg>
    <p:spTree>
      <p:nvGrpSpPr>
        <p:cNvPr id="44" name="Shape 44"/>
        <p:cNvGrpSpPr/>
        <p:nvPr/>
      </p:nvGrpSpPr>
      <p:grpSpPr>
        <a:xfrm>
          <a:off x="0" y="0"/>
          <a:ext cx="0" cy="0"/>
          <a:chOff x="0" y="0"/>
          <a:chExt cx="0" cy="0"/>
        </a:xfrm>
      </p:grpSpPr>
      <p:sp>
        <p:nvSpPr>
          <p:cNvPr id="45" name="Google Shape;45;p29"/>
          <p:cNvSpPr txBox="1"/>
          <p:nvPr>
            <p:ph type="title"/>
          </p:nvPr>
        </p:nvSpPr>
        <p:spPr>
          <a:xfrm>
            <a:off x="3511295" y="224917"/>
            <a:ext cx="5397627" cy="451739"/>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2800"/>
              <a:buFont typeface="Lato"/>
              <a:buNone/>
              <a:defRPr b="1" i="0" sz="2800" u="none" cap="none" strike="noStrik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6" name="Google Shape;46;p29"/>
          <p:cNvSpPr txBox="1"/>
          <p:nvPr>
            <p:ph idx="1" type="body"/>
          </p:nvPr>
        </p:nvSpPr>
        <p:spPr>
          <a:xfrm>
            <a:off x="3524251" y="1011238"/>
            <a:ext cx="5384672" cy="552926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Lato"/>
                <a:ea typeface="Lato"/>
                <a:cs typeface="Lato"/>
                <a:sym typeface="Lato"/>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Lato"/>
                <a:ea typeface="Lato"/>
                <a:cs typeface="Lato"/>
                <a:sym typeface="Lato"/>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Lato"/>
                <a:ea typeface="Lato"/>
                <a:cs typeface="Lato"/>
                <a:sym typeface="Lato"/>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Lato"/>
                <a:ea typeface="Lato"/>
                <a:cs typeface="Lato"/>
                <a:sym typeface="Lato"/>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7" name="Google Shape;47;p29"/>
          <p:cNvSpPr txBox="1"/>
          <p:nvPr>
            <p:ph idx="10" type="dt"/>
          </p:nvPr>
        </p:nvSpPr>
        <p:spPr>
          <a:xfrm>
            <a:off x="628650" y="6565257"/>
            <a:ext cx="20574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1" i="0" sz="1200" u="none" cap="none" strike="noStrike">
                <a:solidFill>
                  <a:srgbClr val="F2F2F2"/>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8" name="Google Shape;48;p29"/>
          <p:cNvSpPr txBox="1"/>
          <p:nvPr>
            <p:ph idx="11" type="ftr"/>
          </p:nvPr>
        </p:nvSpPr>
        <p:spPr>
          <a:xfrm>
            <a:off x="3028950" y="6565257"/>
            <a:ext cx="3086100" cy="36512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1" i="0" sz="1200" u="none" cap="none" strike="noStrike">
                <a:solidFill>
                  <a:srgbClr val="1F3864"/>
                </a:solidFill>
                <a:latin typeface="Lato"/>
                <a:ea typeface="Lato"/>
                <a:cs typeface="Lato"/>
                <a:sym typeface="Lato"/>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9" name="Google Shape;49;p2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1" i="0" sz="1200" u="none" cap="none" strike="noStrike">
                <a:solidFill>
                  <a:srgbClr val="1F3864"/>
                </a:solidFill>
                <a:latin typeface="Lato"/>
                <a:ea typeface="Lato"/>
                <a:cs typeface="Lato"/>
                <a:sym typeface="Lato"/>
              </a:defRPr>
            </a:lvl1pPr>
            <a:lvl2pPr indent="0" lvl="1" marL="0" marR="0" rtl="0" algn="r">
              <a:spcBef>
                <a:spcPts val="0"/>
              </a:spcBef>
              <a:buNone/>
              <a:defRPr b="1" i="0" sz="1200" u="none" cap="none" strike="noStrike">
                <a:solidFill>
                  <a:srgbClr val="1F3864"/>
                </a:solidFill>
                <a:latin typeface="Lato"/>
                <a:ea typeface="Lato"/>
                <a:cs typeface="Lato"/>
                <a:sym typeface="Lato"/>
              </a:defRPr>
            </a:lvl2pPr>
            <a:lvl3pPr indent="0" lvl="2" marL="0" marR="0" rtl="0" algn="r">
              <a:spcBef>
                <a:spcPts val="0"/>
              </a:spcBef>
              <a:buNone/>
              <a:defRPr b="1" i="0" sz="1200" u="none" cap="none" strike="noStrike">
                <a:solidFill>
                  <a:srgbClr val="1F3864"/>
                </a:solidFill>
                <a:latin typeface="Lato"/>
                <a:ea typeface="Lato"/>
                <a:cs typeface="Lato"/>
                <a:sym typeface="Lato"/>
              </a:defRPr>
            </a:lvl3pPr>
            <a:lvl4pPr indent="0" lvl="3" marL="0" marR="0" rtl="0" algn="r">
              <a:spcBef>
                <a:spcPts val="0"/>
              </a:spcBef>
              <a:buNone/>
              <a:defRPr b="1" i="0" sz="1200" u="none" cap="none" strike="noStrike">
                <a:solidFill>
                  <a:srgbClr val="1F3864"/>
                </a:solidFill>
                <a:latin typeface="Lato"/>
                <a:ea typeface="Lato"/>
                <a:cs typeface="Lato"/>
                <a:sym typeface="Lato"/>
              </a:defRPr>
            </a:lvl4pPr>
            <a:lvl5pPr indent="0" lvl="4" marL="0" marR="0" rtl="0" algn="r">
              <a:spcBef>
                <a:spcPts val="0"/>
              </a:spcBef>
              <a:buNone/>
              <a:defRPr b="1" i="0" sz="1200" u="none" cap="none" strike="noStrike">
                <a:solidFill>
                  <a:srgbClr val="1F3864"/>
                </a:solidFill>
                <a:latin typeface="Lato"/>
                <a:ea typeface="Lato"/>
                <a:cs typeface="Lato"/>
                <a:sym typeface="Lato"/>
              </a:defRPr>
            </a:lvl5pPr>
            <a:lvl6pPr indent="0" lvl="5" marL="0" marR="0" rtl="0" algn="r">
              <a:spcBef>
                <a:spcPts val="0"/>
              </a:spcBef>
              <a:buNone/>
              <a:defRPr b="1" i="0" sz="1200" u="none" cap="none" strike="noStrike">
                <a:solidFill>
                  <a:srgbClr val="1F3864"/>
                </a:solidFill>
                <a:latin typeface="Lato"/>
                <a:ea typeface="Lato"/>
                <a:cs typeface="Lato"/>
                <a:sym typeface="Lato"/>
              </a:defRPr>
            </a:lvl6pPr>
            <a:lvl7pPr indent="0" lvl="6" marL="0" marR="0" rtl="0" algn="r">
              <a:spcBef>
                <a:spcPts val="0"/>
              </a:spcBef>
              <a:buNone/>
              <a:defRPr b="1" i="0" sz="1200" u="none" cap="none" strike="noStrike">
                <a:solidFill>
                  <a:srgbClr val="1F3864"/>
                </a:solidFill>
                <a:latin typeface="Lato"/>
                <a:ea typeface="Lato"/>
                <a:cs typeface="Lato"/>
                <a:sym typeface="Lato"/>
              </a:defRPr>
            </a:lvl7pPr>
            <a:lvl8pPr indent="0" lvl="7" marL="0" marR="0" rtl="0" algn="r">
              <a:spcBef>
                <a:spcPts val="0"/>
              </a:spcBef>
              <a:buNone/>
              <a:defRPr b="1" i="0" sz="1200" u="none" cap="none" strike="noStrike">
                <a:solidFill>
                  <a:srgbClr val="1F3864"/>
                </a:solidFill>
                <a:latin typeface="Lato"/>
                <a:ea typeface="Lato"/>
                <a:cs typeface="Lato"/>
                <a:sym typeface="Lato"/>
              </a:defRPr>
            </a:lvl8pPr>
            <a:lvl9pPr indent="0" lvl="8" marL="0" marR="0" rtl="0" algn="r">
              <a:spcBef>
                <a:spcPts val="0"/>
              </a:spcBef>
              <a:buNone/>
              <a:defRPr b="1" i="0" sz="1200" u="none" cap="none" strike="noStrike">
                <a:solidFill>
                  <a:srgbClr val="1F3864"/>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theme" Target="../theme/theme1.xml"/><Relationship Id="rId14" Type="http://schemas.openxmlformats.org/officeDocument/2006/relationships/slideLayout" Target="../slideLayouts/slideLayout1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hyperlink" Target="https://www.kaggle.com/code/lehoanglonglong/hust-gei-195-mid-16-88-8-80"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hyperlink" Target="https://www.kaggle.com/code/trua2112020/hust-cnn-gei-195-mid-16-88-8-80-v2c1-validation" TargetMode="External"/><Relationship Id="rId4" Type="http://schemas.openxmlformats.org/officeDocument/2006/relationships/hyperlink" Target="https://www.kaggle.com/code/lehoanglonglong/hust-gei-cnn-195-mid-16-8-test-1000-9000-val" TargetMode="External"/><Relationship Id="rId5" Type="http://schemas.openxmlformats.org/officeDocument/2006/relationships/hyperlink" Target="https://www.kaggle.com/code/lehoanglonglong/hust-gei-cnn-195-mid-16-8-test-0-1000-val" TargetMode="External"/><Relationship Id="rId6" Type="http://schemas.openxmlformats.org/officeDocument/2006/relationships/hyperlink" Target="https://www.kaggle.com/code/lehoanglonglong/hust-gei-cnn-195-mid-16-8-test-0-600-va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ipsjcva.springeropen.com/articles/10.1186/s41074-018-0039-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hyperlink" Target="https://docs.google.com/spreadsheets/d/195daO6fpCHtvqrkCgBhl7wwVFgPmYSF6mcbzHIKDh9o/edit?usp=sharing"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hyperlink" Target="https://www.kaggle.com/code/lehoanglonglong/hust-gei-90-split-top-bottom-part" TargetMode="External"/><Relationship Id="rId4" Type="http://schemas.openxmlformats.org/officeDocument/2006/relationships/hyperlink" Target="https://docs.google.com/spreadsheets/d/1Q-l5tH4wWJBRX3r4wTUeohL5dYnwVusDd6wwvOjpgME/edit?usp=sharing" TargetMode="External"/><Relationship Id="rId5" Type="http://schemas.openxmlformats.org/officeDocument/2006/relationships/hyperlink" Target="https://docs.google.com/spreadsheets/d/195daO6fpCHtvqrkCgBhl7wwVFgPmYSF6mcbzHIKDh9o/edit?usp=sharing"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www.am.sanken.osaka-u.ac.jp/BiometricDB/GaitMVLP.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1"/>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b="0" lang="en-US">
                <a:latin typeface="Times New Roman"/>
                <a:ea typeface="Times New Roman"/>
                <a:cs typeface="Times New Roman"/>
                <a:sym typeface="Times New Roman"/>
              </a:rPr>
              <a:t>Vision Transformers</a:t>
            </a:r>
            <a:endParaRPr>
              <a:latin typeface="Times New Roman"/>
              <a:ea typeface="Times New Roman"/>
              <a:cs typeface="Times New Roman"/>
              <a:sym typeface="Times New Roman"/>
            </a:endParaRPr>
          </a:p>
        </p:txBody>
      </p:sp>
      <p:sp>
        <p:nvSpPr>
          <p:cNvPr id="140" name="Google Shape;140;p11"/>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Như đã trình bày tại mục đầu tiên, số lượng mẫu cùng chỉ mục cho mỗi góc nhìn tối đa là 2 mẫu dẫn đến bài toán “2-shot”, từ đó chúng ta cần phải dùng Siamese Neural Network và việc đó dẫn đến sử dụng Triple Loss.</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Với yêu cầu của hàm Triple Loss, và giả thiết tập huấn luyện là 80% dữ liệu hay 8000 mẫu. </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Nếu huấn luyện </a:t>
            </a:r>
            <a:r>
              <a:rPr lang="en-US">
                <a:latin typeface="Times New Roman"/>
                <a:ea typeface="Times New Roman"/>
                <a:cs typeface="Times New Roman"/>
                <a:sym typeface="Times New Roman"/>
              </a:rPr>
              <a:t>toàn bộ </a:t>
            </a:r>
            <a:r>
              <a:rPr lang="en-US">
                <a:latin typeface="Times New Roman"/>
                <a:ea typeface="Times New Roman"/>
                <a:cs typeface="Times New Roman"/>
                <a:sym typeface="Times New Roman"/>
              </a:rPr>
              <a:t>8000 mẫu với Triple Loss thì sẽ cần 4 * 8000</a:t>
            </a:r>
            <a:r>
              <a:rPr baseline="30000" lang="en-US">
                <a:latin typeface="Times New Roman"/>
                <a:ea typeface="Times New Roman"/>
                <a:cs typeface="Times New Roman"/>
                <a:sym typeface="Times New Roman"/>
              </a:rPr>
              <a:t>2  </a:t>
            </a:r>
            <a:r>
              <a:rPr lang="en-US">
                <a:latin typeface="Times New Roman"/>
                <a:ea typeface="Times New Roman"/>
                <a:cs typeface="Times New Roman"/>
                <a:sym typeface="Times New Roman"/>
              </a:rPr>
              <a:t>hay 256,000,000 bộ 3 dữ liệu cần huấn luyện mỗi chu kỳ. </a:t>
            </a:r>
            <a:endParaRPr>
              <a:latin typeface="Times New Roman"/>
              <a:ea typeface="Times New Roman"/>
              <a:cs typeface="Times New Roman"/>
              <a:sym typeface="Times New Roman"/>
            </a:endParaRPr>
          </a:p>
        </p:txBody>
      </p:sp>
      <p:sp>
        <p:nvSpPr>
          <p:cNvPr id="141" name="Google Shape;141;p11"/>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0"/>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47" name="Google Shape;147;p10"/>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b="0" lang="en-US">
                <a:latin typeface="Lato"/>
                <a:ea typeface="Lato"/>
                <a:cs typeface="Lato"/>
                <a:sym typeface="Lato"/>
              </a:rPr>
              <a:t>Vision Transformers - </a:t>
            </a:r>
            <a:r>
              <a:rPr b="0" lang="en-US"/>
              <a:t>ViT</a:t>
            </a:r>
            <a:endParaRPr b="0"/>
          </a:p>
        </p:txBody>
      </p:sp>
      <p:sp>
        <p:nvSpPr>
          <p:cNvPr id="148" name="Google Shape;148;p10"/>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Vấn đề gặp phải khi làm việc với bài toán hiện tại là: </a:t>
            </a:r>
            <a:endParaRPr>
              <a:latin typeface="Times New Roman"/>
              <a:ea typeface="Times New Roman"/>
              <a:cs typeface="Times New Roman"/>
              <a:sym typeface="Times New Roman"/>
            </a:endParaRPr>
          </a:p>
          <a:p>
            <a:pPr indent="-254000" lvl="1" marL="685800" rtl="0" algn="l">
              <a:lnSpc>
                <a:spcPct val="90000"/>
              </a:lnSpc>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C	ần cung cấp </a:t>
            </a:r>
            <a:r>
              <a:rPr lang="en-US">
                <a:latin typeface="Times New Roman"/>
                <a:ea typeface="Times New Roman"/>
                <a:cs typeface="Times New Roman"/>
                <a:sym typeface="Times New Roman"/>
              </a:rPr>
              <a:t>đầ</a:t>
            </a:r>
            <a:r>
              <a:rPr lang="en-US">
                <a:latin typeface="Times New Roman"/>
                <a:ea typeface="Times New Roman"/>
                <a:cs typeface="Times New Roman"/>
                <a:sym typeface="Times New Roman"/>
              </a:rPr>
              <a:t>u vào </a:t>
            </a:r>
            <a:r>
              <a:rPr lang="en-US">
                <a:latin typeface="Times New Roman"/>
                <a:ea typeface="Times New Roman"/>
                <a:cs typeface="Times New Roman"/>
                <a:sym typeface="Times New Roman"/>
              </a:rPr>
              <a:t>phù hợp</a:t>
            </a:r>
            <a:r>
              <a:rPr lang="en-US">
                <a:latin typeface="Times New Roman"/>
                <a:ea typeface="Times New Roman"/>
                <a:cs typeface="Times New Roman"/>
                <a:sym typeface="Times New Roman"/>
              </a:rPr>
              <a:t> cho mô hình tích chập “</a:t>
            </a:r>
            <a:r>
              <a:rPr lang="en-US">
                <a:latin typeface="Times New Roman"/>
                <a:ea typeface="Times New Roman"/>
                <a:cs typeface="Times New Roman"/>
                <a:sym typeface="Times New Roman"/>
              </a:rPr>
              <a:t>CNN</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228600" lvl="1" marL="68580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Lượng dữ liệu đầu vào không được quá lớn phù hợp với huấn luyện trên Kaggle</a:t>
            </a:r>
            <a:endParaRPr>
              <a:latin typeface="Times New Roman"/>
              <a:ea typeface="Times New Roman"/>
              <a:cs typeface="Times New Roman"/>
              <a:sym typeface="Times New Roman"/>
            </a:endParaRPr>
          </a:p>
          <a:p>
            <a:pPr indent="-228600" lvl="1" marL="68580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Mỗi mẫu có 2 ảnh, nên mỗi cặp mẫu sẽ có 2 * 2 = 4 cặp hoán vị để tạo ra bộ 3 (anchor, positive, negative). Với thời gian tính toán trên Kaggle, khoảng 600 bộ trong 1 giây thì sẽ cần 118.51 giờ cho mỗi chu kỳ huấn luyện, nên phương pháp này không khả thi</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ViT </a:t>
            </a:r>
            <a:r>
              <a:rPr lang="en-US">
                <a:latin typeface="Times New Roman"/>
                <a:ea typeface="Times New Roman"/>
                <a:cs typeface="Times New Roman"/>
                <a:sym typeface="Times New Roman"/>
              </a:rPr>
              <a:t>được sử dụng để khái quát những quan hệ mang tính toàn cục trong mẫu. Nếu chỉ sử dụng mô hình ViT thì số các cặp mẫu phải rất lớn và thời gian tính toán sẽ rất dài để thu được mô hình có trọng số hội tụ. Yêu cầu này nằm ngoài nguồn lực hiện tại.</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76200" lvl="1" marL="685800" rtl="0" algn="l">
              <a:lnSpc>
                <a:spcPct val="90000"/>
              </a:lnSpc>
              <a:spcBef>
                <a:spcPts val="500"/>
              </a:spcBef>
              <a:spcAft>
                <a:spcPts val="0"/>
              </a:spcAft>
              <a:buClr>
                <a:schemeClr val="dk1"/>
              </a:buClr>
              <a:buSzPts val="2400"/>
              <a:buFont typeface="Courier New"/>
              <a:buNone/>
            </a:pPr>
            <a:r>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7871bcda5c_0_7"/>
          <p:cNvSpPr txBox="1"/>
          <p:nvPr>
            <p:ph idx="12" type="sldNum"/>
          </p:nvPr>
        </p:nvSpPr>
        <p:spPr>
          <a:xfrm>
            <a:off x="6867383" y="6572126"/>
            <a:ext cx="20574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55" name="Google Shape;155;g37871bcda5c_0_7"/>
          <p:cNvSpPr txBox="1"/>
          <p:nvPr>
            <p:ph type="title"/>
          </p:nvPr>
        </p:nvSpPr>
        <p:spPr>
          <a:xfrm>
            <a:off x="235077" y="78613"/>
            <a:ext cx="8673900" cy="451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2800"/>
              <a:buFont typeface="Lato"/>
              <a:buNone/>
            </a:pPr>
            <a:r>
              <a:rPr b="0" lang="en-US"/>
              <a:t>Vision Transformers - ViT</a:t>
            </a:r>
            <a:endParaRPr b="0"/>
          </a:p>
          <a:p>
            <a:pPr indent="0" lvl="0" marL="0" rtl="0" algn="l">
              <a:spcBef>
                <a:spcPts val="0"/>
              </a:spcBef>
              <a:spcAft>
                <a:spcPts val="0"/>
              </a:spcAft>
              <a:buNone/>
            </a:pPr>
            <a:r>
              <a:t/>
            </a:r>
            <a:endParaRPr/>
          </a:p>
        </p:txBody>
      </p:sp>
      <p:sp>
        <p:nvSpPr>
          <p:cNvPr id="156" name="Google Shape;156;g37871bcda5c_0_7"/>
          <p:cNvSpPr txBox="1"/>
          <p:nvPr>
            <p:ph idx="1" type="body"/>
          </p:nvPr>
        </p:nvSpPr>
        <p:spPr>
          <a:xfrm>
            <a:off x="235077" y="841247"/>
            <a:ext cx="8674200" cy="53034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Font typeface="Times New Roman"/>
              <a:buChar char="•"/>
            </a:pPr>
            <a:r>
              <a:rPr lang="en-US">
                <a:latin typeface="Times New Roman"/>
                <a:ea typeface="Times New Roman"/>
                <a:cs typeface="Times New Roman"/>
                <a:sym typeface="Times New Roman"/>
              </a:rPr>
              <a:t>Qua thực </a:t>
            </a:r>
            <a:r>
              <a:rPr lang="en-US">
                <a:latin typeface="Times New Roman"/>
                <a:ea typeface="Times New Roman"/>
                <a:cs typeface="Times New Roman"/>
                <a:sym typeface="Times New Roman"/>
              </a:rPr>
              <a:t>nghiệm</a:t>
            </a:r>
            <a:r>
              <a:rPr lang="en-US">
                <a:latin typeface="Times New Roman"/>
                <a:ea typeface="Times New Roman"/>
                <a:cs typeface="Times New Roman"/>
                <a:sym typeface="Times New Roman"/>
              </a:rPr>
              <a:t> chúng tôi </a:t>
            </a:r>
            <a:r>
              <a:rPr lang="en-US">
                <a:latin typeface="Times New Roman"/>
                <a:ea typeface="Times New Roman"/>
                <a:cs typeface="Times New Roman"/>
                <a:sym typeface="Times New Roman"/>
              </a:rPr>
              <a:t>nhận thấy rằng </a:t>
            </a:r>
            <a:endParaRPr>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US">
                <a:latin typeface="Times New Roman"/>
                <a:ea typeface="Times New Roman"/>
                <a:cs typeface="Times New Roman"/>
                <a:sym typeface="Times New Roman"/>
              </a:rPr>
              <a:t>Mỗi mẫu dữ liệu đều chứa những mối quan hệ toàn cục và cục bộ, những mối quan hệ này ức chế lẫn nhau khiến cho việc phân biệt các mẫu với nhau trở nên khó khăn.</a:t>
            </a:r>
            <a:endParaRPr>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US">
                <a:latin typeface="Times New Roman"/>
                <a:ea typeface="Times New Roman"/>
                <a:cs typeface="Times New Roman"/>
                <a:sym typeface="Times New Roman"/>
              </a:rPr>
              <a:t>Nếu tập trung xử lý các mối quan hệ toàn cục thì việc hội tụ các trọng số mô hình gặp nhiều khó khăn và đòi hỏi nguồn lực tính toán rất lớn</a:t>
            </a:r>
            <a:endParaRPr>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US">
                <a:latin typeface="Times New Roman"/>
                <a:ea typeface="Times New Roman"/>
                <a:cs typeface="Times New Roman"/>
                <a:sym typeface="Times New Roman"/>
              </a:rPr>
              <a:t>Nếu tập trung xử lý các mối quan hệ cục bộ thì xảy ra tình trạng quá khớp trên những mẫu được dùng làm huấn luyện và các dự báo trên các mẫu không được huấn luyện hầu như không đạt yêu cầu.</a:t>
            </a:r>
            <a:endParaRPr>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US">
                <a:latin typeface="Times New Roman"/>
                <a:ea typeface="Times New Roman"/>
                <a:cs typeface="Times New Roman"/>
                <a:sym typeface="Times New Roman"/>
              </a:rPr>
              <a:t>Do đó đặt ra yêu cầu phải tách việc xử lý quan hệ toàn cục và quan hệ cục bộ ra làm 2 bước.</a:t>
            </a:r>
            <a:endParaRPr>
              <a:latin typeface="Times New Roman"/>
              <a:ea typeface="Times New Roman"/>
              <a:cs typeface="Times New Roman"/>
              <a:sym typeface="Times New Roman"/>
            </a:endParaRPr>
          </a:p>
          <a:p>
            <a:pPr indent="-355600" lvl="2" marL="1371600" rtl="0" algn="l">
              <a:spcBef>
                <a:spcPts val="0"/>
              </a:spcBef>
              <a:spcAft>
                <a:spcPts val="0"/>
              </a:spcAft>
              <a:buSzPts val="2000"/>
              <a:buFont typeface="Times New Roman"/>
              <a:buChar char="•"/>
            </a:pPr>
            <a:r>
              <a:rPr lang="en-US">
                <a:latin typeface="Times New Roman"/>
                <a:ea typeface="Times New Roman"/>
                <a:cs typeface="Times New Roman"/>
                <a:sym typeface="Times New Roman"/>
              </a:rPr>
              <a:t>Bước 1: xử lý quan hệ toàn cục</a:t>
            </a:r>
            <a:endParaRPr>
              <a:latin typeface="Times New Roman"/>
              <a:ea typeface="Times New Roman"/>
              <a:cs typeface="Times New Roman"/>
              <a:sym typeface="Times New Roman"/>
            </a:endParaRPr>
          </a:p>
          <a:p>
            <a:pPr indent="-355600" lvl="2" marL="1371600" rtl="0" algn="l">
              <a:spcBef>
                <a:spcPts val="0"/>
              </a:spcBef>
              <a:spcAft>
                <a:spcPts val="0"/>
              </a:spcAft>
              <a:buSzPts val="2000"/>
              <a:buFont typeface="Times New Roman"/>
              <a:buChar char="•"/>
            </a:pPr>
            <a:r>
              <a:rPr lang="en-US">
                <a:latin typeface="Times New Roman"/>
                <a:ea typeface="Times New Roman"/>
                <a:cs typeface="Times New Roman"/>
                <a:sym typeface="Times New Roman"/>
              </a:rPr>
              <a:t>Bước 2: xử lý quan hệ cục bộ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7871bcda5c_0_34"/>
          <p:cNvSpPr txBox="1"/>
          <p:nvPr>
            <p:ph idx="12" type="sldNum"/>
          </p:nvPr>
        </p:nvSpPr>
        <p:spPr>
          <a:xfrm>
            <a:off x="6867383" y="6572126"/>
            <a:ext cx="20574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
        <p:nvSpPr>
          <p:cNvPr id="163" name="Google Shape;163;g37871bcda5c_0_34"/>
          <p:cNvSpPr txBox="1"/>
          <p:nvPr>
            <p:ph type="title"/>
          </p:nvPr>
        </p:nvSpPr>
        <p:spPr>
          <a:xfrm>
            <a:off x="235077" y="78613"/>
            <a:ext cx="8673900" cy="451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0" lang="en-US">
                <a:latin typeface="Times New Roman"/>
                <a:ea typeface="Times New Roman"/>
                <a:cs typeface="Times New Roman"/>
                <a:sym typeface="Times New Roman"/>
              </a:rPr>
              <a:t>Vision Transformers - ViT</a:t>
            </a:r>
            <a:endParaRPr b="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164" name="Google Shape;164;g37871bcda5c_0_34"/>
          <p:cNvSpPr txBox="1"/>
          <p:nvPr>
            <p:ph idx="1" type="body"/>
          </p:nvPr>
        </p:nvSpPr>
        <p:spPr>
          <a:xfrm>
            <a:off x="235077" y="841247"/>
            <a:ext cx="8674200" cy="5303400"/>
          </a:xfrm>
          <a:prstGeom prst="rect">
            <a:avLst/>
          </a:prstGeom>
        </p:spPr>
        <p:txBody>
          <a:bodyPr anchorCtr="0" anchor="t" bIns="45700" lIns="91425" spcFirstLastPara="1" rIns="91425" wrap="square" tIns="45700">
            <a:noAutofit/>
          </a:bodyPr>
          <a:lstStyle/>
          <a:p>
            <a:pPr indent="-381000" lvl="0" marL="457200" rtl="0" algn="l">
              <a:spcBef>
                <a:spcPts val="500"/>
              </a:spcBef>
              <a:spcAft>
                <a:spcPts val="0"/>
              </a:spcAft>
              <a:buSzPts val="2400"/>
              <a:buFont typeface="Times New Roman"/>
              <a:buChar char="•"/>
            </a:pPr>
            <a:r>
              <a:rPr lang="en-US" sz="2400">
                <a:latin typeface="Times New Roman"/>
                <a:ea typeface="Times New Roman"/>
                <a:cs typeface="Times New Roman"/>
                <a:sym typeface="Times New Roman"/>
              </a:rPr>
              <a:t>Những cặp mẫu mà mô hình sử dụng ViT, với thời khoảng thời gian huấn luyện ngắn và số lượng nhỏ, không phân biệt được thì lại là đầu vào huấn luyện rất tốt cho mô hình CNN.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Nguyên do là những quan hệ toàn cục giữa các mảnh “patch” của mẫu không phát huy tác dụng phân biệt trên những cặp mẫu nói trên</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Trong khi đó CNN “mạng tích chập” lại có khả năng tìm ra những quan hệ cục bộ trong mẫu.</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Việc lọc ra những cặp mẫu điển hình phù hợp cho việc chỉ ra sự khác biệt cục bộ giữa chúng giúp CNN hoạt động hiệu quả hơn.  </a:t>
            </a:r>
            <a:endParaRPr sz="2400">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sz="2400">
                <a:latin typeface="Times New Roman"/>
                <a:ea typeface="Times New Roman"/>
                <a:cs typeface="Times New Roman"/>
                <a:sym typeface="Times New Roman"/>
              </a:rPr>
              <a:t>Từ đó rút ngắn thời gian và giảm chi phí huấn luyện mô hình cuối cùng.</a:t>
            </a:r>
            <a:endParaRPr>
              <a:latin typeface="Times New Roman"/>
              <a:ea typeface="Times New Roman"/>
              <a:cs typeface="Times New Roman"/>
              <a:sym typeface="Times New Roman"/>
            </a:endParaRPr>
          </a:p>
          <a:p>
            <a:pPr indent="-406400" lvl="0" marL="457200" rtl="0" algn="l">
              <a:spcBef>
                <a:spcPts val="0"/>
              </a:spcBef>
              <a:spcAft>
                <a:spcPts val="0"/>
              </a:spcAft>
              <a:buSzPts val="2800"/>
              <a:buFont typeface="Times New Roman"/>
              <a:buChar char="•"/>
            </a:pPr>
            <a:r>
              <a:rPr lang="en-US">
                <a:latin typeface="Times New Roman"/>
                <a:ea typeface="Times New Roman"/>
                <a:cs typeface="Times New Roman"/>
                <a:sym typeface="Times New Roman"/>
              </a:rPr>
              <a:t>Đường dẫn notebook mô hình ViT</a:t>
            </a:r>
            <a:endParaRPr>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US" u="sng">
                <a:solidFill>
                  <a:schemeClr val="hlink"/>
                </a:solidFill>
                <a:latin typeface="Times New Roman"/>
                <a:ea typeface="Times New Roman"/>
                <a:cs typeface="Times New Roman"/>
                <a:sym typeface="Times New Roman"/>
                <a:hlinkClick r:id="rId3"/>
              </a:rPr>
              <a:t>https://www.kaggle.com/code/lehoanglonglong/hust-gei-195-mid-16-88-8-80</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37871bcda5c_0_21"/>
          <p:cNvSpPr txBox="1"/>
          <p:nvPr>
            <p:ph idx="12" type="sldNum"/>
          </p:nvPr>
        </p:nvSpPr>
        <p:spPr>
          <a:xfrm>
            <a:off x="6867383" y="6572126"/>
            <a:ext cx="20574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1" name="Google Shape;171;g37871bcda5c_0_21"/>
          <p:cNvSpPr txBox="1"/>
          <p:nvPr>
            <p:ph type="title"/>
          </p:nvPr>
        </p:nvSpPr>
        <p:spPr>
          <a:xfrm>
            <a:off x="235077" y="78613"/>
            <a:ext cx="8673900" cy="451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0" lang="en-US"/>
              <a:t>Convolution Neural Network - CNN</a:t>
            </a:r>
            <a:endParaRPr b="0"/>
          </a:p>
          <a:p>
            <a:pPr indent="0" lvl="0" marL="0" rtl="0" algn="l">
              <a:spcBef>
                <a:spcPts val="0"/>
              </a:spcBef>
              <a:spcAft>
                <a:spcPts val="0"/>
              </a:spcAft>
              <a:buNone/>
            </a:pPr>
            <a:r>
              <a:t/>
            </a:r>
            <a:endParaRPr/>
          </a:p>
        </p:txBody>
      </p:sp>
      <p:sp>
        <p:nvSpPr>
          <p:cNvPr id="172" name="Google Shape;172;g37871bcda5c_0_21"/>
          <p:cNvSpPr txBox="1"/>
          <p:nvPr>
            <p:ph idx="1" type="body"/>
          </p:nvPr>
        </p:nvSpPr>
        <p:spPr>
          <a:xfrm>
            <a:off x="235077" y="841247"/>
            <a:ext cx="8674200" cy="53034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Font typeface="Times New Roman"/>
              <a:buChar char="•"/>
            </a:pPr>
            <a:r>
              <a:rPr lang="en-US">
                <a:latin typeface="Times New Roman"/>
                <a:ea typeface="Times New Roman"/>
                <a:cs typeface="Times New Roman"/>
                <a:sym typeface="Times New Roman"/>
              </a:rPr>
              <a:t>Kết quả huấn luyện cho góc nhìn 195</a:t>
            </a:r>
            <a:endParaRPr>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US">
                <a:latin typeface="Times New Roman"/>
                <a:ea typeface="Times New Roman"/>
                <a:cs typeface="Times New Roman"/>
                <a:sym typeface="Times New Roman"/>
              </a:rPr>
              <a:t>Notebook huấn luyện</a:t>
            </a:r>
            <a:endParaRPr>
              <a:latin typeface="Times New Roman"/>
              <a:ea typeface="Times New Roman"/>
              <a:cs typeface="Times New Roman"/>
              <a:sym typeface="Times New Roman"/>
            </a:endParaRPr>
          </a:p>
          <a:p>
            <a:pPr indent="-355600" lvl="2" marL="1371600" rtl="0" algn="l">
              <a:spcBef>
                <a:spcPts val="0"/>
              </a:spcBef>
              <a:spcAft>
                <a:spcPts val="0"/>
              </a:spcAft>
              <a:buSzPts val="2000"/>
              <a:buFont typeface="Times New Roman"/>
              <a:buChar char="•"/>
            </a:pPr>
            <a:r>
              <a:rPr lang="en-US" u="sng">
                <a:solidFill>
                  <a:schemeClr val="hlink"/>
                </a:solidFill>
                <a:latin typeface="Times New Roman"/>
                <a:ea typeface="Times New Roman"/>
                <a:cs typeface="Times New Roman"/>
                <a:sym typeface="Times New Roman"/>
                <a:hlinkClick r:id="rId3"/>
              </a:rPr>
              <a:t>https://www.kaggle.com/code/trua2112020/hust-cnn-gei-195-mid-16-88-8-80-v2c1-validation</a:t>
            </a:r>
            <a:r>
              <a:rPr lang="en-US">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US">
                <a:latin typeface="Times New Roman"/>
                <a:ea typeface="Times New Roman"/>
                <a:cs typeface="Times New Roman"/>
                <a:sym typeface="Times New Roman"/>
              </a:rPr>
              <a:t>Notebook kiểm tra trên các mẫu dùng cho huấn luyện</a:t>
            </a:r>
            <a:endParaRPr>
              <a:latin typeface="Times New Roman"/>
              <a:ea typeface="Times New Roman"/>
              <a:cs typeface="Times New Roman"/>
              <a:sym typeface="Times New Roman"/>
            </a:endParaRPr>
          </a:p>
          <a:p>
            <a:pPr indent="-355600" lvl="2" marL="1371600" rtl="0" algn="l">
              <a:spcBef>
                <a:spcPts val="0"/>
              </a:spcBef>
              <a:spcAft>
                <a:spcPts val="0"/>
              </a:spcAft>
              <a:buSzPts val="2000"/>
              <a:buFont typeface="Times New Roman"/>
              <a:buChar char="•"/>
            </a:pPr>
            <a:r>
              <a:rPr lang="en-US" u="sng">
                <a:solidFill>
                  <a:schemeClr val="hlink"/>
                </a:solidFill>
                <a:latin typeface="Times New Roman"/>
                <a:ea typeface="Times New Roman"/>
                <a:cs typeface="Times New Roman"/>
                <a:sym typeface="Times New Roman"/>
                <a:hlinkClick r:id="rId4"/>
              </a:rPr>
              <a:t>https://www.kaggle.com/code/lehoanglonglong/hust-gei-cnn-195-mid-16-8-test-1000-9000-val</a:t>
            </a:r>
            <a:endParaRPr>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US">
                <a:latin typeface="Times New Roman"/>
                <a:ea typeface="Times New Roman"/>
                <a:cs typeface="Times New Roman"/>
                <a:sym typeface="Times New Roman"/>
              </a:rPr>
              <a:t>Notebook kiểm tra trên các mẫu dùng cho kiểm thử</a:t>
            </a:r>
            <a:endParaRPr>
              <a:latin typeface="Times New Roman"/>
              <a:ea typeface="Times New Roman"/>
              <a:cs typeface="Times New Roman"/>
              <a:sym typeface="Times New Roman"/>
            </a:endParaRPr>
          </a:p>
          <a:p>
            <a:pPr indent="-355600" lvl="2" marL="1371600" rtl="0" algn="l">
              <a:spcBef>
                <a:spcPts val="0"/>
              </a:spcBef>
              <a:spcAft>
                <a:spcPts val="0"/>
              </a:spcAft>
              <a:buSzPts val="2000"/>
              <a:buFont typeface="Times New Roman"/>
              <a:buChar char="•"/>
            </a:pPr>
            <a:r>
              <a:rPr lang="en-US" u="sng">
                <a:solidFill>
                  <a:schemeClr val="hlink"/>
                </a:solidFill>
                <a:latin typeface="Times New Roman"/>
                <a:ea typeface="Times New Roman"/>
                <a:cs typeface="Times New Roman"/>
                <a:sym typeface="Times New Roman"/>
                <a:hlinkClick r:id="rId5"/>
              </a:rPr>
              <a:t>https://www.kaggle.com/code/lehoanglonglong/hust-gei-cnn-195-mid-16-8-test-0-1000-val</a:t>
            </a:r>
            <a:endParaRPr>
              <a:latin typeface="Times New Roman"/>
              <a:ea typeface="Times New Roman"/>
              <a:cs typeface="Times New Roman"/>
              <a:sym typeface="Times New Roman"/>
            </a:endParaRPr>
          </a:p>
          <a:p>
            <a:pPr indent="-355600" lvl="2" marL="1371600" rtl="0" algn="l">
              <a:spcBef>
                <a:spcPts val="0"/>
              </a:spcBef>
              <a:spcAft>
                <a:spcPts val="0"/>
              </a:spcAft>
              <a:buSzPts val="2000"/>
              <a:buFont typeface="Times New Roman"/>
              <a:buChar char="•"/>
            </a:pPr>
            <a:r>
              <a:rPr lang="en-US" u="sng">
                <a:solidFill>
                  <a:schemeClr val="hlink"/>
                </a:solidFill>
                <a:latin typeface="Times New Roman"/>
                <a:ea typeface="Times New Roman"/>
                <a:cs typeface="Times New Roman"/>
                <a:sym typeface="Times New Roman"/>
                <a:hlinkClick r:id="rId6"/>
              </a:rPr>
              <a:t>https://www.kaggle.com/code/lehoanglonglong/hust-gei-cnn-195-mid-16-8-test-0-600-val</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37871bcda5c_0_42"/>
          <p:cNvSpPr txBox="1"/>
          <p:nvPr>
            <p:ph idx="12" type="sldNum"/>
          </p:nvPr>
        </p:nvSpPr>
        <p:spPr>
          <a:xfrm>
            <a:off x="6867383" y="6572126"/>
            <a:ext cx="2057400" cy="3651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79" name="Google Shape;179;g37871bcda5c_0_42"/>
          <p:cNvSpPr txBox="1"/>
          <p:nvPr>
            <p:ph type="title"/>
          </p:nvPr>
        </p:nvSpPr>
        <p:spPr>
          <a:xfrm>
            <a:off x="235077" y="78613"/>
            <a:ext cx="8673900" cy="451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0" lang="en-US"/>
              <a:t>Convolution Neural Network - CNN</a:t>
            </a:r>
            <a:endParaRPr b="0"/>
          </a:p>
          <a:p>
            <a:pPr indent="0" lvl="0" marL="0" rtl="0" algn="l">
              <a:spcBef>
                <a:spcPts val="0"/>
              </a:spcBef>
              <a:spcAft>
                <a:spcPts val="0"/>
              </a:spcAft>
              <a:buNone/>
            </a:pPr>
            <a:r>
              <a:t/>
            </a:r>
            <a:endParaRPr/>
          </a:p>
        </p:txBody>
      </p:sp>
      <p:sp>
        <p:nvSpPr>
          <p:cNvPr id="180" name="Google Shape;180;g37871bcda5c_0_42"/>
          <p:cNvSpPr txBox="1"/>
          <p:nvPr>
            <p:ph idx="1" type="body"/>
          </p:nvPr>
        </p:nvSpPr>
        <p:spPr>
          <a:xfrm>
            <a:off x="235077" y="841247"/>
            <a:ext cx="8674200" cy="5303400"/>
          </a:xfrm>
          <a:prstGeom prst="rect">
            <a:avLst/>
          </a:prstGeom>
        </p:spPr>
        <p:txBody>
          <a:bodyPr anchorCtr="0" anchor="t" bIns="45700" lIns="91425" spcFirstLastPara="1" rIns="91425" wrap="square" tIns="45700">
            <a:noAutofit/>
          </a:bodyPr>
          <a:lstStyle/>
          <a:p>
            <a:pPr indent="-406400" lvl="0" marL="457200" rtl="0" algn="l">
              <a:spcBef>
                <a:spcPts val="1000"/>
              </a:spcBef>
              <a:spcAft>
                <a:spcPts val="0"/>
              </a:spcAft>
              <a:buSzPts val="2800"/>
              <a:buFont typeface="Times New Roman"/>
              <a:buChar char="•"/>
            </a:pPr>
            <a:r>
              <a:rPr lang="en-US">
                <a:latin typeface="Times New Roman"/>
                <a:ea typeface="Times New Roman"/>
                <a:cs typeface="Times New Roman"/>
                <a:sym typeface="Times New Roman"/>
              </a:rPr>
              <a:t>Kết quả huấn luyện cho góc nhìn 195</a:t>
            </a:r>
            <a:endParaRPr>
              <a:latin typeface="Times New Roman"/>
              <a:ea typeface="Times New Roman"/>
              <a:cs typeface="Times New Roman"/>
              <a:sym typeface="Times New Roman"/>
            </a:endParaRPr>
          </a:p>
          <a:p>
            <a:pPr indent="-381000" lvl="1" marL="914400" rtl="0" algn="l">
              <a:spcBef>
                <a:spcPts val="0"/>
              </a:spcBef>
              <a:spcAft>
                <a:spcPts val="0"/>
              </a:spcAft>
              <a:buSzPts val="2400"/>
              <a:buFont typeface="Times New Roman"/>
              <a:buChar char="•"/>
            </a:pPr>
            <a:r>
              <a:rPr lang="en-US">
                <a:latin typeface="Times New Roman"/>
                <a:ea typeface="Times New Roman"/>
                <a:cs typeface="Times New Roman"/>
                <a:sym typeface="Times New Roman"/>
              </a:rPr>
              <a:t>Tóm tắt kết quả</a:t>
            </a:r>
            <a:endParaRPr>
              <a:latin typeface="Times New Roman"/>
              <a:ea typeface="Times New Roman"/>
              <a:cs typeface="Times New Roman"/>
              <a:sym typeface="Times New Roman"/>
            </a:endParaRPr>
          </a:p>
          <a:p>
            <a:pPr indent="-355600" lvl="2" marL="1371600" rtl="0" algn="l">
              <a:spcBef>
                <a:spcPts val="0"/>
              </a:spcBef>
              <a:spcAft>
                <a:spcPts val="0"/>
              </a:spcAft>
              <a:buSzPts val="2000"/>
              <a:buFont typeface="Times New Roman"/>
              <a:buChar char="•"/>
            </a:pPr>
            <a:r>
              <a:rPr lang="en-US">
                <a:latin typeface="Times New Roman"/>
                <a:ea typeface="Times New Roman"/>
                <a:cs typeface="Times New Roman"/>
                <a:sym typeface="Times New Roman"/>
              </a:rPr>
              <a:t>Độ chính xác đạt: 93.49% trên nhóm mẫu dùng trong huấn luyện.</a:t>
            </a:r>
            <a:endParaRPr>
              <a:latin typeface="Times New Roman"/>
              <a:ea typeface="Times New Roman"/>
              <a:cs typeface="Times New Roman"/>
              <a:sym typeface="Times New Roman"/>
            </a:endParaRPr>
          </a:p>
          <a:p>
            <a:pPr indent="-355600" lvl="2" marL="1371600" rtl="0" algn="l">
              <a:spcBef>
                <a:spcPts val="0"/>
              </a:spcBef>
              <a:spcAft>
                <a:spcPts val="0"/>
              </a:spcAft>
              <a:buSzPts val="2000"/>
              <a:buFont typeface="Times New Roman"/>
              <a:buChar char="•"/>
            </a:pPr>
            <a:r>
              <a:rPr lang="en-US">
                <a:latin typeface="Times New Roman"/>
                <a:ea typeface="Times New Roman"/>
                <a:cs typeface="Times New Roman"/>
                <a:sym typeface="Times New Roman"/>
              </a:rPr>
              <a:t>Độ chính xác đạt 70.83% trên nhóm mẫu dùng trong kiểm thử.</a:t>
            </a:r>
            <a:endParaRPr>
              <a:latin typeface="Times New Roman"/>
              <a:ea typeface="Times New Roman"/>
              <a:cs typeface="Times New Roman"/>
              <a:sym typeface="Times New Roman"/>
            </a:endParaRPr>
          </a:p>
          <a:p>
            <a:pPr indent="-355600" lvl="2" marL="1371600" rtl="0" algn="l">
              <a:spcBef>
                <a:spcPts val="0"/>
              </a:spcBef>
              <a:spcAft>
                <a:spcPts val="0"/>
              </a:spcAft>
              <a:buSzPts val="2000"/>
              <a:buFont typeface="Times New Roman"/>
              <a:buChar char="•"/>
            </a:pPr>
            <a:r>
              <a:rPr lang="en-US">
                <a:latin typeface="Times New Roman"/>
                <a:ea typeface="Times New Roman"/>
                <a:cs typeface="Times New Roman"/>
                <a:sym typeface="Times New Roman"/>
              </a:rPr>
              <a:t>Kết quả t</a:t>
            </a:r>
            <a:r>
              <a:rPr lang="en-US">
                <a:latin typeface="Times New Roman"/>
                <a:ea typeface="Times New Roman"/>
                <a:cs typeface="Times New Roman"/>
                <a:sym typeface="Times New Roman"/>
              </a:rPr>
              <a:t>ương đối tốt </a:t>
            </a:r>
            <a:r>
              <a:rPr lang="en-US">
                <a:latin typeface="Times New Roman"/>
                <a:ea typeface="Times New Roman"/>
                <a:cs typeface="Times New Roman"/>
                <a:sym typeface="Times New Roman"/>
              </a:rPr>
              <a:t> so với kết quả trung b</a:t>
            </a:r>
            <a:r>
              <a:rPr lang="en-US">
                <a:latin typeface="Times New Roman"/>
                <a:ea typeface="Times New Roman"/>
                <a:cs typeface="Times New Roman"/>
                <a:sym typeface="Times New Roman"/>
              </a:rPr>
              <a:t>ình</a:t>
            </a:r>
            <a:r>
              <a:rPr lang="en-US">
                <a:latin typeface="Times New Roman"/>
                <a:ea typeface="Times New Roman"/>
                <a:cs typeface="Times New Roman"/>
                <a:sym typeface="Times New Roman"/>
              </a:rPr>
              <a:t> được dùng làm cơ sở t</a:t>
            </a:r>
            <a:r>
              <a:rPr lang="en-US">
                <a:latin typeface="Times New Roman"/>
                <a:ea typeface="Times New Roman"/>
                <a:cs typeface="Times New Roman"/>
                <a:sym typeface="Times New Roman"/>
              </a:rPr>
              <a:t>ừ</a:t>
            </a:r>
            <a:r>
              <a:rPr lang="en-US">
                <a:latin typeface="Times New Roman"/>
                <a:ea typeface="Times New Roman"/>
                <a:cs typeface="Times New Roman"/>
                <a:sym typeface="Times New Roman"/>
              </a:rPr>
              <a:t> bài báo “Multi-view large population gait dataset and its performance evaluation for cross-view gait recognition” </a:t>
            </a:r>
            <a:r>
              <a:rPr lang="en-US" u="sng">
                <a:solidFill>
                  <a:schemeClr val="hlink"/>
                </a:solidFill>
                <a:latin typeface="Times New Roman"/>
                <a:ea typeface="Times New Roman"/>
                <a:cs typeface="Times New Roman"/>
                <a:sym typeface="Times New Roman"/>
                <a:hlinkClick r:id="rId3"/>
              </a:rPr>
              <a:t>https://ipsjcva.springeropen.com/articles/10.1186/s41074-018-0039-6</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86" name="Google Shape;186;p1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b="0" lang="en-US"/>
              <a:t>Mixture of Expert - MoE</a:t>
            </a:r>
            <a:endParaRPr b="0"/>
          </a:p>
        </p:txBody>
      </p:sp>
      <p:sp>
        <p:nvSpPr>
          <p:cNvPr id="187" name="Google Shape;187;p14"/>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Chúng tôi nhận thấy</a:t>
            </a:r>
            <a:endParaRPr>
              <a:latin typeface="Times New Roman"/>
              <a:ea typeface="Times New Roman"/>
              <a:cs typeface="Times New Roman"/>
              <a:sym typeface="Times New Roman"/>
            </a:endParaRPr>
          </a:p>
          <a:p>
            <a:pPr indent="-254000" lvl="1" marL="685800" rtl="0" algn="l">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Nếu chỉ dựa vào 1 góc nhìn thì độ chính xác chỉ đạt khoảng 70% do số lận cận được cho phép chỉ là 1. Mỗi mẫu có 1 mẫu cùng loại làm đối chứng.</a:t>
            </a:r>
            <a:endParaRPr>
              <a:latin typeface="Times New Roman"/>
              <a:ea typeface="Times New Roman"/>
              <a:cs typeface="Times New Roman"/>
              <a:sym typeface="Times New Roman"/>
            </a:endParaRPr>
          </a:p>
          <a:p>
            <a:pPr indent="-254000" lvl="1" marL="685800" rtl="0" algn="l">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Nếu chúng ta sử dụng 2 góc nhìn thì số đối chứng cho 1 mẫu 2 góc nhìn sẽ là 3 mẫu 2 góc nhìn. Việc tăng số đối chứng sẽ giúp giảm yêu cầu tính toán nhằm tuyệt đối hóa khoảng cách giữa các mẫu cùng định danh khi so sánh với khoảng cách giữa các  mẫu không cùng </a:t>
            </a:r>
            <a:r>
              <a:rPr lang="en-US">
                <a:latin typeface="Times New Roman"/>
                <a:ea typeface="Times New Roman"/>
                <a:cs typeface="Times New Roman"/>
                <a:sym typeface="Times New Roman"/>
              </a:rPr>
              <a:t>định danh</a:t>
            </a:r>
            <a:r>
              <a:rPr lang="en-US">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254000" lvl="1" marL="685800" rtl="0" algn="l">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Ngoài ra việc sử dụng đa góc nhìn sẽ giúp mô hình của từng góc nhìn thay thể cho nhau trong quá trình nhận diện, do vùng dữ liệu mà mô hình tại  góc nhìn 195 nhận diện không đúng thi mô hình tại góc nhìn 210 nhận diện đúng.</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37871bcda5c_0_50"/>
          <p:cNvSpPr txBox="1"/>
          <p:nvPr>
            <p:ph idx="12" type="sldNum"/>
          </p:nvPr>
        </p:nvSpPr>
        <p:spPr>
          <a:xfrm>
            <a:off x="6867383" y="6572126"/>
            <a:ext cx="20574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93" name="Google Shape;193;g37871bcda5c_0_50"/>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b="0" lang="en-US"/>
              <a:t>Mixture of Expert - MoE</a:t>
            </a:r>
            <a:endParaRPr b="0"/>
          </a:p>
        </p:txBody>
      </p:sp>
      <p:sp>
        <p:nvSpPr>
          <p:cNvPr id="194" name="Google Shape;194;g37871bcda5c_0_50"/>
          <p:cNvSpPr txBox="1"/>
          <p:nvPr>
            <p:ph idx="1" type="body"/>
          </p:nvPr>
        </p:nvSpPr>
        <p:spPr>
          <a:xfrm>
            <a:off x="235077" y="841247"/>
            <a:ext cx="8674200" cy="530340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Hiện tại chúng tôi đang tối ưu hóa mô hình cho góc nhìn 210, nên chưa thể xây dựng mô hình MoE.</a:t>
            </a:r>
            <a:endParaRPr>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37871bcda5c_0_56"/>
          <p:cNvSpPr txBox="1"/>
          <p:nvPr>
            <p:ph idx="12" type="sldNum"/>
          </p:nvPr>
        </p:nvSpPr>
        <p:spPr>
          <a:xfrm>
            <a:off x="6867383" y="6572126"/>
            <a:ext cx="20574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0" name="Google Shape;200;g37871bcda5c_0_56"/>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b="0" lang="en-US">
                <a:latin typeface="Times New Roman"/>
                <a:ea typeface="Times New Roman"/>
                <a:cs typeface="Times New Roman"/>
                <a:sym typeface="Times New Roman"/>
              </a:rPr>
              <a:t>Quy trình giải quyết bài toán</a:t>
            </a:r>
            <a:endParaRPr b="0">
              <a:latin typeface="Times New Roman"/>
              <a:ea typeface="Times New Roman"/>
              <a:cs typeface="Times New Roman"/>
              <a:sym typeface="Times New Roman"/>
            </a:endParaRPr>
          </a:p>
        </p:txBody>
      </p:sp>
      <p:sp>
        <p:nvSpPr>
          <p:cNvPr id="201" name="Google Shape;201;g37871bcda5c_0_56"/>
          <p:cNvSpPr txBox="1"/>
          <p:nvPr>
            <p:ph idx="1" type="body"/>
          </p:nvPr>
        </p:nvSpPr>
        <p:spPr>
          <a:xfrm>
            <a:off x="235077" y="841247"/>
            <a:ext cx="8674200" cy="53034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Times New Roman"/>
              <a:buChar char="•"/>
            </a:pPr>
            <a:r>
              <a:rPr lang="en-US">
                <a:latin typeface="Times New Roman"/>
                <a:ea typeface="Times New Roman"/>
                <a:cs typeface="Times New Roman"/>
                <a:sym typeface="Times New Roman"/>
              </a:rPr>
              <a:t>Làm sạch dữ liệu đầu vào, chọn dữ liệu có độ phân biệt tự thân cao nhất</a:t>
            </a:r>
            <a:endParaRPr>
              <a:latin typeface="Times New Roman"/>
              <a:ea typeface="Times New Roman"/>
              <a:cs typeface="Times New Roman"/>
              <a:sym typeface="Times New Roman"/>
            </a:endParaRPr>
          </a:p>
          <a:p>
            <a:pPr indent="-381000" lvl="1" marL="91440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Như đã mô tả ở trang 6, nếu chúng ta sử dụng ảnh gốc làm đầu vào huấn luyện thì sẽ gặp phải 2 vấn đề</a:t>
            </a:r>
            <a:endParaRPr>
              <a:latin typeface="Times New Roman"/>
              <a:ea typeface="Times New Roman"/>
              <a:cs typeface="Times New Roman"/>
              <a:sym typeface="Times New Roman"/>
            </a:endParaRPr>
          </a:p>
          <a:p>
            <a:pPr indent="-355600" lvl="2" marL="1371600" rtl="0" algn="l">
              <a:lnSpc>
                <a:spcPct val="90000"/>
              </a:lnSpc>
              <a:spcBef>
                <a:spcPts val="0"/>
              </a:spcBef>
              <a:spcAft>
                <a:spcPts val="0"/>
              </a:spcAft>
              <a:buSzPts val="2000"/>
              <a:buFont typeface="Times New Roman"/>
              <a:buChar char="•"/>
            </a:pPr>
            <a:r>
              <a:rPr lang="en-US">
                <a:latin typeface="Times New Roman"/>
                <a:ea typeface="Times New Roman"/>
                <a:cs typeface="Times New Roman"/>
                <a:sym typeface="Times New Roman"/>
              </a:rPr>
              <a:t>Dữ liệu chứa nhiều nhiễu dẫn đến khả năng phân biệt thấp</a:t>
            </a:r>
            <a:endParaRPr>
              <a:latin typeface="Times New Roman"/>
              <a:ea typeface="Times New Roman"/>
              <a:cs typeface="Times New Roman"/>
              <a:sym typeface="Times New Roman"/>
            </a:endParaRPr>
          </a:p>
          <a:p>
            <a:pPr indent="-355600" lvl="2" marL="1371600" rtl="0" algn="l">
              <a:lnSpc>
                <a:spcPct val="90000"/>
              </a:lnSpc>
              <a:spcBef>
                <a:spcPts val="0"/>
              </a:spcBef>
              <a:spcAft>
                <a:spcPts val="0"/>
              </a:spcAft>
              <a:buSzPts val="2000"/>
              <a:buFont typeface="Times New Roman"/>
              <a:buChar char="•"/>
            </a:pPr>
            <a:r>
              <a:rPr lang="en-US">
                <a:latin typeface="Times New Roman"/>
                <a:ea typeface="Times New Roman"/>
                <a:cs typeface="Times New Roman"/>
                <a:sym typeface="Times New Roman"/>
              </a:rPr>
              <a:t>Dữ liệu có kích cỡ lớn 128x88 làm tăng thời gian tính toán</a:t>
            </a:r>
            <a:endParaRPr>
              <a:latin typeface="Times New Roman"/>
              <a:ea typeface="Times New Roman"/>
              <a:cs typeface="Times New Roman"/>
              <a:sym typeface="Times New Roman"/>
            </a:endParaRPr>
          </a:p>
          <a:p>
            <a:pPr indent="-381000" lvl="1" marL="91440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Chúng tôi đã tiến hành thử nghiệm để tìm ra vùng nào của ảnh đầu vào có tỉ lệ phân biệt cao nhất </a:t>
            </a:r>
            <a:endParaRPr>
              <a:latin typeface="Times New Roman"/>
              <a:ea typeface="Times New Roman"/>
              <a:cs typeface="Times New Roman"/>
              <a:sym typeface="Times New Roman"/>
            </a:endParaRPr>
          </a:p>
          <a:p>
            <a:pPr indent="-355600" lvl="2" marL="1371600" rtl="0" algn="l">
              <a:lnSpc>
                <a:spcPct val="90000"/>
              </a:lnSpc>
              <a:spcBef>
                <a:spcPts val="0"/>
              </a:spcBef>
              <a:spcAft>
                <a:spcPts val="0"/>
              </a:spcAft>
              <a:buSzPts val="2000"/>
              <a:buFont typeface="Times New Roman"/>
              <a:buChar char="•"/>
            </a:pPr>
            <a:r>
              <a:rPr lang="en-US" u="sng">
                <a:solidFill>
                  <a:schemeClr val="hlink"/>
                </a:solidFill>
                <a:latin typeface="Times New Roman"/>
                <a:ea typeface="Times New Roman"/>
                <a:cs typeface="Times New Roman"/>
                <a:sym typeface="Times New Roman"/>
                <a:hlinkClick r:id="rId3"/>
              </a:rPr>
              <a:t>https://docs.google.com/spreadsheets/d/195daO6fpCHtvqrkCgBhl7wwVFgPmYSF6mcbzHIKDh9o/edit?usp=sharing</a:t>
            </a:r>
            <a:endParaRPr>
              <a:latin typeface="Times New Roman"/>
              <a:ea typeface="Times New Roman"/>
              <a:cs typeface="Times New Roman"/>
              <a:sym typeface="Times New Roman"/>
            </a:endParaRPr>
          </a:p>
          <a:p>
            <a:pPr indent="-381000" lvl="1" marL="91440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Việc này đáp ứng được 2 mục đích</a:t>
            </a:r>
            <a:endParaRPr>
              <a:latin typeface="Times New Roman"/>
              <a:ea typeface="Times New Roman"/>
              <a:cs typeface="Times New Roman"/>
              <a:sym typeface="Times New Roman"/>
            </a:endParaRPr>
          </a:p>
          <a:p>
            <a:pPr indent="-355600" lvl="2" marL="1371600" rtl="0" algn="l">
              <a:lnSpc>
                <a:spcPct val="90000"/>
              </a:lnSpc>
              <a:spcBef>
                <a:spcPts val="0"/>
              </a:spcBef>
              <a:spcAft>
                <a:spcPts val="0"/>
              </a:spcAft>
              <a:buSzPts val="2000"/>
              <a:buFont typeface="Times New Roman"/>
              <a:buChar char="•"/>
            </a:pPr>
            <a:r>
              <a:rPr lang="en-US">
                <a:latin typeface="Times New Roman"/>
                <a:ea typeface="Times New Roman"/>
                <a:cs typeface="Times New Roman"/>
                <a:sym typeface="Times New Roman"/>
              </a:rPr>
              <a:t>Loại bỏ nhiễu và tăng </a:t>
            </a:r>
            <a:r>
              <a:rPr lang="en-US">
                <a:latin typeface="Times New Roman"/>
                <a:ea typeface="Times New Roman"/>
                <a:cs typeface="Times New Roman"/>
                <a:sym typeface="Times New Roman"/>
              </a:rPr>
              <a:t>khả</a:t>
            </a:r>
            <a:r>
              <a:rPr lang="en-US">
                <a:latin typeface="Times New Roman"/>
                <a:ea typeface="Times New Roman"/>
                <a:cs typeface="Times New Roman"/>
                <a:sym typeface="Times New Roman"/>
              </a:rPr>
              <a:t> năng phân biệt giữa các mẫu của mô hình. </a:t>
            </a:r>
            <a:endParaRPr>
              <a:latin typeface="Times New Roman"/>
              <a:ea typeface="Times New Roman"/>
              <a:cs typeface="Times New Roman"/>
              <a:sym typeface="Times New Roman"/>
            </a:endParaRPr>
          </a:p>
          <a:p>
            <a:pPr indent="-355600" lvl="2" marL="1371600" rtl="0" algn="l">
              <a:lnSpc>
                <a:spcPct val="90000"/>
              </a:lnSpc>
              <a:spcBef>
                <a:spcPts val="0"/>
              </a:spcBef>
              <a:spcAft>
                <a:spcPts val="0"/>
              </a:spcAft>
              <a:buSzPts val="2000"/>
              <a:buFont typeface="Times New Roman"/>
              <a:buChar char="•"/>
            </a:pPr>
            <a:r>
              <a:rPr lang="en-US">
                <a:latin typeface="Times New Roman"/>
                <a:ea typeface="Times New Roman"/>
                <a:cs typeface="Times New Roman"/>
                <a:sym typeface="Times New Roman"/>
              </a:rPr>
              <a:t>Giảm lượng dữ liệu cần dùng cho tính toán</a:t>
            </a:r>
            <a:endParaRPr>
              <a:latin typeface="Times New Roman"/>
              <a:ea typeface="Times New Roman"/>
              <a:cs typeface="Times New Roman"/>
              <a:sym typeface="Times New Roman"/>
            </a:endParaRPr>
          </a:p>
          <a:p>
            <a:pPr indent="-381000" lvl="1" marL="91440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Chúng tôi nhận thấy rằng cần đứng tại vị trí của mô hình để quan sát mẫu vật, không đứng tại vị trí của con người để quan sát mẫu vật.   </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37871bcda5c_0_64"/>
          <p:cNvSpPr txBox="1"/>
          <p:nvPr>
            <p:ph idx="12" type="sldNum"/>
          </p:nvPr>
        </p:nvSpPr>
        <p:spPr>
          <a:xfrm>
            <a:off x="6867383" y="6572126"/>
            <a:ext cx="20574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7" name="Google Shape;207;g37871bcda5c_0_64"/>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b="0" lang="en-US">
                <a:latin typeface="Times New Roman"/>
                <a:ea typeface="Times New Roman"/>
                <a:cs typeface="Times New Roman"/>
                <a:sym typeface="Times New Roman"/>
              </a:rPr>
              <a:t>Quy trình giải quyết bài toán</a:t>
            </a:r>
            <a:endParaRPr b="0">
              <a:latin typeface="Times New Roman"/>
              <a:ea typeface="Times New Roman"/>
              <a:cs typeface="Times New Roman"/>
              <a:sym typeface="Times New Roman"/>
            </a:endParaRPr>
          </a:p>
        </p:txBody>
      </p:sp>
      <p:sp>
        <p:nvSpPr>
          <p:cNvPr id="208" name="Google Shape;208;g37871bcda5c_0_64"/>
          <p:cNvSpPr txBox="1"/>
          <p:nvPr>
            <p:ph idx="1" type="body"/>
          </p:nvPr>
        </p:nvSpPr>
        <p:spPr>
          <a:xfrm>
            <a:off x="235077" y="841247"/>
            <a:ext cx="8674200" cy="5303400"/>
          </a:xfrm>
          <a:prstGeom prst="rect">
            <a:avLst/>
          </a:prstGeom>
          <a:noFill/>
          <a:ln>
            <a:noFill/>
          </a:ln>
        </p:spPr>
        <p:txBody>
          <a:bodyPr anchorCtr="0" anchor="t" bIns="45700" lIns="91425" spcFirstLastPara="1" rIns="91425" wrap="square" tIns="45700">
            <a:noAutofit/>
          </a:bodyPr>
          <a:lstStyle/>
          <a:p>
            <a:pPr indent="-381000" lvl="1" marL="914400" rtl="0" algn="l">
              <a:lnSpc>
                <a:spcPct val="90000"/>
              </a:lnSpc>
              <a:spcBef>
                <a:spcPts val="1000"/>
              </a:spcBef>
              <a:spcAft>
                <a:spcPts val="0"/>
              </a:spcAft>
              <a:buSzPts val="2400"/>
              <a:buFont typeface="Times New Roman"/>
              <a:buChar char="•"/>
            </a:pPr>
            <a:r>
              <a:rPr lang="en-US">
                <a:latin typeface="Times New Roman"/>
                <a:ea typeface="Times New Roman"/>
                <a:cs typeface="Times New Roman"/>
                <a:sym typeface="Times New Roman"/>
              </a:rPr>
              <a:t>Qua quá trình tính toán chúng tôi nhận thấy phân vùng 16:88 8:80 cho kết quả phân biệt cao nhất.</a:t>
            </a:r>
            <a:endParaRPr>
              <a:latin typeface="Times New Roman"/>
              <a:ea typeface="Times New Roman"/>
              <a:cs typeface="Times New Roman"/>
              <a:sym typeface="Times New Roman"/>
            </a:endParaRPr>
          </a:p>
          <a:p>
            <a:pPr indent="-381000" lvl="1" marL="91440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Bảng kết quả tính toán</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a:latin typeface="Times New Roman"/>
              <a:ea typeface="Times New Roman"/>
              <a:cs typeface="Times New Roman"/>
              <a:sym typeface="Times New Roman"/>
            </a:endParaRPr>
          </a:p>
        </p:txBody>
      </p:sp>
      <p:pic>
        <p:nvPicPr>
          <p:cNvPr id="209" name="Google Shape;209;g37871bcda5c_0_64"/>
          <p:cNvPicPr preferRelativeResize="0"/>
          <p:nvPr/>
        </p:nvPicPr>
        <p:blipFill>
          <a:blip r:embed="rId3">
            <a:alphaModFix/>
          </a:blip>
          <a:stretch>
            <a:fillRect/>
          </a:stretch>
        </p:blipFill>
        <p:spPr>
          <a:xfrm>
            <a:off x="235075" y="2319100"/>
            <a:ext cx="8397876" cy="3399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txBox="1"/>
          <p:nvPr>
            <p:ph type="title"/>
          </p:nvPr>
        </p:nvSpPr>
        <p:spPr>
          <a:xfrm>
            <a:off x="2380488" y="2365248"/>
            <a:ext cx="4383024" cy="2127504"/>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800"/>
              <a:buFont typeface="Lato"/>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7871bcda5c_0_76"/>
          <p:cNvSpPr txBox="1"/>
          <p:nvPr>
            <p:ph idx="12" type="sldNum"/>
          </p:nvPr>
        </p:nvSpPr>
        <p:spPr>
          <a:xfrm>
            <a:off x="6867383" y="6572126"/>
            <a:ext cx="20574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5" name="Google Shape;215;g37871bcda5c_0_76"/>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b="0" lang="en-US">
                <a:latin typeface="Times New Roman"/>
                <a:ea typeface="Times New Roman"/>
                <a:cs typeface="Times New Roman"/>
                <a:sym typeface="Times New Roman"/>
              </a:rPr>
              <a:t>Quy trình giải quyết bài toán</a:t>
            </a:r>
            <a:endParaRPr b="0">
              <a:latin typeface="Times New Roman"/>
              <a:ea typeface="Times New Roman"/>
              <a:cs typeface="Times New Roman"/>
              <a:sym typeface="Times New Roman"/>
            </a:endParaRPr>
          </a:p>
        </p:txBody>
      </p:sp>
      <p:sp>
        <p:nvSpPr>
          <p:cNvPr id="216" name="Google Shape;216;g37871bcda5c_0_76"/>
          <p:cNvSpPr txBox="1"/>
          <p:nvPr>
            <p:ph idx="1" type="body"/>
          </p:nvPr>
        </p:nvSpPr>
        <p:spPr>
          <a:xfrm>
            <a:off x="235077" y="841247"/>
            <a:ext cx="8674200" cy="5303400"/>
          </a:xfrm>
          <a:prstGeom prst="rect">
            <a:avLst/>
          </a:prstGeom>
          <a:noFill/>
          <a:ln>
            <a:noFill/>
          </a:ln>
        </p:spPr>
        <p:txBody>
          <a:bodyPr anchorCtr="0" anchor="t" bIns="45700" lIns="91425" spcFirstLastPara="1" rIns="91425" wrap="square" tIns="45700">
            <a:noAutofit/>
          </a:bodyPr>
          <a:lstStyle/>
          <a:p>
            <a:pPr indent="-381000" lvl="1" marL="914400" rtl="0" algn="l">
              <a:lnSpc>
                <a:spcPct val="90000"/>
              </a:lnSpc>
              <a:spcBef>
                <a:spcPts val="1000"/>
              </a:spcBef>
              <a:spcAft>
                <a:spcPts val="0"/>
              </a:spcAft>
              <a:buSzPts val="2400"/>
              <a:buFont typeface="Times New Roman"/>
              <a:buChar char="•"/>
            </a:pPr>
            <a:r>
              <a:rPr lang="en-US">
                <a:latin typeface="Times New Roman"/>
                <a:ea typeface="Times New Roman"/>
                <a:cs typeface="Times New Roman"/>
                <a:sym typeface="Times New Roman"/>
              </a:rPr>
              <a:t>Chúng tôi nhận thấy rằng</a:t>
            </a:r>
            <a:endParaRPr>
              <a:latin typeface="Times New Roman"/>
              <a:ea typeface="Times New Roman"/>
              <a:cs typeface="Times New Roman"/>
              <a:sym typeface="Times New Roman"/>
            </a:endParaRPr>
          </a:p>
          <a:p>
            <a:pPr indent="-355600" lvl="2" marL="1371600" rtl="0" algn="l">
              <a:lnSpc>
                <a:spcPct val="90000"/>
              </a:lnSpc>
              <a:spcBef>
                <a:spcPts val="0"/>
              </a:spcBef>
              <a:spcAft>
                <a:spcPts val="0"/>
              </a:spcAft>
              <a:buSzPts val="2000"/>
              <a:buFont typeface="Times New Roman"/>
              <a:buChar char="•"/>
            </a:pPr>
            <a:r>
              <a:rPr lang="en-US">
                <a:latin typeface="Times New Roman"/>
                <a:ea typeface="Times New Roman"/>
                <a:cs typeface="Times New Roman"/>
                <a:sym typeface="Times New Roman"/>
              </a:rPr>
              <a:t>Phân vùng đầu của các mẫu có cùng định danh có phân phối khác nhau </a:t>
            </a:r>
            <a:endParaRPr>
              <a:latin typeface="Times New Roman"/>
              <a:ea typeface="Times New Roman"/>
              <a:cs typeface="Times New Roman"/>
              <a:sym typeface="Times New Roman"/>
            </a:endParaRPr>
          </a:p>
          <a:p>
            <a:pPr indent="-355600" lvl="2" marL="1371600" rtl="0" algn="l">
              <a:lnSpc>
                <a:spcPct val="90000"/>
              </a:lnSpc>
              <a:spcBef>
                <a:spcPts val="0"/>
              </a:spcBef>
              <a:spcAft>
                <a:spcPts val="0"/>
              </a:spcAft>
              <a:buSzPts val="2000"/>
              <a:buFont typeface="Times New Roman"/>
              <a:buChar char="•"/>
            </a:pPr>
            <a:r>
              <a:rPr lang="en-US">
                <a:latin typeface="Times New Roman"/>
                <a:ea typeface="Times New Roman"/>
                <a:cs typeface="Times New Roman"/>
                <a:sym typeface="Times New Roman"/>
              </a:rPr>
              <a:t>Phân vùng chân của tất cả các mẫu khác định danh lại gần như quá giống nhau</a:t>
            </a:r>
            <a:endParaRPr>
              <a:latin typeface="Times New Roman"/>
              <a:ea typeface="Times New Roman"/>
              <a:cs typeface="Times New Roman"/>
              <a:sym typeface="Times New Roman"/>
            </a:endParaRPr>
          </a:p>
          <a:p>
            <a:pPr indent="-355600" lvl="2" marL="1371600" rtl="0" algn="l">
              <a:lnSpc>
                <a:spcPct val="90000"/>
              </a:lnSpc>
              <a:spcBef>
                <a:spcPts val="0"/>
              </a:spcBef>
              <a:spcAft>
                <a:spcPts val="0"/>
              </a:spcAft>
              <a:buSzPts val="2000"/>
              <a:buFont typeface="Times New Roman"/>
              <a:buChar char="•"/>
            </a:pPr>
            <a:r>
              <a:rPr lang="en-US">
                <a:latin typeface="Times New Roman"/>
                <a:ea typeface="Times New Roman"/>
                <a:cs typeface="Times New Roman"/>
                <a:sym typeface="Times New Roman"/>
              </a:rPr>
              <a:t>Notebook tính khả năng phân biệt của phân vùng chân và đầu</a:t>
            </a:r>
            <a:endParaRPr>
              <a:latin typeface="Times New Roman"/>
              <a:ea typeface="Times New Roman"/>
              <a:cs typeface="Times New Roman"/>
              <a:sym typeface="Times New Roman"/>
            </a:endParaRPr>
          </a:p>
          <a:p>
            <a:pPr indent="-342900" lvl="3" marL="1828800" rtl="0" algn="l">
              <a:lnSpc>
                <a:spcPct val="90000"/>
              </a:lnSpc>
              <a:spcBef>
                <a:spcPts val="0"/>
              </a:spcBef>
              <a:spcAft>
                <a:spcPts val="0"/>
              </a:spcAft>
              <a:buSzPts val="1800"/>
              <a:buFont typeface="Times New Roman"/>
              <a:buChar char="•"/>
            </a:pPr>
            <a:r>
              <a:rPr lang="en-US" u="sng">
                <a:solidFill>
                  <a:schemeClr val="hlink"/>
                </a:solidFill>
                <a:latin typeface="Times New Roman"/>
                <a:ea typeface="Times New Roman"/>
                <a:cs typeface="Times New Roman"/>
                <a:sym typeface="Times New Roman"/>
                <a:hlinkClick r:id="rId3"/>
              </a:rPr>
              <a:t>https://www.kaggle.com/code/lehoanglonglong/hust-gei-90-split-top-bottom-part</a:t>
            </a:r>
            <a:endParaRPr>
              <a:latin typeface="Times New Roman"/>
              <a:ea typeface="Times New Roman"/>
              <a:cs typeface="Times New Roman"/>
              <a:sym typeface="Times New Roman"/>
            </a:endParaRPr>
          </a:p>
          <a:p>
            <a:pPr indent="-355600" lvl="2" marL="1371600" rtl="0" algn="l">
              <a:lnSpc>
                <a:spcPct val="90000"/>
              </a:lnSpc>
              <a:spcBef>
                <a:spcPts val="0"/>
              </a:spcBef>
              <a:spcAft>
                <a:spcPts val="0"/>
              </a:spcAft>
              <a:buSzPts val="2000"/>
              <a:buFont typeface="Times New Roman"/>
              <a:buChar char="•"/>
            </a:pPr>
            <a:r>
              <a:rPr lang="en-US">
                <a:latin typeface="Times New Roman"/>
                <a:ea typeface="Times New Roman"/>
                <a:cs typeface="Times New Roman"/>
                <a:sym typeface="Times New Roman"/>
              </a:rPr>
              <a:t>Sau khi loại bỏ phân vùng chân hoặc phân vùng đầu, chúng tôi thấy tỉ lệ phần trăm phân biệt thành công tăng từ 5% lên 50%</a:t>
            </a:r>
            <a:endParaRPr>
              <a:latin typeface="Times New Roman"/>
              <a:ea typeface="Times New Roman"/>
              <a:cs typeface="Times New Roman"/>
              <a:sym typeface="Times New Roman"/>
            </a:endParaRPr>
          </a:p>
          <a:p>
            <a:pPr indent="-355600" lvl="2" marL="1371600" rtl="0" algn="l">
              <a:lnSpc>
                <a:spcPct val="90000"/>
              </a:lnSpc>
              <a:spcBef>
                <a:spcPts val="0"/>
              </a:spcBef>
              <a:spcAft>
                <a:spcPts val="0"/>
              </a:spcAft>
              <a:buSzPts val="2000"/>
              <a:buFont typeface="Times New Roman"/>
              <a:buChar char="•"/>
            </a:pPr>
            <a:r>
              <a:rPr lang="en-US">
                <a:latin typeface="Times New Roman"/>
                <a:ea typeface="Times New Roman"/>
                <a:cs typeface="Times New Roman"/>
                <a:sym typeface="Times New Roman"/>
              </a:rPr>
              <a:t>Sau khi loại bỏ phân vùng từ giữa cổ của đối tượng trở lên và từ đầu gối trở xuống, chúng tôi thấy tỉ lệ phần trăm phân biệt thành công tăng từ 5% lên tối thiểu 61%</a:t>
            </a:r>
            <a:endParaRPr>
              <a:latin typeface="Times New Roman"/>
              <a:ea typeface="Times New Roman"/>
              <a:cs typeface="Times New Roman"/>
              <a:sym typeface="Times New Roman"/>
            </a:endParaRPr>
          </a:p>
          <a:p>
            <a:pPr indent="-355600" lvl="2" marL="1371600" rtl="0" algn="l">
              <a:spcBef>
                <a:spcPts val="0"/>
              </a:spcBef>
              <a:spcAft>
                <a:spcPts val="0"/>
              </a:spcAft>
              <a:buSzPts val="2000"/>
              <a:buFont typeface="Times New Roman"/>
              <a:buChar char="•"/>
            </a:pPr>
            <a:r>
              <a:rPr lang="en-US">
                <a:latin typeface="Times New Roman"/>
                <a:ea typeface="Times New Roman"/>
                <a:cs typeface="Times New Roman"/>
                <a:sym typeface="Times New Roman"/>
              </a:rPr>
              <a:t>Chi tiết so sánh giữa 2 bảng tính lưu kết quả tại</a:t>
            </a:r>
            <a:endParaRPr>
              <a:latin typeface="Times New Roman"/>
              <a:ea typeface="Times New Roman"/>
              <a:cs typeface="Times New Roman"/>
              <a:sym typeface="Times New Roman"/>
            </a:endParaRPr>
          </a:p>
          <a:p>
            <a:pPr indent="-342900" lvl="3" marL="1828800" rtl="0" algn="l">
              <a:spcBef>
                <a:spcPts val="0"/>
              </a:spcBef>
              <a:spcAft>
                <a:spcPts val="0"/>
              </a:spcAft>
              <a:buSzPts val="1800"/>
              <a:buFont typeface="Times New Roman"/>
              <a:buChar char="•"/>
            </a:pPr>
            <a:r>
              <a:rPr lang="en-US" u="sng">
                <a:solidFill>
                  <a:schemeClr val="hlink"/>
                </a:solidFill>
                <a:latin typeface="Times New Roman"/>
                <a:ea typeface="Times New Roman"/>
                <a:cs typeface="Times New Roman"/>
                <a:sym typeface="Times New Roman"/>
                <a:hlinkClick r:id="rId4"/>
              </a:rPr>
              <a:t>https://docs.google.com/spreadsheets/d/1Q-l5tH4wWJBRX3r4wTUeohL5dYnwVusDd6wwvOjpgME/edit?usp=sharing</a:t>
            </a:r>
            <a:endParaRPr>
              <a:latin typeface="Times New Roman"/>
              <a:ea typeface="Times New Roman"/>
              <a:cs typeface="Times New Roman"/>
              <a:sym typeface="Times New Roman"/>
            </a:endParaRPr>
          </a:p>
          <a:p>
            <a:pPr indent="-342900" lvl="3" marL="1828800" rtl="0" algn="l">
              <a:spcBef>
                <a:spcPts val="0"/>
              </a:spcBef>
              <a:spcAft>
                <a:spcPts val="0"/>
              </a:spcAft>
              <a:buSzPts val="1800"/>
              <a:buFont typeface="Times New Roman"/>
              <a:buChar char="•"/>
            </a:pPr>
            <a:r>
              <a:rPr lang="en-US" u="sng">
                <a:solidFill>
                  <a:schemeClr val="hlink"/>
                </a:solidFill>
                <a:latin typeface="Times New Roman"/>
                <a:ea typeface="Times New Roman"/>
                <a:cs typeface="Times New Roman"/>
                <a:sym typeface="Times New Roman"/>
                <a:hlinkClick r:id="rId5"/>
              </a:rPr>
              <a:t>https://docs.google.com/spreadsheets/d/195daO6fpCHtvqrkCgBhl7wwVFgPmYSF6mcbzHIKDh9o/edit?usp=sharing</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g37871bcda5c_0_93"/>
          <p:cNvSpPr txBox="1"/>
          <p:nvPr>
            <p:ph idx="12" type="sldNum"/>
          </p:nvPr>
        </p:nvSpPr>
        <p:spPr>
          <a:xfrm>
            <a:off x="6867383" y="6572126"/>
            <a:ext cx="20574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2" name="Google Shape;222;g37871bcda5c_0_93"/>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b="0" lang="en-US">
                <a:latin typeface="Times New Roman"/>
                <a:ea typeface="Times New Roman"/>
                <a:cs typeface="Times New Roman"/>
                <a:sym typeface="Times New Roman"/>
              </a:rPr>
              <a:t>Quy trình giải quyết bài toán</a:t>
            </a:r>
            <a:endParaRPr b="0">
              <a:latin typeface="Times New Roman"/>
              <a:ea typeface="Times New Roman"/>
              <a:cs typeface="Times New Roman"/>
              <a:sym typeface="Times New Roman"/>
            </a:endParaRPr>
          </a:p>
        </p:txBody>
      </p:sp>
      <p:sp>
        <p:nvSpPr>
          <p:cNvPr id="223" name="Google Shape;223;g37871bcda5c_0_93"/>
          <p:cNvSpPr txBox="1"/>
          <p:nvPr>
            <p:ph idx="1" type="body"/>
          </p:nvPr>
        </p:nvSpPr>
        <p:spPr>
          <a:xfrm>
            <a:off x="235077" y="841247"/>
            <a:ext cx="8674200" cy="5303400"/>
          </a:xfrm>
          <a:prstGeom prst="rect">
            <a:avLst/>
          </a:prstGeom>
          <a:noFill/>
          <a:ln>
            <a:noFill/>
          </a:ln>
        </p:spPr>
        <p:txBody>
          <a:bodyPr anchorCtr="0" anchor="t" bIns="45700" lIns="91425" spcFirstLastPara="1" rIns="91425" wrap="square" tIns="45700">
            <a:noAutofit/>
          </a:bodyPr>
          <a:lstStyle/>
          <a:p>
            <a:pPr indent="-381000" lvl="1" marL="914400" rtl="0" algn="l">
              <a:lnSpc>
                <a:spcPct val="90000"/>
              </a:lnSpc>
              <a:spcBef>
                <a:spcPts val="1000"/>
              </a:spcBef>
              <a:spcAft>
                <a:spcPts val="0"/>
              </a:spcAft>
              <a:buSzPts val="2400"/>
              <a:buFont typeface="Times New Roman"/>
              <a:buChar char="•"/>
            </a:pPr>
            <a:r>
              <a:rPr lang="en-US">
                <a:latin typeface="Times New Roman"/>
                <a:ea typeface="Times New Roman"/>
                <a:cs typeface="Times New Roman"/>
                <a:sym typeface="Times New Roman"/>
              </a:rPr>
              <a:t>Chúng tôi nhận thấy rằng</a:t>
            </a:r>
            <a:endParaRPr>
              <a:latin typeface="Times New Roman"/>
              <a:ea typeface="Times New Roman"/>
              <a:cs typeface="Times New Roman"/>
              <a:sym typeface="Times New Roman"/>
            </a:endParaRPr>
          </a:p>
          <a:p>
            <a:pPr indent="-355600" lvl="2" marL="1371600" rtl="0" algn="l">
              <a:lnSpc>
                <a:spcPct val="90000"/>
              </a:lnSpc>
              <a:spcBef>
                <a:spcPts val="0"/>
              </a:spcBef>
              <a:spcAft>
                <a:spcPts val="0"/>
              </a:spcAft>
              <a:buSzPts val="2000"/>
              <a:buFont typeface="Times New Roman"/>
              <a:buChar char="•"/>
            </a:pPr>
            <a:r>
              <a:rPr lang="en-US">
                <a:latin typeface="Times New Roman"/>
                <a:ea typeface="Times New Roman"/>
                <a:cs typeface="Times New Roman"/>
                <a:sym typeface="Times New Roman"/>
              </a:rPr>
              <a:t>Sau khi loải bỏ phần chân từ gối trở xuống và từ giữa cổ trở lên, khối lượng tính toán giảm từ 100% xuống 68% </a:t>
            </a:r>
            <a:endParaRPr>
              <a:latin typeface="Times New Roman"/>
              <a:ea typeface="Times New Roman"/>
              <a:cs typeface="Times New Roman"/>
              <a:sym typeface="Times New Roman"/>
            </a:endParaRPr>
          </a:p>
          <a:p>
            <a:pPr indent="-406400" lvl="0" marL="457200" rtl="0" algn="l">
              <a:lnSpc>
                <a:spcPct val="90000"/>
              </a:lnSpc>
              <a:spcBef>
                <a:spcPts val="0"/>
              </a:spcBef>
              <a:spcAft>
                <a:spcPts val="0"/>
              </a:spcAft>
              <a:buSzPts val="2800"/>
              <a:buFont typeface="Times New Roman"/>
              <a:buChar char="•"/>
            </a:pPr>
            <a:r>
              <a:rPr lang="en-US">
                <a:latin typeface="Times New Roman"/>
                <a:ea typeface="Times New Roman"/>
                <a:cs typeface="Times New Roman"/>
                <a:sym typeface="Times New Roman"/>
              </a:rPr>
              <a:t>Như đã trình bày ở mục trước, chúng tôi sử dụng ViT để sinh ra các cặp định danh mà mô hình ViT không phân biệt được</a:t>
            </a:r>
            <a:endParaRPr>
              <a:latin typeface="Times New Roman"/>
              <a:ea typeface="Times New Roman"/>
              <a:cs typeface="Times New Roman"/>
              <a:sym typeface="Times New Roman"/>
            </a:endParaRPr>
          </a:p>
          <a:p>
            <a:pPr indent="-381000" lvl="1" marL="91440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Trong quá trình sinh ra các cặp định danh nêu trên, chúng tôi tiến hành sử dụng margin “độ lệch biên của hàm Triple Loss” lần lượt với các giá trị sau: 1, 0.5, 0.3, 0.1, 0.05, 0.01, 0.005 và 0.001</a:t>
            </a:r>
            <a:endParaRPr>
              <a:latin typeface="Times New Roman"/>
              <a:ea typeface="Times New Roman"/>
              <a:cs typeface="Times New Roman"/>
              <a:sym typeface="Times New Roman"/>
            </a:endParaRPr>
          </a:p>
          <a:p>
            <a:pPr indent="-381000" lvl="1" marL="91440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Mục tiêu của việc này là sinh ra các cặp mà việc sử dụng các quan hệ toàn cục trên ViT không thể phân biệt được.</a:t>
            </a:r>
            <a:endParaRPr>
              <a:latin typeface="Times New Roman"/>
              <a:ea typeface="Times New Roman"/>
              <a:cs typeface="Times New Roman"/>
              <a:sym typeface="Times New Roman"/>
            </a:endParaRPr>
          </a:p>
          <a:p>
            <a:pPr indent="-381000" lvl="1" marL="91440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Việc sử dụng nhiều margin “</a:t>
            </a:r>
            <a:r>
              <a:rPr lang="en-US">
                <a:latin typeface="Times New Roman"/>
                <a:ea typeface="Times New Roman"/>
                <a:cs typeface="Times New Roman"/>
                <a:sym typeface="Times New Roman"/>
              </a:rPr>
              <a:t>độ lệch biên của hàm Triple Loss</a:t>
            </a:r>
            <a:r>
              <a:rPr lang="en-US">
                <a:latin typeface="Times New Roman"/>
                <a:ea typeface="Times New Roman"/>
                <a:cs typeface="Times New Roman"/>
                <a:sym typeface="Times New Roman"/>
              </a:rPr>
              <a:t>” cho phép nhấn mạnh các các cặp chỉ có thể phân biệt bằng các quan hệ cục bộ và bao quát các khả năng có thể xảy ra.</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g37871bcda5c_0_99"/>
          <p:cNvSpPr txBox="1"/>
          <p:nvPr>
            <p:ph idx="12" type="sldNum"/>
          </p:nvPr>
        </p:nvSpPr>
        <p:spPr>
          <a:xfrm>
            <a:off x="6867383" y="6572126"/>
            <a:ext cx="2057400" cy="3651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9" name="Google Shape;229;g37871bcda5c_0_99"/>
          <p:cNvSpPr txBox="1"/>
          <p:nvPr>
            <p:ph type="title"/>
          </p:nvPr>
        </p:nvSpPr>
        <p:spPr>
          <a:xfrm>
            <a:off x="235077" y="78613"/>
            <a:ext cx="8673900" cy="451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b="0" lang="en-US">
                <a:latin typeface="Times New Roman"/>
                <a:ea typeface="Times New Roman"/>
                <a:cs typeface="Times New Roman"/>
                <a:sym typeface="Times New Roman"/>
              </a:rPr>
              <a:t>Quy trình giải quyết bài toán</a:t>
            </a:r>
            <a:endParaRPr b="0">
              <a:latin typeface="Times New Roman"/>
              <a:ea typeface="Times New Roman"/>
              <a:cs typeface="Times New Roman"/>
              <a:sym typeface="Times New Roman"/>
            </a:endParaRPr>
          </a:p>
        </p:txBody>
      </p:sp>
      <p:sp>
        <p:nvSpPr>
          <p:cNvPr id="230" name="Google Shape;230;g37871bcda5c_0_99"/>
          <p:cNvSpPr txBox="1"/>
          <p:nvPr>
            <p:ph idx="1" type="body"/>
          </p:nvPr>
        </p:nvSpPr>
        <p:spPr>
          <a:xfrm>
            <a:off x="235077" y="841247"/>
            <a:ext cx="8674200" cy="5303400"/>
          </a:xfrm>
          <a:prstGeom prst="rect">
            <a:avLst/>
          </a:prstGeom>
          <a:noFill/>
          <a:ln>
            <a:noFill/>
          </a:ln>
        </p:spPr>
        <p:txBody>
          <a:bodyPr anchorCtr="0" anchor="t" bIns="45700" lIns="91425" spcFirstLastPara="1" rIns="91425" wrap="square" tIns="45700">
            <a:noAutofit/>
          </a:bodyPr>
          <a:lstStyle/>
          <a:p>
            <a:pPr indent="-406400" lvl="0" marL="457200" rtl="0" algn="l">
              <a:lnSpc>
                <a:spcPct val="90000"/>
              </a:lnSpc>
              <a:spcBef>
                <a:spcPts val="1000"/>
              </a:spcBef>
              <a:spcAft>
                <a:spcPts val="0"/>
              </a:spcAft>
              <a:buSzPts val="2800"/>
              <a:buFont typeface="Times New Roman"/>
              <a:buChar char="•"/>
            </a:pPr>
            <a:r>
              <a:rPr lang="en-US">
                <a:latin typeface="Times New Roman"/>
                <a:ea typeface="Times New Roman"/>
                <a:cs typeface="Times New Roman"/>
                <a:sym typeface="Times New Roman"/>
              </a:rPr>
              <a:t>Sau khi đã thu được danh sách các cặp mẫu phù hợp. chúng tôi tiến hành sử dụng chúng làm nguyên liệu huấn luyện mô hình sử dụng CNN.</a:t>
            </a:r>
            <a:endParaRPr>
              <a:latin typeface="Times New Roman"/>
              <a:ea typeface="Times New Roman"/>
              <a:cs typeface="Times New Roman"/>
              <a:sym typeface="Times New Roman"/>
            </a:endParaRPr>
          </a:p>
          <a:p>
            <a:pPr indent="-381000" lvl="1" marL="91440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Điểm đặc biệt trong mô hình CNN của chúng tôi là việc sử dụng giá trị dropout=0.5.</a:t>
            </a:r>
            <a:endParaRPr>
              <a:latin typeface="Times New Roman"/>
              <a:ea typeface="Times New Roman"/>
              <a:cs typeface="Times New Roman"/>
              <a:sym typeface="Times New Roman"/>
            </a:endParaRPr>
          </a:p>
          <a:p>
            <a:pPr indent="-381000" lvl="1" marL="914400" rtl="0" algn="l">
              <a:lnSpc>
                <a:spcPct val="90000"/>
              </a:lnSpc>
              <a:spcBef>
                <a:spcPts val="0"/>
              </a:spcBef>
              <a:spcAft>
                <a:spcPts val="0"/>
              </a:spcAft>
              <a:buSzPts val="2400"/>
              <a:buFont typeface="Times New Roman"/>
              <a:buChar char="•"/>
            </a:pPr>
            <a:r>
              <a:rPr lang="en-US">
                <a:latin typeface="Times New Roman"/>
                <a:ea typeface="Times New Roman"/>
                <a:cs typeface="Times New Roman"/>
                <a:sym typeface="Times New Roman"/>
              </a:rPr>
              <a:t>Các thử nghiệm cho thấy giá trị này giúp mô hinh có tính tổng quát cao hơn, độ chính xác trên tập kiểm thử cao hơn, khi sử dụng các giá trị dropout thông dụng như 0.001 hay 0.01</a:t>
            </a:r>
            <a:endParaRPr>
              <a:latin typeface="Times New Roman"/>
              <a:ea typeface="Times New Roman"/>
              <a:cs typeface="Times New Roman"/>
              <a:sym typeface="Times New Roman"/>
            </a:endParaRPr>
          </a:p>
          <a:p>
            <a:pPr indent="-406400" lvl="0" marL="457200" rtl="0" algn="l">
              <a:lnSpc>
                <a:spcPct val="90000"/>
              </a:lnSpc>
              <a:spcBef>
                <a:spcPts val="0"/>
              </a:spcBef>
              <a:spcAft>
                <a:spcPts val="0"/>
              </a:spcAft>
              <a:buSzPts val="2800"/>
              <a:buFont typeface="Times New Roman"/>
              <a:buChar char="•"/>
            </a:pPr>
            <a:r>
              <a:rPr lang="en-US">
                <a:latin typeface="Times New Roman"/>
                <a:ea typeface="Times New Roman"/>
                <a:cs typeface="Times New Roman"/>
                <a:sym typeface="Times New Roman"/>
              </a:rPr>
              <a:t>Chúng tôi đang xây dưng mô hình cho góc nhìn 210, nên chưa thực hiện bước xây dựng mô hình sử dụng cơ chế MoE để cho ra kết quả cuối cùng</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6" name="Google Shape;236;p19"/>
          <p:cNvSpPr txBox="1"/>
          <p:nvPr/>
        </p:nvSpPr>
        <p:spPr>
          <a:xfrm>
            <a:off x="4181094" y="3021991"/>
            <a:ext cx="4197975" cy="81401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4800"/>
              <a:buFont typeface="Lato"/>
              <a:buNone/>
            </a:pPr>
            <a:r>
              <a:rPr b="1" i="0" lang="en-US" sz="4800" u="none" cap="none" strike="noStrike">
                <a:solidFill>
                  <a:srgbClr val="C00000"/>
                </a:solidFill>
                <a:latin typeface="Lato"/>
                <a:ea typeface="Lato"/>
                <a:cs typeface="Lato"/>
                <a:sym typeface="Lato"/>
              </a:rPr>
              <a:t>THANK YOU !</a:t>
            </a:r>
            <a:endParaRPr b="1" i="0" sz="4800" u="none" cap="none" strike="noStrike">
              <a:solidFill>
                <a:srgbClr val="C00000"/>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3"/>
          <p:cNvPicPr preferRelativeResize="0"/>
          <p:nvPr/>
        </p:nvPicPr>
        <p:blipFill rotWithShape="1">
          <a:blip r:embed="rId3">
            <a:alphaModFix/>
          </a:blip>
          <a:srcRect b="0" l="0" r="0" t="0"/>
          <a:stretch/>
        </p:blipFill>
        <p:spPr>
          <a:xfrm>
            <a:off x="413012" y="398419"/>
            <a:ext cx="2037225" cy="611594"/>
          </a:xfrm>
          <a:prstGeom prst="rect">
            <a:avLst/>
          </a:prstGeom>
          <a:noFill/>
          <a:ln>
            <a:noFill/>
          </a:ln>
        </p:spPr>
      </p:pic>
      <p:sp>
        <p:nvSpPr>
          <p:cNvPr id="90" name="Google Shape;90;p3"/>
          <p:cNvSpPr txBox="1"/>
          <p:nvPr/>
        </p:nvSpPr>
        <p:spPr>
          <a:xfrm>
            <a:off x="413012" y="2421636"/>
            <a:ext cx="7342482" cy="848792"/>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5400"/>
              <a:buFont typeface="Lato"/>
              <a:buNone/>
            </a:pPr>
            <a:r>
              <a:rPr b="1" i="0" lang="en-US" sz="5400" u="none" cap="none" strike="noStrike">
                <a:solidFill>
                  <a:srgbClr val="C00000"/>
                </a:solidFill>
              </a:rPr>
              <a:t>Báo cáo số 2</a:t>
            </a:r>
            <a:endParaRPr b="1" i="0" sz="5400" u="none" cap="none" strike="noStrike">
              <a:solidFill>
                <a:srgbClr val="C00000"/>
              </a:solidFill>
            </a:endParaRPr>
          </a:p>
        </p:txBody>
      </p:sp>
      <p:sp>
        <p:nvSpPr>
          <p:cNvPr id="91" name="Google Shape;91;p3"/>
          <p:cNvSpPr txBox="1"/>
          <p:nvPr/>
        </p:nvSpPr>
        <p:spPr>
          <a:xfrm>
            <a:off x="413012" y="3567622"/>
            <a:ext cx="7342482" cy="848793"/>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C00000"/>
              </a:buClr>
              <a:buSzPts val="2800"/>
              <a:buFont typeface="Lato"/>
              <a:buNone/>
            </a:pPr>
            <a:r>
              <a:rPr b="0" i="0" lang="en-US" sz="2800" u="none" cap="none" strike="noStrike">
                <a:solidFill>
                  <a:srgbClr val="C00000"/>
                </a:solidFill>
                <a:latin typeface="Lato"/>
                <a:ea typeface="Lato"/>
                <a:cs typeface="Lato"/>
                <a:sym typeface="Lato"/>
              </a:rPr>
              <a:t>Lê Hoàng Long - 20232099M</a:t>
            </a:r>
            <a:endParaRPr b="0" i="0" sz="2800" u="none" cap="none" strike="noStrike">
              <a:solidFill>
                <a:srgbClr val="C00000"/>
              </a:solidFill>
              <a:latin typeface="Lato"/>
              <a:ea typeface="Lato"/>
              <a:cs typeface="Lato"/>
              <a:sym typeface="Lato"/>
            </a:endParaRPr>
          </a:p>
          <a:p>
            <a:pPr indent="0" lvl="0" marL="0" marR="0" rtl="0" algn="l">
              <a:lnSpc>
                <a:spcPct val="90000"/>
              </a:lnSpc>
              <a:spcBef>
                <a:spcPts val="0"/>
              </a:spcBef>
              <a:spcAft>
                <a:spcPts val="0"/>
              </a:spcAft>
              <a:buClr>
                <a:srgbClr val="C00000"/>
              </a:buClr>
              <a:buSzPts val="2800"/>
              <a:buFont typeface="Lato"/>
              <a:buNone/>
            </a:pPr>
            <a:r>
              <a:t/>
            </a:r>
            <a:endParaRPr b="0" i="0" sz="2800" u="none" cap="none" strike="noStrike">
              <a:solidFill>
                <a:srgbClr val="C00000"/>
              </a:solidFill>
              <a:latin typeface="Lato"/>
              <a:ea typeface="Lato"/>
              <a:cs typeface="Lato"/>
              <a:sym typeface="Lato"/>
            </a:endParaRPr>
          </a:p>
          <a:p>
            <a:pPr indent="0" lvl="0" marL="0" marR="0" rtl="0" algn="l">
              <a:lnSpc>
                <a:spcPct val="90000"/>
              </a:lnSpc>
              <a:spcBef>
                <a:spcPts val="0"/>
              </a:spcBef>
              <a:spcAft>
                <a:spcPts val="0"/>
              </a:spcAft>
              <a:buClr>
                <a:srgbClr val="C00000"/>
              </a:buClr>
              <a:buSzPts val="2800"/>
              <a:buFont typeface="Lato"/>
              <a:buNone/>
            </a:pPr>
            <a:r>
              <a:t/>
            </a:r>
            <a:endParaRPr b="0" i="0" sz="2800" u="none" cap="none" strike="noStrike">
              <a:solidFill>
                <a:srgbClr val="C00000"/>
              </a:solidFill>
              <a:latin typeface="Lato"/>
              <a:ea typeface="Lato"/>
              <a:cs typeface="Lato"/>
              <a:sym typeface="Lato"/>
            </a:endParaRPr>
          </a:p>
          <a:p>
            <a:pPr indent="0" lvl="0" marL="0" marR="0" rtl="0" algn="l">
              <a:lnSpc>
                <a:spcPct val="90000"/>
              </a:lnSpc>
              <a:spcBef>
                <a:spcPts val="0"/>
              </a:spcBef>
              <a:spcAft>
                <a:spcPts val="0"/>
              </a:spcAft>
              <a:buClr>
                <a:srgbClr val="C00000"/>
              </a:buClr>
              <a:buSzPts val="2800"/>
              <a:buFont typeface="Lato"/>
              <a:buNone/>
            </a:pPr>
            <a:r>
              <a:t/>
            </a:r>
            <a:endParaRPr b="0" i="0" sz="2800" u="none" cap="none" strike="noStrike">
              <a:solidFill>
                <a:srgbClr val="C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7" name="Google Shape;97;p4"/>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latin typeface="Times New Roman"/>
                <a:ea typeface="Times New Roman"/>
                <a:cs typeface="Times New Roman"/>
                <a:sym typeface="Times New Roman"/>
              </a:rPr>
              <a:t>Vấn đề đang được nghiên cứu</a:t>
            </a:r>
            <a:endParaRPr>
              <a:latin typeface="Times New Roman"/>
              <a:ea typeface="Times New Roman"/>
              <a:cs typeface="Times New Roman"/>
              <a:sym typeface="Times New Roman"/>
            </a:endParaRPr>
          </a:p>
        </p:txBody>
      </p:sp>
      <p:sp>
        <p:nvSpPr>
          <p:cNvPr id="98" name="Google Shape;98;p4"/>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Ứng dụng phương thức học sâu đa góc nhìn để nhận biết diện danh tính nhân vật trong hình bóng.</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Nguồn dữ liệu: </a:t>
            </a:r>
            <a:r>
              <a:rPr lang="en-US" u="sng">
                <a:solidFill>
                  <a:schemeClr val="hlink"/>
                </a:solidFill>
                <a:latin typeface="Times New Roman"/>
                <a:ea typeface="Times New Roman"/>
                <a:cs typeface="Times New Roman"/>
                <a:sym typeface="Times New Roman"/>
                <a:hlinkClick r:id="rId3"/>
              </a:rPr>
              <a:t>http://www.am.sanken.osaka-u.ac.jp/BiometricDB/GaitMVLP.html</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Phương thức nhận diện đang được nghiên cứu: Siamese Neural Network.</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04" name="Google Shape;104;p5"/>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latin typeface="Times New Roman"/>
                <a:ea typeface="Times New Roman"/>
                <a:cs typeface="Times New Roman"/>
                <a:sym typeface="Times New Roman"/>
              </a:rPr>
              <a:t>Những thách thức đang gặp phải</a:t>
            </a:r>
            <a:endParaRPr>
              <a:latin typeface="Times New Roman"/>
              <a:ea typeface="Times New Roman"/>
              <a:cs typeface="Times New Roman"/>
              <a:sym typeface="Times New Roman"/>
            </a:endParaRPr>
          </a:p>
        </p:txBody>
      </p:sp>
      <p:sp>
        <p:nvSpPr>
          <p:cNvPr id="105" name="Google Shape;105;p5"/>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Số lượng đối tượng cần nhận diện quá nhiều. Tất cả bao gồm "10017" đối tượng.</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Số lượng mẫu cho mỗi đối tượng tại mỗi góc nhìn quá ít, </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400"/>
              <a:buFont typeface="Times New Roman"/>
              <a:buChar char="o"/>
            </a:pPr>
            <a:r>
              <a:rPr lang="en-US">
                <a:latin typeface="Times New Roman"/>
                <a:ea typeface="Times New Roman"/>
                <a:cs typeface="Times New Roman"/>
                <a:sym typeface="Times New Roman"/>
              </a:rPr>
              <a:t>Trung bình 93% đối tượng có 2 mẫu cho 1 góc nhìn</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400"/>
              <a:buFont typeface="Times New Roman"/>
              <a:buChar char="o"/>
            </a:pPr>
            <a:r>
              <a:rPr lang="en-US">
                <a:latin typeface="Times New Roman"/>
                <a:ea typeface="Times New Roman"/>
                <a:cs typeface="Times New Roman"/>
                <a:sym typeface="Times New Roman"/>
              </a:rPr>
              <a:t>Trung bình 7% đối tượng chỉ có 1 mẫu cho 1 góc nhìn</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Tài nguyên tính toán vô cùng hạn chế.</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Độ tương tự giữa các cặp mẫu khác nhau là khá cao khi so sánh trực tiếp</a:t>
            </a:r>
            <a:endParaRPr sz="2800">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Đường dẫn đến notebook minh họa: https://www.kaggle.com/code/lehoanglonglong/hust-gei-looking-for-most-different-angles</a:t>
            </a:r>
            <a:endParaRPr sz="28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latin typeface="Times New Roman"/>
              <a:ea typeface="Times New Roman"/>
              <a:cs typeface="Times New Roman"/>
              <a:sym typeface="Times New Roman"/>
            </a:endParaRPr>
          </a:p>
          <a:p>
            <a:pPr indent="-76200" lvl="1" marL="685800" rtl="0" algn="l">
              <a:lnSpc>
                <a:spcPct val="90000"/>
              </a:lnSpc>
              <a:spcBef>
                <a:spcPts val="500"/>
              </a:spcBef>
              <a:spcAft>
                <a:spcPts val="0"/>
              </a:spcAft>
              <a:buClr>
                <a:schemeClr val="dk1"/>
              </a:buClr>
              <a:buSzPts val="2400"/>
              <a:buFont typeface="Courier New"/>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6"/>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latin typeface="Times New Roman"/>
                <a:ea typeface="Times New Roman"/>
                <a:cs typeface="Times New Roman"/>
                <a:sym typeface="Times New Roman"/>
              </a:rPr>
              <a:t>Những thách thức đang gặp phải</a:t>
            </a:r>
            <a:endParaRPr>
              <a:latin typeface="Times New Roman"/>
              <a:ea typeface="Times New Roman"/>
              <a:cs typeface="Times New Roman"/>
              <a:sym typeface="Times New Roman"/>
            </a:endParaRPr>
          </a:p>
        </p:txBody>
      </p:sp>
      <p:sp>
        <p:nvSpPr>
          <p:cNvPr id="111" name="Google Shape;111;p6"/>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Font typeface="Times New Roman"/>
              <a:buChar char="•"/>
            </a:pPr>
            <a:r>
              <a:rPr lang="en-US" sz="2800">
                <a:latin typeface="Times New Roman"/>
                <a:ea typeface="Times New Roman"/>
                <a:cs typeface="Times New Roman"/>
                <a:sym typeface="Times New Roman"/>
              </a:rPr>
              <a:t>Bảng kết quả tính toán tỉ lệ phân biệt các mẫu sử dụng khoảng cách </a:t>
            </a:r>
            <a:r>
              <a:rPr lang="en-US">
                <a:latin typeface="Times New Roman"/>
                <a:ea typeface="Times New Roman"/>
                <a:cs typeface="Times New Roman"/>
                <a:sym typeface="Times New Roman"/>
              </a:rPr>
              <a:t>cosin</a:t>
            </a:r>
            <a:r>
              <a:rPr lang="en-US" sz="2800">
                <a:latin typeface="Times New Roman"/>
                <a:ea typeface="Times New Roman"/>
                <a:cs typeface="Times New Roman"/>
                <a:sym typeface="Times New Roman"/>
              </a:rPr>
              <a:t> cho từng góc quan sát</a:t>
            </a:r>
            <a:endParaRPr sz="2800">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sz="2800"/>
          </a:p>
          <a:p>
            <a:pPr indent="-50800" lvl="0" marL="228600" rtl="0" algn="l">
              <a:lnSpc>
                <a:spcPct val="90000"/>
              </a:lnSpc>
              <a:spcBef>
                <a:spcPts val="1000"/>
              </a:spcBef>
              <a:spcAft>
                <a:spcPts val="0"/>
              </a:spcAft>
              <a:buClr>
                <a:schemeClr val="dk1"/>
              </a:buClr>
              <a:buSzPts val="2800"/>
              <a:buNone/>
            </a:pPr>
            <a:r>
              <a:t/>
            </a:r>
            <a:endParaRPr sz="2800"/>
          </a:p>
          <a:p>
            <a:pPr indent="-50800" lvl="0" marL="228600" rtl="0" algn="l">
              <a:lnSpc>
                <a:spcPct val="90000"/>
              </a:lnSpc>
              <a:spcBef>
                <a:spcPts val="1000"/>
              </a:spcBef>
              <a:spcAft>
                <a:spcPts val="0"/>
              </a:spcAft>
              <a:buClr>
                <a:schemeClr val="dk1"/>
              </a:buClr>
              <a:buSzPts val="2800"/>
              <a:buNone/>
            </a:pPr>
            <a:r>
              <a:t/>
            </a:r>
            <a:endParaRPr/>
          </a:p>
        </p:txBody>
      </p:sp>
      <p:sp>
        <p:nvSpPr>
          <p:cNvPr id="112" name="Google Shape;112;p6"/>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13" name="Google Shape;113;p6"/>
          <p:cNvGraphicFramePr/>
          <p:nvPr/>
        </p:nvGraphicFramePr>
        <p:xfrm>
          <a:off x="2428875" y="1984375"/>
          <a:ext cx="3000000" cy="3000000"/>
        </p:xfrm>
        <a:graphic>
          <a:graphicData uri="http://schemas.openxmlformats.org/drawingml/2006/table">
            <a:tbl>
              <a:tblPr bandRow="1" firstRow="1">
                <a:noFill/>
                <a:tableStyleId>{4781F435-F106-4349-8831-DB361BEFCECE}</a:tableStyleId>
              </a:tblPr>
              <a:tblGrid>
                <a:gridCol w="1035675"/>
                <a:gridCol w="1751325"/>
                <a:gridCol w="1968500"/>
              </a:tblGrid>
              <a:tr h="389900">
                <a:tc gridSpan="3">
                  <a:txBody>
                    <a:bodyPr/>
                    <a:lstStyle/>
                    <a:p>
                      <a:pPr indent="0" lvl="0" marL="0" marR="0" rtl="0" algn="ctr">
                        <a:spcBef>
                          <a:spcPts val="0"/>
                        </a:spcBef>
                        <a:spcAft>
                          <a:spcPts val="0"/>
                        </a:spcAft>
                        <a:buClr>
                          <a:schemeClr val="dk1"/>
                        </a:buClr>
                        <a:buSzPts val="1800"/>
                        <a:buFont typeface="Calibri"/>
                        <a:buNone/>
                      </a:pPr>
                      <a:r>
                        <a:rPr lang="en-US" sz="1800" u="none" cap="none" strike="noStrike">
                          <a:latin typeface="Times New Roman"/>
                          <a:ea typeface="Times New Roman"/>
                          <a:cs typeface="Times New Roman"/>
                          <a:sym typeface="Times New Roman"/>
                        </a:rPr>
                        <a:t>Tỉ lệ phần trăm trùng lặp giữa các mẫu</a:t>
                      </a:r>
                      <a:endParaRPr sz="1800" u="none" cap="none" strike="noStrike">
                        <a:latin typeface="Times New Roman"/>
                        <a:ea typeface="Times New Roman"/>
                        <a:cs typeface="Times New Roman"/>
                        <a:sym typeface="Times New Roman"/>
                      </a:endParaRPr>
                    </a:p>
                  </a:txBody>
                  <a:tcPr marT="45725" marB="45725" marR="91450" marL="91450"/>
                </a:tc>
                <a:tc hMerge="1"/>
                <a:tc hMerge="1"/>
              </a:tr>
              <a:tr h="251450">
                <a:tc>
                  <a:txBody>
                    <a:bodyPr/>
                    <a:lstStyle/>
                    <a:p>
                      <a:pPr indent="0" lvl="0" marL="0" marR="0" rtl="0" algn="l">
                        <a:spcBef>
                          <a:spcPts val="0"/>
                        </a:spcBef>
                        <a:spcAft>
                          <a:spcPts val="0"/>
                        </a:spcAft>
                        <a:buNone/>
                      </a:pPr>
                      <a:r>
                        <a:rPr lang="en-US" sz="1100" u="none" cap="none" strike="noStrike">
                          <a:solidFill>
                            <a:schemeClr val="dk1"/>
                          </a:solidFill>
                          <a:latin typeface="Arial"/>
                          <a:ea typeface="Arial"/>
                          <a:cs typeface="Arial"/>
                          <a:sym typeface="Arial"/>
                        </a:rPr>
                        <a:t>Góc quan sát</a:t>
                      </a:r>
                      <a:endParaRPr sz="1100" u="none" cap="none" strike="noStrike">
                        <a:solidFill>
                          <a:schemeClr val="dk1"/>
                        </a:solidFill>
                        <a:latin typeface="Arial"/>
                        <a:ea typeface="Arial"/>
                        <a:cs typeface="Arial"/>
                        <a:sym typeface="Arial"/>
                      </a:endParaRPr>
                    </a:p>
                  </a:txBody>
                  <a:tcPr marT="13025" marB="13025" marR="51125" marL="51125" anchor="ctr"/>
                </a:tc>
                <a:tc>
                  <a:txBody>
                    <a:bodyPr/>
                    <a:lstStyle/>
                    <a:p>
                      <a:pPr indent="0" lvl="0" marL="0" marR="0" rtl="0" algn="l">
                        <a:spcBef>
                          <a:spcPts val="0"/>
                        </a:spcBef>
                        <a:spcAft>
                          <a:spcPts val="0"/>
                        </a:spcAft>
                        <a:buNone/>
                      </a:pPr>
                      <a:r>
                        <a:rPr lang="en-US" sz="1100" u="none" cap="none" strike="noStrike">
                          <a:solidFill>
                            <a:schemeClr val="dk1"/>
                          </a:solidFill>
                          <a:latin typeface="Arial"/>
                          <a:ea typeface="Arial"/>
                          <a:cs typeface="Arial"/>
                          <a:sym typeface="Arial"/>
                        </a:rPr>
                        <a:t>Khoảng cách cô-sin</a:t>
                      </a:r>
                      <a:endParaRPr sz="1100" u="none" cap="none" strike="noStrike">
                        <a:solidFill>
                          <a:schemeClr val="dk1"/>
                        </a:solidFill>
                        <a:latin typeface="Arial"/>
                        <a:ea typeface="Arial"/>
                        <a:cs typeface="Arial"/>
                        <a:sym typeface="Arial"/>
                      </a:endParaRPr>
                    </a:p>
                  </a:txBody>
                  <a:tcPr marT="13025" marB="13025" marR="51125" marL="51125" anchor="ctr"/>
                </a:tc>
                <a:tc>
                  <a:txBody>
                    <a:bodyPr/>
                    <a:lstStyle/>
                    <a:p>
                      <a:pPr indent="0" lvl="0" marL="0" marR="0" rtl="0" algn="l">
                        <a:spcBef>
                          <a:spcPts val="0"/>
                        </a:spcBef>
                        <a:spcAft>
                          <a:spcPts val="0"/>
                        </a:spcAft>
                        <a:buNone/>
                      </a:pPr>
                      <a:r>
                        <a:rPr lang="en-US" sz="1100" u="none" cap="none" strike="noStrike">
                          <a:solidFill>
                            <a:schemeClr val="dk1"/>
                          </a:solidFill>
                          <a:latin typeface="Arial"/>
                          <a:ea typeface="Arial"/>
                          <a:cs typeface="Arial"/>
                          <a:sym typeface="Arial"/>
                        </a:rPr>
                        <a:t>Khoảng cách L2</a:t>
                      </a:r>
                      <a:endParaRPr sz="1100" u="none" cap="none" strike="noStrike">
                        <a:solidFill>
                          <a:schemeClr val="dk1"/>
                        </a:solidFill>
                        <a:latin typeface="Arial"/>
                        <a:ea typeface="Arial"/>
                        <a:cs typeface="Arial"/>
                        <a:sym typeface="Arial"/>
                      </a:endParaRPr>
                    </a:p>
                  </a:txBody>
                  <a:tcPr marT="13025" marB="13025" marR="51125" marL="51125" anchor="ctr"/>
                </a:tc>
              </a:tr>
              <a:tr h="251450">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0</a:t>
                      </a:r>
                      <a:endParaRPr sz="1100" u="none" cap="none" strike="noStrike">
                        <a:latin typeface="Arial"/>
                        <a:ea typeface="Arial"/>
                        <a:cs typeface="Arial"/>
                        <a:sym typeface="Arial"/>
                      </a:endParaRPr>
                    </a:p>
                  </a:txBody>
                  <a:tcPr marT="13025" marB="13025" marR="51125" marL="51125" anchor="ctr"/>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96.21134315</a:t>
                      </a:r>
                      <a:endParaRPr sz="1100" u="none" cap="none" strike="noStrike">
                        <a:latin typeface="Arial"/>
                        <a:ea typeface="Arial"/>
                        <a:cs typeface="Arial"/>
                        <a:sym typeface="Arial"/>
                      </a:endParaRPr>
                    </a:p>
                  </a:txBody>
                  <a:tcPr marT="13025" marB="13025" marR="19375" marL="19375" anchor="b"/>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96.21134315</a:t>
                      </a:r>
                      <a:endParaRPr sz="1100" u="none" cap="none" strike="noStrike">
                        <a:latin typeface="Arial"/>
                        <a:ea typeface="Arial"/>
                        <a:cs typeface="Arial"/>
                        <a:sym typeface="Arial"/>
                      </a:endParaRPr>
                    </a:p>
                  </a:txBody>
                  <a:tcPr marT="13025" marB="13025" marR="19375" marL="19375" anchor="b"/>
                </a:tc>
              </a:tr>
              <a:tr h="252100">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15</a:t>
                      </a:r>
                      <a:endParaRPr sz="1100" u="none" cap="none" strike="noStrike">
                        <a:latin typeface="Arial"/>
                        <a:ea typeface="Arial"/>
                        <a:cs typeface="Arial"/>
                        <a:sym typeface="Arial"/>
                      </a:endParaRPr>
                    </a:p>
                  </a:txBody>
                  <a:tcPr marT="13025" marB="13025" marR="51125" marL="51125" anchor="ctr"/>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96.93278225</a:t>
                      </a:r>
                      <a:endParaRPr sz="1100" u="none" cap="none" strike="noStrike">
                        <a:latin typeface="Arial"/>
                        <a:ea typeface="Arial"/>
                        <a:cs typeface="Arial"/>
                        <a:sym typeface="Arial"/>
                      </a:endParaRPr>
                    </a:p>
                  </a:txBody>
                  <a:tcPr marT="13025" marB="13025" marR="19375" marL="19375" anchor="b"/>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96.98716554</a:t>
                      </a:r>
                      <a:endParaRPr sz="1100" u="none" cap="none" strike="noStrike">
                        <a:latin typeface="Arial"/>
                        <a:ea typeface="Arial"/>
                        <a:cs typeface="Arial"/>
                        <a:sym typeface="Arial"/>
                      </a:endParaRPr>
                    </a:p>
                  </a:txBody>
                  <a:tcPr marT="13025" marB="13025" marR="19375" marL="19375" anchor="b"/>
                </a:tc>
              </a:tr>
              <a:tr h="250825">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30</a:t>
                      </a:r>
                      <a:endParaRPr sz="1100" u="none" cap="none" strike="noStrike">
                        <a:latin typeface="Arial"/>
                        <a:ea typeface="Arial"/>
                        <a:cs typeface="Arial"/>
                        <a:sym typeface="Arial"/>
                      </a:endParaRPr>
                    </a:p>
                  </a:txBody>
                  <a:tcPr marT="13025" marB="13025" marR="51125" marL="51125" anchor="ctr"/>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95.35047907</a:t>
                      </a:r>
                      <a:endParaRPr sz="1100" u="none" cap="none" strike="noStrike">
                        <a:latin typeface="Arial"/>
                        <a:ea typeface="Arial"/>
                        <a:cs typeface="Arial"/>
                        <a:sym typeface="Arial"/>
                      </a:endParaRPr>
                    </a:p>
                  </a:txBody>
                  <a:tcPr marT="13025" marB="13025" marR="19375" marL="19375" anchor="b"/>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95.35047907</a:t>
                      </a:r>
                      <a:endParaRPr sz="1100" u="none" cap="none" strike="noStrike">
                        <a:latin typeface="Arial"/>
                        <a:ea typeface="Arial"/>
                        <a:cs typeface="Arial"/>
                        <a:sym typeface="Arial"/>
                      </a:endParaRPr>
                    </a:p>
                  </a:txBody>
                  <a:tcPr marT="13025" marB="13025" marR="19375" marL="19375" anchor="b"/>
                </a:tc>
              </a:tr>
              <a:tr h="252100">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45</a:t>
                      </a:r>
                      <a:endParaRPr sz="1100" u="none" cap="none" strike="noStrike">
                        <a:latin typeface="Arial"/>
                        <a:ea typeface="Arial"/>
                        <a:cs typeface="Arial"/>
                        <a:sym typeface="Arial"/>
                      </a:endParaRPr>
                    </a:p>
                  </a:txBody>
                  <a:tcPr marT="13025" marB="13025" marR="51125" marL="51125" anchor="ctr"/>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97.105585</a:t>
                      </a:r>
                      <a:endParaRPr sz="1100" u="none" cap="none" strike="noStrike">
                        <a:latin typeface="Arial"/>
                        <a:ea typeface="Arial"/>
                        <a:cs typeface="Arial"/>
                        <a:sym typeface="Arial"/>
                      </a:endParaRPr>
                    </a:p>
                  </a:txBody>
                  <a:tcPr marT="13025" marB="13025" marR="19375" marL="19375" anchor="b"/>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97.105585</a:t>
                      </a:r>
                      <a:endParaRPr sz="1100" u="none" cap="none" strike="noStrike">
                        <a:latin typeface="Arial"/>
                        <a:ea typeface="Arial"/>
                        <a:cs typeface="Arial"/>
                        <a:sym typeface="Arial"/>
                      </a:endParaRPr>
                    </a:p>
                  </a:txBody>
                  <a:tcPr marT="13025" marB="13025" marR="19375" marL="19375" anchor="b"/>
                </a:tc>
              </a:tr>
              <a:tr h="250200">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60</a:t>
                      </a:r>
                      <a:endParaRPr sz="1100" u="none" cap="none" strike="noStrike">
                        <a:latin typeface="Arial"/>
                        <a:ea typeface="Arial"/>
                        <a:cs typeface="Arial"/>
                        <a:sym typeface="Arial"/>
                      </a:endParaRPr>
                    </a:p>
                  </a:txBody>
                  <a:tcPr marT="13025" marB="13025" marR="51125" marL="51125" anchor="ctr"/>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85.7468767</a:t>
                      </a:r>
                      <a:endParaRPr sz="1100" u="none" cap="none" strike="noStrike">
                        <a:latin typeface="Arial"/>
                        <a:ea typeface="Arial"/>
                        <a:cs typeface="Arial"/>
                        <a:sym typeface="Arial"/>
                      </a:endParaRPr>
                    </a:p>
                  </a:txBody>
                  <a:tcPr marT="13025" marB="13025" marR="19375" marL="19375" anchor="b"/>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85.7468767</a:t>
                      </a:r>
                      <a:endParaRPr sz="1100" u="none" cap="none" strike="noStrike">
                        <a:latin typeface="Arial"/>
                        <a:ea typeface="Arial"/>
                        <a:cs typeface="Arial"/>
                        <a:sym typeface="Arial"/>
                      </a:endParaRPr>
                    </a:p>
                  </a:txBody>
                  <a:tcPr marT="13025" marB="13025" marR="19375" marL="19375" anchor="b"/>
                </a:tc>
              </a:tr>
              <a:tr h="251450">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75</a:t>
                      </a:r>
                      <a:endParaRPr sz="1100" u="none" cap="none" strike="noStrike">
                        <a:latin typeface="Arial"/>
                        <a:ea typeface="Arial"/>
                        <a:cs typeface="Arial"/>
                        <a:sym typeface="Arial"/>
                      </a:endParaRPr>
                    </a:p>
                  </a:txBody>
                  <a:tcPr marT="13025" marB="13025" marR="51125" marL="51125" anchor="ctr"/>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91.89946931</a:t>
                      </a:r>
                      <a:endParaRPr sz="1100" u="none" cap="none" strike="noStrike">
                        <a:latin typeface="Arial"/>
                        <a:ea typeface="Arial"/>
                        <a:cs typeface="Arial"/>
                        <a:sym typeface="Arial"/>
                      </a:endParaRPr>
                    </a:p>
                  </a:txBody>
                  <a:tcPr marT="13025" marB="13025" marR="19375" marL="19375" anchor="b"/>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91.89946931</a:t>
                      </a:r>
                      <a:endParaRPr sz="1100" u="none" cap="none" strike="noStrike">
                        <a:latin typeface="Arial"/>
                        <a:ea typeface="Arial"/>
                        <a:cs typeface="Arial"/>
                        <a:sym typeface="Arial"/>
                      </a:endParaRPr>
                    </a:p>
                  </a:txBody>
                  <a:tcPr marT="13025" marB="13025" marR="19375" marL="19375" anchor="b"/>
                </a:tc>
              </a:tr>
              <a:tr h="252100">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90</a:t>
                      </a:r>
                      <a:endParaRPr sz="1100" u="none" cap="none" strike="noStrike">
                        <a:latin typeface="Arial"/>
                        <a:ea typeface="Arial"/>
                        <a:cs typeface="Arial"/>
                        <a:sym typeface="Arial"/>
                      </a:endParaRPr>
                    </a:p>
                  </a:txBody>
                  <a:tcPr marT="13025" marB="13025" marR="51125" marL="51125" anchor="ctr"/>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89.32663317</a:t>
                      </a:r>
                      <a:endParaRPr sz="1100" u="none" cap="none" strike="noStrike">
                        <a:latin typeface="Arial"/>
                        <a:ea typeface="Arial"/>
                        <a:cs typeface="Arial"/>
                        <a:sym typeface="Arial"/>
                      </a:endParaRPr>
                    </a:p>
                  </a:txBody>
                  <a:tcPr marT="13025" marB="13025" marR="19375" marL="19375" anchor="b"/>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89.32663317</a:t>
                      </a:r>
                      <a:endParaRPr sz="1100" u="none" cap="none" strike="noStrike">
                        <a:latin typeface="Arial"/>
                        <a:ea typeface="Arial"/>
                        <a:cs typeface="Arial"/>
                        <a:sym typeface="Arial"/>
                      </a:endParaRPr>
                    </a:p>
                  </a:txBody>
                  <a:tcPr marT="13025" marB="13025" marR="19375" marL="19375" anchor="b"/>
                </a:tc>
              </a:tr>
              <a:tr h="251450">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180</a:t>
                      </a:r>
                      <a:endParaRPr sz="1100" u="none" cap="none" strike="noStrike">
                        <a:latin typeface="Arial"/>
                        <a:ea typeface="Arial"/>
                        <a:cs typeface="Arial"/>
                        <a:sym typeface="Arial"/>
                      </a:endParaRPr>
                    </a:p>
                  </a:txBody>
                  <a:tcPr marT="13025" marB="13025" marR="51125" marL="51125" anchor="ctr"/>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89.40725716</a:t>
                      </a:r>
                      <a:endParaRPr sz="1100" u="none" cap="none" strike="noStrike">
                        <a:latin typeface="Arial"/>
                        <a:ea typeface="Arial"/>
                        <a:cs typeface="Arial"/>
                        <a:sym typeface="Arial"/>
                      </a:endParaRPr>
                    </a:p>
                  </a:txBody>
                  <a:tcPr marT="13025" marB="13025" marR="19375" marL="19375" anchor="b"/>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89.75659229</a:t>
                      </a:r>
                      <a:endParaRPr sz="1100" u="none" cap="none" strike="noStrike">
                        <a:latin typeface="Arial"/>
                        <a:ea typeface="Arial"/>
                        <a:cs typeface="Arial"/>
                        <a:sym typeface="Arial"/>
                      </a:endParaRPr>
                    </a:p>
                  </a:txBody>
                  <a:tcPr marT="13025" marB="13025" marR="19375" marL="19375" anchor="b"/>
                </a:tc>
              </a:tr>
              <a:tr h="251450">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195</a:t>
                      </a:r>
                      <a:endParaRPr sz="1100" u="none" cap="none" strike="noStrike">
                        <a:latin typeface="Arial"/>
                        <a:ea typeface="Arial"/>
                        <a:cs typeface="Arial"/>
                        <a:sym typeface="Arial"/>
                      </a:endParaRPr>
                    </a:p>
                  </a:txBody>
                  <a:tcPr marT="13025" marB="13025" marR="51125" marL="51125" anchor="ctr"/>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92.49550787</a:t>
                      </a:r>
                      <a:endParaRPr sz="1100" u="none" cap="none" strike="noStrike">
                        <a:latin typeface="Arial"/>
                        <a:ea typeface="Arial"/>
                        <a:cs typeface="Arial"/>
                        <a:sym typeface="Arial"/>
                      </a:endParaRPr>
                    </a:p>
                  </a:txBody>
                  <a:tcPr marT="13025" marB="13025" marR="19375" marL="19375" anchor="b"/>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92.60120495</a:t>
                      </a:r>
                      <a:endParaRPr sz="1100" u="none" cap="none" strike="noStrike">
                        <a:latin typeface="Arial"/>
                        <a:ea typeface="Arial"/>
                        <a:cs typeface="Arial"/>
                        <a:sym typeface="Arial"/>
                      </a:endParaRPr>
                    </a:p>
                  </a:txBody>
                  <a:tcPr marT="13025" marB="13025" marR="19375" marL="19375" anchor="b"/>
                </a:tc>
              </a:tr>
              <a:tr h="250825">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210</a:t>
                      </a:r>
                      <a:endParaRPr sz="1100" u="none" cap="none" strike="noStrike">
                        <a:latin typeface="Arial"/>
                        <a:ea typeface="Arial"/>
                        <a:cs typeface="Arial"/>
                        <a:sym typeface="Arial"/>
                      </a:endParaRPr>
                    </a:p>
                  </a:txBody>
                  <a:tcPr marT="13025" marB="13025" marR="51125" marL="51125" anchor="ctr"/>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96.889332</a:t>
                      </a:r>
                      <a:endParaRPr sz="1100" u="none" cap="none" strike="noStrike">
                        <a:latin typeface="Arial"/>
                        <a:ea typeface="Arial"/>
                        <a:cs typeface="Arial"/>
                        <a:sym typeface="Arial"/>
                      </a:endParaRPr>
                    </a:p>
                  </a:txBody>
                  <a:tcPr marT="13025" marB="13025" marR="19375" marL="19375" anchor="b"/>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96.889332</a:t>
                      </a:r>
                      <a:endParaRPr sz="1100" u="none" cap="none" strike="noStrike">
                        <a:latin typeface="Arial"/>
                        <a:ea typeface="Arial"/>
                        <a:cs typeface="Arial"/>
                        <a:sym typeface="Arial"/>
                      </a:endParaRPr>
                    </a:p>
                  </a:txBody>
                  <a:tcPr marT="13025" marB="13025" marR="19375" marL="19375" anchor="b"/>
                </a:tc>
              </a:tr>
              <a:tr h="250200">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225</a:t>
                      </a:r>
                      <a:endParaRPr sz="1100" u="none" cap="none" strike="noStrike">
                        <a:latin typeface="Arial"/>
                        <a:ea typeface="Arial"/>
                        <a:cs typeface="Arial"/>
                        <a:sym typeface="Arial"/>
                      </a:endParaRPr>
                    </a:p>
                  </a:txBody>
                  <a:tcPr marT="13025" marB="13025" marR="51125" marL="51125" anchor="ctr"/>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88.8559452</a:t>
                      </a:r>
                      <a:endParaRPr sz="1100" u="none" cap="none" strike="noStrike">
                        <a:latin typeface="Arial"/>
                        <a:ea typeface="Arial"/>
                        <a:cs typeface="Arial"/>
                        <a:sym typeface="Arial"/>
                      </a:endParaRPr>
                    </a:p>
                  </a:txBody>
                  <a:tcPr marT="13025" marB="13025" marR="19375" marL="19375" anchor="b"/>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89.31602086</a:t>
                      </a:r>
                      <a:endParaRPr sz="1100" u="none" cap="none" strike="noStrike">
                        <a:latin typeface="Arial"/>
                        <a:ea typeface="Arial"/>
                        <a:cs typeface="Arial"/>
                        <a:sym typeface="Arial"/>
                      </a:endParaRPr>
                    </a:p>
                  </a:txBody>
                  <a:tcPr marT="13025" marB="13025" marR="19375" marL="19375" anchor="b"/>
                </a:tc>
              </a:tr>
              <a:tr h="252100">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240</a:t>
                      </a:r>
                      <a:endParaRPr sz="1100" u="none" cap="none" strike="noStrike">
                        <a:latin typeface="Arial"/>
                        <a:ea typeface="Arial"/>
                        <a:cs typeface="Arial"/>
                        <a:sym typeface="Arial"/>
                      </a:endParaRPr>
                    </a:p>
                  </a:txBody>
                  <a:tcPr marT="13025" marB="13025" marR="51125" marL="51125" anchor="ctr"/>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97.10982659</a:t>
                      </a:r>
                      <a:endParaRPr sz="1100" u="none" cap="none" strike="noStrike">
                        <a:latin typeface="Arial"/>
                        <a:ea typeface="Arial"/>
                        <a:cs typeface="Arial"/>
                        <a:sym typeface="Arial"/>
                      </a:endParaRPr>
                    </a:p>
                  </a:txBody>
                  <a:tcPr marT="13025" marB="13025" marR="19375" marL="19375" anchor="b"/>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97.10982659</a:t>
                      </a:r>
                      <a:endParaRPr sz="1100" u="none" cap="none" strike="noStrike">
                        <a:latin typeface="Arial"/>
                        <a:ea typeface="Arial"/>
                        <a:cs typeface="Arial"/>
                        <a:sym typeface="Arial"/>
                      </a:endParaRPr>
                    </a:p>
                  </a:txBody>
                  <a:tcPr marT="13025" marB="13025" marR="19375" marL="19375" anchor="b"/>
                </a:tc>
              </a:tr>
              <a:tr h="251450">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255</a:t>
                      </a:r>
                      <a:endParaRPr sz="1100" u="none" cap="none" strike="noStrike">
                        <a:latin typeface="Arial"/>
                        <a:ea typeface="Arial"/>
                        <a:cs typeface="Arial"/>
                        <a:sym typeface="Arial"/>
                      </a:endParaRPr>
                    </a:p>
                  </a:txBody>
                  <a:tcPr marT="13025" marB="13025" marR="51125" marL="51125" anchor="ctr"/>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95.41695726</a:t>
                      </a:r>
                      <a:endParaRPr sz="1100" u="none" cap="none" strike="noStrike">
                        <a:latin typeface="Arial"/>
                        <a:ea typeface="Arial"/>
                        <a:cs typeface="Arial"/>
                        <a:sym typeface="Arial"/>
                      </a:endParaRPr>
                    </a:p>
                  </a:txBody>
                  <a:tcPr marT="13025" marB="13025" marR="19375" marL="19375" anchor="b"/>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95.41695726</a:t>
                      </a:r>
                      <a:endParaRPr sz="1100" u="none" cap="none" strike="noStrike">
                        <a:latin typeface="Arial"/>
                        <a:ea typeface="Arial"/>
                        <a:cs typeface="Arial"/>
                        <a:sym typeface="Arial"/>
                      </a:endParaRPr>
                    </a:p>
                  </a:txBody>
                  <a:tcPr marT="13025" marB="13025" marR="19375" marL="19375" anchor="b"/>
                </a:tc>
              </a:tr>
              <a:tr h="251450">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270</a:t>
                      </a:r>
                      <a:endParaRPr sz="1100" u="none" cap="none" strike="noStrike">
                        <a:latin typeface="Arial"/>
                        <a:ea typeface="Arial"/>
                        <a:cs typeface="Arial"/>
                        <a:sym typeface="Arial"/>
                      </a:endParaRPr>
                    </a:p>
                  </a:txBody>
                  <a:tcPr marT="13025" marB="13025" marR="51125" marL="51125" anchor="ctr"/>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96.95066356</a:t>
                      </a:r>
                      <a:endParaRPr sz="1100" u="none" cap="none" strike="noStrike">
                        <a:latin typeface="Arial"/>
                        <a:ea typeface="Arial"/>
                        <a:cs typeface="Arial"/>
                        <a:sym typeface="Arial"/>
                      </a:endParaRPr>
                    </a:p>
                  </a:txBody>
                  <a:tcPr marT="13025" marB="13025" marR="19375" marL="19375" anchor="b"/>
                </a:tc>
                <a:tc>
                  <a:txBody>
                    <a:bodyPr/>
                    <a:lstStyle/>
                    <a:p>
                      <a:pPr indent="0" lvl="0" marL="0" marR="0" rtl="0" algn="r">
                        <a:spcBef>
                          <a:spcPts val="0"/>
                        </a:spcBef>
                        <a:spcAft>
                          <a:spcPts val="0"/>
                        </a:spcAft>
                        <a:buNone/>
                      </a:pPr>
                      <a:r>
                        <a:rPr lang="en-US" sz="1100" u="none" cap="none" strike="noStrike">
                          <a:latin typeface="Arial"/>
                          <a:ea typeface="Arial"/>
                          <a:cs typeface="Arial"/>
                          <a:sym typeface="Arial"/>
                        </a:rPr>
                        <a:t>96.95066356</a:t>
                      </a:r>
                      <a:endParaRPr sz="1100" u="none" cap="none" strike="noStrike">
                        <a:latin typeface="Arial"/>
                        <a:ea typeface="Arial"/>
                        <a:cs typeface="Arial"/>
                        <a:sym typeface="Arial"/>
                      </a:endParaRPr>
                    </a:p>
                  </a:txBody>
                  <a:tcPr marT="13025" marB="13025" marR="19375" marL="19375" anchor="b"/>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7"/>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9" name="Google Shape;119;p7"/>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latin typeface="Times New Roman"/>
                <a:ea typeface="Times New Roman"/>
                <a:cs typeface="Times New Roman"/>
                <a:sym typeface="Times New Roman"/>
              </a:rPr>
              <a:t>Những nội dung nghiên cứu đang được tiến hành</a:t>
            </a:r>
            <a:endParaRPr>
              <a:latin typeface="Times New Roman"/>
              <a:ea typeface="Times New Roman"/>
              <a:cs typeface="Times New Roman"/>
              <a:sym typeface="Times New Roman"/>
            </a:endParaRPr>
          </a:p>
        </p:txBody>
      </p:sp>
      <p:sp>
        <p:nvSpPr>
          <p:cNvPr id="120" name="Google Shape;120;p7"/>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Các phương thức đang được thử nghiệm</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400"/>
              <a:buFont typeface="Times New Roman"/>
              <a:buChar char="o"/>
            </a:pPr>
            <a:r>
              <a:rPr lang="en-US">
                <a:latin typeface="Times New Roman"/>
                <a:ea typeface="Times New Roman"/>
                <a:cs typeface="Times New Roman"/>
                <a:sym typeface="Times New Roman"/>
              </a:rPr>
              <a:t>Siamese Neural Network sử dụng Triple Loss.  </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400"/>
              <a:buFont typeface="Times New Roman"/>
              <a:buChar char="o"/>
            </a:pPr>
            <a:r>
              <a:rPr lang="en-US">
                <a:latin typeface="Times New Roman"/>
                <a:ea typeface="Times New Roman"/>
                <a:cs typeface="Times New Roman"/>
                <a:sym typeface="Times New Roman"/>
              </a:rPr>
              <a:t>Vision Transformer được sử dụng để tìm ra những cặp mẫu không đạt yêu cầu phân biệt phù hợp nhất nhằm huấn luyện bộ trích chọn đặc trưng.</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400"/>
              <a:buFont typeface="Times New Roman"/>
              <a:buChar char="o"/>
            </a:pPr>
            <a:r>
              <a:rPr lang="en-US">
                <a:latin typeface="Times New Roman"/>
                <a:ea typeface="Times New Roman"/>
                <a:cs typeface="Times New Roman"/>
                <a:sym typeface="Times New Roman"/>
              </a:rPr>
              <a:t>Convolution Neural Network được sử dụng để tạo ra bộ trích chọn đặc trưng sử dụng các cặp mẫu không đạt yêu cầu điển hình sinh bởi Vision Transformer.</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400"/>
              <a:buFont typeface="Times New Roman"/>
              <a:buChar char="o"/>
            </a:pPr>
            <a:r>
              <a:rPr lang="en-US">
                <a:latin typeface="Times New Roman"/>
                <a:ea typeface="Times New Roman"/>
                <a:cs typeface="Times New Roman"/>
                <a:sym typeface="Times New Roman"/>
              </a:rPr>
              <a:t>Khoảng cách </a:t>
            </a:r>
            <a:r>
              <a:rPr lang="en-US">
                <a:latin typeface="Times New Roman"/>
                <a:ea typeface="Times New Roman"/>
                <a:cs typeface="Times New Roman"/>
                <a:sym typeface="Times New Roman"/>
              </a:rPr>
              <a:t>cosin</a:t>
            </a:r>
            <a:r>
              <a:rPr lang="en-US">
                <a:latin typeface="Times New Roman"/>
                <a:ea typeface="Times New Roman"/>
                <a:cs typeface="Times New Roman"/>
                <a:sym typeface="Times New Roman"/>
              </a:rPr>
              <a:t> dùng để tính toán khoảng cách giữa các vectơ đặc trưng do khoảng cách L2 tạo ra sự khác biệt kém hơn khoảng cách </a:t>
            </a:r>
            <a:r>
              <a:rPr lang="en-US">
                <a:latin typeface="Times New Roman"/>
                <a:ea typeface="Times New Roman"/>
                <a:cs typeface="Times New Roman"/>
                <a:sym typeface="Times New Roman"/>
              </a:rPr>
              <a:t>cosin</a:t>
            </a:r>
            <a:r>
              <a:rPr lang="en-US">
                <a:latin typeface="Times New Roman"/>
                <a:ea typeface="Times New Roman"/>
                <a:cs typeface="Times New Roman"/>
                <a:sym typeface="Times New Roman"/>
              </a:rPr>
              <a:t> “chi tiết trong bảng so sánh đã được trình chiếu ở trên”.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8"/>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6" name="Google Shape;126;p8"/>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800"/>
              <a:buFont typeface="Lato"/>
              <a:buNone/>
            </a:pPr>
            <a:r>
              <a:rPr lang="en-US">
                <a:latin typeface="Times New Roman"/>
                <a:ea typeface="Times New Roman"/>
                <a:cs typeface="Times New Roman"/>
                <a:sym typeface="Times New Roman"/>
              </a:rPr>
              <a:t>Những nội dung nghiên cứu đang được tiến hành</a:t>
            </a:r>
            <a:endParaRPr>
              <a:latin typeface="Times New Roman"/>
              <a:ea typeface="Times New Roman"/>
              <a:cs typeface="Times New Roman"/>
              <a:sym typeface="Times New Roman"/>
            </a:endParaRPr>
          </a:p>
        </p:txBody>
      </p:sp>
      <p:sp>
        <p:nvSpPr>
          <p:cNvPr id="127" name="Google Shape;127;p8"/>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p>
            <a:pPr indent="-228600" lvl="1" marL="685800" rtl="0" algn="l">
              <a:lnSpc>
                <a:spcPct val="90000"/>
              </a:lnSpc>
              <a:spcBef>
                <a:spcPts val="0"/>
              </a:spcBef>
              <a:spcAft>
                <a:spcPts val="0"/>
              </a:spcAft>
              <a:buClr>
                <a:schemeClr val="dk1"/>
              </a:buClr>
              <a:buSzPts val="2400"/>
              <a:buFont typeface="Times New Roman"/>
              <a:buChar char="o"/>
            </a:pPr>
            <a:r>
              <a:rPr lang="en-US">
                <a:latin typeface="Times New Roman"/>
                <a:ea typeface="Times New Roman"/>
                <a:cs typeface="Times New Roman"/>
                <a:sym typeface="Times New Roman"/>
              </a:rPr>
              <a:t>Autocast được sử dụng trong quá trình huấn luyện nhằm giảm thời gian tính toán song vẫn giữ tính hiệu quả của mô hình thông qua việc linh hoạt sử dụng float16 hoặc float32</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Quy trình giải quyết bài toán</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400"/>
              <a:buFont typeface="Times New Roman"/>
              <a:buChar char="•"/>
            </a:pPr>
            <a:r>
              <a:rPr lang="en-US">
                <a:latin typeface="Times New Roman"/>
                <a:ea typeface="Times New Roman"/>
                <a:cs typeface="Times New Roman"/>
                <a:sym typeface="Times New Roman"/>
              </a:rPr>
              <a:t>Làm sạch dữ liệu đầu vào, chọn dữ liệu có độ phân biệt tự thân cao nhất</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400"/>
              <a:buFont typeface="Times New Roman"/>
              <a:buChar char="•"/>
            </a:pPr>
            <a:r>
              <a:rPr lang="en-US">
                <a:latin typeface="Times New Roman"/>
                <a:ea typeface="Times New Roman"/>
                <a:cs typeface="Times New Roman"/>
                <a:sym typeface="Times New Roman"/>
              </a:rPr>
              <a:t>Sinh ra các cặp mẫu bị trùng lặp mà sự tính khái quát cao cho toàn bộ quần thể</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400"/>
              <a:buFont typeface="Times New Roman"/>
              <a:buChar char="•"/>
            </a:pPr>
            <a:r>
              <a:rPr lang="en-US">
                <a:latin typeface="Times New Roman"/>
                <a:ea typeface="Times New Roman"/>
                <a:cs typeface="Times New Roman"/>
                <a:sym typeface="Times New Roman"/>
              </a:rPr>
              <a:t>Huấn luyện mô hình nhằm phân biệt các mẫu đã tìm ra ở trên</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400"/>
              <a:buFont typeface="Times New Roman"/>
              <a:buChar char="•"/>
            </a:pPr>
            <a:r>
              <a:rPr lang="en-US">
                <a:latin typeface="Times New Roman"/>
                <a:ea typeface="Times New Roman"/>
                <a:cs typeface="Times New Roman"/>
                <a:sym typeface="Times New Roman"/>
              </a:rPr>
              <a:t>Tập hợp các mô hình cho từng góc quan sát trong 1 mô hình chung sử dụng cơ chế MoE “đa chuyên gia” nhằm tăng độ chính xác</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400"/>
              <a:buFont typeface="Times New Roman"/>
              <a:buChar char="•"/>
            </a:pPr>
            <a:r>
              <a:rPr lang="en-US">
                <a:latin typeface="Times New Roman"/>
                <a:ea typeface="Times New Roman"/>
                <a:cs typeface="Times New Roman"/>
                <a:sym typeface="Times New Roman"/>
              </a:rPr>
              <a:t>Kiểm thử mô hình cuối cùng</a:t>
            </a:r>
            <a:endParaRPr>
              <a:latin typeface="Times New Roman"/>
              <a:ea typeface="Times New Roman"/>
              <a:cs typeface="Times New Roman"/>
              <a:sym typeface="Times New Roman"/>
            </a:endParaRPr>
          </a:p>
          <a:p>
            <a:pPr indent="-50800" lvl="0" marL="228600" rtl="0" algn="l">
              <a:lnSpc>
                <a:spcPct val="90000"/>
              </a:lnSpc>
              <a:spcBef>
                <a:spcPts val="1000"/>
              </a:spcBef>
              <a:spcAft>
                <a:spcPts val="0"/>
              </a:spcAft>
              <a:buClr>
                <a:schemeClr val="dk1"/>
              </a:buClr>
              <a:buSzPts val="2800"/>
              <a:buNone/>
            </a:pPr>
            <a:r>
              <a:t/>
            </a:r>
            <a:endParaRPr/>
          </a:p>
          <a:p>
            <a:pPr indent="-101600" lvl="2" marL="1143000" rtl="0" algn="l">
              <a:lnSpc>
                <a:spcPct val="90000"/>
              </a:lnSpc>
              <a:spcBef>
                <a:spcPts val="500"/>
              </a:spcBef>
              <a:spcAft>
                <a:spcPts val="0"/>
              </a:spcAft>
              <a:buClr>
                <a:schemeClr val="dk1"/>
              </a:buClr>
              <a:buSzPts val="2000"/>
              <a:buFont typeface="Noto Sans Symbols"/>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idx="12" type="sldNum"/>
          </p:nvPr>
        </p:nvSpPr>
        <p:spPr>
          <a:xfrm>
            <a:off x="6867383" y="6572126"/>
            <a:ext cx="2057400" cy="36512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33" name="Google Shape;133;p9"/>
          <p:cNvSpPr txBox="1"/>
          <p:nvPr>
            <p:ph type="title"/>
          </p:nvPr>
        </p:nvSpPr>
        <p:spPr>
          <a:xfrm>
            <a:off x="235077" y="78613"/>
            <a:ext cx="8673846" cy="45173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FFFF"/>
              </a:buClr>
              <a:buSzPts val="2800"/>
              <a:buFont typeface="Lato"/>
              <a:buNone/>
            </a:pPr>
            <a:r>
              <a:rPr b="0" lang="en-US">
                <a:solidFill>
                  <a:srgbClr val="FFFFFF"/>
                </a:solidFill>
                <a:latin typeface="Times New Roman"/>
                <a:ea typeface="Times New Roman"/>
                <a:cs typeface="Times New Roman"/>
                <a:sym typeface="Times New Roman"/>
              </a:rPr>
              <a:t>Siamese Neural Network sử dụng Triple Loss</a:t>
            </a:r>
            <a:endParaRPr>
              <a:latin typeface="Times New Roman"/>
              <a:ea typeface="Times New Roman"/>
              <a:cs typeface="Times New Roman"/>
              <a:sym typeface="Times New Roman"/>
            </a:endParaRPr>
          </a:p>
        </p:txBody>
      </p:sp>
      <p:sp>
        <p:nvSpPr>
          <p:cNvPr id="134" name="Google Shape;134;p9"/>
          <p:cNvSpPr txBox="1"/>
          <p:nvPr>
            <p:ph idx="1" type="body"/>
          </p:nvPr>
        </p:nvSpPr>
        <p:spPr>
          <a:xfrm>
            <a:off x="235077" y="841247"/>
            <a:ext cx="8674100" cy="530339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Font typeface="Times New Roman"/>
              <a:buChar char="•"/>
            </a:pPr>
            <a:r>
              <a:rPr lang="en-US">
                <a:latin typeface="Times New Roman"/>
                <a:ea typeface="Times New Roman"/>
                <a:cs typeface="Times New Roman"/>
                <a:sym typeface="Times New Roman"/>
              </a:rPr>
              <a:t>Siamese Neural Network có 2 phương pháp sử dụng hàm mất mát.</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400"/>
              <a:buFont typeface="Times New Roman"/>
              <a:buChar char="o"/>
            </a:pPr>
            <a:r>
              <a:rPr lang="en-US">
                <a:latin typeface="Times New Roman"/>
                <a:ea typeface="Times New Roman"/>
                <a:cs typeface="Times New Roman"/>
                <a:sym typeface="Times New Roman"/>
              </a:rPr>
              <a:t>Contrastive</a:t>
            </a:r>
            <a:r>
              <a:rPr lang="en-US">
                <a:latin typeface="Times New Roman"/>
                <a:ea typeface="Times New Roman"/>
                <a:cs typeface="Times New Roman"/>
                <a:sym typeface="Times New Roman"/>
              </a:rPr>
              <a:t> Loss</a:t>
            </a:r>
            <a:endParaRPr>
              <a:latin typeface="Times New Roman"/>
              <a:ea typeface="Times New Roman"/>
              <a:cs typeface="Times New Roman"/>
              <a:sym typeface="Times New Roman"/>
            </a:endParaRPr>
          </a:p>
          <a:p>
            <a:pPr indent="-228600" lvl="1" marL="685800" rtl="0" algn="l">
              <a:lnSpc>
                <a:spcPct val="90000"/>
              </a:lnSpc>
              <a:spcBef>
                <a:spcPts val="500"/>
              </a:spcBef>
              <a:spcAft>
                <a:spcPts val="0"/>
              </a:spcAft>
              <a:buClr>
                <a:schemeClr val="dk1"/>
              </a:buClr>
              <a:buSzPts val="2400"/>
              <a:buFont typeface="Times New Roman"/>
              <a:buChar char="o"/>
            </a:pPr>
            <a:r>
              <a:rPr lang="en-US">
                <a:latin typeface="Times New Roman"/>
                <a:ea typeface="Times New Roman"/>
                <a:cs typeface="Times New Roman"/>
                <a:sym typeface="Times New Roman"/>
              </a:rPr>
              <a:t>Triple Loss</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Contrastive</a:t>
            </a:r>
            <a:r>
              <a:rPr lang="en-US">
                <a:latin typeface="Times New Roman"/>
                <a:ea typeface="Times New Roman"/>
                <a:cs typeface="Times New Roman"/>
                <a:sym typeface="Times New Roman"/>
              </a:rPr>
              <a:t> Loss phù hợp cho hoàn cảnh sử dụng ảnh gốc làm đầu vào cho nên không được lựa chọn cho bài toán hiện tại.</a:t>
            </a:r>
            <a:endParaRPr>
              <a:latin typeface="Times New Roman"/>
              <a:ea typeface="Times New Roman"/>
              <a:cs typeface="Times New Roman"/>
              <a:sym typeface="Times New Roman"/>
            </a:endParaRPr>
          </a:p>
          <a:p>
            <a:pPr indent="-228600" lvl="0" marL="228600" rtl="0" algn="l">
              <a:lnSpc>
                <a:spcPct val="90000"/>
              </a:lnSpc>
              <a:spcBef>
                <a:spcPts val="1000"/>
              </a:spcBef>
              <a:spcAft>
                <a:spcPts val="0"/>
              </a:spcAft>
              <a:buClr>
                <a:schemeClr val="dk1"/>
              </a:buClr>
              <a:buSzPts val="2800"/>
              <a:buFont typeface="Times New Roman"/>
              <a:buChar char="•"/>
            </a:pPr>
            <a:r>
              <a:rPr lang="en-US">
                <a:latin typeface="Times New Roman"/>
                <a:ea typeface="Times New Roman"/>
                <a:cs typeface="Times New Roman"/>
                <a:sym typeface="Times New Roman"/>
              </a:rPr>
              <a:t>Triple Loss phù hợp cho hoàn cảnh sử dụng véc tơ đặc trưng làm đầu vào nên phù hợp với yêu cầu đặt ra. </a:t>
            </a:r>
            <a:endParaRPr>
              <a:latin typeface="Times New Roman"/>
              <a:ea typeface="Times New Roman"/>
              <a:cs typeface="Times New Roman"/>
              <a:sym typeface="Times New Roman"/>
            </a:endParaRPr>
          </a:p>
          <a:p>
            <a:pPr indent="-76200" lvl="1" marL="685800" rtl="0" algn="l">
              <a:lnSpc>
                <a:spcPct val="90000"/>
              </a:lnSpc>
              <a:spcBef>
                <a:spcPts val="500"/>
              </a:spcBef>
              <a:spcAft>
                <a:spcPts val="0"/>
              </a:spcAft>
              <a:buClr>
                <a:schemeClr val="dk1"/>
              </a:buClr>
              <a:buSzPts val="2400"/>
              <a:buFont typeface="Courier New"/>
              <a:buNone/>
            </a:pPr>
            <a:r>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2021-05-28T04:32:00Z</dcterms:created>
  <dc:creator>Phong TT &amp; QTTH</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5D201A2215994488A409AFA425E21F96_12</vt:lpwstr>
  </property>
  <property fmtid="{D5CDD505-2E9C-101B-9397-08002B2CF9AE}" pid="3" name="KSOProductBuildVer">
    <vt:lpwstr>1033-12.2.0.22222</vt:lpwstr>
  </property>
</Properties>
</file>