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75" r:id="rId2"/>
    <p:sldId id="276" r:id="rId3"/>
    <p:sldId id="257" r:id="rId4"/>
    <p:sldId id="265" r:id="rId5"/>
    <p:sldId id="277" r:id="rId6"/>
    <p:sldId id="278" r:id="rId7"/>
    <p:sldId id="279" r:id="rId8"/>
    <p:sldId id="280" r:id="rId9"/>
    <p:sldId id="283" r:id="rId10"/>
    <p:sldId id="281" r:id="rId11"/>
    <p:sldId id="282" r:id="rId12"/>
    <p:sldId id="261" r:id="rId13"/>
    <p:sldId id="266" r:id="rId14"/>
    <p:sldId id="285" r:id="rId15"/>
    <p:sldId id="28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325BF-534F-88B8-F97E-4991F704D1AA}" v="1944" dt="2025-08-01T11:10:5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Hoang Long 20232099M" userId="S::long.lh232099m@sis.hust.edu.vn::56f13d2d-8abb-4997-9f8e-95fc8f868066" providerId="AD" clId="Web-{614325BF-534F-88B8-F97E-4991F704D1AA}"/>
    <pc:docChg chg="addSld delSld modSld sldOrd">
      <pc:chgData name="Le Hoang Long 20232099M" userId="S::long.lh232099m@sis.hust.edu.vn::56f13d2d-8abb-4997-9f8e-95fc8f868066" providerId="AD" clId="Web-{614325BF-534F-88B8-F97E-4991F704D1AA}" dt="2025-08-01T11:10:56.546" v="1923"/>
      <pc:docMkLst>
        <pc:docMk/>
      </pc:docMkLst>
      <pc:sldChg chg="modSp">
        <pc:chgData name="Le Hoang Long 20232099M" userId="S::long.lh232099m@sis.hust.edu.vn::56f13d2d-8abb-4997-9f8e-95fc8f868066" providerId="AD" clId="Web-{614325BF-534F-88B8-F97E-4991F704D1AA}" dt="2025-08-01T08:59:06.699" v="30" actId="20577"/>
        <pc:sldMkLst>
          <pc:docMk/>
          <pc:sldMk cId="743172911" sldId="257"/>
        </pc:sldMkLst>
        <pc:spChg chg="mod">
          <ac:chgData name="Le Hoang Long 20232099M" userId="S::long.lh232099m@sis.hust.edu.vn::56f13d2d-8abb-4997-9f8e-95fc8f868066" providerId="AD" clId="Web-{614325BF-534F-88B8-F97E-4991F704D1AA}" dt="2025-08-01T08:59:06.699" v="30" actId="20577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08:58:23.727" v="10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addSp delSp modSp ord">
        <pc:chgData name="Le Hoang Long 20232099M" userId="S::long.lh232099m@sis.hust.edu.vn::56f13d2d-8abb-4997-9f8e-95fc8f868066" providerId="AD" clId="Web-{614325BF-534F-88B8-F97E-4991F704D1AA}" dt="2025-08-01T10:40:17.669" v="1415" actId="14100"/>
        <pc:sldMkLst>
          <pc:docMk/>
          <pc:sldMk cId="64084651" sldId="261"/>
        </pc:sldMkLst>
        <pc:spChg chg="mod">
          <ac:chgData name="Le Hoang Long 20232099M" userId="S::long.lh232099m@sis.hust.edu.vn::56f13d2d-8abb-4997-9f8e-95fc8f868066" providerId="AD" clId="Web-{614325BF-534F-88B8-F97E-4991F704D1AA}" dt="2025-08-01T10:38:09.307" v="1407" actId="20577"/>
          <ac:spMkLst>
            <pc:docMk/>
            <pc:sldMk cId="64084651" sldId="261"/>
            <ac:spMk id="2" creationId="{4FB6CB3A-046A-4C56-A02D-DBF672421CAF}"/>
          </ac:spMkLst>
        </pc:spChg>
        <pc:spChg chg="del">
          <ac:chgData name="Le Hoang Long 20232099M" userId="S::long.lh232099m@sis.hust.edu.vn::56f13d2d-8abb-4997-9f8e-95fc8f868066" providerId="AD" clId="Web-{614325BF-534F-88B8-F97E-4991F704D1AA}" dt="2025-08-01T10:38:12.150" v="1408"/>
          <ac:spMkLst>
            <pc:docMk/>
            <pc:sldMk cId="64084651" sldId="261"/>
            <ac:spMk id="4" creationId="{377CB842-AD15-4F5A-8EF5-EBD6CE5F54A3}"/>
          </ac:spMkLst>
        </pc:spChg>
        <pc:picChg chg="add mod ord">
          <ac:chgData name="Le Hoang Long 20232099M" userId="S::long.lh232099m@sis.hust.edu.vn::56f13d2d-8abb-4997-9f8e-95fc8f868066" providerId="AD" clId="Web-{614325BF-534F-88B8-F97E-4991F704D1AA}" dt="2025-08-01T10:38:12.150" v="1408"/>
          <ac:picMkLst>
            <pc:docMk/>
            <pc:sldMk cId="64084651" sldId="261"/>
            <ac:picMk id="6" creationId="{FDA95323-E9C9-9DA9-9905-B76D01A7EB48}"/>
          </ac:picMkLst>
        </pc:picChg>
        <pc:picChg chg="add mod">
          <ac:chgData name="Le Hoang Long 20232099M" userId="S::long.lh232099m@sis.hust.edu.vn::56f13d2d-8abb-4997-9f8e-95fc8f868066" providerId="AD" clId="Web-{614325BF-534F-88B8-F97E-4991F704D1AA}" dt="2025-08-01T10:40:17.669" v="1415" actId="14100"/>
          <ac:picMkLst>
            <pc:docMk/>
            <pc:sldMk cId="64084651" sldId="261"/>
            <ac:picMk id="7" creationId="{92DFEDEF-2401-8021-46D7-A9F6E587AA60}"/>
          </ac:picMkLst>
        </pc:picChg>
      </pc:sldChg>
      <pc:sldChg chg="modSp">
        <pc:chgData name="Le Hoang Long 20232099M" userId="S::long.lh232099m@sis.hust.edu.vn::56f13d2d-8abb-4997-9f8e-95fc8f868066" providerId="AD" clId="Web-{614325BF-534F-88B8-F97E-4991F704D1AA}" dt="2025-08-01T09:08:00.047" v="193" actId="20577"/>
        <pc:sldMkLst>
          <pc:docMk/>
          <pc:sldMk cId="292364014" sldId="265"/>
        </pc:sldMkLst>
        <pc:spChg chg="mod">
          <ac:chgData name="Le Hoang Long 20232099M" userId="S::long.lh232099m@sis.hust.edu.vn::56f13d2d-8abb-4997-9f8e-95fc8f868066" providerId="AD" clId="Web-{614325BF-534F-88B8-F97E-4991F704D1AA}" dt="2025-08-01T08:59:30.529" v="48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09:08:00.047" v="193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modSp ord">
        <pc:chgData name="Le Hoang Long 20232099M" userId="S::long.lh232099m@sis.hust.edu.vn::56f13d2d-8abb-4997-9f8e-95fc8f868066" providerId="AD" clId="Web-{614325BF-534F-88B8-F97E-4991F704D1AA}" dt="2025-08-01T11:03:10.188" v="1864" actId="20577"/>
        <pc:sldMkLst>
          <pc:docMk/>
          <pc:sldMk cId="2751358436" sldId="266"/>
        </pc:sldMkLst>
        <pc:spChg chg="mod">
          <ac:chgData name="Le Hoang Long 20232099M" userId="S::long.lh232099m@sis.hust.edu.vn::56f13d2d-8abb-4997-9f8e-95fc8f868066" providerId="AD" clId="Web-{614325BF-534F-88B8-F97E-4991F704D1AA}" dt="2025-08-01T10:36:04.648" v="1397" actId="20577"/>
          <ac:spMkLst>
            <pc:docMk/>
            <pc:sldMk cId="2751358436" sldId="266"/>
            <ac:spMk id="3" creationId="{F39C6F49-1887-4BE4-A583-FB79B8A22935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11:03:10.188" v="1864" actId="20577"/>
          <ac:spMkLst>
            <pc:docMk/>
            <pc:sldMk cId="2751358436" sldId="266"/>
            <ac:spMk id="4" creationId="{BC311219-8684-45FC-A126-E067924AC7F7}"/>
          </ac:spMkLst>
        </pc:spChg>
      </pc:sldChg>
      <pc:sldChg chg="del">
        <pc:chgData name="Le Hoang Long 20232099M" userId="S::long.lh232099m@sis.hust.edu.vn::56f13d2d-8abb-4997-9f8e-95fc8f868066" providerId="AD" clId="Web-{614325BF-534F-88B8-F97E-4991F704D1AA}" dt="2025-08-01T11:10:56.546" v="1922"/>
        <pc:sldMkLst>
          <pc:docMk/>
          <pc:sldMk cId="3194012731" sldId="267"/>
        </pc:sldMkLst>
      </pc:sldChg>
      <pc:sldChg chg="del">
        <pc:chgData name="Le Hoang Long 20232099M" userId="S::long.lh232099m@sis.hust.edu.vn::56f13d2d-8abb-4997-9f8e-95fc8f868066" providerId="AD" clId="Web-{614325BF-534F-88B8-F97E-4991F704D1AA}" dt="2025-08-01T11:10:56.546" v="1923"/>
        <pc:sldMkLst>
          <pc:docMk/>
          <pc:sldMk cId="1341840600" sldId="270"/>
        </pc:sldMkLst>
      </pc:sldChg>
      <pc:sldChg chg="del">
        <pc:chgData name="Le Hoang Long 20232099M" userId="S::long.lh232099m@sis.hust.edu.vn::56f13d2d-8abb-4997-9f8e-95fc8f868066" providerId="AD" clId="Web-{614325BF-534F-88B8-F97E-4991F704D1AA}" dt="2025-08-01T11:10:56.546" v="1921"/>
        <pc:sldMkLst>
          <pc:docMk/>
          <pc:sldMk cId="3651498809" sldId="271"/>
        </pc:sldMkLst>
      </pc:sldChg>
      <pc:sldChg chg="del">
        <pc:chgData name="Le Hoang Long 20232099M" userId="S::long.lh232099m@sis.hust.edu.vn::56f13d2d-8abb-4997-9f8e-95fc8f868066" providerId="AD" clId="Web-{614325BF-534F-88B8-F97E-4991F704D1AA}" dt="2025-08-01T11:10:56.546" v="1920"/>
        <pc:sldMkLst>
          <pc:docMk/>
          <pc:sldMk cId="644728685" sldId="272"/>
        </pc:sldMkLst>
      </pc:sldChg>
      <pc:sldChg chg="del">
        <pc:chgData name="Le Hoang Long 20232099M" userId="S::long.lh232099m@sis.hust.edu.vn::56f13d2d-8abb-4997-9f8e-95fc8f868066" providerId="AD" clId="Web-{614325BF-534F-88B8-F97E-4991F704D1AA}" dt="2025-08-01T11:10:56.530" v="1919"/>
        <pc:sldMkLst>
          <pc:docMk/>
          <pc:sldMk cId="2581069546" sldId="273"/>
        </pc:sldMkLst>
      </pc:sldChg>
      <pc:sldChg chg="del">
        <pc:chgData name="Le Hoang Long 20232099M" userId="S::long.lh232099m@sis.hust.edu.vn::56f13d2d-8abb-4997-9f8e-95fc8f868066" providerId="AD" clId="Web-{614325BF-534F-88B8-F97E-4991F704D1AA}" dt="2025-08-01T11:10:56.530" v="1918"/>
        <pc:sldMkLst>
          <pc:docMk/>
          <pc:sldMk cId="1130957413" sldId="274"/>
        </pc:sldMkLst>
      </pc:sldChg>
      <pc:sldChg chg="modSp add replId">
        <pc:chgData name="Le Hoang Long 20232099M" userId="S::long.lh232099m@sis.hust.edu.vn::56f13d2d-8abb-4997-9f8e-95fc8f868066" providerId="AD" clId="Web-{614325BF-534F-88B8-F97E-4991F704D1AA}" dt="2025-08-01T09:15:37.860" v="406" actId="20577"/>
        <pc:sldMkLst>
          <pc:docMk/>
          <pc:sldMk cId="1413454176" sldId="277"/>
        </pc:sldMkLst>
        <pc:spChg chg="mod">
          <ac:chgData name="Le Hoang Long 20232099M" userId="S::long.lh232099m@sis.hust.edu.vn::56f13d2d-8abb-4997-9f8e-95fc8f868066" providerId="AD" clId="Web-{614325BF-534F-88B8-F97E-4991F704D1AA}" dt="2025-08-01T09:08:32.188" v="209" actId="20577"/>
          <ac:spMkLst>
            <pc:docMk/>
            <pc:sldMk cId="1413454176" sldId="277"/>
            <ac:spMk id="3" creationId="{319402DF-4D50-0055-6672-8DB04DF7ED99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09:15:37.860" v="406" actId="20577"/>
          <ac:spMkLst>
            <pc:docMk/>
            <pc:sldMk cId="1413454176" sldId="277"/>
            <ac:spMk id="4" creationId="{15A81CB1-CCD9-60FF-B6A2-30CF1F0477BB}"/>
          </ac:spMkLst>
        </pc:spChg>
      </pc:sldChg>
      <pc:sldChg chg="modSp add replId">
        <pc:chgData name="Le Hoang Long 20232099M" userId="S::long.lh232099m@sis.hust.edu.vn::56f13d2d-8abb-4997-9f8e-95fc8f868066" providerId="AD" clId="Web-{614325BF-534F-88B8-F97E-4991F704D1AA}" dt="2025-08-01T10:36:49.852" v="1398" actId="20577"/>
        <pc:sldMkLst>
          <pc:docMk/>
          <pc:sldMk cId="1295841538" sldId="278"/>
        </pc:sldMkLst>
        <pc:spChg chg="mod">
          <ac:chgData name="Le Hoang Long 20232099M" userId="S::long.lh232099m@sis.hust.edu.vn::56f13d2d-8abb-4997-9f8e-95fc8f868066" providerId="AD" clId="Web-{614325BF-534F-88B8-F97E-4991F704D1AA}" dt="2025-08-01T09:17:16.475" v="443" actId="20577"/>
          <ac:spMkLst>
            <pc:docMk/>
            <pc:sldMk cId="1295841538" sldId="278"/>
            <ac:spMk id="3" creationId="{9C511654-487F-039A-3189-8CBBEEF1770C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10:36:49.852" v="1398" actId="20577"/>
          <ac:spMkLst>
            <pc:docMk/>
            <pc:sldMk cId="1295841538" sldId="278"/>
            <ac:spMk id="4" creationId="{30D64688-1404-55C0-04DF-EAC7B5AAABE6}"/>
          </ac:spMkLst>
        </pc:spChg>
      </pc:sldChg>
      <pc:sldChg chg="modSp add del replId">
        <pc:chgData name="Le Hoang Long 20232099M" userId="S::long.lh232099m@sis.hust.edu.vn::56f13d2d-8abb-4997-9f8e-95fc8f868066" providerId="AD" clId="Web-{614325BF-534F-88B8-F97E-4991F704D1AA}" dt="2025-08-01T09:16:25.113" v="412"/>
        <pc:sldMkLst>
          <pc:docMk/>
          <pc:sldMk cId="3724400445" sldId="278"/>
        </pc:sldMkLst>
        <pc:spChg chg="mod">
          <ac:chgData name="Le Hoang Long 20232099M" userId="S::long.lh232099m@sis.hust.edu.vn::56f13d2d-8abb-4997-9f8e-95fc8f868066" providerId="AD" clId="Web-{614325BF-534F-88B8-F97E-4991F704D1AA}" dt="2025-08-01T09:16:04.893" v="411" actId="20577"/>
          <ac:spMkLst>
            <pc:docMk/>
            <pc:sldMk cId="3724400445" sldId="278"/>
            <ac:spMk id="3" creationId="{4AD16DCE-4DFC-50D1-939F-E7122EAE9004}"/>
          </ac:spMkLst>
        </pc:spChg>
      </pc:sldChg>
      <pc:sldChg chg="modSp add replId">
        <pc:chgData name="Le Hoang Long 20232099M" userId="S::long.lh232099m@sis.hust.edu.vn::56f13d2d-8abb-4997-9f8e-95fc8f868066" providerId="AD" clId="Web-{614325BF-534F-88B8-F97E-4991F704D1AA}" dt="2025-08-01T09:39:38.346" v="781" actId="20577"/>
        <pc:sldMkLst>
          <pc:docMk/>
          <pc:sldMk cId="2302516988" sldId="279"/>
        </pc:sldMkLst>
        <pc:spChg chg="mod">
          <ac:chgData name="Le Hoang Long 20232099M" userId="S::long.lh232099m@sis.hust.edu.vn::56f13d2d-8abb-4997-9f8e-95fc8f868066" providerId="AD" clId="Web-{614325BF-534F-88B8-F97E-4991F704D1AA}" dt="2025-08-01T09:39:38.346" v="781" actId="20577"/>
          <ac:spMkLst>
            <pc:docMk/>
            <pc:sldMk cId="2302516988" sldId="279"/>
            <ac:spMk id="4" creationId="{A15A19EE-2442-25B7-788E-4D77B460FDDA}"/>
          </ac:spMkLst>
        </pc:spChg>
      </pc:sldChg>
      <pc:sldChg chg="modSp add replId">
        <pc:chgData name="Le Hoang Long 20232099M" userId="S::long.lh232099m@sis.hust.edu.vn::56f13d2d-8abb-4997-9f8e-95fc8f868066" providerId="AD" clId="Web-{614325BF-534F-88B8-F97E-4991F704D1AA}" dt="2025-08-01T09:45:53.164" v="932" actId="20577"/>
        <pc:sldMkLst>
          <pc:docMk/>
          <pc:sldMk cId="3987188641" sldId="280"/>
        </pc:sldMkLst>
        <pc:spChg chg="mod">
          <ac:chgData name="Le Hoang Long 20232099M" userId="S::long.lh232099m@sis.hust.edu.vn::56f13d2d-8abb-4997-9f8e-95fc8f868066" providerId="AD" clId="Web-{614325BF-534F-88B8-F97E-4991F704D1AA}" dt="2025-08-01T09:41:02.848" v="793" actId="20577"/>
          <ac:spMkLst>
            <pc:docMk/>
            <pc:sldMk cId="3987188641" sldId="280"/>
            <ac:spMk id="3" creationId="{2F4C4929-CC72-C2C0-8128-27060FD0ED5E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09:45:53.164" v="932" actId="20577"/>
          <ac:spMkLst>
            <pc:docMk/>
            <pc:sldMk cId="3987188641" sldId="280"/>
            <ac:spMk id="4" creationId="{D927F172-9593-7E6D-6717-7B33A7841409}"/>
          </ac:spMkLst>
        </pc:spChg>
      </pc:sldChg>
      <pc:sldChg chg="modSp add replId">
        <pc:chgData name="Le Hoang Long 20232099M" userId="S::long.lh232099m@sis.hust.edu.vn::56f13d2d-8abb-4997-9f8e-95fc8f868066" providerId="AD" clId="Web-{614325BF-534F-88B8-F97E-4991F704D1AA}" dt="2025-08-01T10:00:30.462" v="1238" actId="20577"/>
        <pc:sldMkLst>
          <pc:docMk/>
          <pc:sldMk cId="3017869758" sldId="281"/>
        </pc:sldMkLst>
        <pc:spChg chg="mod">
          <ac:chgData name="Le Hoang Long 20232099M" userId="S::long.lh232099m@sis.hust.edu.vn::56f13d2d-8abb-4997-9f8e-95fc8f868066" providerId="AD" clId="Web-{614325BF-534F-88B8-F97E-4991F704D1AA}" dt="2025-08-01T09:46:49.727" v="958" actId="20577"/>
          <ac:spMkLst>
            <pc:docMk/>
            <pc:sldMk cId="3017869758" sldId="281"/>
            <ac:spMk id="3" creationId="{A99B0129-E3F9-63D1-A7D1-19C0B353045C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10:00:30.462" v="1238" actId="20577"/>
          <ac:spMkLst>
            <pc:docMk/>
            <pc:sldMk cId="3017869758" sldId="281"/>
            <ac:spMk id="4" creationId="{F9D22CC5-0E09-17B3-4AFA-32D69E544AE1}"/>
          </ac:spMkLst>
        </pc:spChg>
      </pc:sldChg>
      <pc:sldChg chg="modSp add replId">
        <pc:chgData name="Le Hoang Long 20232099M" userId="S::long.lh232099m@sis.hust.edu.vn::56f13d2d-8abb-4997-9f8e-95fc8f868066" providerId="AD" clId="Web-{614325BF-534F-88B8-F97E-4991F704D1AA}" dt="2025-08-01T10:04:18.418" v="1370" actId="20577"/>
        <pc:sldMkLst>
          <pc:docMk/>
          <pc:sldMk cId="107547877" sldId="282"/>
        </pc:sldMkLst>
        <pc:spChg chg="mod">
          <ac:chgData name="Le Hoang Long 20232099M" userId="S::long.lh232099m@sis.hust.edu.vn::56f13d2d-8abb-4997-9f8e-95fc8f868066" providerId="AD" clId="Web-{614325BF-534F-88B8-F97E-4991F704D1AA}" dt="2025-08-01T10:04:18.418" v="1370" actId="20577"/>
          <ac:spMkLst>
            <pc:docMk/>
            <pc:sldMk cId="107547877" sldId="282"/>
            <ac:spMk id="4" creationId="{C2C71B22-AE61-51C5-7D05-5CA6AC17F34C}"/>
          </ac:spMkLst>
        </pc:spChg>
      </pc:sldChg>
      <pc:sldChg chg="addSp modSp add ord replId">
        <pc:chgData name="Le Hoang Long 20232099M" userId="S::long.lh232099m@sis.hust.edu.vn::56f13d2d-8abb-4997-9f8e-95fc8f868066" providerId="AD" clId="Web-{614325BF-534F-88B8-F97E-4991F704D1AA}" dt="2025-08-01T10:34:20.115" v="1383"/>
        <pc:sldMkLst>
          <pc:docMk/>
          <pc:sldMk cId="3204343572" sldId="283"/>
        </pc:sldMkLst>
        <pc:spChg chg="mod">
          <ac:chgData name="Le Hoang Long 20232099M" userId="S::long.lh232099m@sis.hust.edu.vn::56f13d2d-8abb-4997-9f8e-95fc8f868066" providerId="AD" clId="Web-{614325BF-534F-88B8-F97E-4991F704D1AA}" dt="2025-08-01T10:34:08.990" v="1382" actId="20577"/>
          <ac:spMkLst>
            <pc:docMk/>
            <pc:sldMk cId="3204343572" sldId="283"/>
            <ac:spMk id="4" creationId="{452C98C5-DCD0-D429-EDBE-F885B6138F2C}"/>
          </ac:spMkLst>
        </pc:spChg>
        <pc:picChg chg="add mod">
          <ac:chgData name="Le Hoang Long 20232099M" userId="S::long.lh232099m@sis.hust.edu.vn::56f13d2d-8abb-4997-9f8e-95fc8f868066" providerId="AD" clId="Web-{614325BF-534F-88B8-F97E-4991F704D1AA}" dt="2025-08-01T10:34:20.115" v="1383"/>
          <ac:picMkLst>
            <pc:docMk/>
            <pc:sldMk cId="3204343572" sldId="283"/>
            <ac:picMk id="5" creationId="{D585B72D-40B4-AE4F-1C09-5B1D7B280871}"/>
          </ac:picMkLst>
        </pc:picChg>
      </pc:sldChg>
      <pc:sldChg chg="add del replId">
        <pc:chgData name="Le Hoang Long 20232099M" userId="S::long.lh232099m@sis.hust.edu.vn::56f13d2d-8abb-4997-9f8e-95fc8f868066" providerId="AD" clId="Web-{614325BF-534F-88B8-F97E-4991F704D1AA}" dt="2025-08-01T11:09:53.623" v="1917"/>
        <pc:sldMkLst>
          <pc:docMk/>
          <pc:sldMk cId="2017576872" sldId="284"/>
        </pc:sldMkLst>
      </pc:sldChg>
      <pc:sldChg chg="modSp add replId">
        <pc:chgData name="Le Hoang Long 20232099M" userId="S::long.lh232099m@sis.hust.edu.vn::56f13d2d-8abb-4997-9f8e-95fc8f868066" providerId="AD" clId="Web-{614325BF-534F-88B8-F97E-4991F704D1AA}" dt="2025-08-01T10:59:17.378" v="1764" actId="20577"/>
        <pc:sldMkLst>
          <pc:docMk/>
          <pc:sldMk cId="1232236874" sldId="285"/>
        </pc:sldMkLst>
        <pc:spChg chg="mod">
          <ac:chgData name="Le Hoang Long 20232099M" userId="S::long.lh232099m@sis.hust.edu.vn::56f13d2d-8abb-4997-9f8e-95fc8f868066" providerId="AD" clId="Web-{614325BF-534F-88B8-F97E-4991F704D1AA}" dt="2025-08-01T10:59:17.378" v="1764" actId="20577"/>
          <ac:spMkLst>
            <pc:docMk/>
            <pc:sldMk cId="1232236874" sldId="285"/>
            <ac:spMk id="4" creationId="{06633C68-037D-0CE4-7F90-39F383C9CCAB}"/>
          </ac:spMkLst>
        </pc:spChg>
      </pc:sldChg>
      <pc:sldChg chg="addSp delSp modSp add mod replId setBg">
        <pc:chgData name="Le Hoang Long 20232099M" userId="S::long.lh232099m@sis.hust.edu.vn::56f13d2d-8abb-4997-9f8e-95fc8f868066" providerId="AD" clId="Web-{614325BF-534F-88B8-F97E-4991F704D1AA}" dt="2025-08-01T11:09:37.779" v="1916"/>
        <pc:sldMkLst>
          <pc:docMk/>
          <pc:sldMk cId="4082200168" sldId="286"/>
        </pc:sldMkLst>
        <pc:spChg chg="mod ord">
          <ac:chgData name="Le Hoang Long 20232099M" userId="S::long.lh232099m@sis.hust.edu.vn::56f13d2d-8abb-4997-9f8e-95fc8f868066" providerId="AD" clId="Web-{614325BF-534F-88B8-F97E-4991F704D1AA}" dt="2025-08-01T11:09:37.779" v="1916"/>
          <ac:spMkLst>
            <pc:docMk/>
            <pc:sldMk cId="4082200168" sldId="286"/>
            <ac:spMk id="2" creationId="{CF62ECE5-173C-3454-8EFB-D4DDEF19078D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11:09:37.779" v="1916"/>
          <ac:spMkLst>
            <pc:docMk/>
            <pc:sldMk cId="4082200168" sldId="286"/>
            <ac:spMk id="3" creationId="{D2C0D804-91E3-EF25-6273-1C3368203871}"/>
          </ac:spMkLst>
        </pc:spChg>
        <pc:spChg chg="mod">
          <ac:chgData name="Le Hoang Long 20232099M" userId="S::long.lh232099m@sis.hust.edu.vn::56f13d2d-8abb-4997-9f8e-95fc8f868066" providerId="AD" clId="Web-{614325BF-534F-88B8-F97E-4991F704D1AA}" dt="2025-08-01T11:09:37.779" v="1916"/>
          <ac:spMkLst>
            <pc:docMk/>
            <pc:sldMk cId="4082200168" sldId="286"/>
            <ac:spMk id="4" creationId="{659282CF-1D75-027E-B91F-3900F049D212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4.242" v="1907"/>
          <ac:spMkLst>
            <pc:docMk/>
            <pc:sldMk cId="4082200168" sldId="286"/>
            <ac:spMk id="10" creationId="{2B97F24A-32CE-4C1C-A50D-3016B394DCFB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4.242" v="1907"/>
          <ac:spMkLst>
            <pc:docMk/>
            <pc:sldMk cId="4082200168" sldId="286"/>
            <ac:spMk id="12" creationId="{CD8B4F24-440B-49E9-B85D-733523DC064B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8.898" v="1909"/>
          <ac:spMkLst>
            <pc:docMk/>
            <pc:sldMk cId="4082200168" sldId="286"/>
            <ac:spMk id="14" creationId="{55D4142C-5077-457F-A6AD-3FECFDB39685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8.898" v="1909"/>
          <ac:spMkLst>
            <pc:docMk/>
            <pc:sldMk cId="4082200168" sldId="286"/>
            <ac:spMk id="15" creationId="{8FC9BE17-9A7B-462D-AE50-3D8777387304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8.898" v="1909"/>
          <ac:spMkLst>
            <pc:docMk/>
            <pc:sldMk cId="4082200168" sldId="286"/>
            <ac:spMk id="16" creationId="{7A5F0580-5EE9-419F-96EE-B6529EF6E7D0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08.898" v="1909"/>
          <ac:spMkLst>
            <pc:docMk/>
            <pc:sldMk cId="4082200168" sldId="286"/>
            <ac:spMk id="17" creationId="{3EBE8569-6AEC-4B8C-8D53-2DE337CDBA65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2.699" v="1911"/>
          <ac:spMkLst>
            <pc:docMk/>
            <pc:sldMk cId="4082200168" sldId="286"/>
            <ac:spMk id="18" creationId="{2C1BBA94-3F40-40AA-8BB9-E69E25E537C1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2.699" v="1911"/>
          <ac:spMkLst>
            <pc:docMk/>
            <pc:sldMk cId="4082200168" sldId="286"/>
            <ac:spMk id="19" creationId="{DBC6133C-0615-4CE4-9132-37E609A9BDFA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2.699" v="1911"/>
          <ac:spMkLst>
            <pc:docMk/>
            <pc:sldMk cId="4082200168" sldId="286"/>
            <ac:spMk id="20" creationId="{169CC832-2974-4E8D-90ED-3E2941BA7336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2.699" v="1911"/>
          <ac:spMkLst>
            <pc:docMk/>
            <pc:sldMk cId="4082200168" sldId="286"/>
            <ac:spMk id="21" creationId="{55222F96-971A-4F90-B841-6BAB416C7AC1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2.699" v="1911"/>
          <ac:spMkLst>
            <pc:docMk/>
            <pc:sldMk cId="4082200168" sldId="286"/>
            <ac:spMk id="22" creationId="{08980754-6F4B-43C9-B9BE-127B6BED6586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5.512" v="1913"/>
          <ac:spMkLst>
            <pc:docMk/>
            <pc:sldMk cId="4082200168" sldId="286"/>
            <ac:spMk id="24" creationId="{12609869-9E80-471B-A487-A53288E0E791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5.512" v="1913"/>
          <ac:spMkLst>
            <pc:docMk/>
            <pc:sldMk cId="4082200168" sldId="286"/>
            <ac:spMk id="25" creationId="{7004738A-9D34-43E8-97D2-CA0EED4F8BE0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5.512" v="1913"/>
          <ac:spMkLst>
            <pc:docMk/>
            <pc:sldMk cId="4082200168" sldId="286"/>
            <ac:spMk id="26" creationId="{B8B8D07F-F13E-443E-BA68-2D26672D76B9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5.512" v="1913"/>
          <ac:spMkLst>
            <pc:docMk/>
            <pc:sldMk cId="4082200168" sldId="286"/>
            <ac:spMk id="27" creationId="{2813A4FA-24A5-41ED-A534-3807D1B2F344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25.512" v="1913"/>
          <ac:spMkLst>
            <pc:docMk/>
            <pc:sldMk cId="4082200168" sldId="286"/>
            <ac:spMk id="28" creationId="{C3944F27-CA70-4E84-A51A-E6BF89558979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37.763" v="1915"/>
          <ac:spMkLst>
            <pc:docMk/>
            <pc:sldMk cId="4082200168" sldId="286"/>
            <ac:spMk id="30" creationId="{0E3596DD-156A-473E-9BB3-C6A29F7574E9}"/>
          </ac:spMkLst>
        </pc:spChg>
        <pc:spChg chg="add del">
          <ac:chgData name="Le Hoang Long 20232099M" userId="S::long.lh232099m@sis.hust.edu.vn::56f13d2d-8abb-4997-9f8e-95fc8f868066" providerId="AD" clId="Web-{614325BF-534F-88B8-F97E-4991F704D1AA}" dt="2025-08-01T11:09:37.763" v="1915"/>
          <ac:spMkLst>
            <pc:docMk/>
            <pc:sldMk cId="4082200168" sldId="286"/>
            <ac:spMk id="31" creationId="{2C46C4D6-C474-4E92-B52E-944C1118F7B6}"/>
          </ac:spMkLst>
        </pc:spChg>
        <pc:spChg chg="add">
          <ac:chgData name="Le Hoang Long 20232099M" userId="S::long.lh232099m@sis.hust.edu.vn::56f13d2d-8abb-4997-9f8e-95fc8f868066" providerId="AD" clId="Web-{614325BF-534F-88B8-F97E-4991F704D1AA}" dt="2025-08-01T11:09:37.779" v="1916"/>
          <ac:spMkLst>
            <pc:docMk/>
            <pc:sldMk cId="4082200168" sldId="286"/>
            <ac:spMk id="33" creationId="{B6FACB3C-9069-4791-BC5C-0DB7CD19B853}"/>
          </ac:spMkLst>
        </pc:spChg>
        <pc:spChg chg="add">
          <ac:chgData name="Le Hoang Long 20232099M" userId="S::long.lh232099m@sis.hust.edu.vn::56f13d2d-8abb-4997-9f8e-95fc8f868066" providerId="AD" clId="Web-{614325BF-534F-88B8-F97E-4991F704D1AA}" dt="2025-08-01T11:09:37.779" v="1916"/>
          <ac:spMkLst>
            <pc:docMk/>
            <pc:sldMk cId="4082200168" sldId="286"/>
            <ac:spMk id="34" creationId="{71F2038E-D777-4B76-81DD-DD13EE91B9DD}"/>
          </ac:spMkLst>
        </pc:spChg>
        <pc:grpChg chg="add">
          <ac:chgData name="Le Hoang Long 20232099M" userId="S::long.lh232099m@sis.hust.edu.vn::56f13d2d-8abb-4997-9f8e-95fc8f868066" providerId="AD" clId="Web-{614325BF-534F-88B8-F97E-4991F704D1AA}" dt="2025-08-01T11:09:37.779" v="1916"/>
          <ac:grpSpMkLst>
            <pc:docMk/>
            <pc:sldMk cId="4082200168" sldId="286"/>
            <ac:grpSpMk id="35" creationId="{DD354807-230F-4402-B1B9-F733A8F1F190}"/>
          </ac:grpSpMkLst>
        </pc:grpChg>
        <pc:picChg chg="add mod ord">
          <ac:chgData name="Le Hoang Long 20232099M" userId="S::long.lh232099m@sis.hust.edu.vn::56f13d2d-8abb-4997-9f8e-95fc8f868066" providerId="AD" clId="Web-{614325BF-534F-88B8-F97E-4991F704D1AA}" dt="2025-08-01T11:09:37.779" v="1916"/>
          <ac:picMkLst>
            <pc:docMk/>
            <pc:sldMk cId="4082200168" sldId="286"/>
            <ac:picMk id="5" creationId="{C64B7AB6-2299-4F88-2A14-57B54F61AE6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15024"/>
            <a:ext cx="8674100" cy="488097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8/1/2025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.sanken.osaka-u.ac.jp/BiometricDB/GaitMVLP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CE258-6BDD-86E9-7913-864F47C69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64CD03-7881-4F4C-2EE3-CFF3536E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B0129-E3F9-63D1-A7D1-19C0B353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latin typeface="Lato"/>
                <a:ea typeface="Lato"/>
                <a:cs typeface="Lato"/>
              </a:rPr>
              <a:t>Channel Vision Transformers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2CC5-0E09-17B3-4AFA-32D69E544A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Vision Transformers 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thời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gian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nhỏ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1/7 </a:t>
            </a:r>
            <a:r>
              <a:rPr lang="en-US" dirty="0" err="1">
                <a:latin typeface="Lato"/>
                <a:ea typeface="Lato"/>
                <a:cs typeface="Lato"/>
              </a:rPr>
              <a:t>lần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khoảng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thời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gian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để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CNN.</a:t>
            </a:r>
            <a:endParaRPr lang="en-US" dirty="0"/>
          </a:p>
          <a:p>
            <a:r>
              <a:rPr lang="en-US" dirty="0" err="1">
                <a:latin typeface="Lato"/>
                <a:ea typeface="Lato"/>
                <a:cs typeface="Lato"/>
              </a:rPr>
              <a:t>Nhận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xét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so </a:t>
            </a:r>
            <a:r>
              <a:rPr lang="en-US" dirty="0" err="1">
                <a:latin typeface="Lato"/>
                <a:ea typeface="Lato"/>
                <a:cs typeface="Lato"/>
              </a:rPr>
              <a:t>sánh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thì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đôi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2 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giống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đến</a:t>
            </a:r>
            <a:r>
              <a:rPr lang="en-US" dirty="0">
                <a:latin typeface="Lato"/>
                <a:ea typeface="Lato"/>
                <a:cs typeface="Lato"/>
              </a:rPr>
              <a:t> 96%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mọi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gần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như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phụ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thuộc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còn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lại</a:t>
            </a:r>
            <a:r>
              <a:rPr lang="en-US" dirty="0">
                <a:latin typeface="Lato"/>
                <a:ea typeface="Lato"/>
                <a:cs typeface="Lato"/>
              </a:rPr>
              <a:t>. </a:t>
            </a:r>
            <a:endParaRPr lang="en-US" dirty="0"/>
          </a:p>
          <a:p>
            <a:r>
              <a:rPr lang="en-US" dirty="0" err="1">
                <a:latin typeface="Lato"/>
                <a:ea typeface="Lato"/>
                <a:cs typeface="Lato"/>
              </a:rPr>
              <a:t>Dựa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về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ViT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</a:p>
          <a:p>
            <a:r>
              <a:rPr lang="en-US" dirty="0">
                <a:latin typeface="Lato"/>
                <a:ea typeface="Lato"/>
                <a:cs typeface="Lato"/>
              </a:rPr>
              <a:t>Do </a:t>
            </a:r>
            <a:r>
              <a:rPr lang="en-US" dirty="0" err="1">
                <a:latin typeface="Lato"/>
                <a:ea typeface="Lato"/>
                <a:cs typeface="Lato"/>
              </a:rPr>
              <a:t>vậy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hóa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từng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trưng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so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hóa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cả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cùng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lúc</a:t>
            </a:r>
            <a:r>
              <a:rPr lang="en-US" dirty="0">
                <a:latin typeface="Lato"/>
                <a:ea typeface="Lato"/>
                <a:cs typeface="Lato"/>
              </a:rPr>
              <a:t>.   </a:t>
            </a:r>
            <a:endParaRPr lang="en-US"/>
          </a:p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6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B7D20-E50A-F3BA-DAFC-E2F28B76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5F38E-E8D2-528A-D5C2-42C6777A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1A125-4C92-9C95-B558-03155E96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latin typeface="Lato"/>
                <a:ea typeface="Lato"/>
                <a:cs typeface="Lato"/>
              </a:rPr>
              <a:t>Channel Vision Transformers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71B22-AE61-51C5-7D05-5CA6AC17F3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Dựa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về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ViT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phẳng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en-US" dirty="0" err="1">
                <a:latin typeface="Lato"/>
                <a:ea typeface="Lato"/>
                <a:cs typeface="Lato"/>
              </a:rPr>
              <a:t>thì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mỗi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kênh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xếp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dẫn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đến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hiệu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. 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</a:rPr>
              <a:t>Do </a:t>
            </a:r>
            <a:r>
              <a:rPr lang="en-US" dirty="0" err="1">
                <a:latin typeface="Lato"/>
                <a:ea typeface="Lato"/>
                <a:cs typeface="Lato"/>
              </a:rPr>
              <a:t>vậy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hóa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từng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kết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hợp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lại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trưng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so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hóa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cả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cùng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lúc</a:t>
            </a:r>
            <a:r>
              <a:rPr lang="en-US" dirty="0">
                <a:latin typeface="Lato"/>
                <a:ea typeface="Lato"/>
                <a:cs typeface="Lato"/>
              </a:rPr>
              <a:t>.   </a:t>
            </a:r>
            <a:endParaRPr lang="en-US"/>
          </a:p>
          <a:p>
            <a:r>
              <a:rPr lang="en-US" dirty="0" err="1">
                <a:latin typeface="Lato"/>
                <a:ea typeface="Lato"/>
                <a:cs typeface="Lato"/>
              </a:rPr>
              <a:t>Thực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tiễn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trong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thử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nghiệm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riêng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100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60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xác</a:t>
            </a:r>
            <a:r>
              <a:rPr lang="en-US" dirty="0">
                <a:latin typeface="Lato"/>
                <a:ea typeface="Lato"/>
                <a:cs typeface="Lato"/>
              </a:rPr>
              <a:t> 88%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Channel </a:t>
            </a:r>
            <a:r>
              <a:rPr lang="en-US" dirty="0" err="1">
                <a:latin typeface="Lato"/>
                <a:ea typeface="Lato"/>
                <a:cs typeface="Lato"/>
              </a:rPr>
              <a:t>ViT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xác</a:t>
            </a:r>
            <a:r>
              <a:rPr lang="en-US" dirty="0">
                <a:latin typeface="Lato"/>
                <a:ea typeface="Lato"/>
                <a:cs typeface="Lato"/>
              </a:rPr>
              <a:t> 79%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ViT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Quy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endParaRPr lang="en-US" dirty="0" err="1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pic>
        <p:nvPicPr>
          <p:cNvPr id="6" name="Picture Placeholder 5" descr="A line graph with numbers and a blue line&#10;&#10;AI-generated content may be incorrect.">
            <a:extLst>
              <a:ext uri="{FF2B5EF4-FFF2-40B4-BE49-F238E27FC236}">
                <a16:creationId xmlns:a16="http://schemas.microsoft.com/office/drawing/2014/main" id="{FDA95323-E9C9-9DA9-9905-B76D01A7EB4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660869" y="1406769"/>
            <a:ext cx="4083844" cy="4656137"/>
          </a:xfrm>
          <a:prstGeom prst="rect">
            <a:avLst/>
          </a:prstGeom>
        </p:spPr>
      </p:pic>
      <p:pic>
        <p:nvPicPr>
          <p:cNvPr id="7" name="Picture 6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92DFEDEF-2401-8021-46D7-A9F6E587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1331996"/>
            <a:ext cx="4500282" cy="47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Quy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 60 </a:t>
            </a:r>
            <a:r>
              <a:rPr lang="en-US" dirty="0" err="1">
                <a:latin typeface="Lato"/>
                <a:ea typeface="Lato"/>
                <a:cs typeface="Lato"/>
              </a:rPr>
              <a:t>lân</a:t>
            </a:r>
            <a:r>
              <a:rPr lang="en-US" dirty="0">
                <a:latin typeface="Lato"/>
                <a:ea typeface="Lato"/>
                <a:cs typeface="Lato"/>
              </a:rPr>
              <a:t>, "</a:t>
            </a:r>
            <a:r>
              <a:rPr lang="en-US" dirty="0" err="1">
                <a:latin typeface="Lato"/>
                <a:ea typeface="Lato"/>
                <a:cs typeface="Lato"/>
              </a:rPr>
              <a:t>giả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lập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hoạch</a:t>
            </a:r>
            <a:r>
              <a:rPr lang="en-US" dirty="0">
                <a:latin typeface="Lato"/>
                <a:ea typeface="Lato"/>
                <a:cs typeface="Lato"/>
              </a:rPr>
              <a:t> 5 </a:t>
            </a:r>
            <a:r>
              <a:rPr lang="en-US" dirty="0" err="1">
                <a:latin typeface="Lato"/>
                <a:ea typeface="Lato"/>
                <a:cs typeface="Lato"/>
              </a:rPr>
              <a:t>năm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tháng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đương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".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nhận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nhỏ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1e-5 </a:t>
            </a:r>
            <a:r>
              <a:rPr lang="en-US" dirty="0" err="1">
                <a:latin typeface="Lato"/>
                <a:ea typeface="Lato"/>
                <a:cs typeface="Lato"/>
              </a:rPr>
              <a:t>sau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mỗi</a:t>
            </a:r>
            <a:r>
              <a:rPr lang="en-US" dirty="0">
                <a:latin typeface="Lato"/>
                <a:ea typeface="Lato"/>
                <a:cs typeface="Lato"/>
              </a:rPr>
              <a:t> 60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, do </a:t>
            </a:r>
            <a:r>
              <a:rPr lang="en-US" dirty="0" err="1">
                <a:latin typeface="Lato"/>
                <a:ea typeface="Lato"/>
                <a:cs typeface="Lato"/>
              </a:rPr>
              <a:t>đó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năng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khớp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nếu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tục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r>
              <a:rPr lang="en-US" dirty="0">
                <a:latin typeface="Lato"/>
                <a:ea typeface="Lato"/>
                <a:cs typeface="Lato"/>
              </a:rPr>
              <a:t>Thống </a:t>
            </a:r>
            <a:r>
              <a:rPr lang="en-US" dirty="0" err="1">
                <a:latin typeface="Lato"/>
                <a:ea typeface="Lato"/>
                <a:cs typeface="Lato"/>
              </a:rPr>
              <a:t>kê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bản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nội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Chúng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tôi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thống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kê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này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sẽ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giúp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latin typeface="Lato"/>
                <a:ea typeface="Lato"/>
                <a:cs typeface="Lato"/>
              </a:rPr>
              <a:t>Giảm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liệu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latin typeface="Lato"/>
                <a:ea typeface="Lato"/>
                <a:cs typeface="Lato"/>
              </a:rPr>
              <a:t>Tập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trung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đẩy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ra</a:t>
            </a:r>
            <a:r>
              <a:rPr lang="en-US" dirty="0">
                <a:latin typeface="Lato"/>
                <a:ea typeface="Lato"/>
                <a:cs typeface="Lato"/>
              </a:rPr>
              <a:t> xa </a:t>
            </a:r>
            <a:r>
              <a:rPr lang="en-US" dirty="0" err="1">
                <a:latin typeface="Lato"/>
                <a:ea typeface="Lato"/>
                <a:cs typeface="Lato"/>
              </a:rPr>
              <a:t>nhau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trong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gian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nhúng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bản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còn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lại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thì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dùng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9F6A-3FA0-DC9E-C32C-B21FEA9A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47AB4-EC3D-170D-37ED-72F19F36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5A820-824F-30AC-5FE0-231766E7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Quy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33C68-037D-0CE4-7F90-39F383C9C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Đánh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đổi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đổi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như</a:t>
            </a:r>
            <a:r>
              <a:rPr lang="en-US" dirty="0">
                <a:latin typeface="Lato"/>
                <a:ea typeface="Lato"/>
                <a:cs typeface="Lato"/>
              </a:rPr>
              <a:t>: dropout, </a:t>
            </a:r>
            <a:r>
              <a:rPr lang="en-US" dirty="0" err="1">
                <a:latin typeface="Lato"/>
                <a:ea typeface="Lato"/>
                <a:cs typeface="Lato"/>
              </a:rPr>
              <a:t>adam</a:t>
            </a:r>
            <a:r>
              <a:rPr lang="en-US" dirty="0">
                <a:latin typeface="Lato"/>
                <a:ea typeface="Lato"/>
                <a:cs typeface="Lato"/>
              </a:rPr>
              <a:t> decaying weight </a:t>
            </a:r>
            <a:r>
              <a:rPr lang="en-US" dirty="0" err="1">
                <a:latin typeface="Lato"/>
                <a:ea typeface="Lato"/>
                <a:cs typeface="Lato"/>
              </a:rPr>
              <a:t>giúp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tằng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tổng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hóa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Lato"/>
                <a:ea typeface="Lato"/>
                <a:cs typeface="Lato"/>
              </a:rPr>
              <a:t>Thực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thấy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Giá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dropout </a:t>
            </a:r>
            <a:r>
              <a:rPr lang="en-US" dirty="0" err="1">
                <a:latin typeface="Lato"/>
                <a:ea typeface="Lato"/>
                <a:cs typeface="Lato"/>
              </a:rPr>
              <a:t>thấp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thời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giúp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Giá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dropout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đúng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thời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điểm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giúp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thoát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khỏi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địa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lựa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chọn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phụ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thuộc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quan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đổi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trị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mát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trong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85F4C-807B-0A6B-8E71-E355BF71A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0D804-91E3-EF25-6273-1C336820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Kết quả thu được cho đến thời điểm hiện tại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82CF-1D75-027E-B91F-3900F049D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504" y="2421683"/>
            <a:ext cx="3574461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Chúng tôi đã tiến hành 3 chu kỳ huấn luyện</a:t>
            </a:r>
          </a:p>
          <a:p>
            <a:pPr lvl="1"/>
            <a:r>
              <a:rPr lang="en-US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Chu kỳ 1: độ chính xác của mô hình là 0.3%</a:t>
            </a:r>
          </a:p>
          <a:p>
            <a:pPr lvl="1"/>
            <a:r>
              <a:rPr lang="en-US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Chu kỳ 2: độ chính xác của mô hình là 12%</a:t>
            </a:r>
          </a:p>
          <a:p>
            <a:pPr lvl="1"/>
            <a:r>
              <a:rPr lang="en-US" sz="16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Chu kỳ 3: độ chính xác của mô hình là 27%</a:t>
            </a:r>
          </a:p>
          <a:p>
            <a:endParaRPr lang="en-US" sz="16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endParaRPr lang="en-US" sz="16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C64B7AB6-2299-4F88-2A14-57B54F61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294" y="2632569"/>
            <a:ext cx="3106674" cy="25164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2ECE5-173C-3454-8EFB-D4DDEF1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EA0BE3B-158A-4EDF-80DC-E394A0D1600F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20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Lato"/>
                <a:ea typeface="Lato"/>
                <a:cs typeface="Lato"/>
              </a:rPr>
              <a:t>Báo </a:t>
            </a:r>
            <a:r>
              <a:rPr lang="en-US" dirty="0" err="1">
                <a:latin typeface="Lato"/>
                <a:ea typeface="Lato"/>
                <a:cs typeface="Lato"/>
              </a:rPr>
              <a:t>cáo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tuần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 1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>
                <a:latin typeface="Lato"/>
                <a:ea typeface="Lato"/>
                <a:cs typeface="Lato"/>
              </a:rPr>
              <a:t>Lê Hoàng Long - 20232099M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Vấn</a:t>
            </a:r>
            <a:r>
              <a:rPr lang="en-US" dirty="0">
                <a:latin typeface="Lato"/>
                <a:ea typeface="Lato"/>
                <a:cs typeface="Lato"/>
              </a:rPr>
              <a:t> đề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Ứng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học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sâu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để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nhận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diện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danh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nhân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vật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trong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bóng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  <a:endParaRPr lang="en-US" dirty="0"/>
          </a:p>
          <a:p>
            <a:r>
              <a:rPr lang="en-US" dirty="0" err="1">
                <a:latin typeface="Lato"/>
                <a:ea typeface="Lato"/>
                <a:cs typeface="Lato"/>
              </a:rPr>
              <a:t>Nguồn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liệu</a:t>
            </a:r>
            <a:r>
              <a:rPr lang="en-US" dirty="0">
                <a:latin typeface="Lato"/>
                <a:ea typeface="Lato"/>
                <a:cs typeface="Lato"/>
              </a:rPr>
              <a:t>: </a:t>
            </a:r>
            <a:r>
              <a:rPr lang="en-US" dirty="0">
                <a:latin typeface="Lato"/>
                <a:ea typeface="Lato"/>
                <a:cs typeface="Lato"/>
                <a:hlinkClick r:id="rId2"/>
              </a:rPr>
              <a:t>http://www.am.sanken.osaka-u.ac.jp/BiometricDB/GaitMVLP.html</a:t>
            </a:r>
            <a:endParaRPr lang="en-US"/>
          </a:p>
          <a:p>
            <a:r>
              <a:rPr lang="en-US" dirty="0">
                <a:latin typeface="Lato"/>
                <a:ea typeface="Lato"/>
                <a:cs typeface="Lato"/>
              </a:rPr>
              <a:t>Phương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nhận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diện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: Siamese Neural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9FF89-D811-E40E-D710-21DBF8A5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6B73F-F372-2098-71D5-C7252EB1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9402DF-4D50-0055-6672-8DB04DF7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phải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81CB1-CCD9-60FF-B6A2-30CF1F0477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đối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cần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nhận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diện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nhiều</a:t>
            </a:r>
            <a:r>
              <a:rPr lang="en-US" dirty="0">
                <a:latin typeface="Lato"/>
                <a:ea typeface="Lato"/>
                <a:cs typeface="Lato"/>
              </a:rPr>
              <a:t>. </a:t>
            </a:r>
            <a:r>
              <a:rPr lang="en-US" dirty="0" err="1">
                <a:latin typeface="Lato"/>
                <a:ea typeface="Lato"/>
                <a:cs typeface="Lato"/>
              </a:rPr>
              <a:t>Tất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cả</a:t>
            </a:r>
            <a:r>
              <a:rPr lang="en-US" dirty="0">
                <a:latin typeface="Lato"/>
                <a:ea typeface="Lato"/>
                <a:cs typeface="Lato"/>
              </a:rPr>
              <a:t> bao </a:t>
            </a:r>
            <a:r>
              <a:rPr lang="en-US" dirty="0" err="1">
                <a:latin typeface="Lato"/>
                <a:ea typeface="Lato"/>
                <a:cs typeface="Lato"/>
              </a:rPr>
              <a:t>gồm</a:t>
            </a:r>
            <a:r>
              <a:rPr lang="en-US" dirty="0">
                <a:latin typeface="Lato"/>
                <a:ea typeface="Lato"/>
                <a:cs typeface="Lato"/>
              </a:rPr>
              <a:t> "10017" </a:t>
            </a:r>
            <a:r>
              <a:rPr lang="en-US" dirty="0" err="1">
                <a:latin typeface="Lato"/>
                <a:ea typeface="Lato"/>
                <a:cs typeface="Lato"/>
              </a:rPr>
              <a:t>đối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tượng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mỗi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đối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ít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Trung </a:t>
            </a:r>
            <a:r>
              <a:rPr lang="en-US" dirty="0" err="1">
                <a:latin typeface="Lato"/>
                <a:ea typeface="Lato"/>
                <a:cs typeface="Lato"/>
              </a:rPr>
              <a:t>bình</a:t>
            </a:r>
            <a:r>
              <a:rPr lang="en-US" dirty="0">
                <a:latin typeface="Lato"/>
                <a:ea typeface="Lato"/>
                <a:cs typeface="Lato"/>
              </a:rPr>
              <a:t> 93% </a:t>
            </a:r>
            <a:r>
              <a:rPr lang="en-US" dirty="0" err="1">
                <a:latin typeface="Lato"/>
                <a:ea typeface="Lato"/>
                <a:cs typeface="Lato"/>
              </a:rPr>
              <a:t>đối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Trung </a:t>
            </a:r>
            <a:r>
              <a:rPr lang="en-US" dirty="0" err="1">
                <a:latin typeface="Lato"/>
                <a:ea typeface="Lato"/>
                <a:cs typeface="Lato"/>
              </a:rPr>
              <a:t>bình</a:t>
            </a:r>
            <a:r>
              <a:rPr lang="en-US" dirty="0">
                <a:latin typeface="Lato"/>
                <a:ea typeface="Lato"/>
                <a:cs typeface="Lato"/>
              </a:rPr>
              <a:t> 7% </a:t>
            </a:r>
            <a:r>
              <a:rPr lang="en-US" dirty="0" err="1">
                <a:latin typeface="Lato"/>
                <a:ea typeface="Lato"/>
                <a:cs typeface="Lato"/>
              </a:rPr>
              <a:t>đối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chỉ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</a:p>
          <a:p>
            <a:r>
              <a:rPr lang="en-US" dirty="0">
                <a:latin typeface="Lato"/>
                <a:ea typeface="Lato"/>
                <a:cs typeface="Lato"/>
              </a:rPr>
              <a:t>Tài </a:t>
            </a:r>
            <a:r>
              <a:rPr lang="en-US" dirty="0" err="1">
                <a:latin typeface="Lato"/>
                <a:ea typeface="Lato"/>
                <a:cs typeface="Lato"/>
              </a:rPr>
              <a:t>nguyên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cùng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chế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giữa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nhau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so </a:t>
            </a:r>
            <a:r>
              <a:rPr lang="en-US" dirty="0" err="1">
                <a:latin typeface="Lato"/>
                <a:ea typeface="Lato"/>
                <a:cs typeface="Lato"/>
              </a:rPr>
              <a:t>sánh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trực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tiếp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thì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xác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13%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thì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biệt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21%, </a:t>
            </a:r>
            <a:r>
              <a:rPr lang="en-US" dirty="0" err="1">
                <a:latin typeface="Lato"/>
                <a:ea typeface="Lato"/>
                <a:cs typeface="Lato"/>
              </a:rPr>
              <a:t>cụ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thể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góc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nhìn</a:t>
            </a:r>
            <a:r>
              <a:rPr lang="en-US" dirty="0">
                <a:latin typeface="Lato"/>
                <a:ea typeface="Lato"/>
                <a:cs typeface="Lato"/>
              </a:rPr>
              <a:t> 200-215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5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9EA6F-2EC4-AED4-C28B-146500ECB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64282-47A7-C7C9-DDCC-E35D9E4F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11654-487F-039A-3189-8CBBEEF1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nội</a:t>
            </a:r>
            <a:r>
              <a:rPr lang="en-US" dirty="0">
                <a:latin typeface="Lato"/>
                <a:ea typeface="Lato"/>
                <a:cs typeface="Lato"/>
              </a:rPr>
              <a:t> dung 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hành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4688-1404-55C0-04DF-EAC7B5AAAB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Các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nghiệm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Siamese Neural Network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Triple Loss 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Channel Vision Transformers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để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trích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xuất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trưng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từ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Cosine similarity </a:t>
            </a:r>
            <a:r>
              <a:rPr lang="en-US" dirty="0" err="1">
                <a:latin typeface="Lato"/>
                <a:ea typeface="Lato"/>
                <a:cs typeface="Lato"/>
              </a:rPr>
              <a:t>dùng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để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khoảng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giữa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vectơ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trưng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Autocast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trong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nhằm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giảm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thời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gian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song </a:t>
            </a:r>
            <a:r>
              <a:rPr lang="en-US" dirty="0" err="1">
                <a:latin typeface="Lato"/>
                <a:ea typeface="Lato"/>
                <a:cs typeface="Lato"/>
              </a:rPr>
              <a:t>vẫn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hiệu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thông</a:t>
            </a:r>
            <a:r>
              <a:rPr lang="en-US" dirty="0">
                <a:latin typeface="Lato"/>
                <a:ea typeface="Lato"/>
                <a:cs typeface="Lato"/>
              </a:rPr>
              <a:t> qua </a:t>
            </a:r>
            <a:r>
              <a:rPr lang="en-US" dirty="0" err="1">
                <a:latin typeface="Lato"/>
                <a:ea typeface="Lato"/>
                <a:cs typeface="Lato"/>
              </a:rPr>
              <a:t>việc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hoạt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float16 </a:t>
            </a:r>
            <a:r>
              <a:rPr lang="en-US" dirty="0" err="1">
                <a:latin typeface="Lato"/>
                <a:ea typeface="Lato"/>
                <a:cs typeface="Lato"/>
              </a:rPr>
              <a:t>hoặc</a:t>
            </a:r>
            <a:r>
              <a:rPr lang="en-US" dirty="0">
                <a:latin typeface="Lato"/>
                <a:ea typeface="Lato"/>
                <a:cs typeface="Lato"/>
              </a:rPr>
              <a:t> float32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F95D-8A4F-5FD2-633F-2E08744F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25E1E-086C-4138-CC0A-BA19851B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24F9CD-0789-D86D-9EAB-DB4E820D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nội</a:t>
            </a:r>
            <a:r>
              <a:rPr lang="en-US" dirty="0">
                <a:latin typeface="Lato"/>
                <a:ea typeface="Lato"/>
                <a:cs typeface="Lato"/>
              </a:rPr>
              <a:t> dung </a:t>
            </a:r>
            <a:r>
              <a:rPr lang="en-US" dirty="0" err="1">
                <a:latin typeface="Lato"/>
                <a:ea typeface="Lato"/>
                <a:cs typeface="Lato"/>
              </a:rPr>
              <a:t>nghiên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cứu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tiến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hành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A19EE-2442-25B7-788E-4D77B460F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Các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đang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nghiệm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Quy </a:t>
            </a:r>
            <a:r>
              <a:rPr lang="en-US" dirty="0" err="1">
                <a:latin typeface="Lato"/>
                <a:ea typeface="Lato"/>
                <a:cs typeface="Lato"/>
              </a:rPr>
              <a:t>trình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endParaRPr lang="en-US" dirty="0" err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 60 </a:t>
            </a:r>
            <a:r>
              <a:rPr lang="en-US" dirty="0" err="1">
                <a:latin typeface="Lato"/>
                <a:ea typeface="Lato"/>
                <a:cs typeface="Lato"/>
              </a:rPr>
              <a:t>lân</a:t>
            </a:r>
            <a:r>
              <a:rPr lang="en-US" dirty="0">
                <a:latin typeface="Lato"/>
                <a:ea typeface="Lato"/>
                <a:cs typeface="Lato"/>
              </a:rPr>
              <a:t>, "</a:t>
            </a:r>
            <a:r>
              <a:rPr lang="en-US" dirty="0" err="1">
                <a:latin typeface="Lato"/>
                <a:ea typeface="Lato"/>
                <a:cs typeface="Lato"/>
              </a:rPr>
              <a:t>giả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lập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hoạch</a:t>
            </a:r>
            <a:r>
              <a:rPr lang="en-US" dirty="0">
                <a:latin typeface="Lato"/>
                <a:ea typeface="Lato"/>
                <a:cs typeface="Lato"/>
              </a:rPr>
              <a:t> 5 </a:t>
            </a:r>
            <a:r>
              <a:rPr lang="en-US" dirty="0" err="1">
                <a:latin typeface="Lato"/>
                <a:ea typeface="Lato"/>
                <a:cs typeface="Lato"/>
              </a:rPr>
              <a:t>năm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tính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tháng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đương</a:t>
            </a:r>
            <a:r>
              <a:rPr lang="en-US" dirty="0">
                <a:latin typeface="Lato"/>
                <a:ea typeface="Lato"/>
                <a:cs typeface="Lato"/>
              </a:rPr>
              <a:t> 1 </a:t>
            </a:r>
            <a:r>
              <a:rPr lang="en-US" dirty="0" err="1">
                <a:latin typeface="Lato"/>
                <a:ea typeface="Lato"/>
                <a:cs typeface="Lato"/>
              </a:rPr>
              <a:t>vòng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lặp</a:t>
            </a:r>
            <a:r>
              <a:rPr lang="en-US" dirty="0">
                <a:latin typeface="Lato"/>
                <a:ea typeface="Lato"/>
                <a:cs typeface="Lato"/>
              </a:rPr>
              <a:t>" 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Thống </a:t>
            </a:r>
            <a:r>
              <a:rPr lang="en-US" dirty="0" err="1">
                <a:latin typeface="Lato"/>
                <a:ea typeface="Lato"/>
                <a:cs typeface="Lato"/>
              </a:rPr>
              <a:t>kê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bản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nội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của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endParaRPr lang="en-US" dirty="0" err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>
                <a:latin typeface="Lato"/>
                <a:ea typeface="Lato"/>
                <a:cs typeface="Lato"/>
              </a:rPr>
              <a:t>Đánh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giá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thay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đổi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siêu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tham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số</a:t>
            </a:r>
            <a:r>
              <a:rPr lang="en-US" dirty="0">
                <a:latin typeface="Lato"/>
                <a:ea typeface="Lato"/>
                <a:cs typeface="Lato"/>
              </a:rPr>
              <a:t> 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endParaRPr lang="en-US" dirty="0" err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Quay </a:t>
            </a:r>
            <a:r>
              <a:rPr lang="en-US" dirty="0" err="1">
                <a:latin typeface="Lato"/>
                <a:ea typeface="Lato"/>
                <a:cs typeface="Lato"/>
              </a:rPr>
              <a:t>lại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bước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tiên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bộ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dữ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liệu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những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cặp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mẫu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độ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cao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phép</a:t>
            </a:r>
            <a:endParaRPr lang="en-US" dirty="0" err="1"/>
          </a:p>
          <a:p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53105-6373-B3E7-2BAD-750433DBB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6251D8-F797-B5F5-6BD8-943D8A7F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C4929-CC72-C2C0-8128-27060FD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Siamese Neural Network 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sử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dụng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Triple Loss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F172-9593-7E6D-6717-7B33A78414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Siamese Neural Network </a:t>
            </a:r>
            <a:r>
              <a:rPr lang="en-US" dirty="0" err="1">
                <a:latin typeface="Lato"/>
                <a:ea typeface="Lato"/>
                <a:cs typeface="Lato"/>
              </a:rPr>
              <a:t>có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phương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pháp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hàm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mất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mát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Lato"/>
                <a:ea typeface="Lato"/>
                <a:cs typeface="Lato"/>
              </a:rPr>
              <a:t>Constrastive</a:t>
            </a:r>
            <a:r>
              <a:rPr lang="en-US" dirty="0">
                <a:latin typeface="Lato"/>
                <a:ea typeface="Lato"/>
                <a:cs typeface="Lato"/>
              </a:rPr>
              <a:t> Loss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Triple Loss</a:t>
            </a:r>
            <a:endParaRPr lang="en-US" dirty="0"/>
          </a:p>
          <a:p>
            <a:r>
              <a:rPr lang="en-US" err="1">
                <a:latin typeface="Lato"/>
                <a:ea typeface="Lato"/>
                <a:cs typeface="Lato"/>
              </a:rPr>
              <a:t>Constrastive</a:t>
            </a:r>
            <a:r>
              <a:rPr lang="en-US" dirty="0">
                <a:latin typeface="Lato"/>
                <a:ea typeface="Lato"/>
                <a:cs typeface="Lato"/>
              </a:rPr>
              <a:t> Loss </a:t>
            </a:r>
            <a:r>
              <a:rPr lang="en-US" err="1">
                <a:latin typeface="Lato"/>
                <a:ea typeface="Lato"/>
                <a:cs typeface="Lato"/>
              </a:rPr>
              <a:t>phù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hợp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hoàn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gốc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làm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lựa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chọn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bài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hiện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tại</a:t>
            </a:r>
            <a:r>
              <a:rPr lang="en-US" dirty="0">
                <a:latin typeface="Lato"/>
                <a:ea typeface="Lato"/>
                <a:cs typeface="Lato"/>
              </a:rPr>
              <a:t>.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</a:rPr>
              <a:t>Triple Loss </a:t>
            </a:r>
            <a:r>
              <a:rPr lang="en-US" dirty="0" err="1">
                <a:latin typeface="Lato"/>
                <a:ea typeface="Lato"/>
                <a:cs typeface="Lato"/>
              </a:rPr>
              <a:t>phù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hợp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hoàn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cảnh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véc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tơ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đặc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trưng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làm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phù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hợp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với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yêu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cầu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đặt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ra.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8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9B32F-20EC-5C97-F7DC-CD73AEF35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F9BFFB-C03B-A3AE-2AF5-94754E2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32A610-A6AC-03A4-6CE1-720C4D98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latin typeface="Lato"/>
                <a:ea typeface="Lato"/>
                <a:cs typeface="Lato"/>
              </a:rPr>
              <a:t>Channel Vision Transformers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C98C5-DCD0-D429-EDBE-F885B6138F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hình</a:t>
            </a:r>
            <a:endParaRPr lang="en-US" err="1"/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D585B72D-40B4-AE4F-1C09-5B1D7B28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09"/>
            <a:ext cx="9144000" cy="41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4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25</Words>
  <Application>Microsoft Office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Vấn đề đang được nghiên cứu</vt:lpstr>
      <vt:lpstr>Những thách thức đang gặp phải</vt:lpstr>
      <vt:lpstr>Những nội dung nghiên cứu đang được tiến hành</vt:lpstr>
      <vt:lpstr>Những nội dung nghiên cứu đang được tiến hành</vt:lpstr>
      <vt:lpstr>Siamese Neural Network sử dụng Triple Loss</vt:lpstr>
      <vt:lpstr>Channel Vision Transformers</vt:lpstr>
      <vt:lpstr>Channel Vision Transformers</vt:lpstr>
      <vt:lpstr>Channel Vision Transformers</vt:lpstr>
      <vt:lpstr>Quy trình huấn luyện</vt:lpstr>
      <vt:lpstr>Quy trình huấn luyện</vt:lpstr>
      <vt:lpstr>Quy trình huấn luyện</vt:lpstr>
      <vt:lpstr>Kết quả thu được cho đến thời điểm hiện tại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517</cp:revision>
  <dcterms:created xsi:type="dcterms:W3CDTF">2021-05-28T04:32:29Z</dcterms:created>
  <dcterms:modified xsi:type="dcterms:W3CDTF">2025-08-01T11:10:58Z</dcterms:modified>
</cp:coreProperties>
</file>