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5" r:id="rId9"/>
    <p:sldId id="266" r:id="rId10"/>
    <p:sldId id="267" r:id="rId11"/>
    <p:sldId id="275" r:id="rId12"/>
    <p:sldId id="276" r:id="rId13"/>
    <p:sldId id="277" r:id="rId14"/>
    <p:sldId id="278" r:id="rId15"/>
    <p:sldId id="268" r:id="rId16"/>
    <p:sldId id="273" r:id="rId17"/>
    <p:sldId id="274" r:id="rId18"/>
    <p:sldId id="272" r:id="rId19"/>
  </p:sldIdLst>
  <p:sldSz cx="9144000" cy="6858000"/>
  <p:notesSz cx="6858000" cy="9144000"/>
  <p:embeddedFontLst>
    <p:embeddedFont>
      <p:font typeface="Lato" panose="020F0502020204030203"/>
      <p:regular r:id="rId23"/>
      <p:bold r:id="rId24"/>
      <p:italic r:id="rId25"/>
      <p:boldItalic r:id="rId26"/>
    </p:embeddedFont>
    <p:embeddedFont>
      <p:font typeface="Calibri" panose="020F0502020204030204"/>
      <p:regular r:id="rId27"/>
    </p:embeddedFont>
    <p:embeddedFont>
      <p:font typeface="Questrial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26" Type="http://schemas.openxmlformats.org/officeDocument/2006/relationships/font" Target="fonts/font4.fntdata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25" Type="http://schemas.openxmlformats.org/officeDocument/2006/relationships/font" Target="fonts/font3.fntdata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29" Type="http://schemas.openxmlformats.org/officeDocument/2006/relationships/customXml" Target="../customXml/item1.xml"/><Relationship Id="rId6" Type="http://schemas.openxmlformats.org/officeDocument/2006/relationships/slide" Target="slides/slide3.xml"/><Relationship Id="rId24" Type="http://schemas.openxmlformats.org/officeDocument/2006/relationships/font" Target="fonts/font2.fntdata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28" Type="http://schemas.openxmlformats.org/officeDocument/2006/relationships/font" Target="fonts/font6.fntdata"/><Relationship Id="rId23" Type="http://schemas.openxmlformats.org/officeDocument/2006/relationships/font" Target="fonts/font1.fntdata"/><Relationship Id="rId15" Type="http://schemas.openxmlformats.org/officeDocument/2006/relationships/slide" Target="slides/slide12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22" Type="http://schemas.openxmlformats.org/officeDocument/2006/relationships/tableStyles" Target="tableStyles.xml"/><Relationship Id="rId14" Type="http://schemas.openxmlformats.org/officeDocument/2006/relationships/slide" Target="slides/slide1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1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1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/>
          <p:nvPr>
            <p:ph type="title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8"/>
          <p:cNvSpPr txBox="1"/>
          <p:nvPr>
            <p:ph type="body" idx="1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Google Shape;41;p28"/>
          <p:cNvSpPr txBox="1"/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2F2F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" name="Google Shape;43;p28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  <a:defRPr sz="28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29"/>
          <p:cNvSpPr txBox="1"/>
          <p:nvPr>
            <p:ph type="body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7" name="Google Shape;47;p29"/>
          <p:cNvSpPr txBox="1"/>
          <p:nvPr>
            <p:ph type="body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Google Shape;48;p29"/>
          <p:cNvSpPr txBox="1"/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9" name="Google Shape;49;p29"/>
          <p:cNvSpPr txBox="1"/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0" name="Google Shape;50;p29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2F2F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30"/>
          <p:cNvSpPr txBox="1"/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31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8" name="Google Shape;58;p31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9" name="Google Shape;59;p31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0" name="Google Shape;60;p31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 panose="020F0502020204030204"/>
              <a:buNone/>
              <a:defRPr sz="3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32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Google Shape;64;p32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6" name="Google Shape;66;p32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7" name="Google Shape;67;p32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33"/>
          <p:cNvSpPr txBox="1"/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1" name="Google Shape;71;p33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2" name="Google Shape;72;p33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3" name="Google Shape;73;p33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" name="Google Shape;16;p2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  <a:defRPr sz="2800" b="1" i="0" u="none" strike="noStrike" cap="none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1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" name="Google Shape;23;p2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  <a:defRPr sz="28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3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dt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F2F2F2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type="ft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" name="Google Shape;28;p24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1F386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0" y="0"/>
            <a:ext cx="9144000" cy="78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libri" panose="020F0502020204030204"/>
              <a:buNone/>
              <a:defRPr sz="3400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25"/>
          <p:cNvSpPr txBox="1"/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" name="Google Shape;32;p25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Google Shape;33;p25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 panose="020F0502020204030203"/>
              <a:buNone/>
              <a:defRPr sz="4800" b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</a:pPr>
            <a:r>
              <a:rPr lang="en-US"/>
              <a:t>Source cocde</a:t>
            </a:r>
            <a:endParaRPr lang="en-US"/>
          </a:p>
        </p:txBody>
      </p:sp>
      <p:sp>
        <p:nvSpPr>
          <p:cNvPr id="153" name="Google Shape;153;p12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4" name="Google Shape;154;p12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# đổ màu trắng vào đối tượng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# giả sử trong khung hình chỉ có duy nhất đối tượng cần quan tâm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for result in results: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for mask, box in zip(result.masks.xy, result.boxes):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    points = np.int32([mask])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    # cv2.polylines(img, points, True, (255, 0, 0), 1)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    # đổ màu vào đối tượng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    cv2.fillPoly(frame, points, color=(255,255,255))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    pass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</a:pPr>
            <a:r>
              <a:rPr lang="en-US"/>
              <a:t>Source cocde</a:t>
            </a:r>
            <a:endParaRPr lang="en-US"/>
          </a:p>
        </p:txBody>
      </p:sp>
      <p:sp>
        <p:nvSpPr>
          <p:cNvPr id="153" name="Google Shape;153;p12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4" name="Google Shape;154;p12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# lấy khung đối tượng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positions_frame = pd.DataFrame(result[0].cpu().numpy().boxes.data, columns = ['xmin', 'ymin', 'xmax', 'ymax', 'conf', 'class'])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xmin, ymin, xmax, ymax, confidence, category = positions_frame.iloc[0].astype('int')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#cv2.rectangle(frame, (xmin - 50, ymin - 50), (xmax + 50, ymax + 50), (255,0,0), 2)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  break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# lấy 1 ảnh nhỏ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piece = frame[ymin - 50 :ymax + 50, xmin - 50:xmax + 50]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pieces.append(piece)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pass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</a:pPr>
            <a:r>
              <a:rPr lang="en-US"/>
              <a:t>Source cocde</a:t>
            </a:r>
            <a:endParaRPr lang="en-US"/>
          </a:p>
        </p:txBody>
      </p:sp>
      <p:sp>
        <p:nvSpPr>
          <p:cNvPr id="153" name="Google Shape;153;p12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4" name="Google Shape;154;p12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# điều chỉnh kích thước phù hợp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resized_pieces = [cv2.resize(piece, (240, 390)) for piece in pieces]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import matplotlib.pyplot as plt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for i in range(len(pieces)):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plt.subplot(5, int(len(pieces) / 5) , i + 1)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plt.imshow(resized_pieces[i])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plt.axis('off')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plt.show()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</a:pPr>
            <a:r>
              <a:rPr lang="en-US"/>
              <a:t>Results</a:t>
            </a:r>
            <a:endParaRPr lang="en-US"/>
          </a:p>
        </p:txBody>
      </p:sp>
      <p:sp>
        <p:nvSpPr>
          <p:cNvPr id="160" name="Google Shape;160;p13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/>
          </a:p>
        </p:txBody>
      </p:sp>
      <p:sp>
        <p:nvSpPr>
          <p:cNvPr id="161" name="Google Shape;161;p13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" name="Picture 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7995" y="831850"/>
            <a:ext cx="7131685" cy="53130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681134" y="2794583"/>
            <a:ext cx="867410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Lato" panose="020F0502020204030203"/>
              <a:buNone/>
            </a:pPr>
            <a:r>
              <a:rPr lang="en-US" sz="4000" b="1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3. References</a:t>
            </a:r>
            <a:endParaRPr sz="4000" b="1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28" name="Google Shape;128;p8"/>
          <p:cNvSpPr txBox="1"/>
          <p:nvPr>
            <p:ph type="sldNum" idx="12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</a:pPr>
            <a:r>
              <a:rPr lang="en-US"/>
              <a:t>REFERENCES</a:t>
            </a:r>
            <a:endParaRPr lang="en-US"/>
          </a:p>
        </p:txBody>
      </p:sp>
      <p:sp>
        <p:nvSpPr>
          <p:cNvPr id="134" name="Google Shape;134;p9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Ultralytics YOLOv8 Tasks: https://docs.ultralytics.com/tasks/</a:t>
            </a:r>
            <a:endParaRPr lang="en-US" sz="2200"/>
          </a:p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YoLo V8 - People Detection and Tracking in ROI : https://www.kaggle.com/code/paulojunqueira/yolo-v8-people-detection-and-tracking-in-roi</a:t>
            </a:r>
            <a:endParaRPr lang="en-US" sz="2200"/>
          </a:p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endParaRPr lang="en-US" sz="2200"/>
          </a:p>
        </p:txBody>
      </p:sp>
      <p:sp>
        <p:nvSpPr>
          <p:cNvPr id="135" name="Google Shape;135;p9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 panose="020F0502020204030203"/>
              <a:buNone/>
            </a:pPr>
            <a:r>
              <a:rPr lang="en-US" sz="4800" b="1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Thanks</a:t>
            </a:r>
            <a:r>
              <a:rPr lang="en-US" sz="4800" b="1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!</a:t>
            </a:r>
            <a:endParaRPr sz="4800" b="1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" descr="Text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/>
          <p:nvPr/>
        </p:nvSpPr>
        <p:spPr>
          <a:xfrm>
            <a:off x="93736" y="1419587"/>
            <a:ext cx="8396691" cy="1953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Lato" panose="020F0502020204030203"/>
              <a:buNone/>
            </a:pPr>
            <a:r>
              <a:rPr lang="en-US" sz="3200" b="1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Middle Project Report</a:t>
            </a:r>
            <a:r>
              <a:rPr lang="en-US" sz="3200" b="1" i="0" u="none" strike="noStrike" cap="none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 </a:t>
            </a:r>
            <a:endParaRPr lang="en-US" sz="3200" b="1" i="0" u="none" strike="noStrike" cap="none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Lato" panose="020F0502020204030203"/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Generating Silhouette from Video</a:t>
            </a:r>
            <a:endParaRPr lang="en-US" sz="3200" b="1" i="0" u="none" strike="noStrike" cap="none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Lato" panose="020F0502020204030203"/>
              <a:buNone/>
            </a:pPr>
            <a:endParaRPr sz="4600" b="1" i="0" u="none" strike="noStrike" cap="none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413012" y="4135700"/>
            <a:ext cx="7619943" cy="237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 panose="020F0502020204030203"/>
              <a:buNone/>
            </a:pPr>
            <a:endParaRPr sz="2800" b="0" i="0" u="none" strike="noStrike" cap="none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 panose="020F0502020204030203"/>
              <a:buNone/>
            </a:pPr>
            <a:r>
              <a:rPr lang="en-US" sz="2400" b="1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Instructor</a:t>
            </a:r>
            <a:r>
              <a:rPr lang="en-US" sz="2400" b="1" i="0" u="none" strike="noStrike" cap="none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 </a:t>
            </a:r>
            <a:r>
              <a:rPr lang="en-US" sz="2400" b="1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Dr</a:t>
            </a:r>
            <a:r>
              <a:rPr lang="en-US" sz="2400" b="1" i="0" u="none" strike="noStrike" cap="none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. Ngô Thanh Tùng</a:t>
            </a:r>
            <a:endParaRPr sz="2400" b="1" i="0" u="none" strike="noStrike" cap="none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 panose="020F0502020204030203"/>
              <a:buNone/>
            </a:pPr>
            <a:endParaRPr sz="2400" b="1" i="0" u="none" strike="noStrike" cap="none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Lato" panose="020F0502020204030203"/>
              <a:buNone/>
            </a:pPr>
            <a:r>
              <a:rPr lang="en-US" sz="2400" b="1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Student</a:t>
            </a:r>
            <a:r>
              <a:rPr lang="en-US" sz="2400" b="1" i="0" u="none" strike="noStrike" cap="none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: Lê Hoàng Long - 20232099M - 23B-IT-KHDL-E</a:t>
            </a:r>
            <a:endParaRPr sz="2400" b="1" i="0" u="none" strike="noStrike" cap="none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1" name="Google Shape;91;p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</a:pPr>
            <a:r>
              <a:rPr lang="en-US"/>
              <a:t>CONTENT</a:t>
            </a:r>
            <a:endParaRPr lang="en-US"/>
          </a:p>
        </p:txBody>
      </p:sp>
      <p:sp>
        <p:nvSpPr>
          <p:cNvPr id="92" name="Google Shape;92;p3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statement: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Workflow</a:t>
            </a:r>
            <a:endParaRPr lang="en-US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r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AutoNum type="arabicPeriod"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0" y="79375"/>
            <a:ext cx="8674100" cy="45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est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1. So sánh MS Word và LaTeX</a:t>
            </a:r>
            <a:endParaRPr sz="44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9" name="Google Shape;99;p4"/>
          <p:cNvSpPr txBox="1"/>
          <p:nvPr>
            <p:ph type="sldNum" idx="12"/>
          </p:nvPr>
        </p:nvSpPr>
        <p:spPr>
          <a:xfrm>
            <a:off x="7086600" y="65722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88888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641480" y="2781796"/>
            <a:ext cx="7473900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1. </a:t>
            </a:r>
            <a:r>
              <a:rPr lang="en-US" sz="4000" b="1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Problem statement:</a:t>
            </a:r>
            <a:endParaRPr sz="4000" b="1" i="0" u="none" strike="noStrike" cap="none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06" name="Google Shape;106;p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</a:pPr>
            <a:r>
              <a:rPr lang="en-US"/>
              <a:t>Problem statement</a:t>
            </a:r>
            <a:endParaRPr lang="en-US"/>
          </a:p>
        </p:txBody>
      </p:sp>
      <p:sp>
        <p:nvSpPr>
          <p:cNvPr id="107" name="Google Shape;107;p5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Silhouette is the input of gait recognition system </a:t>
            </a:r>
            <a:endParaRPr lang="en-US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ym typeface="+mn-ea"/>
              </a:rPr>
              <a:t>Yolo v8 is used  </a:t>
            </a:r>
            <a:r>
              <a:rPr lang="en-US"/>
              <a:t>to generate s</a:t>
            </a:r>
            <a:r>
              <a:rPr lang="en-US">
                <a:sym typeface="+mn-ea"/>
              </a:rPr>
              <a:t>ilhouettes from video frames</a:t>
            </a:r>
            <a:endParaRPr lang="en-US">
              <a:sym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>
              <a:sym typeface="+mn-e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                               Yolo v8</a:t>
            </a:r>
            <a:endParaRPr lang="en-US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                            ----------------&gt;</a:t>
            </a:r>
            <a:endParaRPr lang="en-US"/>
          </a:p>
        </p:txBody>
      </p:sp>
      <p:pic>
        <p:nvPicPr>
          <p:cNvPr id="1" name="Picture 0" descr="r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348865"/>
            <a:ext cx="2048510" cy="3326130"/>
          </a:xfrm>
          <a:prstGeom prst="rect">
            <a:avLst/>
          </a:prstGeom>
        </p:spPr>
      </p:pic>
      <p:pic>
        <p:nvPicPr>
          <p:cNvPr id="2" name="Picture 1" descr="lef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15" y="2204720"/>
            <a:ext cx="2091690" cy="3395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918210" y="2921635"/>
            <a:ext cx="5296500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C00000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2. Workflow</a:t>
            </a:r>
            <a:endParaRPr sz="4000" b="1">
              <a:solidFill>
                <a:srgbClr val="C00000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Problem scope: 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input video has only one person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Applying method from OpenCV and Yolo to solve the problem 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Source code: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https://colab.research.google.com/drive/1NrTC2-Slm__ENLN0WnqoMssGPbYJ4lRh?usp=sharing</a:t>
            </a:r>
            <a:endParaRPr lang="en-US"/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  <p:sp>
        <p:nvSpPr>
          <p:cNvPr id="146" name="Google Shape;146;p1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</a:pPr>
            <a:r>
              <a:rPr lang="en-US"/>
              <a:t>WORKFLOW</a:t>
            </a:r>
            <a:endParaRPr lang="en-US"/>
          </a:p>
        </p:txBody>
      </p:sp>
      <p:sp>
        <p:nvSpPr>
          <p:cNvPr id="147" name="Google Shape;147;p11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</a:pPr>
            <a:r>
              <a:rPr lang="en-US"/>
              <a:t>Source cocde</a:t>
            </a:r>
            <a:endParaRPr lang="en-US"/>
          </a:p>
        </p:txBody>
      </p:sp>
      <p:sp>
        <p:nvSpPr>
          <p:cNvPr id="153" name="Google Shape;153;p12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4" name="Google Shape;154;p12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import cv2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import numpy as np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import random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import pandas as pd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from ultralytics import YOLO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path = '20240614_145434.mp4'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# Sử dụng mô hình Yolo 8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#model = YOLO("yolov8n.pt")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model = YOLO("yolov8m-seg.pt")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# Lấy video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cap = cv2.VideoCapture(path)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# Danh sách các ảnh bóng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pieces = []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 panose="020F0502020204030203"/>
              <a:buNone/>
            </a:pPr>
            <a:r>
              <a:rPr lang="en-US"/>
              <a:t>Source cocde</a:t>
            </a:r>
            <a:endParaRPr lang="en-US"/>
          </a:p>
        </p:txBody>
      </p:sp>
      <p:sp>
        <p:nvSpPr>
          <p:cNvPr id="153" name="Google Shape;153;p12"/>
          <p:cNvSpPr txBox="1"/>
          <p:nvPr>
            <p:ph type="sldNum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4" name="Google Shape;154;p12"/>
          <p:cNvSpPr txBox="1"/>
          <p:nvPr>
            <p:ph type="body" idx="1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# Duyệt qua các khung hình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for i in range(int(cap.get(cv2.CAP_PROP_FRAME_COUNT))):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ret, frame = cap.read()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# nếu lấy được khung hình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if ret: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# dự đoán, nhân kết quả với độ tin cậy tối thiểu 50%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results = model.predict(frame, conf=0.5)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# chuyển ảnh thành màu đen</a:t>
            </a:r>
            <a:endParaRPr sz="160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sz="1600"/>
              <a:t>      frame[:] = (0, 0, 0)</a:t>
            </a:r>
            <a:endParaRPr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UST PPT Template 2021 ( Blue 3X4)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EA233C7220E74EB9ABA0BF4B06DE12" ma:contentTypeVersion="4" ma:contentTypeDescription="Create a new document." ma:contentTypeScope="" ma:versionID="9f51239715e65ee1a225b1e78fd35fbf">
  <xsd:schema xmlns:xsd="http://www.w3.org/2001/XMLSchema" xmlns:xs="http://www.w3.org/2001/XMLSchema" xmlns:p="http://schemas.microsoft.com/office/2006/metadata/properties" xmlns:ns2="52bc4c51-431a-4234-9bd3-5c27d2abbd87" targetNamespace="http://schemas.microsoft.com/office/2006/metadata/properties" ma:root="true" ma:fieldsID="5acaf7ce622696420e6dc2e905609e91" ns2:_="">
    <xsd:import namespace="52bc4c51-431a-4234-9bd3-5c27d2abbd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c4c51-431a-4234-9bd3-5c27d2abb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2FF198-CFF9-4375-BBEC-A2F6F8708CC5}"/>
</file>

<file path=customXml/itemProps2.xml><?xml version="1.0" encoding="utf-8"?>
<ds:datastoreItem xmlns:ds="http://schemas.openxmlformats.org/officeDocument/2006/customXml" ds:itemID="{9375366D-9B76-48ED-B1A4-D823E6FEB25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2722</Words>
  <Application>WPS Presentation</Application>
  <PresentationFormat/>
  <Paragraphs>145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Arial</vt:lpstr>
      <vt:lpstr>Lato</vt:lpstr>
      <vt:lpstr>Calibri</vt:lpstr>
      <vt:lpstr>Times New Roman</vt:lpstr>
      <vt:lpstr>Questrial</vt:lpstr>
      <vt:lpstr>Microsoft YaHei</vt:lpstr>
      <vt:lpstr>Arial Unicode MS</vt:lpstr>
      <vt:lpstr>HUST PPT Template 2021 ( Blue 3X4)</vt:lpstr>
      <vt:lpstr>PowerPoint 演示文稿</vt:lpstr>
      <vt:lpstr>PowerPoint 演示文稿</vt:lpstr>
      <vt:lpstr>CONTENT</vt:lpstr>
      <vt:lpstr>1. So sánh MS Word và LaTeX</vt:lpstr>
      <vt:lpstr>Problem statement: “Gait recognition”</vt:lpstr>
      <vt:lpstr>PowerPoint 演示文稿</vt:lpstr>
      <vt:lpstr>WORKFLOW</vt:lpstr>
      <vt:lpstr>DATA CLEANING</vt:lpstr>
      <vt:lpstr>Source cocde</vt:lpstr>
      <vt:lpstr>Source cocde</vt:lpstr>
      <vt:lpstr>Source cocde</vt:lpstr>
      <vt:lpstr>Source cocde</vt:lpstr>
      <vt:lpstr>LAYERS DESIGN</vt:lpstr>
      <vt:lpstr>2. References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Phong TT &amp; QTTH</dc:creator>
  <cp:lastModifiedBy>12-19-11-1-2023</cp:lastModifiedBy>
  <cp:revision>6</cp:revision>
  <dcterms:created xsi:type="dcterms:W3CDTF">2024-06-17T05:01:01Z</dcterms:created>
  <dcterms:modified xsi:type="dcterms:W3CDTF">2024-06-17T05:49:18Z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0x0101000044818D53F76944AC0EE22F9B0720B4</vt:lpwstr>
  </property>
  <property fmtid="{D5CDD505-2E9C-101B-9397-08002B2CF9AE}" pid="3" name="MediaServiceImageTags">
    <vt:lpwstr/>
  </property>
  <property fmtid="{D5CDD505-2E9C-101B-9397-08002B2CF9AE}" pid="4" name="ICV">
    <vt:lpwstr>A32E66E23F3C4D62BA9E5D5E07B4350C_12</vt:lpwstr>
  </property>
  <property fmtid="{D5CDD505-2E9C-101B-9397-08002B2CF9AE}" pid="5" name="KSOProductBuildVer">
    <vt:lpwstr>1033-12.2.0.17119</vt:lpwstr>
  </property>
</Properties>
</file>