
<file path=[Content_Types].xml><?xml version="1.0" encoding="utf-8"?>
<Types xmlns="http://schemas.openxmlformats.org/package/2006/content-types">
  <Default Extension="xml" ContentType="application/xml"/>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Override PartName="/customXml/itemProps8.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media/image10.svg" ContentType="image/svg+xml"/>
  <Override PartName="/ppt/media/image12.svg" ContentType="image/svg+xml"/>
  <Override PartName="/ppt/media/image1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3"/>
    <p:sldMasterId id="2147483674" r:id="rId4"/>
  </p:sldMasterIdLst>
  <p:notesMasterIdLst>
    <p:notesMasterId r:id="rId6"/>
  </p:notesMasterIdLst>
  <p:sldIdLst>
    <p:sldId id="256" r:id="rId5"/>
    <p:sldId id="257" r:id="rId7"/>
    <p:sldId id="258" r:id="rId8"/>
    <p:sldId id="259" r:id="rId9"/>
    <p:sldId id="277" r:id="rId10"/>
    <p:sldId id="260" r:id="rId11"/>
    <p:sldId id="261" r:id="rId12"/>
    <p:sldId id="280" r:id="rId13"/>
    <p:sldId id="278" r:id="rId14"/>
    <p:sldId id="262" r:id="rId15"/>
    <p:sldId id="276" r:id="rId16"/>
  </p:sldIdLst>
  <p:sldSz cx="12192000" cy="6858000"/>
  <p:notesSz cx="7559675" cy="10691495"/>
  <p:embeddedFontLst>
    <p:embeddedFont>
      <p:font typeface="Calibri" panose="020F0502020204030204"/>
      <p:regular r:id="rId22"/>
    </p:embeddedFont>
    <p:embeddedFont>
      <p:font typeface="Lato" panose="020F0502020204030203"/>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customXml" Target="../customXml/item1.xml"/><Relationship Id="rId20" Type="http://schemas.openxmlformats.org/officeDocument/2006/relationships/customXmlProps" Target="../customXml/itemProps8.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p1: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0" name="Google Shape;160;p1: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p2: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4" name="Google Shape;164;p2: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p4:notes"/>
          <p:cNvSpPr txBox="1"/>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2" name="Google Shape;172;p4:notes"/>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g2dba4a9992c_0_0:notes"/>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dba4a9992c_0_0:notes"/>
          <p:cNvSpPr txBox="1"/>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2dba4a9992c_0_5:notes"/>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dba4a9992c_0_5:notes"/>
          <p:cNvSpPr txBox="1"/>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g2dba4a9992c_0_10:notes"/>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dba4a9992c_0_10:notes"/>
          <p:cNvSpPr txBox="1"/>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4" name="Shape 194"/>
        <p:cNvGrpSpPr/>
        <p:nvPr/>
      </p:nvGrpSpPr>
      <p:grpSpPr>
        <a:xfrm>
          <a:off x="0" y="0"/>
          <a:ext cx="0" cy="0"/>
          <a:chOff x="0" y="0"/>
          <a:chExt cx="0" cy="0"/>
        </a:xfrm>
      </p:grpSpPr>
      <p:sp>
        <p:nvSpPr>
          <p:cNvPr id="195" name="Google Shape;195;g2dba4a9992c_0_15:notes"/>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dba4a9992c_0_15:notes"/>
          <p:cNvSpPr txBox="1"/>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2dba4a9992c_0_100:notes"/>
          <p:cNvSpPr txBox="1"/>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1" name="Google Shape;271;g2dba4a9992c_0_100:notes"/>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38" name="Shape 38"/>
        <p:cNvGrpSpPr/>
        <p:nvPr/>
      </p:nvGrpSpPr>
      <p:grpSpPr>
        <a:xfrm>
          <a:off x="0" y="0"/>
          <a:ext cx="0" cy="0"/>
          <a:chOff x="0" y="0"/>
          <a:chExt cx="0" cy="0"/>
        </a:xfrm>
      </p:grpSpPr>
      <p:sp>
        <p:nvSpPr>
          <p:cNvPr id="39" name="Google Shape;39;p34"/>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4"/>
          <p:cNvSpPr txBox="1"/>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1" name="Google Shape;41;p34"/>
          <p:cNvSpPr txBox="1"/>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42" name="Shape 42"/>
        <p:cNvGrpSpPr/>
        <p:nvPr/>
      </p:nvGrpSpPr>
      <p:grpSpPr>
        <a:xfrm>
          <a:off x="0" y="0"/>
          <a:ext cx="0" cy="0"/>
          <a:chOff x="0" y="0"/>
          <a:chExt cx="0" cy="0"/>
        </a:xfrm>
      </p:grpSpPr>
      <p:sp>
        <p:nvSpPr>
          <p:cNvPr id="43" name="Google Shape;43;p35"/>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5"/>
          <p:cNvSpPr txBox="1"/>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5" name="Google Shape;45;p35"/>
          <p:cNvSpPr txBox="1"/>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6" name="Google Shape;46;p35"/>
          <p:cNvSpPr txBox="1"/>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7" name="Google Shape;47;p35"/>
          <p:cNvSpPr txBox="1"/>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48" name="Shape 48"/>
        <p:cNvGrpSpPr/>
        <p:nvPr/>
      </p:nvGrpSpPr>
      <p:grpSpPr>
        <a:xfrm>
          <a:off x="0" y="0"/>
          <a:ext cx="0" cy="0"/>
          <a:chOff x="0" y="0"/>
          <a:chExt cx="0" cy="0"/>
        </a:xfrm>
      </p:grpSpPr>
      <p:sp>
        <p:nvSpPr>
          <p:cNvPr id="49" name="Google Shape;49;p36"/>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6"/>
          <p:cNvSpPr txBox="1"/>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51" name="Google Shape;51;p36"/>
          <p:cNvSpPr txBox="1"/>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52" name="Google Shape;52;p36"/>
          <p:cNvSpPr txBox="1"/>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53" name="Google Shape;53;p36"/>
          <p:cNvSpPr txBox="1"/>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54" name="Google Shape;54;p36"/>
          <p:cNvSpPr txBox="1"/>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55" name="Google Shape;55;p36"/>
          <p:cNvSpPr txBox="1"/>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59"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60" name="Shape 60"/>
        <p:cNvGrpSpPr/>
        <p:nvPr/>
      </p:nvGrpSpPr>
      <p:grpSpPr>
        <a:xfrm>
          <a:off x="0" y="0"/>
          <a:ext cx="0" cy="0"/>
          <a:chOff x="0" y="0"/>
          <a:chExt cx="0" cy="0"/>
        </a:xfrm>
      </p:grpSpPr>
      <p:sp>
        <p:nvSpPr>
          <p:cNvPr id="61" name="Google Shape;61;p37"/>
          <p:cNvSpPr txBox="1"/>
          <p:nvPr>
            <p:ph type="title"/>
          </p:nvPr>
        </p:nvSpPr>
        <p:spPr>
          <a:xfrm>
            <a:off x="609480" y="273600"/>
            <a:ext cx="10972500" cy="1144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2" name="Google Shape;62;p37"/>
          <p:cNvSpPr txBox="1"/>
          <p:nvPr>
            <p:ph type="subTitle" idx="1"/>
          </p:nvPr>
        </p:nvSpPr>
        <p:spPr>
          <a:xfrm>
            <a:off x="609480" y="1604520"/>
            <a:ext cx="10972500" cy="39774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63" name="Shape 63"/>
        <p:cNvGrpSpPr/>
        <p:nvPr/>
      </p:nvGrpSpPr>
      <p:grpSpPr>
        <a:xfrm>
          <a:off x="0" y="0"/>
          <a:ext cx="0" cy="0"/>
          <a:chOff x="0" y="0"/>
          <a:chExt cx="0" cy="0"/>
        </a:xfrm>
      </p:grpSpPr>
      <p:sp>
        <p:nvSpPr>
          <p:cNvPr id="64" name="Google Shape;64;p38"/>
          <p:cNvSpPr txBox="1"/>
          <p:nvPr>
            <p:ph type="title"/>
          </p:nvPr>
        </p:nvSpPr>
        <p:spPr>
          <a:xfrm>
            <a:off x="609480" y="273600"/>
            <a:ext cx="10972500" cy="1144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5" name="Google Shape;65;p38"/>
          <p:cNvSpPr txBox="1"/>
          <p:nvPr>
            <p:ph type="body" idx="1"/>
          </p:nvPr>
        </p:nvSpPr>
        <p:spPr>
          <a:xfrm>
            <a:off x="609480" y="1604520"/>
            <a:ext cx="10972500" cy="39774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66" name="Shape 66"/>
        <p:cNvGrpSpPr/>
        <p:nvPr/>
      </p:nvGrpSpPr>
      <p:grpSpPr>
        <a:xfrm>
          <a:off x="0" y="0"/>
          <a:ext cx="0" cy="0"/>
          <a:chOff x="0" y="0"/>
          <a:chExt cx="0" cy="0"/>
        </a:xfrm>
      </p:grpSpPr>
      <p:sp>
        <p:nvSpPr>
          <p:cNvPr id="67" name="Google Shape;67;p39"/>
          <p:cNvSpPr txBox="1"/>
          <p:nvPr>
            <p:ph type="title"/>
          </p:nvPr>
        </p:nvSpPr>
        <p:spPr>
          <a:xfrm>
            <a:off x="609480" y="273600"/>
            <a:ext cx="10972500" cy="1144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8" name="Google Shape;68;p39"/>
          <p:cNvSpPr txBox="1"/>
          <p:nvPr>
            <p:ph type="body" idx="1"/>
          </p:nvPr>
        </p:nvSpPr>
        <p:spPr>
          <a:xfrm>
            <a:off x="609480" y="1604520"/>
            <a:ext cx="5354400" cy="39774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p:txBody>
      </p:sp>
      <p:sp>
        <p:nvSpPr>
          <p:cNvPr id="69" name="Google Shape;69;p39"/>
          <p:cNvSpPr txBox="1"/>
          <p:nvPr>
            <p:ph type="body" idx="2"/>
          </p:nvPr>
        </p:nvSpPr>
        <p:spPr>
          <a:xfrm>
            <a:off x="6231960" y="1604520"/>
            <a:ext cx="5354400" cy="39774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70" name="Shape 70"/>
        <p:cNvGrpSpPr/>
        <p:nvPr/>
      </p:nvGrpSpPr>
      <p:grpSpPr>
        <a:xfrm>
          <a:off x="0" y="0"/>
          <a:ext cx="0" cy="0"/>
          <a:chOff x="0" y="0"/>
          <a:chExt cx="0" cy="0"/>
        </a:xfrm>
      </p:grpSpPr>
      <p:sp>
        <p:nvSpPr>
          <p:cNvPr id="71" name="Google Shape;71;p40"/>
          <p:cNvSpPr txBox="1"/>
          <p:nvPr>
            <p:ph type="title"/>
          </p:nvPr>
        </p:nvSpPr>
        <p:spPr>
          <a:xfrm>
            <a:off x="609480" y="273600"/>
            <a:ext cx="10972500" cy="1144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72" name="Shape 72"/>
        <p:cNvGrpSpPr/>
        <p:nvPr/>
      </p:nvGrpSpPr>
      <p:grpSpPr>
        <a:xfrm>
          <a:off x="0" y="0"/>
          <a:ext cx="0" cy="0"/>
          <a:chOff x="0" y="0"/>
          <a:chExt cx="0" cy="0"/>
        </a:xfrm>
      </p:grpSpPr>
      <p:sp>
        <p:nvSpPr>
          <p:cNvPr id="73" name="Google Shape;73;p41"/>
          <p:cNvSpPr txBox="1"/>
          <p:nvPr>
            <p:ph type="subTitle" idx="1"/>
          </p:nvPr>
        </p:nvSpPr>
        <p:spPr>
          <a:xfrm>
            <a:off x="609480" y="273600"/>
            <a:ext cx="10972500" cy="53079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74" name="Shape 74"/>
        <p:cNvGrpSpPr/>
        <p:nvPr/>
      </p:nvGrpSpPr>
      <p:grpSpPr>
        <a:xfrm>
          <a:off x="0" y="0"/>
          <a:ext cx="0" cy="0"/>
          <a:chOff x="0" y="0"/>
          <a:chExt cx="0" cy="0"/>
        </a:xfrm>
      </p:grpSpPr>
      <p:sp>
        <p:nvSpPr>
          <p:cNvPr id="75" name="Google Shape;75;p42"/>
          <p:cNvSpPr txBox="1"/>
          <p:nvPr>
            <p:ph type="title"/>
          </p:nvPr>
        </p:nvSpPr>
        <p:spPr>
          <a:xfrm>
            <a:off x="609480" y="273600"/>
            <a:ext cx="10972500" cy="1144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6" name="Google Shape;76;p42"/>
          <p:cNvSpPr txBox="1"/>
          <p:nvPr>
            <p:ph type="body" idx="1"/>
          </p:nvPr>
        </p:nvSpPr>
        <p:spPr>
          <a:xfrm>
            <a:off x="609480" y="1604520"/>
            <a:ext cx="5354400" cy="1896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p:txBody>
      </p:sp>
      <p:sp>
        <p:nvSpPr>
          <p:cNvPr id="77" name="Google Shape;77;p42"/>
          <p:cNvSpPr txBox="1"/>
          <p:nvPr>
            <p:ph type="body" idx="2"/>
          </p:nvPr>
        </p:nvSpPr>
        <p:spPr>
          <a:xfrm>
            <a:off x="6231960" y="1604520"/>
            <a:ext cx="5354400" cy="39774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p:txBody>
      </p:sp>
      <p:sp>
        <p:nvSpPr>
          <p:cNvPr id="78" name="Google Shape;78;p42"/>
          <p:cNvSpPr txBox="1"/>
          <p:nvPr>
            <p:ph type="body" idx="3"/>
          </p:nvPr>
        </p:nvSpPr>
        <p:spPr>
          <a:xfrm>
            <a:off x="609480" y="3682080"/>
            <a:ext cx="5354400" cy="1896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9" name="Shape 9"/>
        <p:cNvGrpSpPr/>
        <p:nvPr/>
      </p:nvGrpSpPr>
      <p:grpSpPr>
        <a:xfrm>
          <a:off x="0" y="0"/>
          <a:ext cx="0" cy="0"/>
          <a:chOff x="0" y="0"/>
          <a:chExt cx="0" cy="0"/>
        </a:xfrm>
      </p:grpSpPr>
      <p:sp>
        <p:nvSpPr>
          <p:cNvPr id="10" name="Google Shape;10;p26"/>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26"/>
          <p:cNvSpPr txBox="1"/>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79" name="Shape 79"/>
        <p:cNvGrpSpPr/>
        <p:nvPr/>
      </p:nvGrpSpPr>
      <p:grpSpPr>
        <a:xfrm>
          <a:off x="0" y="0"/>
          <a:ext cx="0" cy="0"/>
          <a:chOff x="0" y="0"/>
          <a:chExt cx="0" cy="0"/>
        </a:xfrm>
      </p:grpSpPr>
      <p:sp>
        <p:nvSpPr>
          <p:cNvPr id="80" name="Google Shape;80;p43"/>
          <p:cNvSpPr txBox="1"/>
          <p:nvPr>
            <p:ph type="title"/>
          </p:nvPr>
        </p:nvSpPr>
        <p:spPr>
          <a:xfrm>
            <a:off x="609480" y="273600"/>
            <a:ext cx="10972500" cy="1144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1" name="Google Shape;81;p43"/>
          <p:cNvSpPr txBox="1"/>
          <p:nvPr>
            <p:ph type="body" idx="1"/>
          </p:nvPr>
        </p:nvSpPr>
        <p:spPr>
          <a:xfrm>
            <a:off x="609480" y="1604520"/>
            <a:ext cx="5354400" cy="39774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p:txBody>
      </p:sp>
      <p:sp>
        <p:nvSpPr>
          <p:cNvPr id="82" name="Google Shape;82;p43"/>
          <p:cNvSpPr txBox="1"/>
          <p:nvPr>
            <p:ph type="body" idx="2"/>
          </p:nvPr>
        </p:nvSpPr>
        <p:spPr>
          <a:xfrm>
            <a:off x="6231960" y="1604520"/>
            <a:ext cx="5354400" cy="1896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p:txBody>
      </p:sp>
      <p:sp>
        <p:nvSpPr>
          <p:cNvPr id="83" name="Google Shape;83;p43"/>
          <p:cNvSpPr txBox="1"/>
          <p:nvPr>
            <p:ph type="body" idx="3"/>
          </p:nvPr>
        </p:nvSpPr>
        <p:spPr>
          <a:xfrm>
            <a:off x="6231960" y="3682080"/>
            <a:ext cx="5354400" cy="1896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84" name="Shape 84"/>
        <p:cNvGrpSpPr/>
        <p:nvPr/>
      </p:nvGrpSpPr>
      <p:grpSpPr>
        <a:xfrm>
          <a:off x="0" y="0"/>
          <a:ext cx="0" cy="0"/>
          <a:chOff x="0" y="0"/>
          <a:chExt cx="0" cy="0"/>
        </a:xfrm>
      </p:grpSpPr>
      <p:sp>
        <p:nvSpPr>
          <p:cNvPr id="85" name="Google Shape;85;p44"/>
          <p:cNvSpPr txBox="1"/>
          <p:nvPr>
            <p:ph type="title"/>
          </p:nvPr>
        </p:nvSpPr>
        <p:spPr>
          <a:xfrm>
            <a:off x="609480" y="273600"/>
            <a:ext cx="10972500" cy="1144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6" name="Google Shape;86;p44"/>
          <p:cNvSpPr txBox="1"/>
          <p:nvPr>
            <p:ph type="body" idx="1"/>
          </p:nvPr>
        </p:nvSpPr>
        <p:spPr>
          <a:xfrm>
            <a:off x="609480" y="1604520"/>
            <a:ext cx="5354400" cy="1896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p:txBody>
      </p:sp>
      <p:sp>
        <p:nvSpPr>
          <p:cNvPr id="87" name="Google Shape;87;p44"/>
          <p:cNvSpPr txBox="1"/>
          <p:nvPr>
            <p:ph type="body" idx="2"/>
          </p:nvPr>
        </p:nvSpPr>
        <p:spPr>
          <a:xfrm>
            <a:off x="6231960" y="1604520"/>
            <a:ext cx="5354400" cy="1896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p:txBody>
      </p:sp>
      <p:sp>
        <p:nvSpPr>
          <p:cNvPr id="88" name="Google Shape;88;p44"/>
          <p:cNvSpPr txBox="1"/>
          <p:nvPr>
            <p:ph type="body" idx="3"/>
          </p:nvPr>
        </p:nvSpPr>
        <p:spPr>
          <a:xfrm>
            <a:off x="609480" y="3682080"/>
            <a:ext cx="10972500" cy="1896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89" name="Shape 89"/>
        <p:cNvGrpSpPr/>
        <p:nvPr/>
      </p:nvGrpSpPr>
      <p:grpSpPr>
        <a:xfrm>
          <a:off x="0" y="0"/>
          <a:ext cx="0" cy="0"/>
          <a:chOff x="0" y="0"/>
          <a:chExt cx="0" cy="0"/>
        </a:xfrm>
      </p:grpSpPr>
      <p:sp>
        <p:nvSpPr>
          <p:cNvPr id="90" name="Google Shape;90;p45"/>
          <p:cNvSpPr txBox="1"/>
          <p:nvPr>
            <p:ph type="title"/>
          </p:nvPr>
        </p:nvSpPr>
        <p:spPr>
          <a:xfrm>
            <a:off x="609480" y="273600"/>
            <a:ext cx="10972500" cy="1144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91" name="Google Shape;91;p45"/>
          <p:cNvSpPr txBox="1"/>
          <p:nvPr>
            <p:ph type="body" idx="1"/>
          </p:nvPr>
        </p:nvSpPr>
        <p:spPr>
          <a:xfrm>
            <a:off x="609480" y="1604520"/>
            <a:ext cx="10972500" cy="1896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p:txBody>
      </p:sp>
      <p:sp>
        <p:nvSpPr>
          <p:cNvPr id="92" name="Google Shape;92;p45"/>
          <p:cNvSpPr txBox="1"/>
          <p:nvPr>
            <p:ph type="body" idx="2"/>
          </p:nvPr>
        </p:nvSpPr>
        <p:spPr>
          <a:xfrm>
            <a:off x="609480" y="3682080"/>
            <a:ext cx="10972500" cy="1896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93" name="Shape 93"/>
        <p:cNvGrpSpPr/>
        <p:nvPr/>
      </p:nvGrpSpPr>
      <p:grpSpPr>
        <a:xfrm>
          <a:off x="0" y="0"/>
          <a:ext cx="0" cy="0"/>
          <a:chOff x="0" y="0"/>
          <a:chExt cx="0" cy="0"/>
        </a:xfrm>
      </p:grpSpPr>
      <p:sp>
        <p:nvSpPr>
          <p:cNvPr id="94" name="Google Shape;94;p46"/>
          <p:cNvSpPr txBox="1"/>
          <p:nvPr>
            <p:ph type="title"/>
          </p:nvPr>
        </p:nvSpPr>
        <p:spPr>
          <a:xfrm>
            <a:off x="609480" y="273600"/>
            <a:ext cx="10972500" cy="1144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95" name="Google Shape;95;p46"/>
          <p:cNvSpPr txBox="1"/>
          <p:nvPr>
            <p:ph type="body" idx="1"/>
          </p:nvPr>
        </p:nvSpPr>
        <p:spPr>
          <a:xfrm>
            <a:off x="609480" y="1604520"/>
            <a:ext cx="5354400" cy="1896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p:txBody>
      </p:sp>
      <p:sp>
        <p:nvSpPr>
          <p:cNvPr id="96" name="Google Shape;96;p46"/>
          <p:cNvSpPr txBox="1"/>
          <p:nvPr>
            <p:ph type="body" idx="2"/>
          </p:nvPr>
        </p:nvSpPr>
        <p:spPr>
          <a:xfrm>
            <a:off x="6231960" y="1604520"/>
            <a:ext cx="5354400" cy="1896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p:txBody>
      </p:sp>
      <p:sp>
        <p:nvSpPr>
          <p:cNvPr id="97" name="Google Shape;97;p46"/>
          <p:cNvSpPr txBox="1"/>
          <p:nvPr>
            <p:ph type="body" idx="3"/>
          </p:nvPr>
        </p:nvSpPr>
        <p:spPr>
          <a:xfrm>
            <a:off x="609480" y="3682080"/>
            <a:ext cx="5354400" cy="1896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p:txBody>
      </p:sp>
      <p:sp>
        <p:nvSpPr>
          <p:cNvPr id="98" name="Google Shape;98;p46"/>
          <p:cNvSpPr txBox="1"/>
          <p:nvPr>
            <p:ph type="body" idx="4"/>
          </p:nvPr>
        </p:nvSpPr>
        <p:spPr>
          <a:xfrm>
            <a:off x="6231960" y="3682080"/>
            <a:ext cx="5354400" cy="1896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99" name="Shape 99"/>
        <p:cNvGrpSpPr/>
        <p:nvPr/>
      </p:nvGrpSpPr>
      <p:grpSpPr>
        <a:xfrm>
          <a:off x="0" y="0"/>
          <a:ext cx="0" cy="0"/>
          <a:chOff x="0" y="0"/>
          <a:chExt cx="0" cy="0"/>
        </a:xfrm>
      </p:grpSpPr>
      <p:sp>
        <p:nvSpPr>
          <p:cNvPr id="100" name="Google Shape;100;p47"/>
          <p:cNvSpPr txBox="1"/>
          <p:nvPr>
            <p:ph type="title"/>
          </p:nvPr>
        </p:nvSpPr>
        <p:spPr>
          <a:xfrm>
            <a:off x="609480" y="273600"/>
            <a:ext cx="10972500" cy="11448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01" name="Google Shape;101;p47"/>
          <p:cNvSpPr txBox="1"/>
          <p:nvPr>
            <p:ph type="body" idx="1"/>
          </p:nvPr>
        </p:nvSpPr>
        <p:spPr>
          <a:xfrm>
            <a:off x="609480" y="1604520"/>
            <a:ext cx="3533100" cy="1896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p:txBody>
      </p:sp>
      <p:sp>
        <p:nvSpPr>
          <p:cNvPr id="102" name="Google Shape;102;p47"/>
          <p:cNvSpPr txBox="1"/>
          <p:nvPr>
            <p:ph type="body" idx="2"/>
          </p:nvPr>
        </p:nvSpPr>
        <p:spPr>
          <a:xfrm>
            <a:off x="4319640" y="1604520"/>
            <a:ext cx="3533100" cy="1896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p:txBody>
      </p:sp>
      <p:sp>
        <p:nvSpPr>
          <p:cNvPr id="103" name="Google Shape;103;p47"/>
          <p:cNvSpPr txBox="1"/>
          <p:nvPr>
            <p:ph type="body" idx="3"/>
          </p:nvPr>
        </p:nvSpPr>
        <p:spPr>
          <a:xfrm>
            <a:off x="8029800" y="1604520"/>
            <a:ext cx="3533100" cy="1896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p:txBody>
      </p:sp>
      <p:sp>
        <p:nvSpPr>
          <p:cNvPr id="104" name="Google Shape;104;p47"/>
          <p:cNvSpPr txBox="1"/>
          <p:nvPr>
            <p:ph type="body" idx="4"/>
          </p:nvPr>
        </p:nvSpPr>
        <p:spPr>
          <a:xfrm>
            <a:off x="609480" y="3682080"/>
            <a:ext cx="3533100" cy="1896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p:txBody>
      </p:sp>
      <p:sp>
        <p:nvSpPr>
          <p:cNvPr id="105" name="Google Shape;105;p47"/>
          <p:cNvSpPr txBox="1"/>
          <p:nvPr>
            <p:ph type="body" idx="5"/>
          </p:nvPr>
        </p:nvSpPr>
        <p:spPr>
          <a:xfrm>
            <a:off x="4319640" y="3682080"/>
            <a:ext cx="3533100" cy="1896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p:txBody>
      </p:sp>
      <p:sp>
        <p:nvSpPr>
          <p:cNvPr id="106" name="Google Shape;106;p47"/>
          <p:cNvSpPr txBox="1"/>
          <p:nvPr>
            <p:ph type="body" idx="6"/>
          </p:nvPr>
        </p:nvSpPr>
        <p:spPr>
          <a:xfrm>
            <a:off x="8029800" y="3682080"/>
            <a:ext cx="3533100" cy="18969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matchingName="Blank Slide">
  <p:cSld name="BLANK">
    <p:spTree>
      <p:nvGrpSpPr>
        <p:cNvPr id="110" name="Shape 11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matchingName="Title Slide">
  <p:cSld name="TITLE_AND_BODY">
    <p:spTree>
      <p:nvGrpSpPr>
        <p:cNvPr id="111" name="Shape 111"/>
        <p:cNvGrpSpPr/>
        <p:nvPr/>
      </p:nvGrpSpPr>
      <p:grpSpPr>
        <a:xfrm>
          <a:off x="0" y="0"/>
          <a:ext cx="0" cy="0"/>
          <a:chOff x="0" y="0"/>
          <a:chExt cx="0" cy="0"/>
        </a:xfrm>
      </p:grpSpPr>
      <p:sp>
        <p:nvSpPr>
          <p:cNvPr id="112" name="Google Shape;112;p48"/>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8"/>
          <p:cNvSpPr txBox="1"/>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114" name="Shape 114"/>
        <p:cNvGrpSpPr/>
        <p:nvPr/>
      </p:nvGrpSpPr>
      <p:grpSpPr>
        <a:xfrm>
          <a:off x="0" y="0"/>
          <a:ext cx="0" cy="0"/>
          <a:chOff x="0" y="0"/>
          <a:chExt cx="0" cy="0"/>
        </a:xfrm>
      </p:grpSpPr>
      <p:sp>
        <p:nvSpPr>
          <p:cNvPr id="115" name="Google Shape;115;p49"/>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9"/>
          <p:cNvSpPr txBox="1"/>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117" name="Shape 117"/>
        <p:cNvGrpSpPr/>
        <p:nvPr/>
      </p:nvGrpSpPr>
      <p:grpSpPr>
        <a:xfrm>
          <a:off x="0" y="0"/>
          <a:ext cx="0" cy="0"/>
          <a:chOff x="0" y="0"/>
          <a:chExt cx="0" cy="0"/>
        </a:xfrm>
      </p:grpSpPr>
      <p:sp>
        <p:nvSpPr>
          <p:cNvPr id="118" name="Google Shape;118;p50"/>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50"/>
          <p:cNvSpPr txBox="1"/>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20" name="Google Shape;120;p50"/>
          <p:cNvSpPr txBox="1"/>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21" name="Shape 121"/>
        <p:cNvGrpSpPr/>
        <p:nvPr/>
      </p:nvGrpSpPr>
      <p:grpSpPr>
        <a:xfrm>
          <a:off x="0" y="0"/>
          <a:ext cx="0" cy="0"/>
          <a:chOff x="0" y="0"/>
          <a:chExt cx="0" cy="0"/>
        </a:xfrm>
      </p:grpSpPr>
      <p:sp>
        <p:nvSpPr>
          <p:cNvPr id="122" name="Google Shape;122;p51"/>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Content">
  <p:cSld name="OBJECT">
    <p:spTree>
      <p:nvGrpSpPr>
        <p:cNvPr id="12" name="Shape 12"/>
        <p:cNvGrpSpPr/>
        <p:nvPr/>
      </p:nvGrpSpPr>
      <p:grpSpPr>
        <a:xfrm>
          <a:off x="0" y="0"/>
          <a:ext cx="0" cy="0"/>
          <a:chOff x="0" y="0"/>
          <a:chExt cx="0" cy="0"/>
        </a:xfrm>
      </p:grpSpPr>
      <p:sp>
        <p:nvSpPr>
          <p:cNvPr id="13" name="Google Shape;13;p27"/>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7"/>
          <p:cNvSpPr txBox="1"/>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123" name="Shape 123"/>
        <p:cNvGrpSpPr/>
        <p:nvPr/>
      </p:nvGrpSpPr>
      <p:grpSpPr>
        <a:xfrm>
          <a:off x="0" y="0"/>
          <a:ext cx="0" cy="0"/>
          <a:chOff x="0" y="0"/>
          <a:chExt cx="0" cy="0"/>
        </a:xfrm>
      </p:grpSpPr>
      <p:sp>
        <p:nvSpPr>
          <p:cNvPr id="124" name="Google Shape;124;p52"/>
          <p:cNvSpPr txBox="1"/>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125" name="Shape 125"/>
        <p:cNvGrpSpPr/>
        <p:nvPr/>
      </p:nvGrpSpPr>
      <p:grpSpPr>
        <a:xfrm>
          <a:off x="0" y="0"/>
          <a:ext cx="0" cy="0"/>
          <a:chOff x="0" y="0"/>
          <a:chExt cx="0" cy="0"/>
        </a:xfrm>
      </p:grpSpPr>
      <p:sp>
        <p:nvSpPr>
          <p:cNvPr id="126" name="Google Shape;126;p53"/>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53"/>
          <p:cNvSpPr txBox="1"/>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28" name="Google Shape;128;p53"/>
          <p:cNvSpPr txBox="1"/>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29" name="Google Shape;129;p53"/>
          <p:cNvSpPr txBox="1"/>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130" name="Shape 130"/>
        <p:cNvGrpSpPr/>
        <p:nvPr/>
      </p:nvGrpSpPr>
      <p:grpSpPr>
        <a:xfrm>
          <a:off x="0" y="0"/>
          <a:ext cx="0" cy="0"/>
          <a:chOff x="0" y="0"/>
          <a:chExt cx="0" cy="0"/>
        </a:xfrm>
      </p:grpSpPr>
      <p:sp>
        <p:nvSpPr>
          <p:cNvPr id="131" name="Google Shape;131;p54"/>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4"/>
          <p:cNvSpPr txBox="1"/>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33" name="Google Shape;133;p54"/>
          <p:cNvSpPr txBox="1"/>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34" name="Google Shape;134;p54"/>
          <p:cNvSpPr txBox="1"/>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135" name="Shape 135"/>
        <p:cNvGrpSpPr/>
        <p:nvPr/>
      </p:nvGrpSpPr>
      <p:grpSpPr>
        <a:xfrm>
          <a:off x="0" y="0"/>
          <a:ext cx="0" cy="0"/>
          <a:chOff x="0" y="0"/>
          <a:chExt cx="0" cy="0"/>
        </a:xfrm>
      </p:grpSpPr>
      <p:sp>
        <p:nvSpPr>
          <p:cNvPr id="136" name="Google Shape;136;p55"/>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55"/>
          <p:cNvSpPr txBox="1"/>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38" name="Google Shape;138;p55"/>
          <p:cNvSpPr txBox="1"/>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39" name="Google Shape;139;p55"/>
          <p:cNvSpPr txBox="1"/>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matchingName="Title, Content over Content">
  <p:cSld name="OBJECT_OVER_TEXT">
    <p:spTree>
      <p:nvGrpSpPr>
        <p:cNvPr id="140" name="Shape 140"/>
        <p:cNvGrpSpPr/>
        <p:nvPr/>
      </p:nvGrpSpPr>
      <p:grpSpPr>
        <a:xfrm>
          <a:off x="0" y="0"/>
          <a:ext cx="0" cy="0"/>
          <a:chOff x="0" y="0"/>
          <a:chExt cx="0" cy="0"/>
        </a:xfrm>
      </p:grpSpPr>
      <p:sp>
        <p:nvSpPr>
          <p:cNvPr id="141" name="Google Shape;141;p56"/>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56"/>
          <p:cNvSpPr txBox="1"/>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43" name="Google Shape;143;p56"/>
          <p:cNvSpPr txBox="1"/>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matchingName="Title, 4 Content">
  <p:cSld name="FOUR_OBJECTS">
    <p:spTree>
      <p:nvGrpSpPr>
        <p:cNvPr id="144" name="Shape 144"/>
        <p:cNvGrpSpPr/>
        <p:nvPr/>
      </p:nvGrpSpPr>
      <p:grpSpPr>
        <a:xfrm>
          <a:off x="0" y="0"/>
          <a:ext cx="0" cy="0"/>
          <a:chOff x="0" y="0"/>
          <a:chExt cx="0" cy="0"/>
        </a:xfrm>
      </p:grpSpPr>
      <p:sp>
        <p:nvSpPr>
          <p:cNvPr id="145" name="Google Shape;145;p57"/>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57"/>
          <p:cNvSpPr txBox="1"/>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47" name="Google Shape;147;p57"/>
          <p:cNvSpPr txBox="1"/>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48" name="Google Shape;148;p57"/>
          <p:cNvSpPr txBox="1"/>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49" name="Google Shape;149;p57"/>
          <p:cNvSpPr txBox="1"/>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50" name="Shape 150"/>
        <p:cNvGrpSpPr/>
        <p:nvPr/>
      </p:nvGrpSpPr>
      <p:grpSpPr>
        <a:xfrm>
          <a:off x="0" y="0"/>
          <a:ext cx="0" cy="0"/>
          <a:chOff x="0" y="0"/>
          <a:chExt cx="0" cy="0"/>
        </a:xfrm>
      </p:grpSpPr>
      <p:sp>
        <p:nvSpPr>
          <p:cNvPr id="151" name="Google Shape;151;p58"/>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58"/>
          <p:cNvSpPr txBox="1"/>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53" name="Google Shape;153;p58"/>
          <p:cNvSpPr txBox="1"/>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54" name="Google Shape;154;p58"/>
          <p:cNvSpPr txBox="1"/>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55" name="Google Shape;155;p58"/>
          <p:cNvSpPr txBox="1"/>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56" name="Google Shape;156;p58"/>
          <p:cNvSpPr txBox="1"/>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57" name="Google Shape;157;p58"/>
          <p:cNvSpPr txBox="1"/>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itle, 2 Content">
  <p:cSld name="TWO_OBJECTS">
    <p:spTree>
      <p:nvGrpSpPr>
        <p:cNvPr id="15" name="Shape 15"/>
        <p:cNvGrpSpPr/>
        <p:nvPr/>
      </p:nvGrpSpPr>
      <p:grpSpPr>
        <a:xfrm>
          <a:off x="0" y="0"/>
          <a:ext cx="0" cy="0"/>
          <a:chOff x="0" y="0"/>
          <a:chExt cx="0" cy="0"/>
        </a:xfrm>
      </p:grpSpPr>
      <p:sp>
        <p:nvSpPr>
          <p:cNvPr id="16" name="Google Shape;16;p28"/>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8"/>
          <p:cNvSpPr txBox="1"/>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8" name="Google Shape;18;p28"/>
          <p:cNvSpPr txBox="1"/>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9" name="Shape 19"/>
        <p:cNvGrpSpPr/>
        <p:nvPr/>
      </p:nvGrpSpPr>
      <p:grpSpPr>
        <a:xfrm>
          <a:off x="0" y="0"/>
          <a:ext cx="0" cy="0"/>
          <a:chOff x="0" y="0"/>
          <a:chExt cx="0" cy="0"/>
        </a:xfrm>
      </p:grpSpPr>
      <p:sp>
        <p:nvSpPr>
          <p:cNvPr id="20" name="Google Shape;20;p29"/>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matchingName="Centered Text">
  <p:cSld name="OBJECT_ONLY">
    <p:spTree>
      <p:nvGrpSpPr>
        <p:cNvPr id="21" name="Shape 21"/>
        <p:cNvGrpSpPr/>
        <p:nvPr/>
      </p:nvGrpSpPr>
      <p:grpSpPr>
        <a:xfrm>
          <a:off x="0" y="0"/>
          <a:ext cx="0" cy="0"/>
          <a:chOff x="0" y="0"/>
          <a:chExt cx="0" cy="0"/>
        </a:xfrm>
      </p:grpSpPr>
      <p:sp>
        <p:nvSpPr>
          <p:cNvPr id="22" name="Google Shape;22;p30"/>
          <p:cNvSpPr txBox="1"/>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matchingName="Title, 2 Content and Content">
  <p:cSld name="TWO_OBJECTS_AND_OBJECT">
    <p:spTree>
      <p:nvGrpSpPr>
        <p:cNvPr id="23" name="Shape 23"/>
        <p:cNvGrpSpPr/>
        <p:nvPr/>
      </p:nvGrpSpPr>
      <p:grpSpPr>
        <a:xfrm>
          <a:off x="0" y="0"/>
          <a:ext cx="0" cy="0"/>
          <a:chOff x="0" y="0"/>
          <a:chExt cx="0" cy="0"/>
        </a:xfrm>
      </p:grpSpPr>
      <p:sp>
        <p:nvSpPr>
          <p:cNvPr id="24" name="Google Shape;24;p31"/>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1"/>
          <p:cNvSpPr txBox="1"/>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26" name="Google Shape;26;p31"/>
          <p:cNvSpPr txBox="1"/>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27" name="Google Shape;27;p31"/>
          <p:cNvSpPr txBox="1"/>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matchingName="Title Content and 2 Content">
  <p:cSld name="OBJECT_AND_TWO_OBJECTS">
    <p:spTree>
      <p:nvGrpSpPr>
        <p:cNvPr id="28" name="Shape 28"/>
        <p:cNvGrpSpPr/>
        <p:nvPr/>
      </p:nvGrpSpPr>
      <p:grpSpPr>
        <a:xfrm>
          <a:off x="0" y="0"/>
          <a:ext cx="0" cy="0"/>
          <a:chOff x="0" y="0"/>
          <a:chExt cx="0" cy="0"/>
        </a:xfrm>
      </p:grpSpPr>
      <p:sp>
        <p:nvSpPr>
          <p:cNvPr id="29" name="Google Shape;29;p32"/>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2"/>
          <p:cNvSpPr txBox="1"/>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1" name="Google Shape;31;p32"/>
          <p:cNvSpPr txBox="1"/>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2" name="Google Shape;32;p32"/>
          <p:cNvSpPr txBox="1"/>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matchingName="Title, 2 Content over Content">
  <p:cSld name="TWO_OBJECTS_OVER_TEXT">
    <p:spTree>
      <p:nvGrpSpPr>
        <p:cNvPr id="33" name="Shape 33"/>
        <p:cNvGrpSpPr/>
        <p:nvPr/>
      </p:nvGrpSpPr>
      <p:grpSpPr>
        <a:xfrm>
          <a:off x="0" y="0"/>
          <a:ext cx="0" cy="0"/>
          <a:chOff x="0" y="0"/>
          <a:chExt cx="0" cy="0"/>
        </a:xfrm>
      </p:grpSpPr>
      <p:sp>
        <p:nvSpPr>
          <p:cNvPr id="34" name="Google Shape;34;p33"/>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3"/>
          <p:cNvSpPr txBox="1"/>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6" name="Google Shape;36;p33"/>
          <p:cNvSpPr txBox="1"/>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7" name="Google Shape;37;p33"/>
          <p:cNvSpPr txBox="1"/>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3.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5" name="Shape 5"/>
        <p:cNvGrpSpPr/>
        <p:nvPr/>
      </p:nvGrpSpPr>
      <p:grpSpPr>
        <a:xfrm>
          <a:off x="0" y="0"/>
          <a:ext cx="0" cy="0"/>
          <a:chOff x="0" y="0"/>
          <a:chExt cx="0" cy="0"/>
        </a:xfrm>
      </p:grpSpPr>
      <p:sp>
        <p:nvSpPr>
          <p:cNvPr id="6" name="Google Shape;6;p10"/>
          <p:cNvSpPr txBox="1"/>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p:txBody>
      </p:sp>
      <p:sp>
        <p:nvSpPr>
          <p:cNvPr id="7" name="Google Shape;7;p10"/>
          <p:cNvSpPr txBox="1"/>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56" name="Shape 56"/>
        <p:cNvGrpSpPr/>
        <p:nvPr/>
      </p:nvGrpSpPr>
      <p:grpSpPr>
        <a:xfrm>
          <a:off x="0" y="0"/>
          <a:ext cx="0" cy="0"/>
          <a:chOff x="0" y="0"/>
          <a:chExt cx="0" cy="0"/>
        </a:xfrm>
      </p:grpSpPr>
      <p:sp>
        <p:nvSpPr>
          <p:cNvPr id="57" name="Google Shape;57;p12"/>
          <p:cNvSpPr txBox="1"/>
          <p:nvPr>
            <p:ph type="title"/>
          </p:nvPr>
        </p:nvSpPr>
        <p:spPr>
          <a:xfrm>
            <a:off x="609480" y="273600"/>
            <a:ext cx="1097250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p:txBody>
      </p:sp>
      <p:sp>
        <p:nvSpPr>
          <p:cNvPr id="58" name="Google Shape;58;p12"/>
          <p:cNvSpPr txBox="1"/>
          <p:nvPr>
            <p:ph type="body" idx="1"/>
          </p:nvPr>
        </p:nvSpPr>
        <p:spPr>
          <a:xfrm>
            <a:off x="609480" y="1604520"/>
            <a:ext cx="10972500" cy="39774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07" name="Shape 107"/>
        <p:cNvGrpSpPr/>
        <p:nvPr/>
      </p:nvGrpSpPr>
      <p:grpSpPr>
        <a:xfrm>
          <a:off x="0" y="0"/>
          <a:ext cx="0" cy="0"/>
          <a:chOff x="0" y="0"/>
          <a:chExt cx="0" cy="0"/>
        </a:xfrm>
      </p:grpSpPr>
      <p:sp>
        <p:nvSpPr>
          <p:cNvPr id="108" name="Google Shape;108;p14"/>
          <p:cNvSpPr txBox="1"/>
          <p:nvPr>
            <p:ph type="body" idx="1"/>
          </p:nvPr>
        </p:nvSpPr>
        <p:spPr>
          <a:xfrm>
            <a:off x="338760" y="1058760"/>
            <a:ext cx="11514240" cy="4908600"/>
          </a:xfrm>
          <a:prstGeom prst="rect">
            <a:avLst/>
          </a:prstGeom>
          <a:noFill/>
          <a:ln>
            <a:noFill/>
          </a:ln>
        </p:spPr>
        <p:txBody>
          <a:bodyPr spcFirstLastPara="1" wrap="square" lIns="90000" tIns="45000" rIns="90000" bIns="450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
        <p:nvSpPr>
          <p:cNvPr id="109" name="Google Shape;109;p14"/>
          <p:cNvSpPr txBox="1"/>
          <p:nvPr>
            <p:ph type="title"/>
          </p:nvPr>
        </p:nvSpPr>
        <p:spPr>
          <a:xfrm>
            <a:off x="338760" y="112680"/>
            <a:ext cx="11514240" cy="435600"/>
          </a:xfrm>
          <a:prstGeom prst="rect">
            <a:avLst/>
          </a:prstGeom>
          <a:noFill/>
          <a:ln>
            <a:noFill/>
          </a:ln>
        </p:spPr>
        <p:txBody>
          <a:bodyPr spcFirstLastPara="1" wrap="square" lIns="90000" tIns="45000" rIns="90000" bIns="4500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svg"/><Relationship Id="rId7"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tags" Target="../tags/tag2.xml"/><Relationship Id="rId17" Type="http://schemas.openxmlformats.org/officeDocument/2006/relationships/vmlDrawing" Target="../drawings/vmlDrawing1.vml"/><Relationship Id="rId16" Type="http://schemas.openxmlformats.org/officeDocument/2006/relationships/slideLayout" Target="../slideLayouts/slideLayout25.xml"/><Relationship Id="rId15" Type="http://schemas.openxmlformats.org/officeDocument/2006/relationships/image" Target="../media/image15.wmf"/><Relationship Id="rId14" Type="http://schemas.openxmlformats.org/officeDocument/2006/relationships/oleObject" Target="../embeddings/oleObject1.bin"/><Relationship Id="rId13" Type="http://schemas.openxmlformats.org/officeDocument/2006/relationships/tags" Target="../tags/tag3.xml"/><Relationship Id="rId12" Type="http://schemas.openxmlformats.org/officeDocument/2006/relationships/image" Target="../media/image14.svg"/><Relationship Id="rId11" Type="http://schemas.openxmlformats.org/officeDocument/2006/relationships/image" Target="../media/image13.png"/><Relationship Id="rId10" Type="http://schemas.openxmlformats.org/officeDocument/2006/relationships/image" Target="../media/image12.sv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5.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7.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7" name="Shape 197"/>
        <p:cNvGrpSpPr/>
        <p:nvPr/>
      </p:nvGrpSpPr>
      <p:grpSpPr>
        <a:xfrm>
          <a:off x="0" y="0"/>
          <a:ext cx="0" cy="0"/>
          <a:chOff x="0" y="0"/>
          <a:chExt cx="0" cy="0"/>
        </a:xfrm>
      </p:grpSpPr>
      <p:sp>
        <p:nvSpPr>
          <p:cNvPr id="198" name="Google Shape;198;g2dba4a9992c_0_15"/>
          <p:cNvSpPr txBox="1"/>
          <p:nvPr/>
        </p:nvSpPr>
        <p:spPr>
          <a:xfrm>
            <a:off x="338760" y="1058760"/>
            <a:ext cx="11514300" cy="4908600"/>
          </a:xfrm>
          <a:prstGeom prst="rect">
            <a:avLst/>
          </a:prstGeom>
          <a:noFill/>
          <a:ln>
            <a:noFill/>
          </a:ln>
        </p:spPr>
        <p:txBody>
          <a:bodyPr spcFirstLastPara="1" wrap="square" lIns="90000" tIns="45000" rIns="90000" bIns="45000" anchor="t" anchorCtr="0">
            <a:noAutofit/>
          </a:bodyPr>
          <a:lstStyle/>
          <a:p>
            <a:pPr marL="50800" marR="0" lvl="0" indent="0" algn="l" rtl="0">
              <a:spcBef>
                <a:spcPts val="0"/>
              </a:spcBef>
              <a:spcAft>
                <a:spcPts val="0"/>
              </a:spcAft>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serial </a:t>
            </a:r>
            <a:r>
              <a:rPr lang="en-US" sz="2000">
                <a:latin typeface="Calibri" panose="020F0502020204030204"/>
                <a:ea typeface="Calibri" panose="020F0502020204030204"/>
                <a:cs typeface="Calibri" panose="020F0502020204030204"/>
                <a:sym typeface="Calibri" panose="020F0502020204030204"/>
              </a:rPr>
              <a:t>result</a:t>
            </a:r>
            <a:endParaRPr sz="20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    25.0    25.0    25.0    25.0    25.0    25.0    25.0    25.0    25.0    25.0    25.0   100.0</a:t>
            </a:r>
            <a:endParaRPr sz="20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    25.0    25.2    25.4    25.8    26.4    27.5    29.3    32.1    36.7    44.8    61.0   100.0</a:t>
            </a:r>
            <a:endParaRPr sz="20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    25.0    25.3    25.7    26.5    27.7    29.7    32.9    37.8    45.4    56.8    74.3   100.0</a:t>
            </a:r>
            <a:endParaRPr sz="20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    25.0    25.4    26.0    27.0    28.7    31.4    35.6    41.8    50.8    63.3    79.9   100.0</a:t>
            </a:r>
            <a:endParaRPr sz="20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    25.0    25.5    26.2    27.4    29.4    32.5    37.3    44.3    53.9    66.6    82.3   100.0</a:t>
            </a:r>
            <a:endParaRPr sz="20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    25.0    25.5    26.3    27.6    29.7    33.0    38.1    45.4    55.3    68.0    83.2   100.0</a:t>
            </a:r>
            <a:endParaRPr sz="20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    25.0    25.5    26.3    27.6    29.7    33.0    38.1    45.4    55.3    68.0    83.2   100.0</a:t>
            </a:r>
            <a:endParaRPr sz="20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    25.0    25.5    26.2    27.4    29.4    32.5    37.3    44.3    53.9    66.6    82.3   100.0</a:t>
            </a:r>
            <a:endParaRPr sz="20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    25.0    25.4    26.0    27.0    28.7    31.4    35.6    41.8    50.8    63.3    79.9   100.0</a:t>
            </a:r>
            <a:endParaRPr sz="20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    25.0    25.3    25.7    26.5    27.7    29.7    32.9    37.8    45.4    56.8    74.3   100.0</a:t>
            </a:r>
            <a:endParaRPr sz="20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    25.0    25.2    25.4    25.8    26.4    27.5    29.3    32.1    36.7    44.8    61.0   100.0</a:t>
            </a:r>
            <a:endParaRPr sz="20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    25.0    25.0    25.0    25.0    25.0    25.0    25.0    25.0    25.0    25.0    25.0   100.0</a:t>
            </a:r>
            <a:endParaRPr sz="2000">
              <a:latin typeface="Calibri" panose="020F0502020204030204"/>
              <a:ea typeface="Calibri" panose="020F0502020204030204"/>
              <a:cs typeface="Calibri" panose="020F0502020204030204"/>
              <a:sym typeface="Calibri" panose="020F0502020204030204"/>
            </a:endParaRPr>
          </a:p>
        </p:txBody>
      </p:sp>
      <p:sp>
        <p:nvSpPr>
          <p:cNvPr id="199" name="Google Shape;199;g2dba4a9992c_0_15"/>
          <p:cNvSpPr txBox="1"/>
          <p:nvPr/>
        </p:nvSpPr>
        <p:spPr>
          <a:xfrm>
            <a:off x="338760" y="112680"/>
            <a:ext cx="11514300" cy="4356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1800" b="1">
                <a:solidFill>
                  <a:schemeClr val="lt1"/>
                </a:solidFill>
                <a:latin typeface="Calibri" panose="020F0502020204030204"/>
                <a:ea typeface="Calibri" panose="020F0502020204030204"/>
                <a:cs typeface="Calibri" panose="020F0502020204030204"/>
                <a:sym typeface="Calibri" panose="020F0502020204030204"/>
              </a:rPr>
              <a:t>Result</a:t>
            </a:r>
            <a:endParaRPr lang="en-US" sz="1800" b="1">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pic>
        <p:nvPicPr>
          <p:cNvPr id="273" name="Google Shape;273;g2dba4a9992c_0_100" descr="Text&#10;&#10;Description automatically generated"/>
          <p:cNvPicPr preferRelativeResize="0"/>
          <p:nvPr/>
        </p:nvPicPr>
        <p:blipFill rotWithShape="1">
          <a:blip r:embed="rId1"/>
          <a:srcRect/>
          <a:stretch>
            <a:fillRect/>
          </a:stretch>
        </p:blipFill>
        <p:spPr>
          <a:xfrm>
            <a:off x="392040" y="271440"/>
            <a:ext cx="3174120" cy="1153080"/>
          </a:xfrm>
          <a:prstGeom prst="rect">
            <a:avLst/>
          </a:prstGeom>
          <a:noFill/>
          <a:ln>
            <a:noFill/>
          </a:ln>
        </p:spPr>
      </p:pic>
      <p:sp>
        <p:nvSpPr>
          <p:cNvPr id="274" name="Google Shape;274;g2dba4a9992c_0_100"/>
          <p:cNvSpPr/>
          <p:nvPr/>
        </p:nvSpPr>
        <p:spPr>
          <a:xfrm>
            <a:off x="6962400" y="3269880"/>
            <a:ext cx="4329000" cy="136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g2dba4a9992c_0_100"/>
          <p:cNvSpPr/>
          <p:nvPr/>
        </p:nvSpPr>
        <p:spPr>
          <a:xfrm>
            <a:off x="3060100" y="2863275"/>
            <a:ext cx="5136600" cy="97080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6000" b="1" strike="noStrike">
                <a:solidFill>
                  <a:srgbClr val="C00000"/>
                </a:solidFill>
                <a:latin typeface="Lato" panose="020F0502020204030203"/>
                <a:ea typeface="Lato" panose="020F0502020204030203"/>
                <a:cs typeface="Lato" panose="020F0502020204030203"/>
                <a:sym typeface="Lato" panose="020F0502020204030203"/>
              </a:rPr>
              <a:t>THANK YOU !</a:t>
            </a:r>
            <a:endParaRPr sz="6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pic>
        <p:nvPicPr>
          <p:cNvPr id="166" name="Google Shape;166;p2" descr="Text&#10;&#10;Description automatically generated"/>
          <p:cNvPicPr preferRelativeResize="0"/>
          <p:nvPr/>
        </p:nvPicPr>
        <p:blipFill rotWithShape="1">
          <a:blip r:embed="rId1"/>
          <a:srcRect/>
          <a:stretch>
            <a:fillRect/>
          </a:stretch>
        </p:blipFill>
        <p:spPr>
          <a:xfrm>
            <a:off x="392040" y="271440"/>
            <a:ext cx="3174120" cy="1153080"/>
          </a:xfrm>
          <a:prstGeom prst="rect">
            <a:avLst/>
          </a:prstGeom>
          <a:noFill/>
          <a:ln>
            <a:noFill/>
          </a:ln>
        </p:spPr>
      </p:pic>
      <p:sp>
        <p:nvSpPr>
          <p:cNvPr id="167" name="Google Shape;167;p2"/>
          <p:cNvSpPr/>
          <p:nvPr/>
        </p:nvSpPr>
        <p:spPr>
          <a:xfrm>
            <a:off x="695325" y="1899285"/>
            <a:ext cx="9819005" cy="137033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US" sz="3200">
                <a:solidFill>
                  <a:schemeClr val="accent1"/>
                </a:solidFill>
              </a:rPr>
              <a:t>Parallel and Distributed Programming</a:t>
            </a:r>
            <a:endParaRPr lang="en-US" sz="3200">
              <a:solidFill>
                <a:schemeClr val="accent1"/>
              </a:solidFill>
            </a:endParaRPr>
          </a:p>
          <a:p>
            <a:pPr marL="0" lvl="0" indent="0" algn="l" rtl="0">
              <a:spcBef>
                <a:spcPts val="0"/>
              </a:spcBef>
              <a:spcAft>
                <a:spcPts val="0"/>
              </a:spcAft>
              <a:buClr>
                <a:schemeClr val="dk1"/>
              </a:buClr>
              <a:buSzPts val="1100"/>
              <a:buFont typeface="Arial" panose="020B0604020202020204"/>
              <a:buNone/>
            </a:pPr>
            <a:r>
              <a:rPr lang="en-US" sz="3200">
                <a:solidFill>
                  <a:schemeClr val="accent1"/>
                </a:solidFill>
              </a:rPr>
              <a:t>Middle Project: 2D Heat Equation - Parallel Numerical Solution</a:t>
            </a:r>
            <a:endParaRPr lang="en-US" sz="3200">
              <a:solidFill>
                <a:schemeClr val="accent1"/>
              </a:solidFill>
            </a:endParaRPr>
          </a:p>
        </p:txBody>
      </p:sp>
      <p:sp>
        <p:nvSpPr>
          <p:cNvPr id="168" name="Google Shape;168;p2"/>
          <p:cNvSpPr/>
          <p:nvPr/>
        </p:nvSpPr>
        <p:spPr>
          <a:xfrm>
            <a:off x="695527" y="3403075"/>
            <a:ext cx="8924700" cy="222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US" sz="2400">
                <a:solidFill>
                  <a:schemeClr val="accent1"/>
                </a:solidFill>
              </a:rPr>
              <a:t>Instructor: Dr. Vũ Văn Thiệu</a:t>
            </a:r>
            <a:endParaRPr lang="en-US" sz="2400">
              <a:solidFill>
                <a:schemeClr val="accent1"/>
              </a:solidFill>
            </a:endParaRPr>
          </a:p>
          <a:p>
            <a:pPr marL="0" lvl="0" indent="0" algn="l" rtl="0">
              <a:spcBef>
                <a:spcPts val="0"/>
              </a:spcBef>
              <a:spcAft>
                <a:spcPts val="0"/>
              </a:spcAft>
              <a:buClr>
                <a:schemeClr val="dk1"/>
              </a:buClr>
              <a:buSzPts val="1100"/>
              <a:buFont typeface="Arial" panose="020B0604020202020204"/>
              <a:buNone/>
            </a:pPr>
            <a:r>
              <a:rPr lang="en-US" sz="2400">
                <a:solidFill>
                  <a:schemeClr val="accent1"/>
                </a:solidFill>
              </a:rPr>
              <a:t>Students:  Lê Hoàng Long  20232099M</a:t>
            </a:r>
            <a:endParaRPr lang="en-US" sz="2400">
              <a:solidFill>
                <a:schemeClr val="accent1"/>
              </a:solidFill>
            </a:endParaRPr>
          </a:p>
          <a:p>
            <a:pPr marL="0" lvl="0" indent="0" algn="l" rtl="0">
              <a:spcBef>
                <a:spcPts val="0"/>
              </a:spcBef>
              <a:spcAft>
                <a:spcPts val="0"/>
              </a:spcAft>
              <a:buClr>
                <a:schemeClr val="dk1"/>
              </a:buClr>
              <a:buSzPts val="1100"/>
              <a:buFont typeface="Arial" panose="020B0604020202020204"/>
              <a:buNone/>
            </a:pPr>
            <a:r>
              <a:rPr lang="en-US" sz="2400">
                <a:solidFill>
                  <a:schemeClr val="accent1"/>
                </a:solidFill>
              </a:rPr>
              <a:t>                 Mai Đức Trung	 20232177M</a:t>
            </a:r>
            <a:endParaRPr lang="en-US" sz="2400">
              <a:solidFill>
                <a:schemeClr val="accent1"/>
              </a:solidFill>
            </a:endParaRPr>
          </a:p>
          <a:p>
            <a:pPr marL="0" lvl="0" indent="0" algn="l" rtl="0">
              <a:spcBef>
                <a:spcPts val="0"/>
              </a:spcBef>
              <a:spcAft>
                <a:spcPts val="0"/>
              </a:spcAft>
              <a:buClr>
                <a:schemeClr val="dk1"/>
              </a:buClr>
              <a:buSzPts val="1100"/>
              <a:buFont typeface="Arial" panose="020B0604020202020204"/>
              <a:buNone/>
            </a:pPr>
            <a:r>
              <a:rPr lang="en-US" sz="2400">
                <a:solidFill>
                  <a:schemeClr val="accent1"/>
                </a:solidFill>
              </a:rPr>
              <a:t>                 Lê Ngọc Lâm	 20232036M</a:t>
            </a:r>
            <a:endParaRPr lang="en-US" sz="2400">
              <a:solidFill>
                <a:schemeClr val="accent1"/>
              </a:solidFill>
            </a:endParaRPr>
          </a:p>
          <a:p>
            <a:pPr marL="0" lvl="0" indent="0" algn="l" rtl="0">
              <a:spcBef>
                <a:spcPts val="0"/>
              </a:spcBef>
              <a:spcAft>
                <a:spcPts val="0"/>
              </a:spcAft>
              <a:buClr>
                <a:schemeClr val="dk1"/>
              </a:buClr>
              <a:buSzPts val="1100"/>
              <a:buFont typeface="Arial" panose="020B0604020202020204"/>
              <a:buNone/>
            </a:pPr>
            <a:r>
              <a:rPr lang="en-US" sz="2400">
                <a:solidFill>
                  <a:schemeClr val="accent1"/>
                </a:solidFill>
              </a:rPr>
              <a:t>                 Trần Như Thái	 20194835</a:t>
            </a:r>
            <a:endParaRPr lang="en-US" sz="2400">
              <a:solidFill>
                <a:schemeClr val="accent1"/>
              </a:solidFill>
            </a:endParaRPr>
          </a:p>
        </p:txBody>
      </p:sp>
      <p:sp>
        <p:nvSpPr>
          <p:cNvPr id="169" name="Google Shape;169;p2"/>
          <p:cNvSpPr/>
          <p:nvPr/>
        </p:nvSpPr>
        <p:spPr>
          <a:xfrm>
            <a:off x="6962400" y="3269880"/>
            <a:ext cx="4329000" cy="13694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4"/>
          <p:cNvSpPr txBox="1"/>
          <p:nvPr/>
        </p:nvSpPr>
        <p:spPr>
          <a:xfrm>
            <a:off x="338760" y="1058760"/>
            <a:ext cx="11514300" cy="4908600"/>
          </a:xfrm>
          <a:prstGeom prst="rect">
            <a:avLst/>
          </a:prstGeom>
          <a:noFill/>
          <a:ln>
            <a:noFill/>
          </a:ln>
        </p:spPr>
        <p:txBody>
          <a:bodyPr spcFirstLastPara="1" wrap="square" lIns="90000" tIns="45000" rIns="90000" bIns="45000" anchor="t" anchorCtr="0">
            <a:noAutofit/>
          </a:bodyPr>
          <a:lstStyle/>
          <a:p>
            <a:pPr marL="457200" lvl="0" indent="-457200" algn="l" rtl="0">
              <a:spcBef>
                <a:spcPts val="0"/>
              </a:spcBef>
              <a:spcAft>
                <a:spcPts val="0"/>
              </a:spcAft>
              <a:buClr>
                <a:schemeClr val="dk1"/>
              </a:buClr>
              <a:buSzPts val="3600"/>
              <a:buFont typeface="Calibri" panose="020F0502020204030204"/>
              <a:buAutoNum type="arabicPeriod"/>
            </a:pPr>
            <a:r>
              <a:rPr lang="en-US" sz="3600">
                <a:solidFill>
                  <a:schemeClr val="dk1"/>
                </a:solidFill>
                <a:latin typeface="Calibri" panose="020F0502020204030204"/>
                <a:ea typeface="Calibri" panose="020F0502020204030204"/>
                <a:cs typeface="Calibri" panose="020F0502020204030204"/>
                <a:sym typeface="Calibri" panose="020F0502020204030204"/>
              </a:rPr>
              <a:t>Problem Specification</a:t>
            </a:r>
            <a:endParaRPr lang="en-US" sz="36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57200" algn="l" rtl="0">
              <a:spcBef>
                <a:spcPts val="0"/>
              </a:spcBef>
              <a:spcAft>
                <a:spcPts val="0"/>
              </a:spcAft>
              <a:buClr>
                <a:schemeClr val="dk1"/>
              </a:buClr>
              <a:buSzPts val="3600"/>
              <a:buFont typeface="Calibri" panose="020F0502020204030204"/>
              <a:buAutoNum type="arabicPeriod"/>
            </a:pPr>
            <a:r>
              <a:rPr lang="en-US" sz="3600">
                <a:solidFill>
                  <a:schemeClr val="dk1"/>
                </a:solidFill>
                <a:latin typeface="Calibri" panose="020F0502020204030204"/>
                <a:ea typeface="Calibri" panose="020F0502020204030204"/>
                <a:cs typeface="Calibri" panose="020F0502020204030204"/>
                <a:sym typeface="Calibri" panose="020F0502020204030204"/>
              </a:rPr>
              <a:t>Algorithm</a:t>
            </a:r>
            <a:endParaRPr lang="en-US" sz="36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57200" algn="l" rtl="0">
              <a:spcBef>
                <a:spcPts val="0"/>
              </a:spcBef>
              <a:spcAft>
                <a:spcPts val="0"/>
              </a:spcAft>
              <a:buClr>
                <a:schemeClr val="dk1"/>
              </a:buClr>
              <a:buSzPts val="3600"/>
              <a:buFont typeface="Calibri" panose="020F0502020204030204"/>
              <a:buAutoNum type="arabicPeriod"/>
            </a:pPr>
            <a:r>
              <a:rPr lang="en-US" sz="3600">
                <a:solidFill>
                  <a:schemeClr val="dk1"/>
                </a:solidFill>
                <a:latin typeface="Calibri" panose="020F0502020204030204"/>
                <a:ea typeface="Calibri" panose="020F0502020204030204"/>
                <a:cs typeface="Calibri" panose="020F0502020204030204"/>
                <a:sym typeface="Calibri" panose="020F0502020204030204"/>
              </a:rPr>
              <a:t>Parallel design</a:t>
            </a:r>
            <a:endParaRPr lang="en-US" sz="36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57200" algn="l" rtl="0">
              <a:spcBef>
                <a:spcPts val="0"/>
              </a:spcBef>
              <a:spcAft>
                <a:spcPts val="0"/>
              </a:spcAft>
              <a:buClr>
                <a:schemeClr val="dk1"/>
              </a:buClr>
              <a:buSzPts val="3600"/>
              <a:buFont typeface="Calibri" panose="020F0502020204030204"/>
              <a:buAutoNum type="arabicPeriod"/>
            </a:pPr>
            <a:r>
              <a:rPr lang="en-US" sz="3600">
                <a:solidFill>
                  <a:schemeClr val="dk1"/>
                </a:solidFill>
                <a:latin typeface="Calibri" panose="020F0502020204030204"/>
                <a:ea typeface="Calibri" panose="020F0502020204030204"/>
                <a:cs typeface="Calibri" panose="020F0502020204030204"/>
                <a:sym typeface="Calibri" panose="020F0502020204030204"/>
              </a:rPr>
              <a:t>Result</a:t>
            </a:r>
            <a:endParaRPr lang="en-US" sz="36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457200" algn="l" rtl="0">
              <a:spcBef>
                <a:spcPts val="0"/>
              </a:spcBef>
              <a:spcAft>
                <a:spcPts val="0"/>
              </a:spcAft>
              <a:buClr>
                <a:schemeClr val="dk1"/>
              </a:buClr>
              <a:buSzPts val="3600"/>
              <a:buFont typeface="Calibri" panose="020F0502020204030204"/>
              <a:buAutoNum type="arabicPeriod"/>
            </a:pPr>
            <a:endParaRPr sz="2800">
              <a:latin typeface="Calibri" panose="020F0502020204030204"/>
              <a:ea typeface="Calibri" panose="020F0502020204030204"/>
              <a:cs typeface="Calibri" panose="020F0502020204030204"/>
              <a:sym typeface="Calibri" panose="020F0502020204030204"/>
            </a:endParaRPr>
          </a:p>
        </p:txBody>
      </p:sp>
      <p:sp>
        <p:nvSpPr>
          <p:cNvPr id="175" name="Google Shape;175;p4"/>
          <p:cNvSpPr txBox="1"/>
          <p:nvPr/>
        </p:nvSpPr>
        <p:spPr>
          <a:xfrm>
            <a:off x="338760" y="112680"/>
            <a:ext cx="11514300" cy="4356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1800" b="1">
                <a:solidFill>
                  <a:schemeClr val="lt1"/>
                </a:solidFill>
                <a:latin typeface="Calibri" panose="020F0502020204030204"/>
                <a:ea typeface="Calibri" panose="020F0502020204030204"/>
                <a:cs typeface="Calibri" panose="020F0502020204030204"/>
                <a:sym typeface="Calibri" panose="020F0502020204030204"/>
              </a:rPr>
              <a:t>CONTENTS</a:t>
            </a:r>
            <a:endParaRPr sz="1800" b="1" strike="noStrik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g2dba4a9992c_0_0"/>
          <p:cNvSpPr txBox="1"/>
          <p:nvPr/>
        </p:nvSpPr>
        <p:spPr>
          <a:xfrm>
            <a:off x="338760" y="1058760"/>
            <a:ext cx="11514300" cy="4908600"/>
          </a:xfrm>
          <a:prstGeom prst="rect">
            <a:avLst/>
          </a:prstGeom>
          <a:noFill/>
          <a:ln>
            <a:noFill/>
          </a:ln>
        </p:spPr>
        <p:txBody>
          <a:bodyPr spcFirstLastPara="1" wrap="square" lIns="90000" tIns="45000" rIns="90000" bIns="45000" anchor="t" anchorCtr="0">
            <a:noAutofit/>
          </a:bodyPr>
          <a:lstStyle/>
          <a:p>
            <a:pPr marL="457200" marR="0" lvl="0" indent="-406400" algn="l" rtl="0">
              <a:spcBef>
                <a:spcPts val="0"/>
              </a:spcBef>
              <a:spcAft>
                <a:spcPts val="0"/>
              </a:spcAft>
              <a:buClr>
                <a:srgbClr val="000000"/>
              </a:buClr>
              <a:buSzPts val="2800"/>
              <a:buFont typeface="Calibri" panose="020F0502020204030204"/>
              <a:buChar char="●"/>
            </a:pPr>
            <a:r>
              <a:rPr sz="2800">
                <a:latin typeface="Calibri" panose="020F0502020204030204"/>
                <a:ea typeface="Calibri" panose="020F0502020204030204"/>
                <a:cs typeface="Calibri" panose="020F0502020204030204"/>
                <a:sym typeface="Calibri" panose="020F0502020204030204"/>
              </a:rPr>
              <a:t>In this report, we will discuss the numerical solution of the two dimensional Heat Equation. An approximation to the solution function is calculated at discrete spatial mesh points, proceeding in discrete time steps.</a:t>
            </a:r>
            <a:endParaRPr sz="2800">
              <a:latin typeface="Calibri" panose="020F0502020204030204"/>
              <a:ea typeface="Calibri" panose="020F0502020204030204"/>
              <a:cs typeface="Calibri" panose="020F0502020204030204"/>
              <a:sym typeface="Calibri" panose="020F0502020204030204"/>
            </a:endParaRPr>
          </a:p>
          <a:p>
            <a:pPr marL="457200" marR="0" lvl="0" indent="-406400" algn="l" rtl="0">
              <a:spcBef>
                <a:spcPts val="0"/>
              </a:spcBef>
              <a:spcAft>
                <a:spcPts val="0"/>
              </a:spcAft>
              <a:buClr>
                <a:srgbClr val="000000"/>
              </a:buClr>
              <a:buSzPts val="2800"/>
              <a:buFont typeface="Calibri" panose="020F0502020204030204"/>
              <a:buChar char="●"/>
            </a:pPr>
            <a:r>
              <a:rPr sz="2800">
                <a:latin typeface="Calibri" panose="020F0502020204030204"/>
                <a:ea typeface="Calibri" panose="020F0502020204030204"/>
                <a:cs typeface="Calibri" panose="020F0502020204030204"/>
                <a:sym typeface="Calibri" panose="020F0502020204030204"/>
              </a:rPr>
              <a:t>The starting values are given by an initial value condition. We will first explain how to transform the differential equation into a finite difference equation, respectively a set of finite difference equations, that can be used to compute the approximate solution.</a:t>
            </a:r>
            <a:endParaRPr sz="2800">
              <a:latin typeface="Calibri" panose="020F0502020204030204"/>
              <a:ea typeface="Calibri" panose="020F0502020204030204"/>
              <a:cs typeface="Calibri" panose="020F0502020204030204"/>
              <a:sym typeface="Calibri" panose="020F0502020204030204"/>
            </a:endParaRPr>
          </a:p>
          <a:p>
            <a:pPr marL="457200" marR="0" lvl="0" indent="-406400" algn="l" rtl="0">
              <a:spcBef>
                <a:spcPts val="0"/>
              </a:spcBef>
              <a:spcAft>
                <a:spcPts val="0"/>
              </a:spcAft>
              <a:buClr>
                <a:srgbClr val="000000"/>
              </a:buClr>
              <a:buSzPts val="2800"/>
              <a:buFont typeface="Calibri" panose="020F0502020204030204"/>
              <a:buChar char="●"/>
            </a:pPr>
            <a:r>
              <a:rPr sz="2800">
                <a:latin typeface="Calibri" panose="020F0502020204030204"/>
                <a:ea typeface="Calibri" panose="020F0502020204030204"/>
                <a:cs typeface="Calibri" panose="020F0502020204030204"/>
                <a:sym typeface="Calibri" panose="020F0502020204030204"/>
              </a:rPr>
              <a:t>We will then modify this algorithm to parallelize this task on multiple processors using CUDA.</a:t>
            </a:r>
            <a:endParaRPr sz="2800">
              <a:latin typeface="Calibri" panose="020F0502020204030204"/>
              <a:ea typeface="Calibri" panose="020F0502020204030204"/>
              <a:cs typeface="Calibri" panose="020F0502020204030204"/>
              <a:sym typeface="Calibri" panose="020F0502020204030204"/>
            </a:endParaRPr>
          </a:p>
        </p:txBody>
      </p:sp>
      <p:sp>
        <p:nvSpPr>
          <p:cNvPr id="181" name="Google Shape;181;g2dba4a9992c_0_0"/>
          <p:cNvSpPr txBox="1"/>
          <p:nvPr/>
        </p:nvSpPr>
        <p:spPr>
          <a:xfrm>
            <a:off x="338760" y="112680"/>
            <a:ext cx="11514300" cy="4356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1800" b="1">
                <a:solidFill>
                  <a:schemeClr val="lt1"/>
                </a:solidFill>
                <a:latin typeface="Calibri" panose="020F0502020204030204"/>
                <a:ea typeface="Calibri" panose="020F0502020204030204"/>
                <a:cs typeface="Calibri" panose="020F0502020204030204"/>
                <a:sym typeface="Calibri" panose="020F0502020204030204"/>
              </a:rPr>
              <a:t>Problem Specification</a:t>
            </a:r>
            <a:endParaRPr lang="en-US" sz="1800" b="1">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 name="Google Shape;180;g2dba4a9992c_0_0"/>
          <p:cNvSpPr txBox="1"/>
          <p:nvPr>
            <p:custDataLst>
              <p:tags r:id="rId1"/>
            </p:custDataLst>
          </p:nvPr>
        </p:nvSpPr>
        <p:spPr>
          <a:xfrm>
            <a:off x="267005" y="1058760"/>
            <a:ext cx="11514300" cy="4908600"/>
          </a:xfrm>
          <a:prstGeom prst="rect">
            <a:avLst/>
          </a:prstGeom>
          <a:noFill/>
          <a:ln>
            <a:noFill/>
          </a:ln>
        </p:spPr>
        <p:txBody>
          <a:bodyPr spcFirstLastPara="1" wrap="square" lIns="90000" tIns="45000" rIns="90000" bIns="45000" anchor="t" anchorCtr="0">
            <a:noAutofit/>
          </a:bodyPr>
          <a:p>
            <a:pPr marL="457200" marR="0" lvl="0" indent="-406400" algn="l" rtl="0">
              <a:spcBef>
                <a:spcPts val="0"/>
              </a:spcBef>
              <a:spcAft>
                <a:spcPts val="0"/>
              </a:spcAft>
              <a:buClr>
                <a:srgbClr val="000000"/>
              </a:buClr>
              <a:buSzPts val="2800"/>
              <a:buFont typeface="Calibri" panose="020F0502020204030204"/>
              <a:buChar char="●"/>
            </a:pPr>
            <a:r>
              <a:rPr lang="en-US" sz="2800">
                <a:latin typeface="Calibri" panose="020F0502020204030204"/>
                <a:ea typeface="Calibri" panose="020F0502020204030204"/>
                <a:cs typeface="Calibri" panose="020F0502020204030204"/>
                <a:sym typeface="Calibri" panose="020F0502020204030204"/>
              </a:rPr>
              <a:t>W</a:t>
            </a:r>
            <a:r>
              <a:rPr sz="2800">
                <a:latin typeface="Calibri" panose="020F0502020204030204"/>
                <a:ea typeface="Calibri" panose="020F0502020204030204"/>
                <a:cs typeface="Calibri" panose="020F0502020204030204"/>
                <a:sym typeface="Calibri" panose="020F0502020204030204"/>
              </a:rPr>
              <a:t>e will first of all define spatial mesh points</a:t>
            </a:r>
            <a:endParaRPr sz="28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Clr>
                <a:srgbClr val="000000"/>
              </a:buClr>
              <a:buSzPts val="2800"/>
              <a:buFont typeface="Calibri" panose="020F0502020204030204"/>
              <a:buNone/>
            </a:pPr>
            <a:endParaRPr lang="en-US" sz="2800">
              <a:latin typeface="Calibri" panose="020F0502020204030204"/>
              <a:ea typeface="Calibri" panose="020F0502020204030204"/>
              <a:cs typeface="Calibri" panose="020F0502020204030204"/>
              <a:sym typeface="Calibri" panose="020F0502020204030204"/>
            </a:endParaRPr>
          </a:p>
          <a:p>
            <a:pPr marL="457200" marR="0" lvl="0" indent="-406400" algn="l" rtl="0">
              <a:spcBef>
                <a:spcPts val="0"/>
              </a:spcBef>
              <a:spcAft>
                <a:spcPts val="0"/>
              </a:spcAft>
              <a:buClr>
                <a:srgbClr val="000000"/>
              </a:buClr>
              <a:buSzPts val="2800"/>
              <a:buFont typeface="Calibri" panose="020F0502020204030204"/>
              <a:buChar char="●"/>
            </a:pPr>
            <a:r>
              <a:rPr lang="en-US" sz="2800">
                <a:latin typeface="Calibri" panose="020F0502020204030204"/>
                <a:ea typeface="Calibri" panose="020F0502020204030204"/>
                <a:cs typeface="Calibri" panose="020F0502020204030204"/>
                <a:sym typeface="Calibri" panose="020F0502020204030204"/>
              </a:rPr>
              <a:t>where                   and temporal mesh points</a:t>
            </a:r>
            <a:endParaRPr lang="en-US" sz="2800">
              <a:latin typeface="Calibri" panose="020F0502020204030204"/>
              <a:ea typeface="Calibri" panose="020F0502020204030204"/>
              <a:cs typeface="Calibri" panose="020F0502020204030204"/>
              <a:sym typeface="Calibri" panose="020F0502020204030204"/>
            </a:endParaRPr>
          </a:p>
          <a:p>
            <a:pPr marL="457200" marR="0" lvl="0" indent="-406400" algn="l" rtl="0">
              <a:spcBef>
                <a:spcPts val="0"/>
              </a:spcBef>
              <a:spcAft>
                <a:spcPts val="0"/>
              </a:spcAft>
              <a:buClr>
                <a:srgbClr val="000000"/>
              </a:buClr>
              <a:buSzPts val="2800"/>
              <a:buFont typeface="Calibri" panose="020F0502020204030204"/>
              <a:buChar char="●"/>
            </a:pPr>
            <a:r>
              <a:rPr lang="en-US" sz="2800">
                <a:latin typeface="Calibri" panose="020F0502020204030204"/>
                <a:ea typeface="Calibri" panose="020F0502020204030204"/>
                <a:cs typeface="Calibri" panose="020F0502020204030204"/>
                <a:sym typeface="Calibri" panose="020F0502020204030204"/>
              </a:rPr>
              <a:t>For the Heat Equation, we know from theory that we have to obey the restriction </a:t>
            </a:r>
            <a:endParaRPr lang="en-US" sz="2800">
              <a:latin typeface="Calibri" panose="020F0502020204030204"/>
              <a:ea typeface="Calibri" panose="020F0502020204030204"/>
              <a:cs typeface="Calibri" panose="020F0502020204030204"/>
              <a:sym typeface="Calibri" panose="020F0502020204030204"/>
            </a:endParaRPr>
          </a:p>
          <a:p>
            <a:pPr marL="457200" marR="0" lvl="0" indent="-406400" algn="l" rtl="0">
              <a:spcBef>
                <a:spcPts val="0"/>
              </a:spcBef>
              <a:spcAft>
                <a:spcPts val="0"/>
              </a:spcAft>
              <a:buClr>
                <a:srgbClr val="000000"/>
              </a:buClr>
              <a:buSzPts val="2800"/>
              <a:buFont typeface="Calibri" panose="020F0502020204030204"/>
              <a:buChar char="●"/>
            </a:pPr>
            <a:endParaRPr lang="en-US" sz="2800">
              <a:latin typeface="Calibri" panose="020F0502020204030204"/>
              <a:ea typeface="Calibri" panose="020F0502020204030204"/>
              <a:cs typeface="Calibri" panose="020F0502020204030204"/>
              <a:sym typeface="Calibri" panose="020F0502020204030204"/>
            </a:endParaRPr>
          </a:p>
          <a:p>
            <a:pPr marL="457200" marR="0" lvl="0" indent="-406400" algn="l" rtl="0">
              <a:spcBef>
                <a:spcPts val="0"/>
              </a:spcBef>
              <a:spcAft>
                <a:spcPts val="0"/>
              </a:spcAft>
              <a:buClr>
                <a:srgbClr val="000000"/>
              </a:buClr>
              <a:buSzPts val="2800"/>
              <a:buFont typeface="Calibri" panose="020F0502020204030204"/>
              <a:buChar char="●"/>
            </a:pPr>
            <a:r>
              <a:rPr lang="en-US" sz="2800">
                <a:latin typeface="Calibri" panose="020F0502020204030204"/>
                <a:ea typeface="Calibri" panose="020F0502020204030204"/>
                <a:cs typeface="Calibri" panose="020F0502020204030204"/>
                <a:sym typeface="Calibri" panose="020F0502020204030204"/>
              </a:rPr>
              <a:t> So the original differential equation</a:t>
            </a:r>
            <a:endParaRPr lang="en-US" sz="2800">
              <a:latin typeface="Calibri" panose="020F0502020204030204"/>
              <a:ea typeface="Calibri" panose="020F0502020204030204"/>
              <a:cs typeface="Calibri" panose="020F0502020204030204"/>
              <a:sym typeface="Calibri" panose="020F0502020204030204"/>
            </a:endParaRPr>
          </a:p>
          <a:p>
            <a:pPr marL="457200" marR="0" lvl="0" indent="-406400" algn="l" rtl="0">
              <a:spcBef>
                <a:spcPts val="0"/>
              </a:spcBef>
              <a:spcAft>
                <a:spcPts val="0"/>
              </a:spcAft>
              <a:buClr>
                <a:srgbClr val="000000"/>
              </a:buClr>
              <a:buSzPts val="2800"/>
              <a:buFont typeface="Calibri" panose="020F0502020204030204"/>
              <a:buChar char="●"/>
            </a:pPr>
            <a:r>
              <a:rPr lang="en-US" sz="2800">
                <a:latin typeface="Calibri" panose="020F0502020204030204"/>
                <a:ea typeface="Calibri" panose="020F0502020204030204"/>
                <a:cs typeface="Calibri" panose="020F0502020204030204"/>
                <a:sym typeface="Calibri" panose="020F0502020204030204"/>
              </a:rPr>
              <a:t>become</a:t>
            </a:r>
            <a:endParaRPr lang="en-US" sz="2800">
              <a:latin typeface="Calibri" panose="020F0502020204030204"/>
              <a:ea typeface="Calibri" panose="020F0502020204030204"/>
              <a:cs typeface="Calibri" panose="020F0502020204030204"/>
              <a:sym typeface="Calibri" panose="020F0502020204030204"/>
            </a:endParaRPr>
          </a:p>
          <a:p>
            <a:pPr marL="457200" marR="0" lvl="0" indent="-406400" algn="l" rtl="0">
              <a:spcBef>
                <a:spcPts val="0"/>
              </a:spcBef>
              <a:spcAft>
                <a:spcPts val="0"/>
              </a:spcAft>
              <a:buClr>
                <a:srgbClr val="000000"/>
              </a:buClr>
              <a:buSzPts val="2800"/>
              <a:buFont typeface="Calibri" panose="020F0502020204030204"/>
              <a:buChar char="●"/>
            </a:pPr>
            <a:r>
              <a:rPr lang="en-US" sz="2800">
                <a:latin typeface="Calibri" panose="020F0502020204030204"/>
                <a:ea typeface="Calibri" panose="020F0502020204030204"/>
                <a:cs typeface="Calibri" panose="020F0502020204030204"/>
                <a:sym typeface="Calibri" panose="020F0502020204030204"/>
              </a:rPr>
              <a:t> </a:t>
            </a:r>
            <a:endParaRPr lang="en-US" sz="2800">
              <a:latin typeface="Calibri" panose="020F0502020204030204"/>
              <a:ea typeface="Calibri" panose="020F0502020204030204"/>
              <a:cs typeface="Calibri" panose="020F0502020204030204"/>
              <a:sym typeface="Calibri" panose="020F0502020204030204"/>
            </a:endParaRPr>
          </a:p>
        </p:txBody>
      </p:sp>
      <p:sp>
        <p:nvSpPr>
          <p:cNvPr id="181" name="Google Shape;181;g2dba4a9992c_0_0"/>
          <p:cNvSpPr txBox="1"/>
          <p:nvPr>
            <p:custDataLst>
              <p:tags r:id="rId2"/>
            </p:custDataLst>
          </p:nvPr>
        </p:nvSpPr>
        <p:spPr>
          <a:xfrm>
            <a:off x="338760" y="112680"/>
            <a:ext cx="11514300" cy="435600"/>
          </a:xfrm>
          <a:prstGeom prst="rect">
            <a:avLst/>
          </a:prstGeom>
          <a:noFill/>
          <a:ln>
            <a:noFill/>
          </a:ln>
        </p:spPr>
        <p:txBody>
          <a:bodyPr spcFirstLastPara="1" wrap="square" lIns="90000" tIns="45000" rIns="90000" bIns="45000" anchor="t" anchorCtr="0">
            <a:noAutofit/>
          </a:bodyPr>
          <a:p>
            <a:pPr marL="0" marR="0" lvl="0" indent="0" algn="l" rtl="0">
              <a:spcBef>
                <a:spcPts val="0"/>
              </a:spcBef>
              <a:spcAft>
                <a:spcPts val="0"/>
              </a:spcAft>
              <a:buNone/>
            </a:pPr>
            <a:r>
              <a:rPr lang="en-US" sz="1800" b="1">
                <a:solidFill>
                  <a:schemeClr val="lt1"/>
                </a:solidFill>
                <a:latin typeface="Calibri" panose="020F0502020204030204"/>
                <a:ea typeface="Calibri" panose="020F0502020204030204"/>
                <a:cs typeface="Calibri" panose="020F0502020204030204"/>
                <a:sym typeface="Calibri" panose="020F0502020204030204"/>
              </a:rPr>
              <a:t>Problem Specification</a:t>
            </a:r>
            <a:endParaRPr lang="en-US" sz="1800" b="1">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4" name="2384804F-3998-4D57-9195-F3826E402611-1" descr="wpp"/>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470" y="1628775"/>
            <a:ext cx="4919980" cy="255905"/>
          </a:xfrm>
          <a:prstGeom prst="rect">
            <a:avLst/>
          </a:prstGeom>
        </p:spPr>
      </p:pic>
      <p:pic>
        <p:nvPicPr>
          <p:cNvPr id="5" name="2384804F-3998-4D57-9195-F3826E402611-2" descr="wpp"/>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19605" y="1988820"/>
            <a:ext cx="1213304" cy="474263"/>
          </a:xfrm>
          <a:prstGeom prst="rect">
            <a:avLst/>
          </a:prstGeom>
        </p:spPr>
      </p:pic>
      <p:pic>
        <p:nvPicPr>
          <p:cNvPr id="6" name="2384804F-3998-4D57-9195-F3826E402611-3" descr="wpp"/>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20280" y="2082800"/>
            <a:ext cx="3472815" cy="286385"/>
          </a:xfrm>
          <a:prstGeom prst="rect">
            <a:avLst/>
          </a:prstGeom>
        </p:spPr>
      </p:pic>
      <p:pic>
        <p:nvPicPr>
          <p:cNvPr id="7" name="2384804F-3998-4D57-9195-F3826E402611-4" descr="wpp"/>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75255" y="2780665"/>
            <a:ext cx="1731010" cy="707390"/>
          </a:xfrm>
          <a:prstGeom prst="rect">
            <a:avLst/>
          </a:prstGeom>
        </p:spPr>
      </p:pic>
      <p:pic>
        <p:nvPicPr>
          <p:cNvPr id="8" name="2384804F-3998-4D57-9195-F3826E402611-5" descr="wpp"/>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240145" y="3716655"/>
            <a:ext cx="2313940" cy="304165"/>
          </a:xfrm>
          <a:prstGeom prst="rect">
            <a:avLst/>
          </a:prstGeom>
        </p:spPr>
      </p:pic>
      <p:graphicFrame>
        <p:nvGraphicFramePr>
          <p:cNvPr id="9" name="Object 8"/>
          <p:cNvGraphicFramePr/>
          <p:nvPr>
            <p:custDataLst>
              <p:tags r:id="rId13"/>
            </p:custDataLst>
          </p:nvPr>
        </p:nvGraphicFramePr>
        <p:xfrm>
          <a:off x="2351405" y="4149090"/>
          <a:ext cx="7591425" cy="2001520"/>
        </p:xfrm>
        <a:graphic>
          <a:graphicData uri="http://schemas.openxmlformats.org/presentationml/2006/ole">
            <mc:AlternateContent xmlns:mc="http://schemas.openxmlformats.org/markup-compatibility/2006">
              <mc:Choice xmlns:v="urn:schemas-microsoft-com:vml" Requires="v">
                <p:oleObj spid="_x0000_s10" name="" r:id="rId14" imgW="6515100" imgH="1828800" progId="Paint.Picture">
                  <p:embed/>
                </p:oleObj>
              </mc:Choice>
              <mc:Fallback>
                <p:oleObj name="" r:id="rId14" imgW="6515100" imgH="1828800" progId="Paint.Picture">
                  <p:embed/>
                  <p:pic>
                    <p:nvPicPr>
                      <p:cNvPr id="0" name="Picture 9"/>
                      <p:cNvPicPr/>
                      <p:nvPr/>
                    </p:nvPicPr>
                    <p:blipFill>
                      <a:blip r:embed="rId15"/>
                      <a:stretch>
                        <a:fillRect/>
                      </a:stretch>
                    </p:blipFill>
                    <p:spPr>
                      <a:xfrm>
                        <a:off x="2351405" y="4149090"/>
                        <a:ext cx="7591425" cy="200152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g2dba4a9992c_0_5"/>
          <p:cNvSpPr txBox="1"/>
          <p:nvPr/>
        </p:nvSpPr>
        <p:spPr>
          <a:xfrm>
            <a:off x="338760" y="1058760"/>
            <a:ext cx="11514300" cy="4908600"/>
          </a:xfrm>
          <a:prstGeom prst="rect">
            <a:avLst/>
          </a:prstGeom>
          <a:noFill/>
          <a:ln>
            <a:noFill/>
          </a:ln>
        </p:spPr>
        <p:txBody>
          <a:bodyPr spcFirstLastPara="1" wrap="square" lIns="90000" tIns="45000" rIns="90000" bIns="45000" anchor="t" anchorCtr="0">
            <a:noAutofit/>
          </a:bodyPr>
          <a:lstStyle/>
          <a:p>
            <a:pPr marL="50800" marR="0" lvl="0" indent="0" algn="l" rtl="0">
              <a:spcBef>
                <a:spcPts val="0"/>
              </a:spcBef>
              <a:spcAft>
                <a:spcPts val="0"/>
              </a:spcAft>
              <a:buClr>
                <a:srgbClr val="000000"/>
              </a:buClr>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double[n+2][n+2] u_old, u_new; </a:t>
            </a:r>
            <a:endParaRPr sz="20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Clr>
                <a:srgbClr val="000000"/>
              </a:buClr>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double c, delta_t, delta_s; </a:t>
            </a:r>
            <a:endParaRPr sz="20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Clr>
                <a:srgbClr val="000000"/>
              </a:buClr>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Initialize u_old, u_new with initial values and boundary </a:t>
            </a:r>
            <a:endParaRPr sz="20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Clr>
                <a:srgbClr val="000000"/>
              </a:buClr>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conditions; </a:t>
            </a:r>
            <a:endParaRPr sz="20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Clr>
                <a:srgbClr val="000000"/>
              </a:buClr>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while (still time points to compute) { </a:t>
            </a:r>
            <a:endParaRPr sz="2000">
              <a:latin typeface="Calibri" panose="020F0502020204030204"/>
              <a:ea typeface="Calibri" panose="020F0502020204030204"/>
              <a:cs typeface="Calibri" panose="020F0502020204030204"/>
              <a:sym typeface="Calibri" panose="020F0502020204030204"/>
            </a:endParaRPr>
          </a:p>
          <a:p>
            <a:pPr marL="508000" marR="0" lvl="1" indent="0" algn="l" rtl="0">
              <a:spcBef>
                <a:spcPts val="0"/>
              </a:spcBef>
              <a:spcAft>
                <a:spcPts val="0"/>
              </a:spcAft>
              <a:buClr>
                <a:srgbClr val="000000"/>
              </a:buClr>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for (int i = 1; i &lt;= n; i++) { </a:t>
            </a:r>
            <a:endParaRPr sz="2000">
              <a:latin typeface="Calibri" panose="020F0502020204030204"/>
              <a:ea typeface="Calibri" panose="020F0502020204030204"/>
              <a:cs typeface="Calibri" panose="020F0502020204030204"/>
              <a:sym typeface="Calibri" panose="020F0502020204030204"/>
            </a:endParaRPr>
          </a:p>
          <a:p>
            <a:pPr marL="965200" marR="0" lvl="2" indent="0" algn="l" rtl="0">
              <a:spcBef>
                <a:spcPts val="0"/>
              </a:spcBef>
              <a:spcAft>
                <a:spcPts val="0"/>
              </a:spcAft>
              <a:buClr>
                <a:srgbClr val="000000"/>
              </a:buClr>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for (int j = 1; j &lt;= n; j++) { </a:t>
            </a:r>
            <a:endParaRPr sz="2000">
              <a:latin typeface="Calibri" panose="020F0502020204030204"/>
              <a:ea typeface="Calibri" panose="020F0502020204030204"/>
              <a:cs typeface="Calibri" panose="020F0502020204030204"/>
              <a:sym typeface="Calibri" panose="020F0502020204030204"/>
            </a:endParaRPr>
          </a:p>
          <a:p>
            <a:pPr marL="1422400" marR="0" lvl="3" indent="0" algn="l" rtl="0">
              <a:spcBef>
                <a:spcPts val="0"/>
              </a:spcBef>
              <a:spcAft>
                <a:spcPts val="0"/>
              </a:spcAft>
              <a:buClr>
                <a:srgbClr val="000000"/>
              </a:buClr>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u_new[i, j] = u_old[i, j] + c * delta_t/delta_s^2 * </a:t>
            </a:r>
            <a:endParaRPr sz="2000">
              <a:latin typeface="Calibri" panose="020F0502020204030204"/>
              <a:ea typeface="Calibri" panose="020F0502020204030204"/>
              <a:cs typeface="Calibri" panose="020F0502020204030204"/>
              <a:sym typeface="Calibri" panose="020F0502020204030204"/>
            </a:endParaRPr>
          </a:p>
          <a:p>
            <a:pPr marL="1422400" marR="0" lvl="3" indent="0" algn="l" rtl="0">
              <a:spcBef>
                <a:spcPts val="0"/>
              </a:spcBef>
              <a:spcAft>
                <a:spcPts val="0"/>
              </a:spcAft>
              <a:buClr>
                <a:srgbClr val="000000"/>
              </a:buClr>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(u_old[i+1, j] + u_old[i-1, j] - 4*u_old[i, j] + </a:t>
            </a:r>
            <a:endParaRPr sz="2000">
              <a:latin typeface="Calibri" panose="020F0502020204030204"/>
              <a:ea typeface="Calibri" panose="020F0502020204030204"/>
              <a:cs typeface="Calibri" panose="020F0502020204030204"/>
              <a:sym typeface="Calibri" panose="020F0502020204030204"/>
            </a:endParaRPr>
          </a:p>
          <a:p>
            <a:pPr marL="1422400" marR="0" lvl="3" indent="0" algn="l" rtl="0">
              <a:spcBef>
                <a:spcPts val="0"/>
              </a:spcBef>
              <a:spcAft>
                <a:spcPts val="0"/>
              </a:spcAft>
              <a:buClr>
                <a:srgbClr val="000000"/>
              </a:buClr>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u_old[i, j+1] + u_old[i, j-1]); </a:t>
            </a:r>
            <a:endParaRPr sz="2000">
              <a:latin typeface="Calibri" panose="020F0502020204030204"/>
              <a:ea typeface="Calibri" panose="020F0502020204030204"/>
              <a:cs typeface="Calibri" panose="020F0502020204030204"/>
              <a:sym typeface="Calibri" panose="020F0502020204030204"/>
            </a:endParaRPr>
          </a:p>
          <a:p>
            <a:pPr marL="965200" marR="0" lvl="2" indent="0" algn="l" rtl="0">
              <a:spcBef>
                <a:spcPts val="0"/>
              </a:spcBef>
              <a:spcAft>
                <a:spcPts val="0"/>
              </a:spcAft>
              <a:buClr>
                <a:srgbClr val="000000"/>
              </a:buClr>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 //end of for </a:t>
            </a:r>
            <a:endParaRPr sz="2000">
              <a:latin typeface="Calibri" panose="020F0502020204030204"/>
              <a:ea typeface="Calibri" panose="020F0502020204030204"/>
              <a:cs typeface="Calibri" panose="020F0502020204030204"/>
              <a:sym typeface="Calibri" panose="020F0502020204030204"/>
            </a:endParaRPr>
          </a:p>
          <a:p>
            <a:pPr marL="508000" marR="0" lvl="1" indent="0" algn="l" rtl="0">
              <a:spcBef>
                <a:spcPts val="0"/>
              </a:spcBef>
              <a:spcAft>
                <a:spcPts val="0"/>
              </a:spcAft>
              <a:buClr>
                <a:srgbClr val="000000"/>
              </a:buClr>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 // end of for </a:t>
            </a:r>
            <a:endParaRPr sz="2000">
              <a:latin typeface="Calibri" panose="020F0502020204030204"/>
              <a:ea typeface="Calibri" panose="020F0502020204030204"/>
              <a:cs typeface="Calibri" panose="020F0502020204030204"/>
              <a:sym typeface="Calibri" panose="020F0502020204030204"/>
            </a:endParaRPr>
          </a:p>
          <a:p>
            <a:pPr marL="508000" marR="0" lvl="1" indent="0" algn="l" rtl="0">
              <a:spcBef>
                <a:spcPts val="0"/>
              </a:spcBef>
              <a:spcAft>
                <a:spcPts val="0"/>
              </a:spcAft>
              <a:buClr>
                <a:srgbClr val="000000"/>
              </a:buClr>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u_old = u_new; </a:t>
            </a:r>
            <a:endParaRPr sz="20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Clr>
                <a:srgbClr val="000000"/>
              </a:buClr>
              <a:buSzPts val="2800"/>
              <a:buFont typeface="Calibri" panose="020F0502020204030204"/>
              <a:buNone/>
            </a:pPr>
            <a:r>
              <a:rPr sz="2000">
                <a:latin typeface="Calibri" panose="020F0502020204030204"/>
                <a:ea typeface="Calibri" panose="020F0502020204030204"/>
                <a:cs typeface="Calibri" panose="020F0502020204030204"/>
                <a:sym typeface="Calibri" panose="020F0502020204030204"/>
              </a:rPr>
              <a:t>} // end of while</a:t>
            </a:r>
            <a:endParaRPr sz="2000">
              <a:latin typeface="Calibri" panose="020F0502020204030204"/>
              <a:ea typeface="Calibri" panose="020F0502020204030204"/>
              <a:cs typeface="Calibri" panose="020F0502020204030204"/>
              <a:sym typeface="Calibri" panose="020F0502020204030204"/>
            </a:endParaRPr>
          </a:p>
        </p:txBody>
      </p:sp>
      <p:sp>
        <p:nvSpPr>
          <p:cNvPr id="187" name="Google Shape;187;g2dba4a9992c_0_5"/>
          <p:cNvSpPr txBox="1"/>
          <p:nvPr/>
        </p:nvSpPr>
        <p:spPr>
          <a:xfrm>
            <a:off x="338760" y="112680"/>
            <a:ext cx="11514300" cy="4356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1800" b="1">
                <a:solidFill>
                  <a:schemeClr val="lt1"/>
                </a:solidFill>
                <a:latin typeface="Calibri" panose="020F0502020204030204"/>
                <a:ea typeface="Calibri" panose="020F0502020204030204"/>
                <a:cs typeface="Calibri" panose="020F0502020204030204"/>
                <a:sym typeface="Calibri" panose="020F0502020204030204"/>
              </a:rPr>
              <a:t>Algorithm</a:t>
            </a:r>
            <a:endParaRPr sz="1800" b="1" strike="noStrik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91" name="Shape 191"/>
        <p:cNvGrpSpPr/>
        <p:nvPr/>
      </p:nvGrpSpPr>
      <p:grpSpPr>
        <a:xfrm>
          <a:off x="0" y="0"/>
          <a:ext cx="0" cy="0"/>
          <a:chOff x="0" y="0"/>
          <a:chExt cx="0" cy="0"/>
        </a:xfrm>
      </p:grpSpPr>
      <p:sp>
        <p:nvSpPr>
          <p:cNvPr id="192" name="Google Shape;192;g2dba4a9992c_0_10"/>
          <p:cNvSpPr txBox="1"/>
          <p:nvPr/>
        </p:nvSpPr>
        <p:spPr>
          <a:xfrm>
            <a:off x="338760" y="1058760"/>
            <a:ext cx="11514300" cy="4908600"/>
          </a:xfrm>
          <a:prstGeom prst="rect">
            <a:avLst/>
          </a:prstGeom>
          <a:noFill/>
          <a:ln>
            <a:noFill/>
          </a:ln>
        </p:spPr>
        <p:txBody>
          <a:bodyPr spcFirstLastPara="1" wrap="square" lIns="90000" tIns="45000" rIns="90000" bIns="45000" anchor="t" anchorCtr="0">
            <a:noAutofit/>
          </a:bodyPr>
          <a:lstStyle/>
          <a:p>
            <a:pPr marL="50800" marR="0" lvl="0" indent="0" algn="l" rtl="0">
              <a:spcBef>
                <a:spcPts val="0"/>
              </a:spcBef>
              <a:spcAft>
                <a:spcPts val="0"/>
              </a:spcAft>
              <a:buSzPts val="2800"/>
              <a:buFont typeface="Calibri" panose="020F0502020204030204"/>
              <a:buNone/>
            </a:pPr>
            <a:r>
              <a:rPr sz="2400">
                <a:latin typeface="Calibri" panose="020F0502020204030204"/>
                <a:ea typeface="Calibri" panose="020F0502020204030204"/>
                <a:cs typeface="Calibri" panose="020F0502020204030204"/>
                <a:sym typeface="Calibri" panose="020F0502020204030204"/>
              </a:rPr>
              <a:t>Allocate memory space on host and device</a:t>
            </a:r>
            <a:endParaRPr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400">
                <a:latin typeface="Calibri" panose="020F0502020204030204"/>
                <a:ea typeface="Calibri" panose="020F0502020204030204"/>
                <a:cs typeface="Calibri" panose="020F0502020204030204"/>
                <a:sym typeface="Calibri" panose="020F0502020204030204"/>
              </a:rPr>
              <a:t>Copy u_old from host to device</a:t>
            </a:r>
            <a:endParaRPr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400">
                <a:latin typeface="Calibri" panose="020F0502020204030204"/>
                <a:ea typeface="Calibri" panose="020F0502020204030204"/>
                <a:cs typeface="Calibri" panose="020F0502020204030204"/>
                <a:sym typeface="Calibri" panose="020F0502020204030204"/>
              </a:rPr>
              <a:t>Initialize number of block and number of threads per block</a:t>
            </a:r>
            <a:endParaRPr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400">
                <a:latin typeface="Calibri" panose="020F0502020204030204"/>
                <a:ea typeface="Calibri" panose="020F0502020204030204"/>
                <a:cs typeface="Calibri" panose="020F0502020204030204"/>
                <a:sym typeface="Calibri" panose="020F0502020204030204"/>
              </a:rPr>
              <a:t>Loop for T times</a:t>
            </a:r>
            <a:endParaRPr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400">
                <a:latin typeface="Calibri" panose="020F0502020204030204"/>
                <a:ea typeface="Calibri" panose="020F0502020204030204"/>
                <a:cs typeface="Calibri" panose="020F0502020204030204"/>
                <a:sym typeface="Calibri" panose="020F0502020204030204"/>
              </a:rPr>
              <a:t>	Run parallel block</a:t>
            </a:r>
            <a:endParaRPr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400">
                <a:latin typeface="Calibri" panose="020F0502020204030204"/>
                <a:ea typeface="Calibri" panose="020F0502020204030204"/>
                <a:cs typeface="Calibri" panose="020F0502020204030204"/>
                <a:sym typeface="Calibri" panose="020F0502020204030204"/>
              </a:rPr>
              <a:t>		Calculate value of the cell using data from u_old</a:t>
            </a:r>
            <a:endParaRPr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400">
                <a:latin typeface="Calibri" panose="020F0502020204030204"/>
                <a:ea typeface="Calibri" panose="020F0502020204030204"/>
                <a:cs typeface="Calibri" panose="020F0502020204030204"/>
                <a:sym typeface="Calibri" panose="020F0502020204030204"/>
              </a:rPr>
              <a:t>		Save the new value to the right cell in u_new</a:t>
            </a:r>
            <a:endParaRPr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400">
                <a:latin typeface="Calibri" panose="020F0502020204030204"/>
                <a:ea typeface="Calibri" panose="020F0502020204030204"/>
                <a:cs typeface="Calibri" panose="020F0502020204030204"/>
                <a:sym typeface="Calibri" panose="020F0502020204030204"/>
              </a:rPr>
              <a:t>	End parallel block	</a:t>
            </a:r>
            <a:endParaRPr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400">
                <a:latin typeface="Calibri" panose="020F0502020204030204"/>
                <a:ea typeface="Calibri" panose="020F0502020204030204"/>
                <a:cs typeface="Calibri" panose="020F0502020204030204"/>
                <a:sym typeface="Calibri" panose="020F0502020204030204"/>
              </a:rPr>
              <a:t>	Wait until all thread are finished </a:t>
            </a:r>
            <a:endParaRPr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400">
                <a:latin typeface="Calibri" panose="020F0502020204030204"/>
                <a:ea typeface="Calibri" panose="020F0502020204030204"/>
                <a:cs typeface="Calibri" panose="020F0502020204030204"/>
                <a:sym typeface="Calibri" panose="020F0502020204030204"/>
              </a:rPr>
              <a:t>	Run parallel block</a:t>
            </a:r>
            <a:endParaRPr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400">
                <a:latin typeface="Calibri" panose="020F0502020204030204"/>
                <a:ea typeface="Calibri" panose="020F0502020204030204"/>
                <a:cs typeface="Calibri" panose="020F0502020204030204"/>
                <a:sym typeface="Calibri" panose="020F0502020204030204"/>
              </a:rPr>
              <a:t>		Copy a cell from u_new to u_old</a:t>
            </a:r>
            <a:endParaRPr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400">
                <a:latin typeface="Calibri" panose="020F0502020204030204"/>
                <a:ea typeface="Calibri" panose="020F0502020204030204"/>
                <a:cs typeface="Calibri" panose="020F0502020204030204"/>
                <a:sym typeface="Calibri" panose="020F0502020204030204"/>
              </a:rPr>
              <a:t>	End parallel block	</a:t>
            </a:r>
            <a:endParaRPr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400">
                <a:latin typeface="Calibri" panose="020F0502020204030204"/>
                <a:ea typeface="Calibri" panose="020F0502020204030204"/>
                <a:cs typeface="Calibri" panose="020F0502020204030204"/>
                <a:sym typeface="Calibri" panose="020F0502020204030204"/>
              </a:rPr>
              <a:t>End loop</a:t>
            </a:r>
            <a:endParaRPr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400">
                <a:latin typeface="Calibri" panose="020F0502020204030204"/>
                <a:ea typeface="Calibri" panose="020F0502020204030204"/>
                <a:cs typeface="Calibri" panose="020F0502020204030204"/>
                <a:sym typeface="Calibri" panose="020F0502020204030204"/>
              </a:rPr>
              <a:t>Print the result</a:t>
            </a:r>
            <a:endParaRPr sz="2400">
              <a:latin typeface="Calibri" panose="020F0502020204030204"/>
              <a:ea typeface="Calibri" panose="020F0502020204030204"/>
              <a:cs typeface="Calibri" panose="020F0502020204030204"/>
              <a:sym typeface="Calibri" panose="020F0502020204030204"/>
            </a:endParaRPr>
          </a:p>
        </p:txBody>
      </p:sp>
      <p:sp>
        <p:nvSpPr>
          <p:cNvPr id="193" name="Google Shape;193;g2dba4a9992c_0_10"/>
          <p:cNvSpPr txBox="1"/>
          <p:nvPr/>
        </p:nvSpPr>
        <p:spPr>
          <a:xfrm>
            <a:off x="338760" y="112680"/>
            <a:ext cx="11514300" cy="4356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1800" b="1">
                <a:solidFill>
                  <a:schemeClr val="lt1"/>
                </a:solidFill>
                <a:latin typeface="Calibri" panose="020F0502020204030204"/>
                <a:ea typeface="Calibri" panose="020F0502020204030204"/>
                <a:cs typeface="Calibri" panose="020F0502020204030204"/>
                <a:sym typeface="Calibri" panose="020F0502020204030204"/>
              </a:rPr>
              <a:t>Parallel design</a:t>
            </a:r>
            <a:endParaRPr lang="en-US" sz="1800" b="1">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 name="Google Shape;192;g2dba4a9992c_0_10"/>
          <p:cNvSpPr txBox="1"/>
          <p:nvPr>
            <p:custDataLst>
              <p:tags r:id="rId1"/>
            </p:custDataLst>
          </p:nvPr>
        </p:nvSpPr>
        <p:spPr>
          <a:xfrm>
            <a:off x="338760" y="1058760"/>
            <a:ext cx="11514300" cy="4908600"/>
          </a:xfrm>
          <a:prstGeom prst="rect">
            <a:avLst/>
          </a:prstGeom>
          <a:noFill/>
          <a:ln>
            <a:noFill/>
          </a:ln>
        </p:spPr>
        <p:txBody>
          <a:bodyPr spcFirstLastPara="1" wrap="square" lIns="90000" tIns="45000" rIns="90000" bIns="45000" anchor="t" anchorCtr="0">
            <a:noAutofit/>
          </a:bodyPr>
          <a:p>
            <a:pPr marL="50800" marR="0" lvl="0" indent="0" algn="l" rtl="0">
              <a:spcBef>
                <a:spcPts val="0"/>
              </a:spcBef>
              <a:spcAft>
                <a:spcPts val="0"/>
              </a:spcAft>
              <a:buSzPts val="2800"/>
              <a:buFont typeface="Calibri" panose="020F0502020204030204"/>
              <a:buNone/>
            </a:pPr>
            <a:r>
              <a:rPr lang="en-US" sz="2400">
                <a:latin typeface="Calibri" panose="020F0502020204030204"/>
                <a:ea typeface="Calibri" panose="020F0502020204030204"/>
                <a:cs typeface="Calibri" panose="020F0502020204030204"/>
                <a:sym typeface="Calibri" panose="020F0502020204030204"/>
              </a:rPr>
              <a:t>Collab link : https://colab.research.google.com/drive/1JAaWb5e0336NoreJK7zhGLWaa2lWtTzQ?usp=sharing</a:t>
            </a:r>
            <a:endParaRPr lang="en-US"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endParaRPr lang="en-US" sz="2400">
              <a:latin typeface="Calibri" panose="020F0502020204030204"/>
              <a:ea typeface="Calibri" panose="020F0502020204030204"/>
              <a:cs typeface="Calibri" panose="020F0502020204030204"/>
              <a:sym typeface="Calibri" panose="020F0502020204030204"/>
            </a:endParaRPr>
          </a:p>
        </p:txBody>
      </p:sp>
      <p:sp>
        <p:nvSpPr>
          <p:cNvPr id="193" name="Google Shape;193;g2dba4a9992c_0_10"/>
          <p:cNvSpPr txBox="1"/>
          <p:nvPr>
            <p:custDataLst>
              <p:tags r:id="rId2"/>
            </p:custDataLst>
          </p:nvPr>
        </p:nvSpPr>
        <p:spPr>
          <a:xfrm>
            <a:off x="338760" y="112680"/>
            <a:ext cx="11514300" cy="435600"/>
          </a:xfrm>
          <a:prstGeom prst="rect">
            <a:avLst/>
          </a:prstGeom>
          <a:noFill/>
          <a:ln>
            <a:noFill/>
          </a:ln>
        </p:spPr>
        <p:txBody>
          <a:bodyPr spcFirstLastPara="1" wrap="square" lIns="90000" tIns="45000" rIns="90000" bIns="45000" anchor="t" anchorCtr="0">
            <a:noAutofit/>
          </a:bodyPr>
          <a:p>
            <a:pPr marL="0" marR="0" lvl="0" indent="0" algn="l" rtl="0">
              <a:spcBef>
                <a:spcPts val="0"/>
              </a:spcBef>
              <a:spcAft>
                <a:spcPts val="0"/>
              </a:spcAft>
              <a:buNone/>
            </a:pPr>
            <a:r>
              <a:rPr lang="en-US" sz="1800" b="1">
                <a:solidFill>
                  <a:schemeClr val="lt1"/>
                </a:solidFill>
                <a:latin typeface="Calibri" panose="020F0502020204030204"/>
                <a:ea typeface="Calibri" panose="020F0502020204030204"/>
                <a:cs typeface="Calibri" panose="020F0502020204030204"/>
                <a:sym typeface="Calibri" panose="020F0502020204030204"/>
              </a:rPr>
              <a:t>Source code</a:t>
            </a:r>
            <a:endParaRPr lang="en-US" sz="1800" b="1">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 name="Google Shape;192;g2dba4a9992c_0_10"/>
          <p:cNvSpPr txBox="1"/>
          <p:nvPr>
            <p:custDataLst>
              <p:tags r:id="rId1"/>
            </p:custDataLst>
          </p:nvPr>
        </p:nvSpPr>
        <p:spPr>
          <a:xfrm>
            <a:off x="338760" y="1058760"/>
            <a:ext cx="11514300" cy="4908600"/>
          </a:xfrm>
          <a:prstGeom prst="rect">
            <a:avLst/>
          </a:prstGeom>
          <a:noFill/>
          <a:ln>
            <a:noFill/>
          </a:ln>
        </p:spPr>
        <p:txBody>
          <a:bodyPr spcFirstLastPara="1" wrap="square" lIns="90000" tIns="45000" rIns="90000" bIns="45000" anchor="t" anchorCtr="0">
            <a:noAutofit/>
          </a:bodyPr>
          <a:p>
            <a:pPr marL="50800" marR="0" lvl="0" indent="0" algn="l" rtl="0">
              <a:spcBef>
                <a:spcPts val="0"/>
              </a:spcBef>
              <a:spcAft>
                <a:spcPts val="0"/>
              </a:spcAft>
              <a:buSzPts val="2800"/>
              <a:buFont typeface="Calibri" panose="020F0502020204030204"/>
              <a:buNone/>
            </a:pPr>
            <a:r>
              <a:rPr lang="en-US" sz="2400">
                <a:latin typeface="Calibri" panose="020F0502020204030204"/>
                <a:ea typeface="Calibri" panose="020F0502020204030204"/>
                <a:cs typeface="Calibri" panose="020F0502020204030204"/>
                <a:sym typeface="Calibri" panose="020F0502020204030204"/>
              </a:rPr>
              <a:t>parallel result</a:t>
            </a:r>
            <a:endParaRPr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400">
                <a:latin typeface="Calibri" panose="020F0502020204030204"/>
                <a:ea typeface="Calibri" panose="020F0502020204030204"/>
                <a:cs typeface="Calibri" panose="020F0502020204030204"/>
                <a:sym typeface="Calibri" panose="020F0502020204030204"/>
              </a:rPr>
              <a:t>    25.0    25.0    25.0    25.0    25.0    25.0    25.0    25.0    25.0    25.0    25.0   100.0</a:t>
            </a:r>
            <a:endParaRPr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400">
                <a:latin typeface="Calibri" panose="020F0502020204030204"/>
                <a:ea typeface="Calibri" panose="020F0502020204030204"/>
                <a:cs typeface="Calibri" panose="020F0502020204030204"/>
                <a:sym typeface="Calibri" panose="020F0502020204030204"/>
              </a:rPr>
              <a:t>    25.0    25.2    25.4    25.8    26.4    27.5    29.3    32.1    36.7    44.8    61.0   100.0</a:t>
            </a:r>
            <a:endParaRPr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400">
                <a:latin typeface="Calibri" panose="020F0502020204030204"/>
                <a:ea typeface="Calibri" panose="020F0502020204030204"/>
                <a:cs typeface="Calibri" panose="020F0502020204030204"/>
                <a:sym typeface="Calibri" panose="020F0502020204030204"/>
              </a:rPr>
              <a:t>    25.0    25.3    25.7    26.5    27.7    29.7    32.9    37.8    45.4    56.8    74.3   100.0</a:t>
            </a:r>
            <a:endParaRPr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400">
                <a:latin typeface="Calibri" panose="020F0502020204030204"/>
                <a:ea typeface="Calibri" panose="020F0502020204030204"/>
                <a:cs typeface="Calibri" panose="020F0502020204030204"/>
                <a:sym typeface="Calibri" panose="020F0502020204030204"/>
              </a:rPr>
              <a:t>    25.0    25.4    26.0    27.0    28.7    31.4    35.6    41.8    50.8    63.3    79.9   100.0</a:t>
            </a:r>
            <a:endParaRPr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400">
                <a:latin typeface="Calibri" panose="020F0502020204030204"/>
                <a:ea typeface="Calibri" panose="020F0502020204030204"/>
                <a:cs typeface="Calibri" panose="020F0502020204030204"/>
                <a:sym typeface="Calibri" panose="020F0502020204030204"/>
              </a:rPr>
              <a:t>    25.0    25.5    26.2    27.4    29.4    32.5    37.3    44.3    53.9    66.6    82.3   100.0</a:t>
            </a:r>
            <a:endParaRPr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400">
                <a:latin typeface="Calibri" panose="020F0502020204030204"/>
                <a:ea typeface="Calibri" panose="020F0502020204030204"/>
                <a:cs typeface="Calibri" panose="020F0502020204030204"/>
                <a:sym typeface="Calibri" panose="020F0502020204030204"/>
              </a:rPr>
              <a:t>    25.0    25.5    26.3    27.6    29.7    33.0    38.1    45.4    55.3    68.0    83.2   100.0</a:t>
            </a:r>
            <a:endParaRPr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400">
                <a:latin typeface="Calibri" panose="020F0502020204030204"/>
                <a:ea typeface="Calibri" panose="020F0502020204030204"/>
                <a:cs typeface="Calibri" panose="020F0502020204030204"/>
                <a:sym typeface="Calibri" panose="020F0502020204030204"/>
              </a:rPr>
              <a:t>    25.0    25.5    26.3    27.6    29.7    33.0    38.1    45.4    55.3    68.0    83.2   100.0</a:t>
            </a:r>
            <a:endParaRPr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400">
                <a:latin typeface="Calibri" panose="020F0502020204030204"/>
                <a:ea typeface="Calibri" panose="020F0502020204030204"/>
                <a:cs typeface="Calibri" panose="020F0502020204030204"/>
                <a:sym typeface="Calibri" panose="020F0502020204030204"/>
              </a:rPr>
              <a:t>    25.0    25.5    26.2    27.4    29.4    32.5    37.3    44.3    53.9    66.6    82.3   100.0</a:t>
            </a:r>
            <a:endParaRPr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400">
                <a:latin typeface="Calibri" panose="020F0502020204030204"/>
                <a:ea typeface="Calibri" panose="020F0502020204030204"/>
                <a:cs typeface="Calibri" panose="020F0502020204030204"/>
                <a:sym typeface="Calibri" panose="020F0502020204030204"/>
              </a:rPr>
              <a:t>    25.0    25.4    26.0    27.0    28.7    31.4    35.6    41.8    50.8    63.3    79.9   100.0</a:t>
            </a:r>
            <a:endParaRPr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400">
                <a:latin typeface="Calibri" panose="020F0502020204030204"/>
                <a:ea typeface="Calibri" panose="020F0502020204030204"/>
                <a:cs typeface="Calibri" panose="020F0502020204030204"/>
                <a:sym typeface="Calibri" panose="020F0502020204030204"/>
              </a:rPr>
              <a:t>    25.0    25.3    25.7    26.5    27.7    29.7    32.9    37.8    45.4    56.8    74.3   100.0</a:t>
            </a:r>
            <a:endParaRPr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400">
                <a:latin typeface="Calibri" panose="020F0502020204030204"/>
                <a:ea typeface="Calibri" panose="020F0502020204030204"/>
                <a:cs typeface="Calibri" panose="020F0502020204030204"/>
                <a:sym typeface="Calibri" panose="020F0502020204030204"/>
              </a:rPr>
              <a:t>    25.0    25.2    25.4    25.8    26.4    27.5    29.3    32.1    36.7    44.8    61.0   100.0</a:t>
            </a:r>
            <a:endParaRPr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r>
              <a:rPr sz="2400">
                <a:latin typeface="Calibri" panose="020F0502020204030204"/>
                <a:ea typeface="Calibri" panose="020F0502020204030204"/>
                <a:cs typeface="Calibri" panose="020F0502020204030204"/>
                <a:sym typeface="Calibri" panose="020F0502020204030204"/>
              </a:rPr>
              <a:t>    25.0    25.0    25.0    25.0    25.0    25.0    25.0    25.0    25.0    25.0    25.0   100.0</a:t>
            </a:r>
            <a:endParaRPr sz="2400">
              <a:latin typeface="Calibri" panose="020F0502020204030204"/>
              <a:ea typeface="Calibri" panose="020F0502020204030204"/>
              <a:cs typeface="Calibri" panose="020F0502020204030204"/>
              <a:sym typeface="Calibri" panose="020F0502020204030204"/>
            </a:endParaRPr>
          </a:p>
          <a:p>
            <a:pPr marL="50800" marR="0" lvl="0" indent="0" algn="l" rtl="0">
              <a:spcBef>
                <a:spcPts val="0"/>
              </a:spcBef>
              <a:spcAft>
                <a:spcPts val="0"/>
              </a:spcAft>
              <a:buSzPts val="2800"/>
              <a:buFont typeface="Calibri" panose="020F0502020204030204"/>
              <a:buNone/>
            </a:pPr>
            <a:endParaRPr sz="2400">
              <a:latin typeface="Calibri" panose="020F0502020204030204"/>
              <a:ea typeface="Calibri" panose="020F0502020204030204"/>
              <a:cs typeface="Calibri" panose="020F0502020204030204"/>
              <a:sym typeface="Calibri" panose="020F0502020204030204"/>
            </a:endParaRPr>
          </a:p>
        </p:txBody>
      </p:sp>
      <p:sp>
        <p:nvSpPr>
          <p:cNvPr id="193" name="Google Shape;193;g2dba4a9992c_0_10"/>
          <p:cNvSpPr txBox="1"/>
          <p:nvPr>
            <p:custDataLst>
              <p:tags r:id="rId2"/>
            </p:custDataLst>
          </p:nvPr>
        </p:nvSpPr>
        <p:spPr>
          <a:xfrm>
            <a:off x="338760" y="112680"/>
            <a:ext cx="11514300" cy="435600"/>
          </a:xfrm>
          <a:prstGeom prst="rect">
            <a:avLst/>
          </a:prstGeom>
          <a:noFill/>
          <a:ln>
            <a:noFill/>
          </a:ln>
        </p:spPr>
        <p:txBody>
          <a:bodyPr spcFirstLastPara="1" wrap="square" lIns="90000" tIns="45000" rIns="90000" bIns="45000" anchor="t" anchorCtr="0">
            <a:noAutofit/>
          </a:bodyPr>
          <a:p>
            <a:pPr marL="0" marR="0" lvl="0" indent="0" algn="l" rtl="0">
              <a:spcBef>
                <a:spcPts val="0"/>
              </a:spcBef>
              <a:spcAft>
                <a:spcPts val="0"/>
              </a:spcAft>
              <a:buNone/>
            </a:pPr>
            <a:r>
              <a:rPr lang="en-US" sz="1800" b="1">
                <a:solidFill>
                  <a:schemeClr val="lt1"/>
                </a:solidFill>
                <a:latin typeface="Calibri" panose="020F0502020204030204"/>
                <a:ea typeface="Calibri" panose="020F0502020204030204"/>
                <a:cs typeface="Calibri" panose="020F0502020204030204"/>
                <a:sym typeface="Calibri" panose="020F0502020204030204"/>
              </a:rPr>
              <a:t>Result</a:t>
            </a:r>
            <a:endParaRPr lang="en-US" sz="1800" b="1">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2384804F-3998-4D57-9195-F3826E402611-1">
      <extobjdata type="2384804F-3998-4D57-9195-F3826E402611" data="ewoJIkltZ1NldHRpbmdKc29uIiA6ICJ7XCJoZWlnaHRcIjoxNy44NTcxNDI4NTcxNDI4NTQsXCJ3aWR0aFwiOjMzOC4zOTI4NTcxNDI4NTcxfSIsCgkiTGF0ZXgiIDogIih4X2ksIHlfaSkgPSAoaSAuIFxcRGVsdGEgcywgaiAuIFxcRGVsdGEgcyksIGksIGogPSAwLCAxLCAyLCAuLiwgbiArIDEgXG5cbiIsCgkiTGF0ZXhJbWdCYXNlNjQiIDogIlBITjJaeUI0Yld4dWN6MGlhSFIwY0RvdkwzZDNkeTUzTXk1dmNtY3ZNakF3TUM5emRtY2lJSGRwWkhSb1BTSTBNeTQwTnpSbGVDSWdhR1ZwWjJoMFBTSXlMakkyTW1WNElpQnliMnhsUFNKcGJXY2lJR1p2WTNWellXSnNaVDBpWm1Gc2MyVWlJSFpwWlhkQ2IzZzlJakFnTFRjMU1DQXhPVEl4TlM0MUlERXdNREFpSUhodGJHNXpPbmhzYVc1clBTSm9kSFJ3T2k4dmQzZDNMbmN6TG05eVp5OHhPVGs1TDNoc2FXNXJJaUJoY21saExXaHBaR1JsYmowaWRISjFaU0lnYzNSNWJHVTlJblpsY25ScFkyRnNMV0ZzYVdkdU9pQXRNQzQxTmpabGVEc2diV0Y0TFhkcFpIUm9PaUE1T0NVN0lqNDhaR1ZtY3o0OGNHRjBhQ0JwWkQwaVRVcFlMVEUxT0MxVVJWZ3RUaTB5T0NJZ1pEMGlUVGswSURJMU1GRTVOQ0F6TVRrZ01UQTBJRE00TVZReE1qY2dORGc0VkRFMk5DQTFOelpVTWpBeUlEWTBNMVF5TkRRZ05qazFWREkzTnlBM01qbFVNekF5SURjMU1FZ3pNVFZJTXpFNVVUTXpNeUEzTlRBZ016TXpJRGMwTVZFek16TWdOek00SURNeE5pQTNNakJVTWpjMUlEWTJOMVF5TWpZZ05UZ3hWREU0TkNBME5ETlVNVFkzSURJMU1GUXhPRFFnTlRoVU1qSTFJQzA0TVZReU56UWdMVEUyTjFRek1UWWdMVEl5TUZRek16TWdMVEkwTVZFek16TWdMVEkxTUNBek1UZ2dMVEkxTUVnek1UVklNekF5VERJM05DQXRNakkyVVRFNE1DQXRNVFF4SURFek55QXRNVFJVT1RRZ01qVXdXaUl2UGp4d1lYUm9JR2xrUFNKTlNsZ3RNVFU0TFZSRldDMUpMVEZFTkRZMUlpQmtQU0pOTlRJZ01qZzVVVFU1SURNek1TQXhNRFlnTXpnMlZESXlNaUEwTkRKUk1qVTNJRFEwTWlBeU9EWWdOREkwVkRNeU9TQXpOemxSTXpjeElEUTBNaUEwTXpBZ05EUXlVVFEyTnlBME5ESWdORGswSURReU1GUTFNaklnTXpZeFVUVXlNaUF6TXpJZ05UQTRJRE14TkZRME9ERWdNamt5VkRRMU9DQXlPRGhSTkRNNUlESTRPQ0EwTWpjZ01qazVWRFF4TlNBek1qaFJOREUxSURNM05DQTBOalVnTXpreFVUUTFOQ0EwTURRZ05ESTFJRFF3TkZFME1USWdOREEwSURRd05pQTBNREpSTXpZNElETTROaUF6TlRBZ016TTJVVEk1TUNBeE1UVWdNamt3SURjNFVUSTVNQ0ExTUNBek1EWWdNemhVTXpReElESTJVVE0zT0NBeU5pQTBNVFFnTlRsVU5EWXpJREUwTUZFME5qWWdNVFV3SURRMk9TQXhOVEZVTkRnMUlERTFNMGcwT0RsUk5UQTBJREUxTXlBMU1EUWdNVFExVVRVd05DQXhORFFnTlRBeUlERXpORkUwT0RZZ056Y2dORFF3SURNelZETXpNeUF0TVRGUk1qWXpJQzB4TVNBeU1qY2dOVEpSTVRnMklDMHhNQ0F4TXpNZ0xURXdTREV5TjFFM09DQXRNVEFnTlRjZ01UWlVNelVnTnpGUk16VWdNVEF6SURVMElERXlNMVE1T1NBeE5ETlJNVFF5SURFME15QXhORElnTVRBeFVURTBNaUE0TVNBeE16QWdOalpVTVRBM0lEUTJWRGswSURReFREa3hJRFF3VVRreElETTVJRGszSURNMlZERXhNeUF5T1ZReE16SWdNalpSTVRZNElESTJJREU1TkNBM01WRXlNRE1nT0RjZ01qRTNJREV6T1ZReU5EVWdNalEzVkRJMk1TQXpNVE5STWpZMklETTBNQ0F5TmpZZ016VXlVVEkyTmlBek9EQWdNalV4SURNNU1sUXlNVGNnTkRBMFVURTNOeUEwTURRZ01UUXlJRE0zTWxRNU15QXlPVEJST1RFZ01qZ3hJRGc0SURJNE1GUTNNaUF5TnpoSU5UaFJOVElnTWpnMElEVXlJREk0T1ZvaUx6NDhjR0YwYUNCcFpEMGlUVXBZTFRFMU9DMVVSVmd0U1MweFJEUTFOaUlnWkQwaVRURTROQ0EyTURCUk1UZzBJRFl5TkNBeU1ETWdOalF5VkRJME55QTJOakZSTWpZMUlEWTJNU0F5TnpjZ05qUTVWREk1TUNBMk1UbFJNamt3SURVNU5pQXlOekFnTlRjM1ZESXlOaUExTlRkUk1qRXhJRFUxTnlBeE9UZ2dOVFkzVkRFNE5DQTJNREJhVFRJeElESTROMUV5TVNBeU9UVWdNekFnTXpFNFZEVTBJRE0yT1ZRNU9DQTBNakJVTVRVNElEUTBNbEV4T1RjZ05EUXlJREl5TXlBME1UbFVNalV3SURNMU4xRXlOVEFnTXpRd0lESXpOaUF6TURGVU1UazJJREU1TmxReE5UUWdPRE5STVRRNUlEWXhJREUwT1NBMU1WRXhORGtnTWpZZ01UWTJJREkyVVRFM05TQXlOaUF4T0RVZ01qbFVNakE0SURRelZESXpOU0EzT0ZReU5qQWdNVE0zVVRJMk15QXhORGtnTWpZMUlERTFNVlF5T0RJZ01UVXpVVE13TWlBeE5UTWdNekF5SURFME0xRXpNRElnTVRNMUlESTVNeUF4TVRKVU1qWTRJRFl4VkRJeU15QXhNVlF4TmpFZ0xURXhVVEV5T1NBdE1URWdNVEF5SURFd1ZEYzBJRGMwVVRjMElEa3hJRGM1SURFd05sUXhNaklnTWpJd1VURTJNQ0F6TWpFZ01UWTJJRE0wTVZReE56TWdNemd3VVRFM015QTBNRFFnTVRVMklEUXdORWd4TlRSUk1USTBJRFF3TkNBNU9TQXpOekZVTmpFZ01qZzNVVFl3SURJNE5pQTFPU0F5T0RSVU5UZ2dNamd4VkRVMklESTNPVlExTXlBeU56aFVORGtnTWpjNFZEUXhJREkzT0VneU4xRXlNU0F5T0RRZ01qRWdNamczV2lJdlBqeHdZWFJvSUdsa1BTSk5TbGd0TVRVNExWUkZXQzFPTFRKRElpQmtQU0pOTnpnZ016VlVOemdnTmpCVU9UUWdNVEF6VkRFek55QXhNakZSTVRZMUlERXlNU0F4T0RjZ09UWlVNakV3SURoUk1qRXdJQzB5TnlBeU1ERWdMVFl3VkRFNE1DQXRNVEUzVkRFMU5DQXRNVFU0VkRFek1DQXRNVGcxVkRFeE55QXRNVGswVVRFeE15QXRNVGswSURFd05DQXRNVGcxVkRrMUlDMHhOekpST1RVZ0xURTJPQ0F4TURZZ0xURTFObFF4TXpFZ0xURXlObFF4TlRjZ0xUYzJWREUzTXlBdE0xWTVUREUzTWlBNFVURTNNQ0EzSURFMk55QTJWREUyTVNBelZERTFNaUF4VkRFME1DQXdVVEV4TXlBd0lEazJJREUzV2lJdlBqeHdZWFJvSUdsa1BTSk5TbGd0TVRVNExWUkZXQzFKTFRGRU5EWTJJaUJrUFNKTk1qRWdNamczVVRJeElETXdNU0F6TmlBek16VlVPRFFnTkRBMlZERTFPQ0EwTkRKUk1UazVJRFEwTWlBeU1qUWdOREU1VkRJMU1DQXpOVFZSTWpRNElETXpOaUF5TkRjZ016TTBVVEkwTnlBek16RWdNak14SURJNE9GUXhPVGdnTVRreFZERTRNaUF4TURWUk1UZ3lJRFl5SURFNU5pQTBOVlF5TXpnZ01qZFJNall4SURJM0lESTRNU0F6T0ZRek1USWdOakZVTXpNNUlEazBVVE16T1NBNU5TQXpORFFnTVRFMFZETTFPQ0F4TnpOVU16YzNJREkwTjFFME1UVWdNemszSURReE9TQTBNRFJSTkRNeUlEUXpNU0EwTmpJZ05ETXhVVFEzTlNBME16RWdORGd6SURReU5GUTBPVFFnTkRFeVZEUTVOaUEwTUROUk5EazJJRE01TUNBME5EY2dNVGt6VkRNNU1TQXRNak5STXpZeklDMHhNRFlnTWprMElDMHhOVFZVTVRVMklDMHlNRFZSTVRFeElDMHlNRFVnTnpjZ0xURTRNMVEwTXlBdE1URTNVVFF6SUMwNU5TQTFNQ0F0T0RCVU5qa2dMVFU0VkRnNUlDMDBPRlF4TURZZ0xUUTFVVEUxTUNBdE5EVWdNVFV3SUMwNE4xRXhOVEFnTFRFd055QXhNemdnTFRFeU1sUXhNVFVnTFRFME1sUXhNRElnTFRFME4wdzVPU0F0TVRRNFVURXdNU0F0TVRVeklERXhPQ0F0TVRZd1ZERTFNaUF0TVRZM1NERTJNRkV4TnpjZ0xURTJOeUF4T0RZZ0xURTJOVkV5TVRrZ0xURTFOaUF5TkRjZ0xURXlOMVF5T1RBZ0xUWTFWRE14TXlBdE9WUXpNakVnTWpGTU16RTFJREUzVVRNd09TQXhNeUF5T1RZZ05sUXlOekFnTFRaUk1qVXdJQzB4TVNBeU16RWdMVEV4VVRFNE5TQXRNVEVnTVRVd0lERXhWREV3TkNBNE1sRXhNRE1nT0RrZ01UQXpJREV4TTFFeE1ETWdNVGN3SURFek9DQXlOakpVTVRjeklETTNPVkV4TnpNZ016Z3dJREUzTXlBek9ERlJNVGN6SURNNU1DQXhOek1nTXprelZERTJPU0EwTURCVU1UVTRJRFF3TkVneE5UUlJNVE14SURRd05DQXhNVElnTXpnMVZEZ3lJRE0wTkZRMk5TQXpNREpVTlRjZ01qZ3dVVFUxSURJM09DQTBNU0F5TnpoSU1qZFJNakVnTWpnMElESXhJREk0TjFvaUx6NDhjR0YwYUNCcFpEMGlUVXBZTFRFMU9DMVVSVmd0VGkweU9TSWdaRDBpVFRZd0lEYzBPVXcyTkNBM05UQlJOamtnTnpVd0lEYzBJRGMxTUVnNE5rd3hNVFFnTnpJMlVUSXdPQ0EyTkRFZ01qVXhJRFV4TkZReU9UUWdNalV3VVRJNU5DQXhPRElnTWpnMElERXhPVlF5TmpFZ01USlVNakkwSUMwM05sUXhPRFlnTFRFME0xUXhORFVnTFRFNU5GUXhNVE1nTFRJeU4xUTVNQ0F0TWpRMlVUZzNJQzB5TkRrZ09EWWdMVEkxTUVnM05GRTJOaUF0TWpVd0lEWXpJQzB5TlRCVU5UZ2dMVEkwTjFRMU5TQXRNak00VVRVMklDMHlNemNnTmpZZ0xUSXlOVkV5TWpFZ0xUWTBJREl5TVNBeU5UQlVOallnTnpJMVVUVTJJRGN6TnlBMU5TQTNNemhSTlRVZ056UTJJRFl3SURjME9Wb2lMejQ4Y0dGMGFDQnBaRDBpVFVwWUxURTFPQzFVUlZndFRpMHpSQ0lnWkQwaVRUVTJJRE0wTjFFMU5pQXpOakFnTnpBZ016WTNTRGN3TjFFM01qSWdNelU1SURjeU1pQXpORGRSTnpJeUlETXpOaUEzTURnZ016STRURE01TUNBek1qZElOekpSTlRZZ016TXlJRFUySURNME4xcE5OVFlnTVRVelVUVTJJREUyT0NBM01pQXhOek5JTnpBNFVUY3lNaUF4TmpNZ056SXlJREUxTTFFM01qSWdNVFF3SURjd055QXhNek5JTnpCUk5UWWdNVFF3SURVMklERTFNMW9pTHo0OGNHRjBhQ0JwWkQwaVRVcFlMVEUxT0MxVVJWZ3RUaTB5UlNJZ1pEMGlUVGM0SURZd1VUYzRJRGcwSURrMUlERXdNbFF4TXpnZ01USXdVVEUyTWlBeE1qQWdNVGd3SURFd05GUXhPVGtnTmpGUk1UazVJRE0ySURFNE1pQXhPRlF4TXprZ01GUTVOaUF4TjFRM09DQTJNRm9pTHo0OGNHRjBhQ0JwWkQwaVRVcFlMVEUxT0MxVVJWZ3RUaTB6T1RRaUlHUTlJazAxTVNBd1VUUTJJRFFnTkRZZ04xRTBOaUE1SURJeE5TQXpOVGRVTXpnNElEY3dPVkV6T1RFZ056RTJJRFF4TmlBM01UWlJORE01SURjeE5pQTBORFFnTnpBNVVUUTBOeUEzTURVZ05qRTJJRE0xTjFRM09EWWdOMUUzT0RZZ05DQTNPREVnTUVnMU1WcE5OVEEzSURNME5Fd3pPRFFnTlRrMlRERXpOeUE1TWt3ek9ETWdPVEZJTmpNd1VUWXpNQ0E1TXlBMU1EY2dNelEwV2lJdlBqeHdZWFJvSUdsa1BTSk5TbGd0TVRVNExWUkZXQzFKTFRGRU5EWXdJaUJrUFNKTk1UTXhJREk0T1ZFeE16RWdNekl4SURFME55QXpOVFJVTWpBeklEUXhOVlF6TURBZ05EUXlVVE0yTWlBME5ESWdNemt3SURReE5WUTBNVGtnTXpVMVVUUXhPU0F6TWpNZ05EQXlJRE13T0ZRek5qUWdNamt5VVRNMU1TQXlPVElnTXpRd0lETXdNRlF6TWpnZ016STJVVE15T0NBek5ESWdNek0zSURNMU5GUXpOVFFnTXpjeVZETTJOeUF6TnpoUk16WTRJRE0zT0NBek5qZ2dNemM1VVRNMk9DQXpPRElnTXpZeElETTRPRlF6TXpZZ016azVWREk1TnlBME1EVlJNalE1SURRd05TQXlNamNnTXpjNVZESXdOQ0F6TWpaUk1qQTBJRE13TVNBeU1qTWdNamt4VkRJM09DQXlOelJVTXpNd0lESTFPVkV6T1RZZ01qTXdJRE01TmlBeE5qTlJNemsySURFek5TQXpPRFVnTVRBM1ZETTFNaUExTVZReU9Ea2dOMVF4T1RVZ0xURXdVVEV4T0NBdE1UQWdPRFlnTVRsVU5UTWdPRGRSTlRNZ01USTJJRGMwSURFME0xUXhNVGdnTVRZd1VURXpNeUF4TmpBZ01UUTJJREUxTVZReE5qQWdNVEl3VVRFMk1DQTVOQ0F4TkRJZ056WlVNVEV4SURVNFVURXdPU0ExTnlBeE1EZ2dOVGRVTVRBM0lEVTFVVEV3T0NBMU1pQXhNVFVnTkRkVU1UUTJJRE0wVkRJd01TQXlOMUV5TXpjZ01qY2dNall6SURNNFZETXdNU0EyTmxRek1UZ2dPVGRVTXpJeklERXlNbEV6TWpNZ01UVXdJRE13TWlBeE5qUlVNalUwSURFNE1WUXhPVFVnTVRrMlZERTBPQ0F5TXpGUk1UTXhJREkxTmlBeE16RWdNamc1V2lJdlBqeHdZWFJvSUdsa1BTSk5TbGd0TVRVNExWUkZXQzFKTFRGRU5EVTNJaUJrUFNKTk1qazNJRFU1TmxFeU9UY2dOakkzSURNeE9DQTJORFJVTXpZeElEWTJNVkV6TnpnZ05qWXhJRE00T1NBMk5URlVOREF6SURZeU0xRTBNRE1nTlRrMUlETTROQ0ExTnpaVU16UXdJRFUxTjFFek1qSWdOVFUzSURNeE1DQTFOamRVTWprM0lEVTVObHBOTWpnNElETTNObEV5T0RnZ05EQTFJREkyTWlBME1EVlJNalF3SURRd05TQXlNakFnTXprelZERTROU0F6TmpKVU1UWXhJRE15TlZReE5EUWdNamt6VERFek55QXlOemxSTVRNMUlESTNPQ0F4TWpFZ01qYzRTREV3TjFFeE1ERWdNamcwSURFd01TQXlPRFpVTVRBMUlESTVPVkV4TWpZZ016UTRJREUyTkNBek9URlVNalV5SURRME1WRXlOVE1nTkRReElESTJNQ0EwTkRGVU1qY3lJRFEwTWxFeU9UWWdORFF4SURNeE5pQTBNekpSTXpReElEUXhPQ0F6TlRRZ05EQXhWRE0yTnlBek5EaFdNek15VERNeE9DQXhNek5STWpZM0lDMDJOeUF5TmpRZ0xUYzFVVEkwTmlBdE1USTFJREU1TkNBdE1UWTBWRGMxSUMweU1EUlJNalVnTFRJd05DQTNJQzB4T0ROVUxURXlJQzB4TXpkUkxURXlJQzB4TVRBZ055QXRPVEZVTlRNZ0xUY3hVVGN3SUMwM01TQTRNaUF0T0RGVU9UVWdMVEV4TWxFNU5TQXRNVFE0SURZeklDMHhOamRSTmprZ0xURTJPQ0EzTnlBdE1UWTRVVEV4TVNBdE1UWTRJREV6T1NBdE1UUXdWREU0TWlBdE56Uk1NVGt6SUMwek1sRXlNRFFnTVRFZ01qRTVJRGN5VkRJMU1TQXhPVGRVTWpjNElETXdPRlF5T0RrZ016WTFVVEk0T1NBek56SWdNamc0SURNM05sb2lMejQ4Y0dGMGFDQnBaRDBpVFVwWUxURTFPQzFVUlZndFRpMHpNQ0lnWkQwaVRUazJJRFU0TlZFeE5USWdOalkySURJME9TQTJOalpSTWprM0lEWTJOaUF6TkRVZ05qUXdWRFF5TXlBMU5EaFJORFl3SURRMk5TQTBOakFnTXpJd1VUUTJNQ0F4TmpVZ05ERTNJRGd6VVRNNU55QTBNU0F6TmpJZ01UWlVNekF4SUMweE5WUXlOVEFnTFRJeVVUSXlOQ0F0TWpJZ01UazRJQzB4TmxReE16Y2dNVFpVT0RJZ09ETlJNemtnTVRZMUlETTVJRE15TUZFek9TQTBPVFFnT1RZZ05UZzFXazB6TWpFZ05UazNVVEk1TVNBMk1qa2dNalV3SURZeU9WRXlNRGdnTmpJNUlERTNPQ0ExT1RkUk1UVXpJRFUzTVNBeE5EVWdOVEkxVkRFek55QXpNek5STVRNM0lERTNOU0F4TkRVZ01USTFWREU0TVNBME5sRXlNRGtnTVRZZ01qVXdJREUyVVRJNU1DQXhOaUF6TVRnZ05EWlJNelEzSURjMklETTFOQ0F4TXpCVU16WXlJRE16TTFFek5qSWdORGM0SURNMU5DQTFNalJVTXpJeElEVTVOMW9pTHo0OGNHRjBhQ0JwWkQwaVRVcFlMVEUxT0MxVVJWZ3RUaTB6TVNJZ1pEMGlUVEl4TXlBMU56aE1NakF3SURVM00xRXhPRFlnTlRZNElERTJNQ0ExTmpOVU1UQXlJRFUxTmtnNE0xWTJNREpJTVRBeVVURTBPU0EyTURRZ01UZzVJRFl4TjFReU5EVWdOalF4VkRJM015QTJOak5STWpjMUlEWTJOaUF5T0RVZ05qWTJVVEk1TkNBMk5qWWdNekF5SURZMk1GWXpOakZNTXpBeklEWXhVVE14TUNBMU5DQXpNVFVnTlRKVU16TTVJRFE0VkRRd01TQTBOa2cwTWpkV01FZzBNVFpSTXprMUlETWdNalUzSUROUk1USXhJRE1nTVRBd0lEQklPRGhXTkRaSU1URTBVVEV6TmlBME5pQXhOVElnTkRaVU1UYzNJRFEzVkRFNU15QTFNRlF5TURFZ05USlVNakEzSURVM1ZESXhNeUEyTVZZMU56aGFJaTgrUEhCaGRHZ2dhV1E5SWsxS1dDMHhOVGd0VkVWWUxVNHRNeklpSUdROUlrMHhNRGtnTkRJNVVUZ3lJRFF5T1NBMk5pQTBORGRVTlRBZ05Ea3hVVFV3SURVMk1pQXhNRE1nTmpFMFZESXpOU0EyTmpaUk16STJJRFkyTmlBek9EY2dOakV3VkRRME9TQTBOalZSTkRRNUlEUXlNaUEwTWprZ016Z3pWRE00TVNBek1UVlVNekF4SURJME1WRXlOalVnTWpFd0lESXdNU0F4TkRsTU1UUXlJRGt6VERJeE9DQTVNbEV6TnpVZ09USWdNemcxSURrM1VUTTVNaUE1T1NBME1Ea2dNVGcyVmpFNE9VZzBORGxXTVRnMlVUUTBPQ0F4T0RNZ05ETTJJRGsxVkRReU1TQXpWakJJTlRCV01UbFdNekZSTlRBZ016Z2dOVFlnTkRaVU9EWWdPREZSTVRFMUlERXhNeUF4TXpZZ01UTTNVVEUwTlNBeE5EY2dNVGN3SURFM05GUXlNRFFnTWpFeFZESXpNeUF5TkRSVU1qWXhJREkzT0ZReU9EUWdNekE0VkRNd05TQXpOREJVTXpJd0lETTJPVlF6TXpNZ05EQXhWRE0wTUNBME16RlVNelF6SURRMk5GRXpORE1nTlRJM0lETXdPU0ExTnpOVU1qRXlJRFl4T1ZFeE56a2dOakU1SURFMU5DQTJNREpVTVRFNUlEVTJPVlF4TURrZ05UVXdVVEV3T1NBMU5Ea2dNVEUwSURVME9WRXhNeklnTlRRNUlERTFNU0ExTXpWVU1UY3dJRFE0T1ZFeE56QWdORFkwSURFMU5DQTBORGRVTVRBNUlEUXlPVm9pTHo0OGNHRjBhQ0JwWkQwaVRVcFlMVEUxT0MxVVJWZ3RTUzB4UkRRMVFpSWdaRDBpVFRJeElESTROMUV5TWlBeU9UTWdNalFnTXpBelZETTJJRE0wTVZRMU5pQXpPRGhVT0RrZ05ESTFWREV6TlNBME5ESlJNVGN4SURRME1pQXhPVFVnTkRJMFZESXlOU0F6T1RCVU1qTXhJRE0yT1ZFeU16RWdNelkzSURJek1pQXpOamRNTWpReklETTNPRkV6TURRZ05EUXlJRE00TWlBME5ESlJORE0ySURRME1pQTBOamtnTkRFMVZEVXdNeUF6TXpaVU5EWTFJREUzT1ZRME1qY2dOVEpSTkRJM0lESTJJRFEwTkNBeU5sRTBOVEFnTWpZZ05EVXpJREkzVVRRNE1pQXpNaUExTURVZ05qVlVOVFF3SURFME5WRTFORElnTVRVeklEVTJNQ0F4TlROUk5UZ3dJREUxTXlBMU9EQWdNVFExVVRVNE1DQXhORFFnTlRjMklERXpNRkUxTmpnZ01UQXhJRFUxTkNBM00xUTFNRGdnTVRkVU5ETTVJQzB4TUZFek9USWdMVEV3SURNM01TQXhOMVF6TlRBZ056TlJNelV3SURreUlETTROaUF4T1ROVU5ESXpJRE0wTlZFME1qTWdOREEwSURNM09TQTBNRFJJTXpjMFVUSTRPQ0EwTURRZ01qSTVJRE13TTB3eU1qSWdNamt4VERFNE9TQXhOVGRSTVRVMklESTJJREUxTVNBeE5sRXhNemdnTFRFeElERXdPQ0F0TVRGUk9UVWdMVEV4SURnM0lDMDFWRGMySURkVU56UWdNVGRSTnpRZ016QWdNVEV5SURFNE1GUXhOVElnTXpRelVURTFNeUF6TkRnZ01UVXpJRE0yTmxFeE5UTWdOREExSURFeU9TQTBNRFZST1RFZ05EQTFJRFkySURNd05WRTJNQ0F5T0RVZ05qQWdNamcwVVRVNElESTNPQ0EwTVNBeU56aElNamRSTWpFZ01qZzBJREl4SURJNE4xb2lMejQ4Y0dGMGFDQnBaRDBpVFVwWUxURTFPQzFVUlZndFRpMHlRaUlnWkQwaVRUVTJJREl6TjFRMU5pQXlOVEJVTnpBZ01qY3dTRE0yT1ZZME1qQk1NemN3SURVM01GRXpPREFnTlRneklETTRPU0ExT0ROUk5EQXlJRFU0TXlBME1Ea2dOVFk0VmpJM01FZzNNRGRSTnpJeUlESTJNaUEzTWpJZ01qVXdWRGN3TnlBeU16QklOREE1VmkwMk9GRTBNREVnTFRneUlETTVNU0F0T0RKSU16ZzVTRE00TjFFek56VWdMVGd5SURNMk9TQXROamhXTWpNd1NEY3dVVFUySURJek55QTFOaUF5TlRCYUlpOCtQQzlrWldaelBqeG5JSE4wY205clpUMGlZM1Z5Y21WdWRFTnZiRzl5SWlCbWFXeHNQU0pqZFhKeVpXNTBRMjlzYjNJaUlITjBjbTlyWlMxM2FXUjBhRDBpTUNJZ2RISmhibk5tYjNKdFBTSnpZMkZzWlNneExDMHhLU0krUEdjZ1pHRjBZUzF0Yld3dGJtOWtaVDBpYldGMGFDSStQR2NnWkdGMFlTMXRiV3d0Ym05a1pUMGliVzhpUGp4MWMyVWdaR0YwWVMxalBTSXlPQ0lnZUd4cGJtczZhSEpsWmowaUkwMUtXQzB4TlRndFZFVllMVTR0TWpnaUx6NDhMMmMrUEdjZ1pHRjBZUzF0Yld3dGJtOWtaVDBpYlhOMVlpSWdkSEpoYm5ObWIzSnRQU0owY21GdWMyeGhkR1VvTXpnNUxEQXBJajQ4WnlCa1lYUmhMVzF0YkMxdWIyUmxQU0p0YVNJK1BIVnpaU0JrWVhSaExXTTlJakZFTkRZMUlpQjRiR2x1YXpwb2NtVm1QU0lqVFVwWUxURTFPQzFVUlZndFNTMHhSRFEyTlNJdlBqd3ZaejQ4WnlCa1lYUmhMVzF0YkMxdWIyUmxQU0p0YVNJZ2RISmhibk5tYjNKdFBTSjBjbUZ1YzJ4aGRHVW9OakExTEMweE5UQXBJSE5qWVd4bEtEQXVOekEzS1NJK1BIVnpaU0JrWVhSaExXTTlJakZFTkRVMklpQjRiR2x1YXpwb2NtVm1QU0lqVFVwWUxURTFPQzFVUlZndFNTMHhSRFExTmlJdlBqd3ZaejQ4TDJjK1BHY2daR0YwWVMxdGJXd3RibTlrWlQwaWJXOGlJSFJ5WVc1elptOXliVDBpZEhKaGJuTnNZWFJsS0RFeU9EZ3NNQ2tpUGp4MWMyVWdaR0YwWVMxalBTSXlReUlnZUd4cGJtczZhSEpsWmowaUkwMUtXQzB4TlRndFZFVllMVTR0TWtNaUx6NDhMMmMrUEdjZ1pHRjBZUzF0Yld3dGJtOWtaVDBpYlhOMVlpSWdkSEpoYm5ObWIzSnRQU0owY21GdWMyeGhkR1VvTVRjek1pNDJMREFwSWo0OFp5QmtZWFJoTFcxdGJDMXViMlJsUFNKdGFTSStQSFZ6WlNCa1lYUmhMV005SWpGRU5EWTJJaUI0YkdsdWF6cG9jbVZtUFNJalRVcFlMVEUxT0MxVVJWZ3RTUzB4UkRRMk5pSXZQand2Wno0OFp5QmtZWFJoTFcxdGJDMXViMlJsUFNKdGFTSWdkSEpoYm5ObWIzSnRQU0owY21GdWMyeGhkR1VvTlRJekxDMHhOVEFwSUhOallXeGxLREF1TnpBM0tTSStQSFZ6WlNCa1lYUmhMV005SWpGRU5EVTJJaUI0YkdsdWF6cG9jbVZtUFNJalRVcFlMVEUxT0MxVVJWZ3RTUzB4UkRRMU5pSXZQand2Wno0OEwyYytQR2NnWkdGMFlTMXRiV3d0Ym05a1pUMGliVzhpSUhSeVlXNXpabTl5YlQwaWRISmhibk5zWVhSbEtESTFORGt1Tml3d0tTSStQSFZ6WlNCa1lYUmhMV005SWpJNUlpQjRiR2x1YXpwb2NtVm1QU0lqVFVwWUxURTFPQzFVUlZndFRpMHlPU0l2UGp3dlp6NDhaeUJrWVhSaExXMXRiQzF1YjJSbFBTSnRieUlnZEhKaGJuTm1iM0p0UFNKMGNtRnVjMnhoZEdVb016SXhOaTR6TERBcElqNDhkWE5sSUdSaGRHRXRZejBpTTBRaUlIaHNhVzVyT21oeVpXWTlJaU5OU2xndE1UVTRMVlJGV0MxT0xUTkVJaTgrUEM5blBqeG5JR1JoZEdFdGJXMXNMVzV2WkdVOUltMXZJaUIwY21GdWMyWnZjbTA5SW5SeVlXNXpiR0YwWlNnME1qY3lMakVzTUNraVBqeDFjMlVnWkdGMFlTMWpQU0l5T0NJZ2VHeHBibXM2YUhKbFpqMGlJMDFLV0MweE5UZ3RWRVZZTFU0dE1qZ2lMejQ4TDJjK1BHY2daR0YwWVMxdGJXd3RibTlrWlQwaWJXa2lJSFJ5WVc1elptOXliVDBpZEhKaGJuTnNZWFJsS0RRMk5qRXVNU3d3S1NJK1BIVnpaU0JrWVhSaExXTTlJakZFTkRVMklpQjRiR2x1YXpwb2NtVm1QU0lqVFVwWUxURTFPQzFVUlZndFNTMHhSRFExTmlJdlBqd3ZaejQ4WnlCa1lYUmhMVzF0YkMxdWIyUmxQU0p0YnlJZ2RISmhibk5tYjNKdFBTSjBjbUZ1YzJ4aGRHVW9OVEF3Tmk0eExEQXBJajQ4ZFhObElHUmhkR0V0WXowaU1rVWlJSGhzYVc1ck9taHlaV1k5SWlOTlNsZ3RNVFU0TFZSRldDMU9MVEpGSWk4K1BDOW5QanhuSUdSaGRHRXRiVzFzTFc1dlpHVTlJbTFwSWlCMGNtRnVjMlp2Y20wOUluUnlZVzV6YkdGMFpTZzFORFV3TGpnc01Da2lQangxYzJVZ1pHRjBZUzFqUFNJek9UUWlJSGhzYVc1ck9taHlaV1k5SWlOTlNsZ3RNVFU0TFZSRldDMU9MVE01TkNJdlBqd3ZaejQ4WnlCa1lYUmhMVzF0YkMxdWIyUmxQU0p0YVNJZ2RISmhibk5tYjNKdFBTSjBjbUZ1YzJ4aGRHVW9Oakk0TXk0NExEQXBJajQ4ZFhObElHUmhkR0V0WXowaU1VUTBOakFpSUhoc2FXNXJPbWh5WldZOUlpTk5TbGd0TVRVNExWUkZXQzFKTFRGRU5EWXdJaTgrUEM5blBqeG5JR1JoZEdFdGJXMXNMVzV2WkdVOUltMXZJaUIwY21GdWMyWnZjbTA5SW5SeVlXNXpiR0YwWlNnMk56VXlMamdzTUNraVBqeDFjMlVnWkdGMFlTMWpQU0l5UXlJZ2VHeHBibXM2YUhKbFpqMGlJMDFLV0MweE5UZ3RWRVZZTFU0dE1rTWlMejQ4TDJjK1BHY2daR0YwWVMxdGJXd3RibTlrWlQwaWJXa2lJSFJ5WVc1elptOXliVDBpZEhKaGJuTnNZWFJsS0RjeE9UY3VOU3d3S1NJK1BIVnpaU0JrWVhSaExXTTlJakZFTkRVM0lpQjRiR2x1YXpwb2NtVm1QU0lqVFVwWUxURTFPQzFVUlZndFNTMHhSRFExTnlJdlBqd3ZaejQ4WnlCa1lYUmhMVzF0YkMxdWIyUmxQU0p0YnlJZ2RISmhibk5tYjNKdFBTSjBjbUZ1YzJ4aGRHVW9Oell3T1M0MUxEQXBJajQ4ZFhObElHUmhkR0V0WXowaU1rVWlJSGhzYVc1ck9taHlaV1k5SWlOTlNsZ3RNVFU0TFZSRldDMU9MVEpGSWk4K1BDOW5QanhuSUdSaGRHRXRiVzFzTFc1dlpHVTlJbTFwSWlCMGNtRnVjMlp2Y20wOUluUnlZVzV6YkdGMFpTZzRNRFUwTGpFc01Da2lQangxYzJVZ1pHRjBZUzFqUFNJek9UUWlJSGhzYVc1ck9taHlaV1k5SWlOTlNsZ3RNVFU0TFZSRldDMU9MVE01TkNJdlBqd3ZaejQ4WnlCa1lYUmhMVzF0YkMxdWIyUmxQU0p0YVNJZ2RISmhibk5tYjNKdFBTSjBjbUZ1YzJ4aGRHVW9PRGc0Tnk0eExEQXBJajQ4ZFhObElHUmhkR0V0WXowaU1VUTBOakFpSUhoc2FXNXJPbWh5WldZOUlpTk5TbGd0TVRVNExWUkZXQzFKTFRGRU5EWXdJaTgrUEM5blBqeG5JR1JoZEdFdGJXMXNMVzV2WkdVOUltMXZJaUIwY21GdWMyWnZjbTA5SW5SeVlXNXpiR0YwWlNnNU16VTJMakVzTUNraVBqeDFjMlVnWkdGMFlTMWpQU0l5T1NJZ2VHeHBibXM2YUhKbFpqMGlJMDFLV0MweE5UZ3RWRVZZTFU0dE1qa2lMejQ4TDJjK1BHY2daR0YwWVMxdGJXd3RibTlrWlQwaWJXOGlJSFJ5WVc1elptOXliVDBpZEhKaGJuTnNZWFJsS0RrM05EVXVNU3d3S1NJK1BIVnpaU0JrWVhSaExXTTlJakpESWlCNGJHbHVhenBvY21WbVBTSWpUVXBZTFRFMU9DMVVSVmd0VGkweVF5SXZQand2Wno0OFp5QmtZWFJoTFcxdGJDMXViMlJsUFNKdGFTSWdkSEpoYm5ObWIzSnRQU0owY21GdWMyeGhkR1VvTVRBeE9Ea3VPQ3d3S1NJK1BIVnpaU0JrWVhSaExXTTlJakZFTkRVMklpQjRiR2x1YXpwb2NtVm1QU0lqVFVwWUxURTFPQzFVUlZndFNTMHhSRFExTmlJdlBqd3ZaejQ4WnlCa1lYUmhMVzF0YkMxdWIyUmxQU0p0YnlJZ2RISmhibk5tYjNKdFBTSjBjbUZ1YzJ4aGRHVW9NVEExTXpRdU9Dd3dLU0krUEhWelpTQmtZWFJoTFdNOUlqSkRJaUI0YkdsdWF6cG9jbVZtUFNJalRVcFlMVEUxT0MxVVJWZ3RUaTB5UXlJdlBqd3ZaejQ4WnlCa1lYUmhMVzF0YkMxdWIyUmxQU0p0YVNJZ2RISmhibk5tYjNKdFBTSjBjbUZ1YzJ4aGRHVW9NVEE1TnprdU5Td3dLU0krUEhWelpTQmtZWFJoTFdNOUlqRkVORFUzSWlCNGJHbHVhenBvY21WbVBTSWpUVXBZTFRFMU9DMVVSVmd0U1MweFJEUTFOeUl2UGp3dlp6NDhaeUJrWVhSaExXMXRiQzF1YjJSbFBTSnRieUlnZEhKaGJuTm1iM0p0UFNKMGNtRnVjMnhoZEdVb01URTJOamt1TWl3d0tTSStQSFZ6WlNCa1lYUmhMV005SWpORUlpQjRiR2x1YXpwb2NtVm1QU0lqVFVwWUxURTFPQzFVUlZndFRpMHpSQ0l2UGp3dlp6NDhaeUJrWVhSaExXMXRiQzF1YjJSbFBTSnRiaUlnZEhKaGJuTm1iM0p0UFNKMGNtRnVjMnhoZEdVb01USTNNalVzTUNraVBqeDFjMlVnWkdGMFlTMWpQU0l6TUNJZ2VHeHBibXM2YUhKbFpqMGlJMDFLV0MweE5UZ3RWRVZZTFU0dE16QWlMejQ4TDJjK1BHY2daR0YwWVMxdGJXd3RibTlrWlQwaWJXOGlJSFJ5WVc1elptOXliVDBpZEhKaGJuTnNZWFJsS0RFek1qSTFMREFwSWo0OGRYTmxJR1JoZEdFdFl6MGlNa01pSUhoc2FXNXJPbWh5WldZOUlpTk5TbGd0TVRVNExWUkZXQzFPTFRKRElpOCtQQzluUGp4bklHUmhkR0V0Ylcxc0xXNXZaR1U5SW0xdUlpQjBjbUZ1YzJadmNtMDlJblJ5WVc1emJHRjBaU2d4TXpZMk9TNDNMREFwSWo0OGRYTmxJR1JoZEdFdFl6MGlNekVpSUhoc2FXNXJPbWh5WldZOUlpTk5TbGd0TVRVNExWUkZXQzFPTFRNeElpOCtQQzluUGp4bklHUmhkR0V0Ylcxc0xXNXZaR1U5SW0xdklpQjBjbUZ1YzJadmNtMDlJblJ5WVc1emJHRjBaU2d4TkRFMk9TNDNMREFwSWo0OGRYTmxJR1JoZEdFdFl6MGlNa01pSUhoc2FXNXJPbWh5WldZOUlpTk5TbGd0TVRVNExWUkZXQzFPTFRKRElpOCtQQzluUGp4bklHUmhkR0V0Ylcxc0xXNXZaR1U5SW0xdUlpQjBjbUZ1YzJadmNtMDlJblJ5WVc1emJHRjBaU2d4TkRZeE5DNHpMREFwSWo0OGRYTmxJR1JoZEdFdFl6MGlNeklpSUhoc2FXNXJPbWh5WldZOUlpTk5TbGd0TVRVNExWUkZXQzFPTFRNeUlpOCtQQzluUGp4bklHUmhkR0V0Ylcxc0xXNXZaR1U5SW0xdklpQjBjbUZ1YzJadmNtMDlJblJ5WVc1emJHRjBaU2d4TlRFeE5DNHpMREFwSWo0OGRYTmxJR1JoZEdFdFl6MGlNa01pSUhoc2FXNXJPbWh5WldZOUlpTk5TbGd0TVRVNExWUkZXQzFPTFRKRElpOCtQQzluUGp4bklHUmhkR0V0Ylcxc0xXNXZaR1U5SW0xdklpQjBjbUZ1YzJadmNtMDlJblJ5WVc1emJHRjBaU2d4TlRVMU9Td3dLU0krUEhWelpTQmtZWFJoTFdNOUlqSkZJaUI0YkdsdWF6cG9jbVZtUFNJalRVcFlMVEUxT0MxVVJWZ3RUaTB5UlNJdlBqd3ZaejQ4WnlCa1lYUmhMVzF0YkMxdWIyUmxQU0p0YnlJZ2RISmhibk5tYjNKdFBTSjBjbUZ1YzJ4aGRHVW9NVFl3TURNdU55d3dLU0krUEhWelpTQmtZWFJoTFdNOUlqSkZJaUI0YkdsdWF6cG9jbVZtUFNJalRVcFlMVEUxT0MxVVJWZ3RUaTB5UlNJdlBqd3ZaejQ4WnlCa1lYUmhMVzF0YkMxdWIyUmxQU0p0YnlJZ2RISmhibk5tYjNKdFBTSjBjbUZ1YzJ4aGRHVW9NVFkwTkRndU15d3dLU0krUEhWelpTQmtZWFJoTFdNOUlqSkRJaUI0YkdsdWF6cG9jbVZtUFNJalRVcFlMVEUxT0MxVVJWZ3RUaTB5UXlJdlBqd3ZaejQ4WnlCa1lYUmhMVzF0YkMxdWIyUmxQU0p0YVNJZ2RISmhibk5tYjNKdFBTSjBjbUZ1YzJ4aGRHVW9NVFk0T1RNc01Da2lQangxYzJVZ1pHRjBZUzFqUFNJeFJEUTFRaUlnZUd4cGJtczZhSEpsWmowaUkwMUtXQzB4TlRndFZFVllMVWt0TVVRME5VSWlMejQ4TDJjK1BHY2daR0YwWVMxdGJXd3RibTlrWlQwaWJXOGlJSFJ5WVc1elptOXliVDBpZEhKaGJuTnNZWFJsS0RFM056RTFMaklzTUNraVBqeDFjMlVnWkdGMFlTMWpQU0l5UWlJZ2VHeHBibXM2YUhKbFpqMGlJMDFLV0MweE5UZ3RWRVZZTFU0dE1rSWlMejQ4TDJjK1BHY2daR0YwWVMxdGJXd3RibTlrWlQwaWJXNGlJSFJ5WVc1elptOXliVDBpZEhKaGJuTnNZWFJsS0RFNE56RTFMalVzTUNraVBqeDFjMlVnWkdGMFlTMWpQU0l6TVNJZ2VHeHBibXM2YUhKbFpqMGlJMDFLV0MweE5UZ3RWRVZZTFU0dE16RWlMejQ4TDJjK1BDOW5Qand2Wno0OEwzTjJaejQ9IiwKCSJSZWFsVmlld1NpemVKc29uIiA6ICJ7XCJoZWlnaHRcIjozNTIsXCJ3aWR0aFwiOjY3Njh9Igp9Cg=="/>
    </extobj>
    <extobj name="2384804F-3998-4D57-9195-F3826E402611-2">
      <extobjdata type="2384804F-3998-4D57-9195-F3826E402611" data="ewoJIkltZ1NldHRpbmdKc29uIiA6ICJ7XCJoZWlnaHRcIjozNy40OTk5OTk5OTk5OTk5OSxcIndpZHRoXCI6OTUuNTM1NzE0Mjg1NzE0Mjh9IiwKCSJMYXRleCIgOiAiXFxEZWx0YSBzID0gXFxmcmFjezF9e24rMX0iLAoJIkxhdGV4SW1nQmFzZTY0IiA6ICJQSE4yWnlCNGJXeHVjejBpYUhSMGNEb3ZMM2QzZHk1M015NXZjbWN2TWpBd01DOXpkbWNpSUhkcFpIUm9QU0l4TWk0eU1UTmxlQ0lnYUdWcFoyaDBQU0kwTGpjM05HVjRJaUJ5YjJ4bFBTSnBiV2NpSUdadlkzVnpZV0pzWlQwaVptRnNjMlVpSUhacFpYZENiM2c5SWpBZ0xURXpORElnTlRNNU9DQXlNVEV3SWlCNGJXeHVjenA0YkdsdWF6MGlhSFIwY0RvdkwzZDNkeTUzTXk1dmNtY3ZNVGs1T1M5NGJHbHVheUlnWVhKcFlTMW9hV1JrWlc0OUluUnlkV1VpSUhOMGVXeGxQU0oyWlhKMGFXTmhiQzFoYkdsbmJqb2dMVEV1TnpNNFpYZzdJRzFoZUMxM2FXUjBhRG9nT1RnbE95SStQR1JsWm5NK1BIQmhkR2dnYVdROUlrMUtXQzAwT1MxVVJWZ3RUaTB6T1RRaUlHUTlJazAxTVNBd1VUUTJJRFFnTkRZZ04xRTBOaUE1SURJeE5TQXpOVGRVTXpnNElEY3dPVkV6T1RFZ056RTJJRFF4TmlBM01UWlJORE01SURjeE5pQTBORFFnTnpBNVVUUTBOeUEzTURVZ05qRTJJRE0xTjFRM09EWWdOMUUzT0RZZ05DQTNPREVnTUVnMU1WcE5OVEEzSURNME5Fd3pPRFFnTlRrMlRERXpOeUE1TWt3ek9ETWdPVEZJTmpNd1VUWXpNQ0E1TXlBMU1EY2dNelEwV2lJdlBqeHdZWFJvSUdsa1BTSk5TbGd0TkRrdFZFVllMVWt0TVVRME5qQWlJR1E5SWsweE16RWdNamc1VVRFek1TQXpNakVnTVRRM0lETTFORlF5TURNZ05ERTFWRE13TUNBME5ESlJNell5SURRME1pQXpPVEFnTkRFMVZEUXhPU0F6TlRWUk5ERTVJRE15TXlBME1ESWdNekE0VkRNMk5DQXlPVEpSTXpVeElESTVNaUF6TkRBZ016QXdWRE15T0NBek1qWlJNekk0SURNME1pQXpNemNnTXpVMFZETTFOQ0F6TnpKVU16WTNJRE0zT0ZFek5qZ2dNemM0SURNMk9DQXpOemxSTXpZNElETTRNaUF6TmpFZ016ZzRWRE16TmlBek9UbFVNamszSURRd05WRXlORGtnTkRBMUlESXlOeUF6TnpsVU1qQTBJRE15TmxFeU1EUWdNekF4SURJeU15QXlPVEZVTWpjNElESTNORlF6TXpBZ01qVTVVVE01TmlBeU16QWdNemsySURFMk0xRXpPVFlnTVRNMUlETTROU0F4TURkVU16VXlJRFV4VkRJNE9TQTNWREU1TlNBdE1UQlJNVEU0SUMweE1DQTROaUF4T1ZRMU15QTROMUUxTXlBeE1qWWdOelFnTVRRelZERXhPQ0F4TmpCUk1UTXpJREUyTUNBeE5EWWdNVFV4VkRFMk1DQXhNakJSTVRZd0lEazBJREUwTWlBM05sUXhNVEVnTlRoUk1UQTVJRFUzSURFd09DQTFOMVF4TURjZ05UVlJNVEE0SURVeUlERXhOU0EwTjFReE5EWWdNelJVTWpBeElESTNVVEl6TnlBeU55QXlOak1nTXpoVU16QXhJRFkyVkRNeE9DQTVOMVF6TWpNZ01USXlVVE15TXlBeE5UQWdNekF5SURFMk5GUXlOVFFnTVRneFZERTVOU0F4T1RaVU1UUTRJREl6TVZFeE16RWdNalUySURFek1TQXlPRGxhSWk4K1BIQmhkR2dnYVdROUlrMUtXQzAwT1MxVVJWZ3RUaTB6UkNJZ1pEMGlUVFUySURNME4xRTFOaUF6TmpBZ056QWdNelkzU0Rjd04xRTNNaklnTXpVNUlEY3lNaUF6TkRkUk56SXlJRE16TmlBM01EZ2dNekk0VERNNU1DQXpNamRJTnpKUk5UWWdNek15SURVMklETTBOMXBOTlRZZ01UVXpVVFUySURFMk9DQTNNaUF4TnpOSU56QTRVVGN5TWlBeE5qTWdOekl5SURFMU0xRTNNaklnTVRRd0lEY3dOeUF4TXpOSU56QlJOVFlnTVRRd0lEVTJJREUxTTFvaUx6NDhjR0YwYUNCcFpEMGlUVXBZTFRRNUxWUkZXQzFPTFRNeElpQmtQU0pOTWpFeklEVTNPRXd5TURBZ05UY3pVVEU0TmlBMU5qZ2dNVFl3SURVMk0xUXhNRElnTlRVMlNEZ3pWall3TWtneE1ESlJNVFE1SURZd05DQXhPRGtnTmpFM1ZESTBOU0EyTkRGVU1qY3pJRFkyTTFFeU56VWdOalkySURJNE5TQTJOalpSTWprMElEWTJOaUF6TURJZ05qWXdWak0yTVV3ek1ETWdOakZSTXpFd0lEVTBJRE14TlNBMU1sUXpNemtnTkRoVU5EQXhJRFEyU0RReU4xWXdTRFF4TmxFek9UVWdNeUF5TlRjZ00xRXhNakVnTXlBeE1EQWdNRWc0T0ZZME5rZ3hNVFJSTVRNMklEUTJJREUxTWlBME5sUXhOemNnTkRkVU1Ua3pJRFV3VkRJd01TQTFNbFF5TURjZ05UZFVNakV6SURZeFZqVTNPRm9pTHo0OGNHRjBhQ0JwWkQwaVRVcFlMVFE1TFZSRldDMUpMVEZFTkRWQ0lpQmtQU0pOTWpFZ01qZzNVVEl5SURJNU15QXlOQ0F6TUROVU16WWdNelF4VkRVMklETTRPRlE0T1NBME1qVlVNVE0xSURRME1sRXhOekVnTkRReUlERTVOU0EwTWpSVU1qSTFJRE01TUZReU16RWdNelk1VVRJek1TQXpOamNnTWpNeUlETTJOMHd5TkRNZ016YzRVVE13TkNBME5ESWdNemd5SURRME1sRTBNellnTkRReUlEUTJPU0EwTVRWVU5UQXpJRE16TmxRME5qVWdNVGM1VkRReU55QTFNbEUwTWpjZ01qWWdORFEwSURJMlVUUTFNQ0F5TmlBME5UTWdNamRSTkRneUlETXlJRFV3TlNBMk5WUTFOREFnTVRRMVVUVTBNaUF4TlRNZ05UWXdJREUxTTFFMU9EQWdNVFV6SURVNE1DQXhORFZSTlRnd0lERTBOQ0ExTnpZZ01UTXdVVFUyT0NBeE1ERWdOVFUwSURjelZEVXdPQ0F4TjFRME16a2dMVEV3VVRNNU1pQXRNVEFnTXpjeElERTNWRE0xTUNBM00xRXpOVEFnT1RJZ016ZzJJREU1TTFRME1qTWdNelExVVRReU15QTBNRFFnTXpjNUlEUXdORWd6TnpSUk1qZzRJRFF3TkNBeU1qa2dNekF6VERJeU1pQXlPVEZNTVRnNUlERTFOMUV4TlRZZ01qWWdNVFV4SURFMlVURXpPQ0F0TVRFZ01UQTRJQzB4TVZFNU5TQXRNVEVnT0RjZ0xUVlVOellnTjFRM05DQXhOMUUzTkNBek1DQXhNVElnTVRnd1ZERTFNaUF6TkROUk1UVXpJRE0wT0NBeE5UTWdNelkyVVRFMU15QTBNRFVnTVRJNUlEUXdOVkU1TVNBME1EVWdOallnTXpBMVVUWXdJREk0TlNBMk1DQXlPRFJSTlRnZ01qYzRJRFF4SURJM09FZ3lOMUV5TVNBeU9EUWdNakVnTWpnM1dpSXZQanh3WVhSb0lHbGtQU0pOU2xndE5Ea3RWRVZZTFU0dE1rSWlJR1E5SWswMU5pQXlNemRVTlRZZ01qVXdWRGN3SURJM01FZ3pOamxXTkRJd1RETTNNQ0ExTnpCUk16Z3dJRFU0TXlBek9Ea2dOVGd6VVRRd01pQTFPRE1nTkRBNUlEVTJPRll5TnpCSU56QTNVVGN5TWlBeU5qSWdOekl5SURJMU1GUTNNRGNnTWpNd1NEUXdPVll0TmpoUk5EQXhJQzA0TWlBek9URWdMVGd5U0RNNE9VZ3pPRGRSTXpjMUlDMDRNaUF6TmprZ0xUWTRWakl6TUVnM01GRTFOaUF5TXpjZ05UWWdNalV3V2lJdlBqd3ZaR1ZtY3o0OFp5QnpkSEp2YTJVOUltTjFjbkpsYm5SRGIyeHZjaUlnWm1sc2JEMGlZM1Z5Y21WdWRFTnZiRzl5SWlCemRISnZhMlV0ZDJsa2RHZzlJakFpSUhSeVlXNXpabTl5YlQwaWMyTmhiR1VvTVN3dE1Ta2lQanhuSUdSaGRHRXRiVzFzTFc1dlpHVTlJbTFoZEdnaVBqeG5JR1JoZEdFdGJXMXNMVzV2WkdVOUltMXBJajQ4ZFhObElHUmhkR0V0WXowaU16azBJaUI0YkdsdWF6cG9jbVZtUFNJalRVcFlMVFE1TFZSRldDMU9MVE01TkNJdlBqd3ZaejQ4WnlCa1lYUmhMVzF0YkMxdWIyUmxQU0p0YVNJZ2RISmhibk5tYjNKdFBTSjBjbUZ1YzJ4aGRHVW9PRE16TERBcElqNDhkWE5sSUdSaGRHRXRZejBpTVVRME5qQWlJSGhzYVc1ck9taHlaV1k5SWlOTlNsZ3RORGt0VkVWWUxVa3RNVVEwTmpBaUx6NDhMMmMrUEdjZ1pHRjBZUzF0Yld3dGJtOWtaVDBpYlc4aUlIUnlZVzV6Wm05eWJUMGlkSEpoYm5Oc1lYUmxLREUxTnprdU9Dd3dLU0krUEhWelpTQmtZWFJoTFdNOUlqTkVJaUI0YkdsdWF6cG9jbVZtUFNJalRVcFlMVFE1TFZSRldDMU9MVE5FSWk4K1BDOW5QanhuSUdSaGRHRXRiVzFzTFc1dlpHVTlJbTFtY21GaklpQjBjbUZ1YzJadmNtMDlJblJ5WVc1emJHRjBaU2d5TmpNMUxqWXNNQ2tpUGp4bklHUmhkR0V0Ylcxc0xXNXZaR1U5SW0xdUlpQjBjbUZ1YzJadmNtMDlJblJ5WVc1emJHRjBaU2d4TVRNeExqSXNOamMyS1NJK1BIVnpaU0JrWVhSaExXTTlJak14SWlCNGJHbHVhenBvY21WbVBTSWpUVXBZTFRRNUxWUkZXQzFPTFRNeElpOCtQQzluUGp4bklHUmhkR0V0Ylcxc0xXNXZaR1U5SW0xeWIzY2lJSFJ5WVc1elptOXliVDBpZEhKaGJuTnNZWFJsS0RJeU1Dd3ROamcyS1NJK1BHY2daR0YwWVMxdGJXd3RibTlrWlQwaWJXa2lQangxYzJVZ1pHRjBZUzFqUFNJeFJEUTFRaUlnZUd4cGJtczZhSEpsWmowaUkwMUtXQzAwT1MxVVJWZ3RTUzB4UkRRMVFpSXZQand2Wno0OFp5QmtZWFJoTFcxdGJDMXViMlJsUFNKdGJ5SWdkSEpoYm5ObWIzSnRQU0owY21GdWMyeGhkR1VvT0RJeUxqSXNNQ2tpUGp4MWMyVWdaR0YwWVMxalBTSXlRaUlnZUd4cGJtczZhSEpsWmowaUkwMUtXQzAwT1MxVVJWZ3RUaTB5UWlJdlBqd3ZaejQ4WnlCa1lYUmhMVzF0YkMxdWIyUmxQU0p0YmlJZ2RISmhibk5tYjNKdFBTSjBjbUZ1YzJ4aGRHVW9NVGd5TWk0MExEQXBJajQ4ZFhObElHUmhkR0V0WXowaU16RWlJSGhzYVc1ck9taHlaV1k5SWlOTlNsZ3RORGt0VkVWWUxVNHRNekVpTHo0OEwyYytQQzluUGp4eVpXTjBJSGRwWkhSb1BTSXlOVEl5TGpRaUlHaGxhV2RvZEQwaU5qQWlJSGc5SWpFeU1DSWdlVDBpTWpJd0lpOCtQQzluUGp3dlp6NDhMMmMrUEM5emRtYysiLAoJIlJlYWxWaWV3U2l6ZUpzb24iIDogIntcImhlaWdodFwiOjc0NyxcIndpZHRoXCI6MTkxMX0iCn0K"/>
    </extobj>
    <extobj name="2384804F-3998-4D57-9195-F3826E402611-3">
      <extobjdata type="2384804F-3998-4D57-9195-F3826E402611" data="ewoJIkltZ1NldHRpbmdKc29uIiA6ICJ7XCJoZWlnaHRcIjoxNi4wNzE0Mjg1NzE0Mjg1NyxcIndpZHRoXCI6MTk0LjY0Mjg1NzE0Mjg1NzF9IiwKCSJMYXRleCIgOiAidF9rID0gayAuIFxcRGVsdGEgdCwgayA9IDAsIDEsIDIsIC4uLiwiLAoJIkxhdGV4SW1nQmFzZTY0IiA6ICJQSE4yWnlCNGJXeHVjejBpYUhSMGNEb3ZMM2QzZHk1M015NXZjbWN2TWpBd01DOXpkbWNpSUhkcFpIUm9QU0l5TlM0d01ESmxlQ0lnYUdWcFoyaDBQU0l5TGpBMU9XVjRJaUJ5YjJ4bFBTSnBiV2NpSUdadlkzVnpZV0pzWlQwaVptRnNjMlVpSUhacFpYZENiM2c5SWpBZ0xUY3hOaUF4TVRBMU1DNDRJRGt4TUNJZ2VHMXNibk02ZUd4cGJtczlJbWgwZEhBNkx5OTNkM2N1ZHpNdWIzSm5MekU1T1RrdmVHeHBibXNpSUdGeWFXRXRhR2xrWkdWdVBTSjBjblZsSWlCemRIbHNaVDBpZG1WeWRHbGpZV3d0WVd4cFoyNDZJQzB3TGpRek9XVjRPeUJ0WVhndGQybGtkR2c2SURrNEpUc2lQanhrWldaelBqeHdZWFJvSUdsa1BTSk5TbGd0TkRZdFZFVllMVWt0TVVRME5qRWlJR1E5SWsweU5pQXpPRFZSTVRrZ016a3lJREU1SURNNU5WRXhPU0F6T1RrZ01qSWdOREV4VkRJM0lEUXlOVkV5T1NBME16QWdNellnTkRNd1ZEZzNJRFF6TVVneE5EQk1NVFU1SURVeE1WRXhOaklnTlRJeUlERTJOaUExTkRCVU1UY3pJRFUyTmxReE56a2dOVGcyVkRFNE55QTJNRE5VTVRrM0lEWXhOVlF5TVRFZ05qSTBWREl5T1NBMk1qWlJNalEzSURZeU5TQXlOVFFnTmpFMVZESTJNU0ExT1RaUk1qWXhJRFU0T1NBeU5USWdOVFE1VkRJek1pQTBOekJNTWpJeUlEUXpNMUV5TWpJZ05ETXhJREkzTWlBME16RklNekl6VVRNek1DQTBNalFnTXpNd0lEUXlNRkV6TXpBZ016azRJRE14TnlBek9EVklNakV3VERFM05DQXlOREJSTVRNMUlEZ3dJREV6TlNBMk9GRXhNelVnTWpZZ01UWXlJREkyVVRFNU55QXlOaUF5TXpBZ05qQlVNamd6SURFME5GRXlPRFVnTVRVd0lESTRPQ0F4TlRGVU16QXpJREUxTTBnek1EZFJNekl5SURFMU15QXpNaklnTVRRMVVUTXlNaUF4TkRJZ016RTVJREV6TTFFek1UUWdNVEUzSURNd01TQTVOVlF5TmpjZ05EaFVNakUySURaVU1UVTFJQzB4TVZFeE1qVWdMVEV4SURrNElEUlVOVGtnTlRaUk5UY2dOalFnTlRjZ09ETldNVEF4VERreUlESTBNVkV4TWpjZ016Z3lJREV5T0NBek9ETlJNVEk0SURNNE5TQTNOeUF6T0RWSU1qWmFJaTgrUEhCaGRHZ2dhV1E5SWsxS1dDMDBOaTFVUlZndFNTMHhSRFExT0NJZ1pEMGlUVEV5TVNBMk5EZFJNVEl4SURZMU55QXhNalVnTmpjd1ZERXpOeUEyT0ROUk1UTTRJRFk0TXlBeU1Ea2dOamc0VkRJNE1pQTJPVFJSTWprMElEWTVOQ0F5T1RRZ05qZzJVVEk1TkNBMk56a2dNalEwSURRM04xRXhPVFFnTWpjNUlERTVOQ0F5TnpKUk1qRXpJREk0TWlBeU1qTWdNamt4VVRJME55QXpNRGtnTWpreUlETTFORlF6TmpJZ05ERTFVVFF3TWlBME5ESWdORE00SURRME1sRTBOamdnTkRReUlEUTROU0EwTWpOVU5UQXpJRE0yT1ZFMU1ETWdNelEwSURRNU5pQXpNamRVTkRjM0lETXdNbFEwTlRZZ01qa3hWRFF6T0NBeU9EaFJOREU0SURJNE9DQTBNRFlnTWprNVZETTVOQ0F6TWpoUk16azBJRE0xTXlBME1UQWdNelk1VkRRME1pQXpPVEJNTkRVNElETTVNMUUwTkRZZ05EQTFJRFF6TkNBME1EVklORE13VVRNNU9DQTBNRElnTXpZM0lETTRNRlF5T1RRZ016RTJWREl5T0NBeU5UVlJNak13SURJMU5DQXlORE1nTWpVeVZESTJOeUF5TkRaVU1qa3pJREl6T0ZRek1qQWdNakkwVkRNME1pQXlNRFpVTXpVNUlERTRNRlF6TmpVZ01UUTNVVE0yTlNBeE16QWdNell3SURFd05sUXpOVFFnTmpaUk16VTBJREkySURNNE1TQXlObEUwTWprZ01qWWdORFU1SURFME5WRTBOakVnTVRVeklEUTNPU0F4TlROSU5EZ3pVVFE1T1NBeE5UTWdORGs1SURFME5GRTBPVGtnTVRNNUlEUTVOaUF4TXpCUk5EVTFJQzB4TVNBek56Z2dMVEV4VVRNek15QXRNVEVnTXpBMUlERTFWREkzTnlBNU1GRXlOemNnTVRBNElESTRNQ0F4TWpGVU1qZ3pJREUwTlZFeU9ETWdNVFkzSURJMk9TQXhPRE5VTWpNMElESXdObFF5TURBZ01qRTNWREU0TWlBeU1qQklNVGd3VVRFMk9DQXhOemdnTVRVNUlERXpPVlF4TkRVZ09ERlVNVE0ySURRMFZERXlPU0F5TUZReE1qSWdOMVF4TVRFZ0xUSlJPVGdnTFRFeElEZ3pJQzB4TVZFMk5pQXRNVEVnTlRjZ0xURlVORGdnTVRaUk5EZ2dNallnT0RVZ01UYzJWREUxT0NBME56Rk1NVGsxSURZeE5sRXhPVFlnTmpJNUlERTRPQ0EyTXpKVU1UUTVJRFl6TjBneE5EUlJNVE0wSURZek55QXhNekVnTmpNM1ZERXlOQ0EyTkRCVU1USXhJRFkwTjFvaUx6NDhjR0YwYUNCcFpEMGlUVXBZTFRRMk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5EWXRWRVZZTFU0dE1rVWlJR1E5SWswM09DQTJNRkUzT0NBNE5DQTVOU0F4TURKVU1UTTRJREV5TUZFeE5qSWdNVEl3SURFNE1DQXhNRFJVTVRrNUlEWXhVVEU1T1NBek5pQXhPRElnTVRoVU1UTTVJREJVT1RZZ01UZFVOemdnTmpCYUlpOCtQSEJoZEdnZ2FXUTlJazFLV0MwME5pMVVSVmd0VGkwek9UUWlJR1E5SWswMU1TQXdVVFEySURRZ05EWWdOMUUwTmlBNUlESXhOU0F6TlRkVU16ZzRJRGN3T1ZFek9URWdOekUySURReE5pQTNNVFpSTkRNNUlEY3hOaUEwTkRRZ056QTVVVFEwTnlBM01EVWdOakUySURNMU4xUTNPRFlnTjFFM09EWWdOQ0EzT0RFZ01FZzFNVnBOTlRBM0lETTBORXd6T0RRZ05UazJUREV6TnlBNU1rd3pPRE1nT1RGSU5qTXdVVFl6TUNBNU15QTFNRGNnTXpRMFdpSXZQanh3WVhSb0lHbGtQU0pOU2xndE5EWXRWRVZZTFU0dE1rTWlJR1E5SWswM09DQXpOVlEzT0NBMk1GUTVOQ0F4TUROVU1UTTNJREV5TVZFeE5qVWdNVEl4SURFNE55QTVObFF5TVRBZ09GRXlNVEFnTFRJM0lESXdNU0F0TmpCVU1UZ3dJQzB4TVRkVU1UVTBJQzB4TlRoVU1UTXdJQzB4T0RWVU1URTNJQzB4T1RSUk1URXpJQzB4T1RRZ01UQTBJQzB4T0RWVU9UVWdMVEUzTWxFNU5TQXRNVFk0SURFd05pQXRNVFUyVkRFek1TQXRNVEkyVkRFMU55QXROelpVTVRjeklDMHpWamxNTVRjeUlEaFJNVGN3SURjZ01UWTNJRFpVTVRZeElETlVNVFV5SURGVU1UUXdJREJSTVRFeklEQWdPVFlnTVRkYUlpOCtQSEJoZEdnZ2FXUTlJazFLV0MwME5pMVVSVmd0VGkwek1DSWdaRDBpVFRrMklEVTROVkV4TlRJZ05qWTJJREkwT1NBMk5qWlJNamszSURZMk5pQXpORFVnTmpRd1ZEUXlNeUExTkRoUk5EWXdJRFEyTlNBME5qQWdNekl3VVRRMk1DQXhOalVnTkRFM0lEZ3pVVE01TnlBME1TQXpOaklnTVRaVU16QXhJQzB4TlZReU5UQWdMVEl5VVRJeU5DQXRNaklnTVRrNElDMHhObFF4TXpjZ01UWlVPRElnT0ROUk16a2dNVFkxSURNNUlETXlNRkV6T1NBME9UUWdPVFlnTlRnMVdrMHpNakVnTlRrM1VUSTVNU0EyTWprZ01qVXdJRFl5T1ZFeU1EZ2dOakk1SURFM09DQTFPVGRSTVRVeklEVTNNU0F4TkRVZ05USTFWREV6TnlBek16TlJNVE0zSURFM05TQXhORFVnTVRJMVZERTRNU0EwTmxFeU1Ea2dNVFlnTWpVd0lERTJVVEk1TUNBeE5pQXpNVGdnTkRaUk16UTNJRGMySURNMU5DQXhNekJVTXpZeUlETXpNMUV6TmpJZ05EYzRJRE0xTkNBMU1qUlVNekl4SURVNU4xb2lMejQ4Y0dGMGFDQnBaRDBpVFVwWUxUUTJMVlJGV0MxT0xUTXhJaUJrUFNKTk1qRXpJRFUzT0V3eU1EQWdOVGN6VVRFNE5pQTFOamdnTVRZd0lEVTJNMVF4TURJZ05UVTJTRGd6VmpZd01rZ3hNREpSTVRRNUlEWXdOQ0F4T0RrZ05qRTNWREkwTlNBMk5ERlVNamN6SURZMk0xRXlOelVnTmpZMklESTROU0EyTmpaUk1qazBJRFkyTmlBek1ESWdOall3VmpNMk1Vd3pNRE1nTmpGUk16RXdJRFUwSURNeE5TQTFNbFF6TXprZ05EaFVOREF4SURRMlNEUXlOMVl3U0RReE5sRXpPVFVnTXlBeU5UY2dNMUV4TWpFZ015QXhNREFnTUVnNE9GWTBOa2d4TVRSUk1UTTJJRFEySURFMU1pQTBObFF4TnpjZ05EZFVNVGt6SURVd1ZESXdNU0ExTWxReU1EY2dOVGRVTWpFeklEWXhWalUzT0ZvaUx6NDhjR0YwYUNCcFpEMGlUVXBZTFRRMkxWUkZXQzFPTFRNeUlpQmtQU0pOTVRBNUlEUXlPVkU0TWlBME1qa2dOallnTkRRM1ZEVXdJRFE1TVZFMU1DQTFOaklnTVRBeklEWXhORlF5TXpVZ05qWTJVVE15TmlBMk5qWWdNemczSURZeE1GUTBORGtnTkRZMVVUUTBPU0EwTWpJZ05ESTVJRE00TTFRek9ERWdNekUxVkRNd01TQXlOREZSTWpZMUlESXhNQ0F5TURFZ01UUTVUREUwTWlBNU0wd3lNVGdnT1RKUk16YzFJRGt5SURNNE5TQTVOMUV6T1RJZ09Ua2dOREE1SURFNE5sWXhPRGxJTkRRNVZqRTRObEUwTkRnZ01UZ3pJRFF6TmlBNU5WUTBNakVnTTFZd1NEVXdWakU1VmpNeFVUVXdJRE00SURVMklEUTJWRGcySURneFVURXhOU0F4TVRNZ01UTTJJREV6TjFFeE5EVWdNVFEzSURFM01DQXhOelJVTWpBMElESXhNVlF5TXpNZ01qUTBWREkyTVNBeU56aFVNamcwSURNd09GUXpNRFVnTXpRd1ZETXlNQ0F6TmpsVU16TXpJRFF3TVZRek5EQWdORE14VkRNME15QTBOalJSTXpReklEVXlOeUF6TURrZ05UY3pWREl4TWlBMk1UbFJNVGM1SURZeE9TQXhOVFFnTmpBeVZERXhPU0ExTmpsVU1UQTVJRFUxTUZFeE1Ea2dOVFE1SURFeE5DQTFORGxSTVRNeUlEVTBPU0F4TlRFZ05UTTFWREUzTUNBME9EbFJNVGN3SURRMk5DQXhOVFFnTkRRM1ZERXdPU0EwTWpsYUlpOCtQQzlrWldaelBqeG5JSE4wY205clpUMGlZM1Z5Y21WdWRFTnZiRzl5SWlCbWFXeHNQU0pqZFhKeVpXNTBRMjlzYjNJaUlITjBjbTlyWlMxM2FXUjBhRDBpTUNJZ2RISmhibk5tYjNKdFBTSnpZMkZzWlNneExDMHhLU0krUEdjZ1pHRjBZUzF0Yld3dGJtOWtaVDBpYldGMGFDSStQR2NnWkdGMFlTMXRiV3d0Ym05a1pUMGliWE4xWWlJK1BHY2daR0YwWVMxdGJXd3RibTlrWlQwaWJXa2lQangxYzJVZ1pHRjBZUzFqUFNJeFJEUTJNU0lnZUd4cGJtczZhSEpsWmowaUkwMUtXQzAwTmkxVVJWZ3RTUzB4UkRRMk1TSXZQand2Wno0OFp5QmtZWFJoTFcxdGJDMXViMlJsUFNKdGFTSWdkSEpoYm5ObWIzSnRQU0owY21GdWMyeGhkR1VvTXprMExDMHhOVEFwSUhOallXeGxLREF1TnpBM0tTSStQSFZ6WlNCa1lYUmhMV005SWpGRU5EVTRJaUI0YkdsdWF6cG9jbVZtUFNJalRVcFlMVFEyTFZSRldDMUpMVEZFTkRVNElpOCtQQzluUGp3dlp6NDhaeUJrWVhSaExXMXRiQzF1YjJSbFBTSnRieUlnZEhKaGJuTm1iM0p0UFNKMGNtRnVjMnhoZEdVb01UQTVNQzR5TERBcElqNDhkWE5sSUdSaGRHRXRZejBpTTBRaUlIaHNhVzVyT21oeVpXWTlJaU5OU2xndE5EWXRWRVZZTFU0dE0wUWlMejQ4TDJjK1BHY2daR0YwWVMxdGJXd3RibTlrWlQwaWJXa2lJSFJ5WVc1elptOXliVDBpZEhKaGJuTnNZWFJsS0RJeE5EWXNNQ2tpUGp4MWMyVWdaR0YwWVMxalBTSXhSRFExT0NJZ2VHeHBibXM2YUhKbFpqMGlJMDFLV0MwME5pMVVSVmd0U1MweFJEUTFPQ0l2UGp3dlp6NDhaeUJrWVhSaExXMXRiQzF1YjJSbFBTSnRieUlnZEhKaGJuTm1iM0p0UFNKMGNtRnVjMnhoZEdVb01qWTJOeXd3S1NJK1BIVnpaU0JrWVhSaExXTTlJakpGSWlCNGJHbHVhenBvY21WbVBTSWpUVXBZTFRRMkxWUkZXQzFPTFRKRklpOCtQQzluUGp4bklHUmhkR0V0Ylcxc0xXNXZaR1U5SW0xcElpQjBjbUZ1YzJadmNtMDlJblJ5WVc1emJHRjBaU2d6TVRFeExqWXNNQ2tpUGp4MWMyVWdaR0YwWVMxalBTSXpPVFFpSUhoc2FXNXJPbWh5WldZOUlpTk5TbGd0TkRZdFZFVllMVTR0TXprMElpOCtQQzluUGp4bklHUmhkR0V0Ylcxc0xXNXZaR1U5SW0xcElpQjBjbUZ1YzJadmNtMDlJblJ5WVc1emJHRjBaU2d6T1RRMExqWXNNQ2tpUGp4MWMyVWdaR0YwWVMxalBTSXhSRFEyTVNJZ2VHeHBibXM2YUhKbFpqMGlJMDFLV0MwME5pMVVSVmd0U1MweFJEUTJNU0l2UGp3dlp6NDhaeUJrWVhSaExXMXRiQzF1YjJSbFBTSnRieUlnZEhKaGJuTm1iM0p0UFNKMGNtRnVjMnhoZEdVb05ETXdOUzQyTERBcElqNDhkWE5sSUdSaGRHRXRZejBpTWtNaUlIaHNhVzVyT21oeVpXWTlJaU5OU2xndE5EWXRWRVZZTFU0dE1rTWlMejQ4TDJjK1BHY2daR0YwWVMxdGJXd3RibTlrWlQwaWJXa2lJSFJ5WVc1elptOXliVDBpZEhKaGJuTnNZWFJsS0RRM05UQXVNeXd3S1NJK1BIVnpaU0JrWVhSaExXTTlJakZFTkRVNElpQjRiR2x1YXpwb2NtVm1QU0lqVFVwWUxUUTJMVlJGV0MxSkxURkVORFU0SWk4K1BDOW5QanhuSUdSaGRHRXRiVzFzTFc1dlpHVTlJbTF2SWlCMGNtRnVjMlp2Y20wOUluUnlZVzV6YkdGMFpTZzFOVFE1TGpFc01Da2lQangxYzJVZ1pHRjBZUzFqUFNJelJDSWdlR3hwYm1zNmFISmxaajBpSTAxS1dDMDBOaTFVUlZndFRpMHpSQ0l2UGp3dlp6NDhaeUJrWVhSaExXMXRiQzF1YjJSbFBTSnRiaUlnZEhKaGJuTm1iM0p0UFNKMGNtRnVjMnhoZEdVb05qWXdOQzQ0TERBcElqNDhkWE5sSUdSaGRHRXRZejBpTXpBaUlIaHNhVzVyT21oeVpXWTlJaU5OU2xndE5EWXRWRVZZTFU0dE16QWlMejQ4TDJjK1BHY2daR0YwWVMxdGJXd3RibTlrWlQwaWJXOGlJSFJ5WVc1elptOXliVDBpZEhKaGJuTnNZWFJsS0RjeE1EUXVPQ3d3S1NJK1BIVnpaU0JrWVhSaExXTTlJakpESWlCNGJHbHVhenBvY21WbVBTSWpUVXBZTFRRMkxWUkZXQzFPTFRKRElpOCtQQzluUGp4bklHUmhkR0V0Ylcxc0xXNXZaR1U5SW0xdUlpQjBjbUZ1YzJadmNtMDlJblJ5WVc1emJHRjBaU2czTlRRNUxqVXNNQ2tpUGp4MWMyVWdaR0YwWVMxalBTSXpNU0lnZUd4cGJtczZhSEpsWmowaUkwMUtXQzAwTmkxVVJWZ3RUaTB6TVNJdlBqd3ZaejQ4WnlCa1lYUmhMVzF0YkMxdWIyUmxQU0p0YnlJZ2RISmhibk5tYjNKdFBTSjBjbUZ1YzJ4aGRHVW9PREEwT1M0MUxEQXBJajQ4ZFhObElHUmhkR0V0WXowaU1rTWlJSGhzYVc1ck9taHlaV1k5SWlOTlNsZ3RORFl0VkVWWUxVNHRNa01pTHo0OEwyYytQR2NnWkdGMFlTMXRiV3d0Ym05a1pUMGliVzRpSUhSeVlXNXpabTl5YlQwaWRISmhibk5zWVhSbEtEZzBPVFF1TWl3d0tTSStQSFZ6WlNCa1lYUmhMV005SWpNeUlpQjRiR2x1YXpwb2NtVm1QU0lqVFVwWUxUUTJMVlJGV0MxT0xUTXlJaTgrUEM5blBqeG5JR1JoZEdFdGJXMXNMVzV2WkdVOUltMXZJaUIwY21GdWMyWnZjbTA5SW5SeVlXNXpiR0YwWlNnNE9UazBMaklzTUNraVBqeDFjMlVnWkdGMFlTMWpQU0l5UXlJZ2VHeHBibXM2YUhKbFpqMGlJMDFLV0MwME5pMVVSVmd0VGkweVF5SXZQand2Wno0OFp5QmtZWFJoTFcxdGJDMXViMlJsUFNKdGJ5SWdkSEpoYm5ObWIzSnRQU0owY21GdWMyeGhkR1VvT1RRek9DNDRMREFwSWo0OGRYTmxJR1JoZEdFdFl6MGlNa1VpSUhoc2FXNXJPbWh5WldZOUlpTk5TbGd0TkRZdFZFVllMVTR0TWtVaUx6NDhMMmMrUEdjZ1pHRjBZUzF0Yld3dGJtOWtaVDBpYlc4aUlIUnlZVzV6Wm05eWJUMGlkSEpoYm5Oc1lYUmxLRGs0T0RNdU5Td3dLU0krUEhWelpTQmtZWFJoTFdNOUlqSkZJaUI0YkdsdWF6cG9jbVZtUFNJalRVcFlMVFEyTFZSRldDMU9MVEpGSWk4K1BDOW5QanhuSUdSaGRHRXRiVzFzTFc1dlpHVTlJbTF2SWlCMGNtRnVjMlp2Y20wOUluUnlZVzV6YkdGMFpTZ3hNRE15T0M0eUxEQXBJajQ4ZFhObElHUmhkR0V0WXowaU1rVWlJSGhzYVc1ck9taHlaV1k5SWlOTlNsZ3RORFl0VkVWWUxVNHRNa1VpTHo0OEwyYytQR2NnWkdGMFlTMXRiV3d0Ym05a1pUMGliVzhpSUhSeVlXNXpabTl5YlQwaWRISmhibk5zWVhSbEtERXdOemN5TGpnc01Da2lQangxYzJVZ1pHRjBZUzFqUFNJeVF5SWdlR3hwYm1zNmFISmxaajBpSTAxS1dDMDBOaTFVUlZndFRpMHlReUl2UGp3dlp6NDhMMmMrUEM5blBqd3ZjM1puUGc9PSIsCgkiUmVhbFZpZXdTaXplSnNvbiIgOiAie1wiaGVpZ2h0XCI6MzIxLFwid2lkdGhcIjozODkzfSIKfQo="/>
    </extobj>
    <extobj name="2384804F-3998-4D57-9195-F3826E402611-4">
      <extobjdata type="2384804F-3998-4D57-9195-F3826E402611" data="ewoJIkltZ1NldHRpbmdKc29uIiA6ICJ7XCJoZWlnaHRcIjozOS4yODU3MTQyODU3MTQyODUsXCJ3aWR0aFwiOjk2LjQyODU3MTQyODU3MTQyfSIsCgkiTGF0ZXgiIDogIlxcRGVsdGEgdCBcXGxlcSBcXGZyYWN7KFxcRGVsdGEgcyleMn17MmN9IiwKCSJMYXRleEltZ0Jhc2U2NCIgOiAiUEhOMlp5QjRiV3h1Y3owaWFIUjBjRG92TDNkM2R5NTNNeTV2Y21jdk1qQXdNQzl6ZG1jaUlIZHBaSFJvUFNJeE1pNDBNRGRsZUNJZ2FHVnBaMmgwUFNJMUxqQTNaWGdpSUhKdmJHVTlJbWx0WnlJZ1ptOWpkWE5oWW14bFBTSm1ZV3h6WlNJZ2RtbGxkMEp2ZUQwaU1DQXRNVFUwTXk0NUlEVTBPRFF1TVNBeU1qUXdMamtpSUhodGJHNXpPbmhzYVc1clBTSm9kSFJ3T2k4dmQzZDNMbmN6TG05eVp5OHhPVGs1TDNoc2FXNXJJaUJoY21saExXaHBaR1JsYmowaWRISjFaU0lnYzNSNWJHVTlJblpsY25ScFkyRnNMV0ZzYVdkdU9pQXRNUzQxTnpkbGVEc2diV0Y0TFhkcFpIUm9PaUE1T0NVN0lqNDhaR1ZtY3o0OGNHRjBhQ0JwWkQwaVRVcFlMVGN5TFZSRldDMU9MVE01TkNJZ1pEMGlUVFV4SURCUk5EWWdOQ0EwTmlBM1VUUTJJRGtnTWpFMUlETTFOMVF6T0RnZ056QTVVVE01TVNBM01UWWdOREUySURjeE5sRTBNemtnTnpFMklEUTBOQ0EzTURsUk5EUTNJRGN3TlNBMk1UWWdNelUzVkRjNE5pQTNVVGM0TmlBMElEYzRNU0F3U0RVeFdrMDFNRGNnTXpRMFRETTROQ0ExT1RaTU1UTTNJRGt5VERNNE15QTVNVWcyTXpCUk5qTXdJRGt6SURVd055QXpORFJhSWk4K1BIQmhkR2dnYVdROUlrMUtXQzAzTWkxVVJWZ3RTUzB4UkRRMk1TSWdaRDBpVFRJMklETTROVkV4T1NBek9USWdNVGtnTXprMVVURTVJRE01T1NBeU1pQTBNVEZVTWpjZ05ESTFVVEk1SURRek1DQXpOaUEwTXpCVU9EY2dORE14U0RFME1Fd3hOVGtnTlRFeFVURTJNaUExTWpJZ01UWTJJRFUwTUZReE56TWdOVFkyVkRFM09TQTFPRFpVTVRnM0lEWXdNMVF4T1RjZ05qRTFWREl4TVNBMk1qUlVNakk1SURZeU5sRXlORGNnTmpJMUlESTFOQ0EyTVRWVU1qWXhJRFU1TmxFeU5qRWdOVGc1SURJMU1pQTFORGxVTWpNeUlEUTNNRXd5TWpJZ05ETXpVVEl5TWlBME16RWdNamN5SURRek1VZ3pNak5STXpNd0lEUXlOQ0F6TXpBZ05ESXdVVE16TUNBek9UZ2dNekUzSURNNE5VZ3lNVEJNTVRjMElESTBNRkV4TXpVZ09EQWdNVE0xSURZNFVURXpOU0F5TmlBeE5qSWdNalpSTVRrM0lESTJJREl6TUNBMk1GUXlPRE1nTVRRMFVUSTROU0F4TlRBZ01qZzRJREUxTVZRek1ETWdNVFV6U0RNd04xRXpNaklnTVRVeklETXlNaUF4TkRWUk16SXlJREUwTWlBek1Ua2dNVE16VVRNeE5DQXhNVGNnTXpBeElEazFWREkyTnlBME9GUXlNVFlnTmxReE5UVWdMVEV4VVRFeU5TQXRNVEVnT1RnZ05GUTFPU0ExTmxFMU55QTJOQ0ExTnlBNE0xWXhNREZNT1RJZ01qUXhVVEV5TnlBek9ESWdNVEk0SURNNE0xRXhNamdnTXpnMUlEYzNJRE00TlVneU5sb2lMejQ4Y0dGMGFDQnBaRDBpVFVwWUxUY3lMVlJGV0MxT0xUSXlOalFpSUdROUlrMDJOelFnTmpNMlVUWTRNaUEyTXpZZ05qZzRJRFl6TUZRMk9UUWdOakUxVkRZNE55QTJNREZSTmpnMklEWXdNQ0EwTVRjZ05EY3lUREUxTVNBek5EWk1Nems1SURJeU9GRTJPRGNnT1RJZ05qa3hJRGczVVRZNU5DQTRNU0EyT1RRZ056WlJOamswSURVNElEWTNOaUExTmtnMk56Qk1Nemd5SURFNU1sRTVNaUF6TWprZ09UQWdNek14VVRneklETXpOaUE0TXlBek5EaFJPRFFnTXpVNUlEazJJRE0yTlZFeE1EUWdNelk1SURNNE1pQTFNREJVTmpZMUlEWXpORkUyTmprZ05qTTJJRFkzTkNBMk16WmFUVGcwSUMweE1UaFJPRFFnTFRFd09DQTVPU0F0T1RoSU5qYzRVVFk1TkNBdE1UQTBJRFk1TkNBdE1URTRVVFk1TkNBdE1UTXdJRFkzT1NBdE1UTTRTRGs0VVRnMElDMHhNekVnT0RRZ0xURXhPRm9pTHo0OGNHRjBhQ0JwWkQwaVRVcFlMVGN5TFZSRldDMU9MVEk0SWlCa1BTSk5PVFFnTWpVd1VUazBJRE14T1NBeE1EUWdNemd4VkRFeU55QTBPRGhVTVRZMElEVTNObFF5TURJZ05qUXpWREkwTkNBMk9UVlVNamMzSURjeU9WUXpNRElnTnpVd1NETXhOVWd6TVRsUk16TXpJRGMxTUNBek16TWdOelF4VVRNek15QTNNemdnTXpFMklEY3lNRlF5TnpVZ05qWTNWREl5TmlBMU9ERlVNVGcwSURRME0xUXhOamNnTWpVd1ZERTROQ0ExT0ZReU1qVWdMVGd4VkRJM05DQXRNVFkzVkRNeE5pQXRNakl3VkRNek15QXRNalF4VVRNek15QXRNalV3SURNeE9DQXRNalV3U0RNeE5VZ3pNREpNTWpjMElDMHlNalpSTVRnd0lDMHhOREVnTVRNM0lDMHhORlE1TkNBeU5UQmFJaTgrUEhCaGRHZ2dhV1E5SWsxS1dDMDNNaTFVUlZndFNTMHhSRFEyTUNJZ1pEMGlUVEV6TVNBeU9EbFJNVE14SURNeU1TQXhORGNnTXpVMFZESXdNeUEwTVRWVU16QXdJRFEwTWxFek5qSWdORFF5SURNNU1DQTBNVFZVTkRFNUlETTFOVkUwTVRrZ016SXpJRFF3TWlBek1EaFVNelkwSURJNU1sRXpOVEVnTWpreUlETTBNQ0F6TURCVU16STRJRE15TmxFek1qZ2dNelF5SURNek55QXpOVFJVTXpVMElETTNNbFF6TmpjZ016YzRVVE0yT0NBek56Z2dNelk0SURNM09WRXpOamdnTXpneUlETTJNU0F6T0RoVU16TTJJRE01T1ZReU9UY2dOREExVVRJME9TQTBNRFVnTWpJM0lETTNPVlF5TURRZ016STJVVEl3TkNBek1ERWdNakl6SURJNU1WUXlOemdnTWpjMFZETXpNQ0F5TlRsUk16azJJREl6TUNBek9UWWdNVFl6VVRNNU5pQXhNelVnTXpnMUlERXdOMVF6TlRJZ05URlVNamc1SURkVU1UazFJQzB4TUZFeE1UZ2dMVEV3SURnMklERTVWRFV6SURnM1VUVXpJREV5TmlBM05DQXhORE5VTVRFNElERTJNRkV4TXpNZ01UWXdJREUwTmlBeE5URlVNVFl3SURFeU1GRXhOakFnT1RRZ01UUXlJRGMyVkRFeE1TQTFPRkV4TURrZ05UY2dNVEE0SURVM1ZERXdOeUExTlZFeE1EZ2dOVElnTVRFMUlEUTNWREUwTmlBek5GUXlNREVnTWpkUk1qTTNJREkzSURJMk15QXpPRlF6TURFZ05qWlVNekU0SURrM1ZETXlNeUF4TWpKUk16SXpJREUxTUNBek1ESWdNVFkwVkRJMU5DQXhPREZVTVRrMUlERTVObFF4TkRnZ01qTXhVVEV6TVNBeU5UWWdNVE14SURJNE9Wb2lMejQ4Y0dGMGFDQnBaRDBpVFVwWUxUY3lMVlJGV0MxT0xUSTVJaUJrUFNKTk5qQWdOelE1VERZMElEYzFNRkUyT1NBM05UQWdOelFnTnpVd1NEZzJUREV4TkNBM01qWlJNakE0SURZME1TQXlOVEVnTlRFMFZESTVOQ0F5TlRCUk1qazBJREU0TWlBeU9EUWdNVEU1VkRJMk1TQXhNbFF5TWpRZ0xUYzJWREU0TmlBdE1UUXpWREUwTlNBdE1UazBWREV4TXlBdE1qSTNWRGt3SUMweU5EWlJPRGNnTFRJME9TQTROaUF0TWpVd1NEYzBVVFkySUMweU5UQWdOak1nTFRJMU1GUTFPQ0F0TWpRM1ZEVTFJQzB5TXpoUk5UWWdMVEl6TnlBMk5pQXRNakkxVVRJeU1TQXROalFnTWpJeElESTFNRlEyTmlBM01qVlJOVFlnTnpNM0lEVTFJRGN6T0ZFMU5TQTNORFlnTmpBZ056UTVXaUl2UGp4d1lYUm9JR2xrUFNKTlNsZ3ROekl0VkVWWUxVNHRNeklpSUdROUlrMHhNRGtnTkRJNVVUZ3lJRFF5T1NBMk5pQTBORGRVTlRBZ05Ea3hVVFV3SURVMk1pQXhNRE1nTmpFMFZESXpOU0EyTmpaUk16STJJRFkyTmlBek9EY2dOakV3VkRRME9TQTBOalZSTkRRNUlEUXlNaUEwTWprZ016Z3pWRE00TVNBek1UVlVNekF4SURJME1WRXlOalVnTWpFd0lESXdNU0F4TkRsTU1UUXlJRGt6VERJeE9DQTVNbEV6TnpVZ09USWdNemcxSURrM1VUTTVNaUE1T1NBME1Ea2dNVGcyVmpFNE9VZzBORGxXTVRnMlVUUTBPQ0F4T0RNZ05ETTJJRGsxVkRReU1TQXpWakJJTlRCV01UbFdNekZSTlRBZ016Z2dOVFlnTkRaVU9EWWdPREZSTVRFMUlERXhNeUF4TXpZZ01UTTNVVEUwTlNBeE5EY2dNVGN3SURFM05GUXlNRFFnTWpFeFZESXpNeUF5TkRSVU1qWXhJREkzT0ZReU9EUWdNekE0VkRNd05TQXpOREJVTXpJd0lETTJPVlF6TXpNZ05EQXhWRE0wTUNBME16RlVNelF6SURRMk5GRXpORE1nTlRJM0lETXdPU0ExTnpOVU1qRXlJRFl4T1ZFeE56a2dOakU1SURFMU5DQTJNREpVTVRFNUlEVTJPVlF4TURrZ05UVXdVVEV3T1NBMU5Ea2dNVEUwSURVME9WRXhNeklnTlRRNUlERTFNU0ExTXpWVU1UY3dJRFE0T1ZFeE56QWdORFkwSURFMU5DQTBORGRVTVRBNUlEUXlPVm9pTHo0OGNHRjBhQ0JwWkQwaVRVcFlMVGN5TFZSRldDMUpMVEZFTkRVd0lpQmtQU0pOTXpRZ01UVTVVVE0wSURJMk9DQXhNakFnTXpVMVZETXdOaUEwTkRKUk16WXlJRFEwTWlBek9UUWdOREU0VkRReU55QXpOVFZSTkRJM0lETXlOaUEwTURnZ016QTJWRE0yTUNBeU9EVlJNelF4SURJNE5TQXpNekFnTWprMVZETXhPU0F6TWpWVU16TXdJRE0xT1ZRek5USWdNemd3VkRNMk5pQXpPRFpJTXpZM1VUTTJOeUF6T0RnZ016WXhJRE01TWxRek5EQWdOREF3VkRNd05pQTBNRFJSTWpjMklEUXdOQ0F5TkRrZ016a3dVVEl5T0NBek9ERWdNakEySURNMU9WRXhOaklnTXpFMUlERTBNaUF5TXpWVU1USXhJREV4T1ZFeE1qRWdOek1nTVRRM0lEVXdVVEUyT1NBeU5pQXlNRFVnTWpaSU1qQTVVVE15TVNBeU5pQXpPVFFnTVRFeFVUUXdNeUF4TWpFZ05EQTJJREV5TVZFME1UQWdNVEl4SURReE9TQXhNVEpVTkRJNUlEazRWRFF5TUNBNE0xUXpPVEVnTlRWVU16UTJJREkxVkRJNE1pQXdWREl3TWlBdE1URlJNVEkzSUMweE1TQTRNU0F6TjFRek5DQXhOVGxhSWk4K1BDOWtaV1p6UGp4bklITjBjbTlyWlQwaVkzVnljbVZ1ZEVOdmJHOXlJaUJtYVd4c1BTSmpkWEp5Wlc1MFEyOXNiM0lpSUhOMGNtOXJaUzEzYVdSMGFEMGlNQ0lnZEhKaGJuTm1iM0p0UFNKelkyRnNaU2d4TEMweEtTSStQR2NnWkdGMFlTMXRiV3d0Ym05a1pUMGliV0YwYUNJK1BHY2daR0YwWVMxdGJXd3RibTlrWlQwaWJXa2lQangxYzJVZ1pHRjBZUzFqUFNJek9UUWlJSGhzYVc1ck9taHlaV1k5SWlOTlNsZ3ROekl0VkVWWUxVNHRNemswSWk4K1BDOW5QanhuSUdSaGRHRXRiVzFzTFc1dlpHVTlJbTFwSWlCMGNtRnVjMlp2Y20wOUluUnlZVzV6YkdGMFpTZzRNek1zTUNraVBqeDFjMlVnWkdGMFlTMWpQU0l4UkRRMk1TSWdlR3hwYm1zNmFISmxaajBpSTAxS1dDMDNNaTFVUlZndFNTMHhSRFEyTVNJdlBqd3ZaejQ4WnlCa1lYUmhMVzF0YkMxdWIyUmxQU0p0YnlJZ2RISmhibk5tYjNKdFBTSjBjbUZ1YzJ4aGRHVW9NVFEzTVM0NExEQXBJajQ4ZFhObElHUmhkR0V0WXowaU1qSTJOQ0lnZUd4cGJtczZhSEpsWmowaUkwMUtXQzAzTWkxVVJWZ3RUaTB5TWpZMElpOCtQQzluUGp4bklHUmhkR0V0Ylcxc0xXNXZaR1U5SW0xbWNtRmpJaUIwY21GdWMyWnZjbTA5SW5SeVlXNXpiR0YwWlNneU5USTNMallzTUNraVBqeG5JR1JoZEdFdGJXMXNMVzV2WkdVOUltMXliM2NpSUhSeVlXNXpabTl5YlQwaWRISmhibk5zWVhSbEtESXlNQ3czTVRBcElqNDhaeUJrWVhSaExXMXRiQzF1YjJSbFBTSnRieUkrUEhWelpTQmtZWFJoTFdNOUlqSTRJaUI0YkdsdWF6cG9jbVZtUFNJalRVcFlMVGN5TFZSRldDMU9MVEk0SWk4K1BDOW5QanhuSUdSaGRHRXRiVzFzTFc1dlpHVTlJbTFwSWlCMGNtRnVjMlp2Y20wOUluUnlZVzV6YkdGMFpTZ3pPRGtzTUNraVBqeDFjMlVnWkdGMFlTMWpQU0l6T1RRaUlIaHNhVzVyT21oeVpXWTlJaU5OU2xndE56SXRWRVZZTFU0dE16azBJaTgrUEM5blBqeG5JR1JoZEdFdGJXMXNMVzV2WkdVOUltMXBJaUIwY21GdWMyWnZjbTA5SW5SeVlXNXpiR0YwWlNneE1qSXlMREFwSWo0OGRYTmxJR1JoZEdFdFl6MGlNVVEwTmpBaUlIaHNhVzVyT21oeVpXWTlJaU5OU2xndE56SXRWRVZZTFVrdE1VUTBOakFpTHo0OEwyYytQR2NnWkdGMFlTMXRiV3d0Ym05a1pUMGliWE4xY0NJZ2RISmhibk5tYjNKdFBTSjBjbUZ1YzJ4aGRHVW9NVFk1TVN3d0tTSStQR2NnWkdGMFlTMXRiV3d0Ym05a1pUMGliVzhpUGp4MWMyVWdaR0YwWVMxalBTSXlPU0lnZUd4cGJtczZhSEpsWmowaUkwMUtXQzAzTWkxVVJWZ3RUaTB5T1NJdlBqd3ZaejQ4WnlCa1lYUmhMVzF0YkMxdWIyUmxQU0p0YmlJZ2RISmhibk5tYjNKdFBTSjBjbUZ1YzJ4aGRHVW9OREl5TERNMk15a2djMk5oYkdVb01DNDNNRGNwSWo0OGRYTmxJR1JoZEdFdFl6MGlNeklpSUhoc2FXNXJPbWh5WldZOUlpTk5TbGd0TnpJdFZFVllMVTR0TXpJaUx6NDhMMmMrUEM5blBqd3ZaejQ4WnlCa1lYUmhMVzF0YkMxdWIyUmxQU0p0Y205M0lpQjBjbUZ1YzJadmNtMDlJblJ5WVc1emJHRjBaU2d4TURFeExqZ3NMVFk0TmlraVBqeG5JR1JoZEdFdGJXMXNMVzV2WkdVOUltMXVJajQ4ZFhObElHUmhkR0V0WXowaU16SWlJSGhzYVc1ck9taHlaV1k5SWlOTlNsZ3ROekl0VkVWWUxVNHRNeklpTHo0OEwyYytQR2NnWkdGMFlTMXRiV3d0Ym05a1pUMGliV2tpSUhSeVlXNXpabTl5YlQwaWRISmhibk5zWVhSbEtEVXdNQ3d3S1NJK1BIVnpaU0JrWVhSaExXTTlJakZFTkRVd0lpQjRiR2x1YXpwb2NtVm1QU0lqVFVwWUxUY3lMVlJGV0MxSkxURkVORFV3SWk4K1BDOW5Qand2Wno0OGNtVmpkQ0IzYVdSMGFEMGlNamN4Tmk0MklpQm9aV2xuYUhROUlqWXdJaUI0UFNJeE1qQWlJSGs5SWpJeU1DSXZQand2Wno0OEwyYytQQzluUGp3dmMzWm5QZz09IiwKCSJSZWFsVmlld1NpemVKc29uIiA6ICJ7XCJoZWlnaHRcIjo3ODgsXCJ3aWR0aFwiOjE5Mjl9Igp9Cg=="/>
    </extobj>
    <extobj name="2384804F-3998-4D57-9195-F3826E402611-5">
      <extobjdata type="2384804F-3998-4D57-9195-F3826E402611" data="ewoJIkltZ1NldHRpbmdKc29uIiA6ICJ7XCJoZWlnaHRcIjoxOC43NDk5OTk5OTk5OTk5OTYsXCJ3aWR0aFwiOjE0MC4xNzg1NzE0Mjg1NzE0Mn0iLAoJIkxhdGV4IiA6ICJ1X3QgPSBjIC4gKHVfe3h4fSArIHVfe3l5fSkiLAoJIkxhdGV4SW1nQmFzZTY0IiA6ICJQSE4yWnlCNGJXeHVjejBpYUhSMGNEb3ZMM2QzZHk1M015NXZjbWN2TWpBd01DOXpkbWNpSUhkcFpIUm9QU0l4Tnk0NU5XVjRJaUJvWldsbmFIUTlJakl1TXpZMFpYZ2lJSEp2YkdVOUltbHRaeUlnWm05amRYTmhZbXhsUFNKbVlXeHpaU0lnZG1sbGQwSnZlRDBpTUNBdE56VXdJRGM1TXpNdU9DQXhNRFExSWlCNGJXeHVjenA0YkdsdWF6MGlhSFIwY0RvdkwzZDNkeTUzTXk1dmNtY3ZNVGs1T1M5NGJHbHVheUlnWVhKcFlTMW9hV1JrWlc0OUluUnlkV1VpSUhOMGVXeGxQU0oyWlhKMGFXTmhiQzFoYkdsbmJqb2dMVEF1TmpZM1pYZzdJRzFoZUMxM2FXUjBhRG9nT1RnbE95SStQR1JsWm5NK1BIQmhkR2dnYVdROUlrMUtXQzAwTmkxVVJWZ3RTUzB4UkRRMk1pSWdaRDBpVFRJeElESTROMUV5TVNBeU9UVWdNekFnTXpFNFZEVTFJRE0zTUZRNU9TQTBNakJVTVRVNElEUTBNbEV5TURRZ05EUXlJREl5TnlBME1UZFVNalV3SURNMU9GRXlOVEFnTXpRd0lESXhOaUF5TkRaVU1UZ3lJREV3TlZFeE9ESWdOaklnTVRrMklEUTFWREl6T0NBeU4xUXlPVEVnTkRSVU16STRJRGM0VERNek9TQTVOVkV6TkRFZ09Ua2dNemMzSURJME4xRTBNRGNnTXpZM0lEUXhNeUF6T0RkVU5ESTNJRFF4TmxFME5EUWdORE14SURRMk15QTBNekZSTkRnd0lEUXpNU0EwT0RnZ05ESXhWRFE1TmlBME1ESk1OREl3SURnMFVUUXhPU0EzT1NBME1Ua2dOamhSTkRFNUlEUXpJRFF5TmlBek5WUTBORGNnTWpaUk5EWTVJREk1SURRNE1pQTFOMVExTVRJZ01UUTFVVFV4TkNBeE5UTWdOVE15SURFMU0xRTFOVEVnTVRVeklEVTFNU0F4TkRSUk5UVXdJREV6T1NBMU5Ea2dNVE13VkRVME1DQTVPRlExTWpNZ05UVlVORGs0SURFM1ZEUTJNaUF0T0ZFME5UUWdMVEV3SURRek9DQXRNVEJSTXpjeUlDMHhNQ0F6TkRjZ05EWlJNelExSURRMUlETXpOaUF6TmxRek1UZ2dNakZVTWprMklEWlVNalkzSUMwMlZESXpNeUF0TVRGUk1UZzVJQzB4TVNBeE5UVWdOMUV4TURNZ016Z2dNVEF6SURFeE0xRXhNRE1nTVRjd0lERXpPQ0F5TmpKVU1UY3pJRE0zT1ZFeE56TWdNemd3SURFM015QXpPREZSTVRjeklETTVNQ0F4TnpNZ016a3pWREUyT1NBME1EQlVNVFU0SURRd05FZ3hOVFJSTVRNeElEUXdOQ0F4TVRJZ016ZzFWRGd5SURNME5GUTJOU0F6TURKVU5UY2dNamd3VVRVMUlESTNPQ0EwTVNBeU56aElNamRSTWpFZ01qZzBJREl4SURJNE4xb2lMejQ4Y0dGMGFDQnBaRDBpVFVwWUxUUTJMVlJGV0MxSkxURkVORFl4SWlCa1BTSk5NallnTXpnMVVURTVJRE01TWlBeE9TQXpPVFZSTVRrZ016azVJREl5SURReE1WUXlOeUEwTWpWUk1qa2dORE13SURNMklEUXpNRlE0TnlBME16RklNVFF3VERFMU9TQTFNVEZSTVRZeUlEVXlNaUF4TmpZZ05UUXdWREUzTXlBMU5qWlVNVGM1SURVNE5sUXhPRGNnTmpBelZERTVOeUEyTVRWVU1qRXhJRFl5TkZReU1qa2dOakkyVVRJME55QTJNalVnTWpVMElEWXhOVlF5TmpFZ05UazJVVEkyTVNBMU9Ea2dNalV5SURVME9WUXlNeklnTkRjd1RESXlNaUEwTXpOUk1qSXlJRFF6TVNBeU56SWdORE14U0RNeU0xRXpNekFnTkRJMElETXpNQ0EwTWpCUk16TXdJRE01T0NBek1UY2dNemcxU0RJeE1Fd3hOelFnTWpRd1VURXpOU0E0TUNBeE16VWdOamhSTVRNMUlESTJJREUyTWlBeU5sRXhPVGNnTWpZZ01qTXdJRFl3VkRJNE15QXhORFJSTWpnMUlERTFNQ0F5T0RnZ01UVXhWRE13TXlBeE5UTklNekEzVVRNeU1pQXhOVE1nTXpJeUlERTBOVkV6TWpJZ01UUXlJRE14T1NBeE16TlJNekUwSURFeE55QXpNREVnT1RWVU1qWTNJRFE0VkRJeE5pQTJWREUxTlNBdE1URlJNVEkxSUMweE1TQTVPQ0EwVkRVNUlEVTJVVFUzSURZMElEVTNJRGd6VmpFd01VdzVNaUF5TkRGUk1USTNJRE00TWlBeE1qZ2dNemd6VVRFeU9DQXpPRFVnTnpjZ016ZzFTREkyV2lJdlBqeHdZWFJvSUdsa1BTSk5TbGd0TkRZ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ME5pMVVSVmd0U1MweFJEUTFNQ0lnWkQwaVRUTTBJREUxT1ZFek5DQXlOamdnTVRJd0lETTFOVlF6TURZZ05EUXlVVE0yTWlBME5ESWdNemswSURReE9GUTBNamNnTXpVMVVUUXlOeUF6TWpZZ05EQTRJRE13TmxRek5qQWdNamcxVVRNME1TQXlPRFVnTXpNd0lESTVOVlF6TVRrZ016STFWRE16TUNBek5UbFVNelV5SURNNE1GUXpOallnTXpnMlNETTJOMUV6TmpjZ016ZzRJRE0yTVNBek9USlVNelF3SURRd01GUXpNRFlnTkRBMFVUSTNOaUEwTURRZ01qUTVJRE01TUZFeU1qZ2dNemd4SURJd05pQXpOVGxSTVRZeUlETXhOU0F4TkRJZ01qTTFWREV5TVNBeE1UbFJNVEl4SURjeklERTBOeUExTUZFeE5qa2dNallnTWpBMUlESTJTREl3T1ZFek1qRWdNallnTXprMElERXhNVkUwTURNZ01USXhJRFF3TmlBeE1qRlJOREV3SURFeU1TQTBNVGtnTVRFeVZEUXlPU0E1T0ZRME1qQWdPRE5VTXpreElEVTFWRE0wTmlBeU5WUXlPRElnTUZReU1ESWdMVEV4VVRFeU55QXRNVEVnT0RFZ016ZFVNelFnTVRVNVdpSXZQanh3WVhSb0lHbGtQU0pOU2xndE5EWXRWRVZZTFU0dE1rVWlJR1E5SWswM09DQTJNRkUzT0NBNE5DQTVOU0F4TURKVU1UTTRJREV5TUZFeE5qSWdNVEl3SURFNE1DQXhNRFJVTVRrNUlEWXhVVEU1T1NBek5pQXhPRElnTVRoVU1UTTVJREJVT1RZZ01UZFVOemdnTmpCYUlpOCtQSEJoZEdnZ2FXUTlJazFLV0MwME5pMVVSVmd0VGkweU9DSWdaRDBpVFRrMElESTFNRkU1TkNBek1Ua2dNVEEwSURNNE1WUXhNamNnTkRnNFZERTJOQ0ExTnpaVU1qQXlJRFkwTTFReU5EUWdOamsxVkRJM055QTNNamxVTXpBeUlEYzFNRWd6TVRWSU16RTVVVE16TXlBM05UQWdNek16SURjME1WRXpNek1nTnpNNElETXhOaUEzTWpCVU1qYzFJRFkyTjFReU1qWWdOVGd4VkRFNE5DQTBORE5VTVRZM0lESTFNRlF4T0RRZ05UaFVNakkxSUMwNE1WUXlOelFnTFRFMk4xUXpNVFlnTFRJeU1GUXpNek1nTFRJME1WRXpNek1nTFRJMU1DQXpNVGdnTFRJMU1FZ3pNVFZJTXpBeVRESTNOQ0F0TWpJMlVURTRNQ0F0TVRReElERXpOeUF0TVRSVU9UUWdNalV3V2lJdlBqeHdZWFJvSUdsa1BTSk5TbGd0TkRZdFZFVllMVWt0TVVRME5qVWlJR1E5SWswMU1pQXlPRGxSTlRrZ016TXhJREV3TmlBek9EWlVNakl5SURRME1sRXlOVGNnTkRReUlESTROaUEwTWpSVU16STVJRE0zT1ZFek56RWdORFF5SURRek1DQTBOREpSTkRZM0lEUTBNaUEwT1RRZ05ESXdWRFV5TWlBek5qRlJOVEl5SURNek1pQTFNRGdnTXpFMFZEUTRNU0F5T1RKVU5EVTRJREk0T0ZFME16a2dNamc0SURReU55QXlPVGxVTkRFMUlETXlPRkUwTVRVZ016YzBJRFEyTlNBek9URlJORFUwSURRd05DQTBNalVnTkRBMFVUUXhNaUEwTURRZ05EQTJJRFF3TWxFek5qZ2dNemcySURNMU1DQXpNelpSTWprd0lERXhOU0F5T1RBZ056aFJNamt3SURVd0lETXdOaUF6T0ZRek5ERWdNalpSTXpjNElESTJJRFF4TkNBMU9WUTBOak1nTVRRd1VUUTJOaUF4TlRBZ05EWTVJREUxTVZRME9EVWdNVFV6U0RRNE9WRTFNRFFnTVRVeklEVXdOQ0F4TkRWUk5UQTBJREUwTkNBMU1ESWdNVE0wVVRRNE5pQTNOeUEwTkRBZ016TlVNek16SUMweE1WRXlOak1nTFRFeElESXlOeUExTWxFeE9EWWdMVEV3SURFek15QXRNVEJJTVRJM1VUYzRJQzB4TUNBMU55QXhObFF6TlNBM01WRXpOU0F4TURNZ05UUWdNVEl6VkRrNUlERTBNMUV4TkRJZ01UUXpJREUwTWlBeE1ERlJNVFF5SURneElERXpNQ0EyTmxReE1EY2dORFpVT1RRZ05ERk1PVEVnTkRCUk9URWdNemtnT1RjZ016WlVNVEV6SURJNVZERXpNaUF5TmxFeE5qZ2dNallnTVRrMElEY3hVVEl3TXlBNE55QXlNVGNnTVRNNVZESTBOU0F5TkRkVU1qWXhJRE14TTFFeU5qWWdNelF3SURJMk5pQXpOVEpSTWpZMklETTRNQ0F5TlRFZ016a3lWREl4TnlBME1EUlJNVGMzSURRd05DQXhORElnTXpjeVZEa3pJREk1TUZFNU1TQXlPREVnT0RnZ01qZ3dWRGN5SURJM09FZzFPRkUxTWlBeU9EUWdOVElnTWpnNVdpSXZQanh3WVhSb0lHbGtQU0pOU2xndE5EWXRWRVZZTFU0dE1rSWlJR1E5SWswMU5pQXlNemRVTlRZZ01qVXdWRGN3SURJM01FZ3pOamxXTkRJd1RETTNNQ0ExTnpCUk16Z3dJRFU0TXlBek9Ea2dOVGd6VVRRd01pQTFPRE1nTkRBNUlEVTJPRll5TnpCSU56QTNVVGN5TWlBeU5qSWdOekl5SURJMU1GUTNNRGNnTWpNd1NEUXdPVll0TmpoUk5EQXhJQzA0TWlBek9URWdMVGd5U0RNNE9VZ3pPRGRSTXpjMUlDMDRNaUF6TmprZ0xUWTRWakl6TUVnM01GRTFOaUF5TXpjZ05UWWdNalV3V2lJdlBqeHdZWFJvSUdsa1BTSk5TbGd0TkRZdFZFVllMVWt0TVVRME5qWWlJR1E5SWsweU1TQXlPRGRSTWpFZ016QXhJRE0ySURNek5WUTROQ0EwTURaVU1UVTRJRFEwTWxFeE9Ua2dORFF5SURJeU5DQTBNVGxVTWpVd0lETTFOVkV5TkRnZ016TTJJREkwTnlBek16UlJNalEzSURNek1TQXlNekVnTWpnNFZERTVPQ0F4T1RGVU1UZ3lJREV3TlZFeE9ESWdOaklnTVRrMklEUTFWREl6T0NBeU4xRXlOakVnTWpjZ01qZ3hJRE00VkRNeE1pQTJNVlF6TXprZ09UUlJNek01SURrMUlETTBOQ0F4TVRSVU16VTRJREUzTTFRek56Y2dNalEzVVRReE5TQXpPVGNnTkRFNUlEUXdORkUwTXpJZ05ETXhJRFEyTWlBME16RlJORGMxSURRek1TQTBPRE1nTkRJMFZEUTVOQ0EwTVRKVU5EazJJRFF3TTFFME9UWWdNemt3SURRME55QXhPVE5VTXpreElDMHlNMUV6TmpNZ0xURXdOaUF5T1RRZ0xURTFOVlF4TlRZZ0xUSXdOVkV4TVRFZ0xUSXdOU0EzTnlBdE1UZ3pWRFF6SUMweE1UZFJORE1nTFRrMUlEVXdJQzA0TUZRMk9TQXROVGhVT0RrZ0xUUTRWREV3TmlBdE5EVlJNVFV3SUMwME5TQXhOVEFnTFRnM1VURTFNQ0F0TVRBM0lERXpPQ0F0TVRJeVZERXhOU0F0TVRReVZERXdNaUF0TVRRM1REazVJQzB4TkRoUk1UQXhJQzB4TlRNZ01URTRJQzB4TmpCVU1UVXlJQzB4TmpkSU1UWXdVVEUzTnlBdE1UWTNJREU0TmlBdE1UWTFVVEl4T1NBdE1UVTJJREkwTnlBdE1USTNWREk1TUNBdE5qVlVNekV6SUMwNVZETXlNU0F5TVV3ek1UVWdNVGRSTXpBNUlERXpJREk1TmlBMlZESTNNQ0F0TmxFeU5UQWdMVEV4SURJek1TQXRNVEZSTVRnMUlDMHhNU0F4TlRBZ01URlVNVEEwSURneVVURXdNeUE0T1NBeE1ETWdNVEV6VVRFd015QXhOekFnTVRNNElESTJNbFF4TnpNZ016YzVVVEUzTXlBek9EQWdNVGN6SURNNE1WRXhOek1nTXprd0lERTNNeUF6T1ROVU1UWTVJRFF3TUZReE5UZ2dOREEwU0RFMU5GRXhNekVnTkRBMElERXhNaUF6T0RWVU9ESWdNelEwVkRZMUlETXdNbFExTnlBeU9EQlJOVFVnTWpjNElEUXhJREkzT0VneU4xRXlNU0F5T0RRZ01qRWdNamczV2lJdlBqeHdZWFJvSUdsa1BTSk5TbGd0TkRZ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QzlrWldaelBqeG5JSE4wY205clpUMGlZM1Z5Y21WdWRFTnZiRzl5SWlCbWFXeHNQU0pqZFhKeVpXNTBRMjlzYjNJaUlITjBjbTlyWlMxM2FXUjBhRDBpTUNJZ2RISmhibk5tYjNKdFBTSnpZMkZzWlNneExDMHhLU0krUEdjZ1pHRjBZUzF0Yld3dGJtOWtaVDBpYldGMGFDSStQR2NnWkdGMFlTMXRiV3d0Ym05a1pUMGliWE4xWWlJK1BHY2daR0YwWVMxdGJXd3RibTlrWlQwaWJXa2lQangxYzJVZ1pHRjBZUzFqUFNJeFJEUTJNaUlnZUd4cGJtczZhSEpsWmowaUkwMUtXQzAwTmkxVVJWZ3RTUzB4UkRRMk1pSXZQand2Wno0OFp5QmtZWFJoTFcxdGJDMXViMlJsUFNKdGFTSWdkSEpoYm5ObWIzSnRQU0owY21GdWMyeGhkR1VvTmpBMUxDMHhOVEFwSUhOallXeGxLREF1TnpBM0tTSStQSFZ6WlNCa1lYUmhMV005SWpGRU5EWXhJaUI0YkdsdWF6cG9jbVZtUFNJalRVcFlMVFEyTFZSRldDMUpMVEZFTkRZeElpOCtQQzluUGp3dlp6NDhaeUJrWVhSaExXMXRiQzF1YjJSbFBTSnRieUlnZEhKaGJuTm1iM0p0UFNKMGNtRnVjMnhoZEdVb01URTRPQ3d3S1NJK1BIVnpaU0JrWVhSaExXTTlJak5FSWlCNGJHbHVhenBvY21WbVBTSWpUVXBZTFRRMkxWUkZXQzFPTFRORUlpOCtQQzluUGp4bklHUmhkR0V0Ylcxc0xXNXZaR1U5SW0xcElpQjBjbUZ1YzJadmNtMDlJblJ5WVc1emJHRjBaU2d5TWpRekxqZ3NNQ2tpUGp4MWMyVWdaR0YwWVMxalBTSXhSRFExTUNJZ2VHeHBibXM2YUhKbFpqMGlJMDFLV0MwME5pMVVSVmd0U1MweFJEUTFNQ0l2UGp3dlp6NDhaeUJrWVhSaExXMXRiQzF1YjJSbFBTSnRieUlnZEhKaGJuTm1iM0p0UFNKMGNtRnVjMnhoZEdVb01qWTNOaTQ0TERBcElqNDhkWE5sSUdSaGRHRXRZejBpTWtVaUlIaHNhVzVyT21oeVpXWTlJaU5OU2xndE5EWXRWRVZZTFU0dE1rVWlMejQ4TDJjK1BHY2daR0YwWVMxdGJXd3RibTlrWlQwaWJXOGlJSFJ5WVc1elptOXliVDBpZEhKaGJuTnNZWFJsS0RNeE1qRXVOU3d3S1NJK1BIVnpaU0JrWVhSaExXTTlJakk0SWlCNGJHbHVhenBvY21WbVBTSWpUVXBZTFRRMkxWUkZXQzFPTFRJNElpOCtQQzluUGp4bklHUmhkR0V0Ylcxc0xXNXZaR1U5SW0xemRXSWlJSFJ5WVc1elptOXliVDBpZEhKaGJuTnNZWFJsS0RNMU1UQXVOU3d3S1NJK1BHY2daR0YwWVMxdGJXd3RibTlrWlQwaWJXa2lQangxYzJVZ1pHRjBZUzFqUFNJeFJEUTJNaUlnZUd4cGJtczZhSEpsWmowaUkwMUtXQzAwTmkxVVJWZ3RTUzB4UkRRMk1pSXZQand2Wno0OFp5QmtZWFJoTFcxdGJDMXViMlJsUFNKVVpWaEJkRzl0SWlCMGNtRnVjMlp2Y20wOUluUnlZVzV6YkdGMFpTZzJNRFVzTFRFMU1Da2djMk5oYkdVb01DNDNNRGNwSWlCa1lYUmhMVzFxZUMxMFpYaGpiR0Z6Y3owaVQxSkVJajQ4WnlCa1lYUmhMVzF0YkMxdWIyUmxQU0p0YVNJK1BIVnpaU0JrWVhSaExXTTlJakZFTkRZMUlpQjRiR2x1YXpwb2NtVm1QU0lqVFVwWUxUUTJMVlJGV0MxSkxURkVORFkxSWk4K1BDOW5QanhuSUdSaGRHRXRiVzFzTFc1dlpHVTlJbTFwSWlCMGNtRnVjMlp2Y20wOUluUnlZVzV6YkdGMFpTZzFOeklzTUNraVBqeDFjMlVnWkdGMFlTMWpQU0l4UkRRMk5TSWdlR3hwYm1zNmFISmxaajBpSTAxS1dDMDBOaTFVUlZndFNTMHhSRFEyTlNJdlBqd3ZaejQ4TDJjK1BDOW5QanhuSUdSaGRHRXRiVzFzTFc1dlpHVTlJbTF2SWlCMGNtRnVjMlp2Y20wOUluUnlZVzV6YkdGMFpTZzFNVGsyTGpZc01Da2lQangxYzJVZ1pHRjBZUzFqUFNJeVFpSWdlR3hwYm1zNmFISmxaajBpSTAxS1dDMDBOaTFVUlZndFRpMHlRaUl2UGp3dlp6NDhaeUJrWVhSaExXMXRiQzF1YjJSbFBTSnRjM1ZpSWlCMGNtRnVjMlp2Y20wOUluUnlZVzV6YkdGMFpTZzJNVGsyTGprc01Da2lQanhuSUdSaGRHRXRiVzFzTFc1dlpHVTlJbTFwSWo0OGRYTmxJR1JoZEdFdFl6MGlNVVEwTmpJaUlIaHNhVzVyT21oeVpXWTlJaU5OU2xndE5EWXRWRVZZTFVrdE1VUTBOaklpTHo0OEwyYytQR2NnWkdGMFlTMXRiV3d0Ym05a1pUMGlWR1ZZUVhSdmJTSWdkSEpoYm5ObWIzSnRQU0owY21GdWMyeGhkR1VvTmpBMUxDMHhOVEFwSUhOallXeGxLREF1TnpBM0tTSWdaR0YwWVMxdGFuZ3RkR1Y0WTJ4aGMzTTlJazlTUkNJK1BHY2daR0YwWVMxdGJXd3RibTlrWlQwaWJXa2lQangxYzJVZ1pHRjBZUzFqUFNJeFJEUTJOaUlnZUd4cGJtczZhSEpsWmowaUkwMUtXQzAwTmkxVVJWZ3RTUzB4UkRRMk5pSXZQand2Wno0OFp5QmtZWFJoTFcxdGJDMXViMlJsUFNKdGFTSWdkSEpoYm5ObWIzSnRQU0owY21GdWMyeGhkR1VvTkRrd0xEQXBJajQ4ZFhObElHUmhkR0V0WXowaU1VUTBOallpSUhoc2FXNXJPbWh5WldZOUlpTk5TbGd0TkRZdFZFVllMVWt0TVVRME5qWWlMejQ4TDJjK1BDOW5Qand2Wno0OFp5QmtZWFJoTFcxdGJDMXViMlJsUFNKdGJ5SWdkSEpoYm5ObWIzSnRQU0owY21GdWMyeGhkR1VvTnpVME5DNDRMREFwSWo0OGRYTmxJR1JoZEdFdFl6MGlNamtpSUhoc2FXNXJPbWh5WldZOUlpTk5TbGd0TkRZdFZFVllMVTR0TWpraUx6NDhMMmMrUEM5blBqd3ZaejQ4TDNOMlp6ND0iLAoJIlJlYWxWaWV3U2l6ZUpzb24iIDogIntcImhlaWdodFwiOjM2OSxcIndpZHRoXCI6MjgwNH0iCn0K"/>
    </extobj>
  </extobjs>
</s:customData>
</file>

<file path=customXml/itemProps8.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4504</Words>
  <Application>WPS Presentation</Application>
  <PresentationFormat/>
  <Paragraphs>108</Paragraphs>
  <Slides>11</Slides>
  <Notes>0</Notes>
  <HiddenSlides>0</HiddenSlides>
  <MMClips>0</MMClips>
  <ScaleCrop>false</ScaleCrop>
  <HeadingPairs>
    <vt:vector size="8" baseType="variant">
      <vt:variant>
        <vt:lpstr>已用的字体</vt:lpstr>
      </vt:variant>
      <vt:variant>
        <vt:i4>8</vt:i4>
      </vt:variant>
      <vt:variant>
        <vt:lpstr>主题</vt:lpstr>
      </vt:variant>
      <vt:variant>
        <vt:i4>3</vt:i4>
      </vt:variant>
      <vt:variant>
        <vt:lpstr>嵌入 OLE 服务器</vt:lpstr>
      </vt:variant>
      <vt:variant>
        <vt:i4>1</vt:i4>
      </vt:variant>
      <vt:variant>
        <vt:lpstr>幻灯片标题</vt:lpstr>
      </vt:variant>
      <vt:variant>
        <vt:i4>11</vt:i4>
      </vt:variant>
    </vt:vector>
  </HeadingPairs>
  <TitlesOfParts>
    <vt:vector size="23" baseType="lpstr">
      <vt:lpstr>Arial</vt:lpstr>
      <vt:lpstr>SimSun</vt:lpstr>
      <vt:lpstr>Wingdings</vt:lpstr>
      <vt:lpstr>Arial</vt:lpstr>
      <vt:lpstr>Calibri</vt:lpstr>
      <vt:lpstr>Lato</vt:lpstr>
      <vt:lpstr>Microsoft YaHei</vt:lpstr>
      <vt:lpstr>Arial Unicode MS</vt:lpstr>
      <vt:lpstr>Office Theme</vt:lpstr>
      <vt:lpstr>Office Theme</vt:lpstr>
      <vt:lpstr>Office Theme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Phong TT &amp; QTTH</dc:creator>
  <cp:lastModifiedBy>12-19-11-1-2023</cp:lastModifiedBy>
  <cp:revision>23</cp:revision>
  <dcterms:created xsi:type="dcterms:W3CDTF">2024-05-21T21:36:00Z</dcterms:created>
  <dcterms:modified xsi:type="dcterms:W3CDTF">2024-05-30T00:19:51Z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0x0101004F531634775FD1439D5B67291EFE2AD4</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y fmtid="{D5CDD505-2E9C-101B-9397-08002B2CF9AE}" pid="12" name="ICV">
    <vt:lpwstr>9E15386B7C434D6B82A40DD6975999EF_12</vt:lpwstr>
  </property>
  <property fmtid="{D5CDD505-2E9C-101B-9397-08002B2CF9AE}" pid="13" name="KSOProductBuildVer">
    <vt:lpwstr>1033-12.2.0.17115</vt:lpwstr>
  </property>
</Properties>
</file>