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35c1c2a4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35c1c2a4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35c1c2a4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35c1c2a4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35c1c2a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35c1c2a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35c1c2a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f35c1c2a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35c1c2a4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35c1c2a4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35c1c2a4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f35c1c2a4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35c1c2a4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35c1c2a4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35c1c2a4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f35c1c2a4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35c1c2a4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f35c1c2a4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35c1c2a4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35c1c2a4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3447af6c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3447af6c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35c1c2a4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35c1c2a4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35c1c2a4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f35c1c2a4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35c1c2a4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f35c1c2a4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35c1c2a4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35c1c2a4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35c1c2a4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f35c1c2a4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35c1c2a4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35c1c2a4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35c1c2a4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35c1c2a4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f35c1c2a4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f35c1c2a4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35c1c2a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35c1c2a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35c1c2a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35c1c2a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35c1c2a4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35c1c2a4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35c1c2a4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35c1c2a4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3709d17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3709d17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35c1c41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35c1c41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35c1c2a4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35c1c2a4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/drive/1mR18G7ydQaMQXFEydzwmqIvR-SDm9O1O?usp=sharing" TargetMode="External"/><Relationship Id="rId4" Type="http://schemas.openxmlformats.org/officeDocument/2006/relationships/hyperlink" Target="https://colab.research.google.com/drive/1fI6Gn77QEPJqXG2CQuYoptfyEN215jpG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talog.data.gov/dataset/nyc-jobs" TargetMode="External"/><Relationship Id="rId4" Type="http://schemas.openxmlformats.org/officeDocument/2006/relationships/hyperlink" Target="https://www.naukri.com/json-data-jobs-236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88"/>
              <a:t>Big Data Integration &amp; Processing</a:t>
            </a:r>
            <a:endParaRPr sz="26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77"/>
              <a:t>India vs USA on job payment &amp; total company expense</a:t>
            </a:r>
            <a:endParaRPr b="1" sz="2677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27950" y="3870950"/>
            <a:ext cx="76881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 Dr. Vu Tuyet Trinh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Student:       Group 8 - Le Hoang Long  - </a:t>
            </a:r>
            <a:r>
              <a:rPr lang="en"/>
              <a:t>20232099M</a:t>
            </a:r>
            <a:r>
              <a:rPr lang="en"/>
              <a:t> -   long.lh232099m@sis.hust.edu.vn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Indian data preprocessing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columns that would be used in  processing phrase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id_col = 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'industry'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#'job_type', #'min_experience','max_experience',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'min_salary'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'max_salary'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'skills'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'vacany'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'role'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id_df = spark.sql(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'select 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.join(id_col)}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from indian_view where industry is not null'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).collect()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id_df = spark.createDataFrame(id_df)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Indian data preprocessing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salary amount from Indian rupee to US dollar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id_df = id_df.withColumn(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'max_salary'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id_df[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'max_salary'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* 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0.012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id_df = id_df.withColumn(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'min_salary'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id_df[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'min_salary'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* 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0.012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Indian data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Standardize job description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id_industry_tags_udf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industry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skills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industry_tags(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{industry}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{role}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{skills}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'label'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id_industry_tags_udf_score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industry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skills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industry_tags(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{industry}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{role}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{skills}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'score'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Register the UDF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id_industry_tags_udf = udf(id_industry_tags_udf, StringType())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id_industry_tags_udf_score = udf(id_industry_tags_udf_score, DoubleType())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id_df = id_df.withColumn(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'description'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id_industry_tags_udf(id_df[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'industry'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id_df[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'role'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id_df[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'skills'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Indian data preprocessing, Result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113" y="1411700"/>
            <a:ext cx="62769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</a:t>
            </a:r>
            <a:r>
              <a:rPr lang="en"/>
              <a:t> expense of each Indian job description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id_df = id_df.withColumn(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'min_expense'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id_df[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'min_salary'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* id_df[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'vacany'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id_df = id_df.withColumn(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'max_expense'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id_df[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'max_salary'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+ id_df[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'vacany'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global view for Indian job data source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2688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query =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'select description, avg(min_salary) as min_salary, avg(max_salary) as max_salary, \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min(vacany) as min_vacany, max(vacany) as max_vacany, avg(min_expense) as min_expense, \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avg(max_expense) as max_expense from '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gid_df = spark.sql(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{query}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gny_view group by description'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).collect()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gid_df = spark.createDataFrame(gid_df)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25" y="2969800"/>
            <a:ext cx="6908851" cy="155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</a:t>
            </a:r>
            <a:r>
              <a:rPr lang="en"/>
              <a:t>data preprocessing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columns that would be used in  processing phrase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Name of some columns are altered to meet the standard name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ny_col = [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'Agency'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'Job_Category as industry'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'Full_Time_Part_Time_indicator as job_type'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'Salary_Range_From as min_salary'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'Salary_Range_To as max_salary'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'__Of_Positions as vacany'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'Business_Title as role'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'Civil_Service_Title'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ny_df = spark.sql(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'select 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.join(ny_col)}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from nyc_view where Full_Time_Part_Time_indicator = \'F\' 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).collect()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ny_df = spark.createDataFrame(ny_df)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data preprocessing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Standardize job description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industry_tags_udf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industry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agency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industry_tags(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{industry}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{role}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{title}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{agency}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'label'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industry_tags_udf_score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industry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agency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industry_tags(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{industry}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{role}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{title}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{agency}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en" sz="1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'score'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Register the UDF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industry_tags_udf = udf(industry_tags_udf, StringType())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industry_tags_udf_score = udf(industry_tags_udf_score, DoubleType())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ny_df = ny_df.withColumn(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'description'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industry_tags_udf(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ny_df[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'industry'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ny_df[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'role'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ny_df[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'Civil_Service_Title'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], ny_df[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'Agency'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data preprocessing, result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274" y="1596249"/>
            <a:ext cx="5811850" cy="27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expense of each New York  job description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global view for New York job data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ny_df = ny_df.withColumn(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'min_expense'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ny_df[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'min_salary'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* ny_df[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'vacany'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ny_df = ny_df.withColumn(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'max_expense'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ny_df[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'max_salary'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+ ny_df[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'vacany'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query =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'select description, avg(min_salary) as min_salary, avg(max_salary) as max_salary, \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min(vacany) as min_vacany, max(vacany) as max_vacany, avg(min_expense) as min_expense, \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avg(max_expense) as max_expense from '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gny_df = spark.sql(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{query}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gny_view group by description'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).collect()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gny_df = spark.createDataFrame(gny_df)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aims: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</a:t>
            </a:r>
            <a:r>
              <a:rPr lang="en"/>
              <a:t>oncentrating</a:t>
            </a:r>
            <a:r>
              <a:rPr lang="en"/>
              <a:t> on comparison of job differences between New York and India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Concentrating  on course content, we have no intent of creating a fully functional application.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sources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Indian job data  file is stored on Hadoop file </a:t>
            </a:r>
            <a:r>
              <a:rPr lang="en"/>
              <a:t>system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 York job  data file is  stored on Linux file system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Tasks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integration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Load data from different source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Normalize the data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Standardize the data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Tie different </a:t>
            </a:r>
            <a:r>
              <a:rPr lang="en"/>
              <a:t>sources</a:t>
            </a:r>
            <a:r>
              <a:rPr lang="en"/>
              <a:t> controlled by many people, unders a common schema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processing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Compare each pair aspect of data views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Come up to </a:t>
            </a:r>
            <a:r>
              <a:rPr lang="en"/>
              <a:t>conclusions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</a:t>
            </a:r>
            <a:r>
              <a:rPr lang="en"/>
              <a:t>view</a:t>
            </a:r>
            <a:r>
              <a:rPr lang="en"/>
              <a:t> of New York data </a:t>
            </a:r>
            <a:r>
              <a:rPr lang="en"/>
              <a:t>source</a:t>
            </a:r>
            <a:r>
              <a:rPr lang="en"/>
              <a:t> 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025" y="1892097"/>
            <a:ext cx="7125849" cy="15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1297500" y="1119100"/>
            <a:ext cx="3403200" cy="3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Minimum salary comparison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</a:t>
            </a:r>
            <a:r>
              <a:rPr lang="en"/>
              <a:t> paying rate of Indian companies  is much less than the paying rate of New York companies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</a:t>
            </a:r>
            <a:r>
              <a:rPr lang="en"/>
              <a:t>exceptional</a:t>
            </a:r>
            <a:r>
              <a:rPr lang="en"/>
              <a:t> case is in “Electric U</a:t>
            </a:r>
            <a:r>
              <a:rPr lang="en"/>
              <a:t>tilities</a:t>
            </a:r>
            <a:r>
              <a:rPr lang="en"/>
              <a:t>” section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 seems that New York shifted their investment off  </a:t>
            </a:r>
            <a:r>
              <a:rPr lang="en"/>
              <a:t>“Electric Utilities” section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Source code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query =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"SELECT ny.description, ny.min_salary as NY, id.min_salary as ID \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 gny_df ny inner join gid_df id on ny.description = id.description \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order by ny.description desc"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min_salary = spark.sql(query).collect()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min_salary = spark.createDataFrame(min_salary)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draw_chart(min_salary,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'Minimum Salary Comparison'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'Minimum Salary'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269" name="Google Shape;269;p3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274" y="303750"/>
            <a:ext cx="3641500" cy="417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1297500" y="1133425"/>
            <a:ext cx="34032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Maximum salary comparison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 York average payment is 10 times larger  than Indian average payment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Source code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query =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"SELECT ny.description, ny.max_salary as NY, id.max_salary as ID \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 gny_df ny inner join gid_df id on ny.description = id.description \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order by ny.description desc"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max_salary = spark.sql(query).collect()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max_salary = spark.createDataFrame(max_salary)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draw_chart(max_salary,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'Maximum Salary Comparison'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'Maximum Salary'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277" name="Google Shape;277;p3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876" y="210450"/>
            <a:ext cx="3823000" cy="438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Minimum v</a:t>
            </a:r>
            <a:r>
              <a:rPr lang="en"/>
              <a:t>acancy</a:t>
            </a:r>
            <a:r>
              <a:rPr lang="en"/>
              <a:t> comparison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New York jobs always  have some vacancies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Indian jobs frequently runs out of </a:t>
            </a:r>
            <a:r>
              <a:rPr lang="en"/>
              <a:t>vacancy</a:t>
            </a:r>
            <a:r>
              <a:rPr lang="en"/>
              <a:t> in short time  except “Electric </a:t>
            </a:r>
            <a:r>
              <a:rPr lang="en"/>
              <a:t>Utilities</a:t>
            </a:r>
            <a:r>
              <a:rPr lang="en"/>
              <a:t>” section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Source code: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query =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"SELECT ny.description, ny.min_vacany as NY, id.min_vacany as ID \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 gny_df ny inner join gid_df id on ny.description = id.description \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order by ny.description desc"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min_vacany = spark.sql(query).collect()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min_vacany = spark.createDataFrame(min_vacany)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draw_chart(min_vacany,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'Minimum Vacany Comparison'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'Minimum Vacany'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285" name="Google Shape;285;p3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901" y="405313"/>
            <a:ext cx="3598924" cy="43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292" name="Google Shape;292;p3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Maximum vacancy comparison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Indian companies tend to hire more employee than New York companies do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Especially, the difference is about 10 times to 100 times in Advertising, Application Software or Technology Distributors sections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Source code: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query =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"SELECT ny.description, ny.max_vacany as NY, id.max_vacany as ID \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 gny_df ny inner join gid_df id on ny.description = id.description \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order by ny.description desc"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max_vacany = spark.sql(query).collect()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max_vacany = spark.createDataFrame(max_vacany)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draw_chart(max_vacany,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'Maximum Vacany Comparison'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'Maximum Vacany'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293" name="Google Shape;293;p3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25" y="142675"/>
            <a:ext cx="3754051" cy="447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&amp; Maximum </a:t>
            </a:r>
            <a:r>
              <a:rPr lang="en"/>
              <a:t>expense</a:t>
            </a:r>
            <a:r>
              <a:rPr lang="en"/>
              <a:t> </a:t>
            </a:r>
            <a:endParaRPr/>
          </a:p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575" y="913482"/>
            <a:ext cx="3403200" cy="404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27" y="1120625"/>
            <a:ext cx="5081100" cy="38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&amp; Minimum expense </a:t>
            </a:r>
            <a:endParaRPr/>
          </a:p>
        </p:txBody>
      </p:sp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850" y="972150"/>
            <a:ext cx="3272875" cy="38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25" y="972150"/>
            <a:ext cx="5196646" cy="389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integration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https://colab.research.google.com/drive/1mR18G7ydQaMQXFEydzwmqIvR-SDm9O1O?usp=sharing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processing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https://colab.research.google.com/drive/1fI6Gn77QEPJqXG2CQuYoptfyEN215jpG?usp=sharing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54475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file system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 : </a:t>
            </a:r>
            <a:r>
              <a:rPr lang="en"/>
              <a:t>Jobs_NYC_Postings.csv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Size: 37MB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Source: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https://catalog.data.gov/dataset/nyc-jobs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Format : CSV</a:t>
            </a:r>
            <a:endParaRPr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Hadoop file system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Name: </a:t>
            </a:r>
            <a:r>
              <a:rPr lang="en"/>
              <a:t>large_naukri_data.json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Size : 43MB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Source: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https://www.naukri.com/json-data-jobs-2360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Format: JSON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loading from different sources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2991400"/>
            <a:ext cx="3403200" cy="14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</a:t>
            </a:r>
            <a:r>
              <a:rPr lang="en"/>
              <a:t> system data loading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nyc_jobs = spark.read.csv(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'Jobs_NYC_Postings.csv'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header=</a:t>
            </a:r>
            <a:r>
              <a:rPr lang="en" sz="1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933225" y="2876625"/>
            <a:ext cx="3403200" cy="16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Hadoop file system data loading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indian_jobs=spark.read.json(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"hdfs://localhost:9000/user/u1/large_naukri_data.json"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307850"/>
            <a:ext cx="7038900" cy="14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075" y="1417863"/>
            <a:ext cx="4375588" cy="10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schema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job shema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CSV format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 job </a:t>
            </a:r>
            <a:r>
              <a:rPr lang="en"/>
              <a:t>schema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JSON format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1475" y="940825"/>
            <a:ext cx="1872081" cy="35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5801" y="940824"/>
            <a:ext cx="2034900" cy="36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Data Schema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Semantic</a:t>
            </a:r>
            <a:r>
              <a:rPr lang="en"/>
              <a:t> mappings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025" y="2324897"/>
            <a:ext cx="7125849" cy="15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integrating tasks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data source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Rename column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 “Job Position” to “vacancy”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“Salary Ranged From” to “minimum salary”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 “Salary Ranged To” to “max salary”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 “Job_Category” to “industry”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 “Full_Time_Part_Time” to  “job type”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 a new column named “description” from columns: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100"/>
              <a:t>Industry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Agency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Civil_Service_Title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Role</a:t>
            </a:r>
            <a:endParaRPr sz="1100"/>
          </a:p>
        </p:txBody>
      </p:sp>
      <p:sp>
        <p:nvSpPr>
          <p:cNvPr id="186" name="Google Shape;186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Indian data source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 salary currency from INR to USD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Generate a new column named “description” from columns: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Industry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Skills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an Machine Learning model to convert job description to job name 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transformers </a:t>
            </a:r>
            <a:r>
              <a:rPr lang="en" sz="1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AutoTokenizer, AutoModelForSequenceClassification, pipeline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tokenizer = AutoTokenizer.from_pretrained(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"sampathkethineedi/industry-classification"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model = AutoModelForSequenceClassification.from_pretrained(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"sampathkethineedi/industry-classification"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industry_tags = pipeline(</a:t>
            </a:r>
            <a:r>
              <a:rPr lang="en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'sentiment-analysis'</a:t>
            </a:r>
            <a:r>
              <a:rPr lang="en" sz="1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model=model, tokenizer=tokenizer)</a:t>
            </a: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