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DF6F52-731C-48D7-873F-4E389D2C60FD}" v="104" dt="2021-05-20T14:00:07.0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 Hoang Long" userId="49413eede3e49b3a" providerId="Windows Live" clId="Web-{77DF6F52-731C-48D7-873F-4E389D2C60FD}"/>
    <pc:docChg chg="modSld">
      <pc:chgData name="Le Hoang Long" userId="49413eede3e49b3a" providerId="Windows Live" clId="Web-{77DF6F52-731C-48D7-873F-4E389D2C60FD}" dt="2021-05-20T14:00:06.942" v="53" actId="20577"/>
      <pc:docMkLst>
        <pc:docMk/>
      </pc:docMkLst>
      <pc:sldChg chg="modSp">
        <pc:chgData name="Le Hoang Long" userId="49413eede3e49b3a" providerId="Windows Live" clId="Web-{77DF6F52-731C-48D7-873F-4E389D2C60FD}" dt="2021-05-20T14:00:06.942" v="53" actId="20577"/>
        <pc:sldMkLst>
          <pc:docMk/>
          <pc:sldMk cId="128632686" sldId="256"/>
        </pc:sldMkLst>
        <pc:spChg chg="mod">
          <ac:chgData name="Le Hoang Long" userId="49413eede3e49b3a" providerId="Windows Live" clId="Web-{77DF6F52-731C-48D7-873F-4E389D2C60FD}" dt="2021-05-20T14:00:06.942" v="53" actId="20577"/>
          <ac:spMkLst>
            <pc:docMk/>
            <pc:sldMk cId="128632686" sldId="256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Học</a:t>
            </a:r>
            <a:r>
              <a:rPr lang="en-US" b="1" dirty="0">
                <a:solidFill>
                  <a:srgbClr val="0070C0"/>
                </a:solidFill>
              </a:rPr>
              <a:t> Java </a:t>
            </a:r>
            <a:r>
              <a:rPr lang="en-US" b="1" dirty="0" err="1">
                <a:solidFill>
                  <a:srgbClr val="0070C0"/>
                </a:solidFill>
              </a:rPr>
              <a:t>cơ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bản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bằng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tiếng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việt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Gallery</vt:lpstr>
      <vt:lpstr>Học Java cơ bản bằng tiếng việt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10</cp:revision>
  <dcterms:created xsi:type="dcterms:W3CDTF">2021-05-20T13:58:53Z</dcterms:created>
  <dcterms:modified xsi:type="dcterms:W3CDTF">2021-05-20T14:00:12Z</dcterms:modified>
</cp:coreProperties>
</file>