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657939D-2CAC-40A5-84BD-FBA2AB1D09C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22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8000" spc="-1" strike="noStrike">
                <a:solidFill>
                  <a:srgbClr val="2a6099"/>
                </a:solidFill>
                <a:latin typeface="Arial"/>
              </a:rPr>
              <a:t>Học Java cơ bản bằng Tiếng Việt</a:t>
            </a:r>
            <a:r>
              <a:rPr b="0" lang="en-US" sz="4400" spc="-1" strike="noStrike">
                <a:latin typeface="Arial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2971800"/>
            <a:ext cx="9071640" cy="16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Bài 5: thực hành xây dựng lớp Nhanvien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Cấu trúc chung của các lớp trong Java</a:t>
            </a:r>
            <a:r>
              <a:rPr b="0" lang="en-US" sz="4400" spc="-1" strike="noStrike">
                <a:latin typeface="Arial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class tên lớp{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trường dữ liệu 1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trường dữ liệu 2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……</a:t>
            </a:r>
            <a:r>
              <a:rPr b="0" lang="en-US" sz="2800" spc="-1" strike="noStrike">
                <a:latin typeface="Arial"/>
              </a:rPr>
              <a:t>..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phương thức 1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phương thức 2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………</a:t>
            </a:r>
            <a:r>
              <a:rPr b="0" lang="en-US" sz="2800" spc="-1" strike="noStrike"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}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Một vài lưu ý 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Nếu trước đây các bạn đã từng lập trình C++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thì các bạn sẽ thấy rằng Java định nghĩa các </a:t>
            </a:r>
            <a:r>
              <a:rPr b="0" lang="en-US" sz="3200" spc="-1" strike="noStrike">
                <a:latin typeface="Arial"/>
              </a:rPr>
              <a:t>phương thức ngay trong lớp chứ không định </a:t>
            </a:r>
            <a:r>
              <a:rPr b="0" lang="en-US" sz="3200" spc="-1" strike="noStrike">
                <a:latin typeface="Arial"/>
              </a:rPr>
              <a:t>nghĩa ở bên ngoài như C++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C++ có khái niệm inline “nội tuyến” để thiết lập </a:t>
            </a:r>
            <a:r>
              <a:rPr b="0" lang="en-US" sz="3200" spc="-1" strike="noStrike">
                <a:latin typeface="Arial"/>
              </a:rPr>
              <a:t>cho những hàm ngắn và hay sử dụng có thể </a:t>
            </a:r>
            <a:r>
              <a:rPr b="0" lang="en-US" sz="3200" spc="-1" strike="noStrike">
                <a:latin typeface="Arial"/>
              </a:rPr>
              <a:t>được nằm ngay trong vùng gần với vị trí hiện </a:t>
            </a:r>
            <a:r>
              <a:rPr b="0" lang="en-US" sz="3200" spc="-1" strike="noStrike">
                <a:latin typeface="Arial"/>
              </a:rPr>
              <a:t>tại của con trỏ chương trình PC hay là program </a:t>
            </a:r>
            <a:r>
              <a:rPr b="0" lang="en-US" sz="3200" spc="-1" strike="noStrike">
                <a:latin typeface="Arial"/>
              </a:rPr>
              <a:t>counter, cái này thì nó có chút liên quan đến </a:t>
            </a:r>
            <a:r>
              <a:rPr b="0" lang="en-US" sz="3200" spc="-1" strike="noStrike">
                <a:latin typeface="Arial"/>
              </a:rPr>
              <a:t>hợp ngữ “assembly” và máy turing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trong Java thì JIT - just-in-time  compiler sẽ tự </a:t>
            </a:r>
            <a:r>
              <a:rPr b="0" lang="en-US" sz="3200" spc="-1" strike="noStrike">
                <a:latin typeface="Arial"/>
              </a:rPr>
              <a:t>động chọn những phương thức nào phù hợp </a:t>
            </a:r>
            <a:r>
              <a:rPr b="0" lang="en-US" sz="3200" spc="-1" strike="noStrike">
                <a:latin typeface="Arial"/>
              </a:rPr>
              <a:t>để thiết lập thành nội tuyến còn không sẽ để là </a:t>
            </a:r>
            <a:r>
              <a:rPr b="0" lang="en-US" sz="3200" spc="-1" strike="noStrike">
                <a:latin typeface="Arial"/>
              </a:rPr>
              <a:t>ngoại tuyến , JIT dùng để biến mã byte code </a:t>
            </a:r>
            <a:r>
              <a:rPr b="0" lang="en-US" sz="3200" spc="-1" strike="noStrike">
                <a:latin typeface="Arial"/>
              </a:rPr>
              <a:t>thành mã máy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chính vì lý do đó mà Oracle jdk luôn chạy </a:t>
            </a:r>
            <a:r>
              <a:rPr b="0" lang="en-US" sz="3200" spc="-1" strike="noStrike">
                <a:latin typeface="Arial"/>
              </a:rPr>
              <a:t>nhanh và êm hơn openjdk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họ không mở mã nguồn JIT của oracle jdk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So sánh 2 đối tượng cùng 1 lớp   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chúng ta thực hiện việc quá tải phương thức </a:t>
            </a:r>
            <a:r>
              <a:rPr b="0" lang="en-US" sz="3200" spc="-1" strike="noStrike">
                <a:latin typeface="Arial"/>
              </a:rPr>
              <a:t>equals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class Employee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{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. . 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public boolean equals(Employee other)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{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return name.equals(other.name);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}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từ khóa final    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Đôi khi chúng ta phải thiết lập 1 biến có giá trị không đổi, chúng ta sẽ dùng từ khóa final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từ khóa final cho phép biến được thiết lập giá trị 1 lần duy nhất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LibreOffice/7.1.3.2$Linux_X86_64 LibreOffice_project/12a8e3cbd24a3757385a302d290655d4f3c7ebf1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2021-05-21T08:53:44Z</dcterms:created>
  <dc:creator/>
  <dc:description/>
  <dc:language>en-US</dc:language>
  <cp:lastModifiedBy/>
  <dcterms:modified xsi:type="dcterms:W3CDTF">2021-05-21T10:15:17Z</dcterms:modified>
  <cp:revision>12</cp:revision>
  <dc:subject/>
  <dc:title/>
</cp:coreProperties>
</file>