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Lst>
  <p:sldIdLst>
    <p:sldId id="256" r:id="rId5"/>
    <p:sldId id="257" r:id="rId6"/>
    <p:sldId id="263" r:id="rId7"/>
    <p:sldId id="258" r:id="rId8"/>
    <p:sldId id="259" r:id="rId9"/>
    <p:sldId id="260" r:id="rId10"/>
  </p:sldIdLst>
  <p:sldSz cx="10080625" cy="5670550"/>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6.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1280" cy="94608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24" name="PlaceHolder 2"/>
          <p:cNvSpPr>
            <a:spLocks noGrp="1"/>
          </p:cNvSpPr>
          <p:nvPr>
            <p:ph type="body"/>
          </p:nvPr>
        </p:nvSpPr>
        <p:spPr>
          <a:xfrm>
            <a:off x="504000" y="1326600"/>
            <a:ext cx="9071280" cy="1568160"/>
          </a:xfrm>
          <a:prstGeom prst="rect">
            <a:avLst/>
          </a:prstGeom>
        </p:spPr>
        <p:txBody>
          <a:bodyPr lIns="0" tIns="0" rIns="0" bIns="0">
            <a:normAutofit/>
          </a:bodyPr>
          <a:p>
            <a:endParaRPr lang="en-US" sz="3200" b="0" strike="noStrike" spc="-1">
              <a:latin typeface="Arial" panose="020B0604020202020204"/>
            </a:endParaRPr>
          </a:p>
        </p:txBody>
      </p:sp>
      <p:sp>
        <p:nvSpPr>
          <p:cNvPr id="25" name="PlaceHolder 3"/>
          <p:cNvSpPr>
            <a:spLocks noGrp="1"/>
          </p:cNvSpPr>
          <p:nvPr>
            <p:ph type="body"/>
          </p:nvPr>
        </p:nvSpPr>
        <p:spPr>
          <a:xfrm>
            <a:off x="504000" y="3044160"/>
            <a:ext cx="9071280" cy="15681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280" cy="94608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27" name="PlaceHolder 2"/>
          <p:cNvSpPr>
            <a:spLocks noGrp="1"/>
          </p:cNvSpPr>
          <p:nvPr>
            <p:ph type="body"/>
          </p:nvPr>
        </p:nvSpPr>
        <p:spPr>
          <a:xfrm>
            <a:off x="504000" y="1326600"/>
            <a:ext cx="4426560" cy="1568160"/>
          </a:xfrm>
          <a:prstGeom prst="rect">
            <a:avLst/>
          </a:prstGeom>
        </p:spPr>
        <p:txBody>
          <a:bodyPr lIns="0" tIns="0" rIns="0" bIns="0">
            <a:normAutofit/>
          </a:bodyPr>
          <a:p>
            <a:endParaRPr lang="en-US" sz="3200" b="0" strike="noStrike" spc="-1">
              <a:latin typeface="Arial" panose="020B0604020202020204"/>
            </a:endParaRPr>
          </a:p>
        </p:txBody>
      </p:sp>
      <p:sp>
        <p:nvSpPr>
          <p:cNvPr id="28" name="PlaceHolder 3"/>
          <p:cNvSpPr>
            <a:spLocks noGrp="1"/>
          </p:cNvSpPr>
          <p:nvPr>
            <p:ph type="body"/>
          </p:nvPr>
        </p:nvSpPr>
        <p:spPr>
          <a:xfrm>
            <a:off x="5152320" y="1326600"/>
            <a:ext cx="4426560" cy="1568160"/>
          </a:xfrm>
          <a:prstGeom prst="rect">
            <a:avLst/>
          </a:prstGeom>
        </p:spPr>
        <p:txBody>
          <a:bodyPr lIns="0" tIns="0" rIns="0" bIns="0">
            <a:normAutofit/>
          </a:bodyPr>
          <a:p>
            <a:endParaRPr lang="en-US" sz="3200" b="0" strike="noStrike" spc="-1">
              <a:latin typeface="Arial" panose="020B0604020202020204"/>
            </a:endParaRPr>
          </a:p>
        </p:txBody>
      </p:sp>
      <p:sp>
        <p:nvSpPr>
          <p:cNvPr id="29" name="PlaceHolder 4"/>
          <p:cNvSpPr>
            <a:spLocks noGrp="1"/>
          </p:cNvSpPr>
          <p:nvPr>
            <p:ph type="body"/>
          </p:nvPr>
        </p:nvSpPr>
        <p:spPr>
          <a:xfrm>
            <a:off x="504000" y="3044160"/>
            <a:ext cx="4426560" cy="1568160"/>
          </a:xfrm>
          <a:prstGeom prst="rect">
            <a:avLst/>
          </a:prstGeom>
        </p:spPr>
        <p:txBody>
          <a:bodyPr lIns="0" tIns="0" rIns="0" bIns="0">
            <a:normAutofit/>
          </a:bodyPr>
          <a:p>
            <a:endParaRPr lang="en-US" sz="3200" b="0" strike="noStrike" spc="-1">
              <a:latin typeface="Arial" panose="020B0604020202020204"/>
            </a:endParaRPr>
          </a:p>
        </p:txBody>
      </p:sp>
      <p:sp>
        <p:nvSpPr>
          <p:cNvPr id="30" name="PlaceHolder 5"/>
          <p:cNvSpPr>
            <a:spLocks noGrp="1"/>
          </p:cNvSpPr>
          <p:nvPr>
            <p:ph type="body"/>
          </p:nvPr>
        </p:nvSpPr>
        <p:spPr>
          <a:xfrm>
            <a:off x="5152320" y="3044160"/>
            <a:ext cx="4426560" cy="15681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1280" cy="94608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32" name="PlaceHolder 2"/>
          <p:cNvSpPr>
            <a:spLocks noGrp="1"/>
          </p:cNvSpPr>
          <p:nvPr>
            <p:ph type="body"/>
          </p:nvPr>
        </p:nvSpPr>
        <p:spPr>
          <a:xfrm>
            <a:off x="504000" y="1326600"/>
            <a:ext cx="2920680" cy="1568160"/>
          </a:xfrm>
          <a:prstGeom prst="rect">
            <a:avLst/>
          </a:prstGeom>
        </p:spPr>
        <p:txBody>
          <a:bodyPr lIns="0" tIns="0" rIns="0" bIns="0">
            <a:normAutofit/>
          </a:bodyPr>
          <a:p>
            <a:endParaRPr lang="en-US" sz="3200" b="0" strike="noStrike" spc="-1">
              <a:latin typeface="Arial" panose="020B0604020202020204"/>
            </a:endParaRPr>
          </a:p>
        </p:txBody>
      </p:sp>
      <p:sp>
        <p:nvSpPr>
          <p:cNvPr id="33" name="PlaceHolder 3"/>
          <p:cNvSpPr>
            <a:spLocks noGrp="1"/>
          </p:cNvSpPr>
          <p:nvPr>
            <p:ph type="body"/>
          </p:nvPr>
        </p:nvSpPr>
        <p:spPr>
          <a:xfrm>
            <a:off x="3571200" y="1326600"/>
            <a:ext cx="2920680" cy="1568160"/>
          </a:xfrm>
          <a:prstGeom prst="rect">
            <a:avLst/>
          </a:prstGeom>
        </p:spPr>
        <p:txBody>
          <a:bodyPr lIns="0" tIns="0" rIns="0" bIns="0">
            <a:normAutofit/>
          </a:bodyPr>
          <a:p>
            <a:endParaRPr lang="en-US" sz="3200" b="0" strike="noStrike" spc="-1">
              <a:latin typeface="Arial" panose="020B0604020202020204"/>
            </a:endParaRPr>
          </a:p>
        </p:txBody>
      </p:sp>
      <p:sp>
        <p:nvSpPr>
          <p:cNvPr id="34" name="PlaceHolder 4"/>
          <p:cNvSpPr>
            <a:spLocks noGrp="1"/>
          </p:cNvSpPr>
          <p:nvPr>
            <p:ph type="body"/>
          </p:nvPr>
        </p:nvSpPr>
        <p:spPr>
          <a:xfrm>
            <a:off x="6638040" y="1326600"/>
            <a:ext cx="2920680" cy="1568160"/>
          </a:xfrm>
          <a:prstGeom prst="rect">
            <a:avLst/>
          </a:prstGeom>
        </p:spPr>
        <p:txBody>
          <a:bodyPr lIns="0" tIns="0" rIns="0" bIns="0">
            <a:normAutofit/>
          </a:bodyPr>
          <a:p>
            <a:endParaRPr lang="en-US" sz="3200" b="0" strike="noStrike" spc="-1">
              <a:latin typeface="Arial" panose="020B0604020202020204"/>
            </a:endParaRPr>
          </a:p>
        </p:txBody>
      </p:sp>
      <p:sp>
        <p:nvSpPr>
          <p:cNvPr id="35" name="PlaceHolder 5"/>
          <p:cNvSpPr>
            <a:spLocks noGrp="1"/>
          </p:cNvSpPr>
          <p:nvPr>
            <p:ph type="body"/>
          </p:nvPr>
        </p:nvSpPr>
        <p:spPr>
          <a:xfrm>
            <a:off x="504000" y="3044160"/>
            <a:ext cx="2920680" cy="1568160"/>
          </a:xfrm>
          <a:prstGeom prst="rect">
            <a:avLst/>
          </a:prstGeom>
        </p:spPr>
        <p:txBody>
          <a:bodyPr lIns="0" tIns="0" rIns="0" bIns="0">
            <a:normAutofit/>
          </a:bodyPr>
          <a:p>
            <a:endParaRPr lang="en-US" sz="3200" b="0" strike="noStrike" spc="-1">
              <a:latin typeface="Arial" panose="020B0604020202020204"/>
            </a:endParaRPr>
          </a:p>
        </p:txBody>
      </p:sp>
      <p:sp>
        <p:nvSpPr>
          <p:cNvPr id="36" name="PlaceHolder 6"/>
          <p:cNvSpPr>
            <a:spLocks noGrp="1"/>
          </p:cNvSpPr>
          <p:nvPr>
            <p:ph type="body"/>
          </p:nvPr>
        </p:nvSpPr>
        <p:spPr>
          <a:xfrm>
            <a:off x="3571200" y="3044160"/>
            <a:ext cx="2920680" cy="1568160"/>
          </a:xfrm>
          <a:prstGeom prst="rect">
            <a:avLst/>
          </a:prstGeom>
        </p:spPr>
        <p:txBody>
          <a:bodyPr lIns="0" tIns="0" rIns="0" bIns="0">
            <a:normAutofit/>
          </a:bodyPr>
          <a:p>
            <a:endParaRPr lang="en-US" sz="3200" b="0" strike="noStrike" spc="-1">
              <a:latin typeface="Arial" panose="020B0604020202020204"/>
            </a:endParaRPr>
          </a:p>
        </p:txBody>
      </p:sp>
      <p:sp>
        <p:nvSpPr>
          <p:cNvPr id="37" name="PlaceHolder 7"/>
          <p:cNvSpPr>
            <a:spLocks noGrp="1"/>
          </p:cNvSpPr>
          <p:nvPr>
            <p:ph type="body"/>
          </p:nvPr>
        </p:nvSpPr>
        <p:spPr>
          <a:xfrm>
            <a:off x="6638040" y="3044160"/>
            <a:ext cx="2920680" cy="15681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1280" cy="94608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41" name="PlaceHolder 2"/>
          <p:cNvSpPr>
            <a:spLocks noGrp="1"/>
          </p:cNvSpPr>
          <p:nvPr>
            <p:ph type="subTitle"/>
          </p:nvPr>
        </p:nvSpPr>
        <p:spPr>
          <a:xfrm>
            <a:off x="504000" y="1326600"/>
            <a:ext cx="9071280" cy="328788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1280" cy="94608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43" name="PlaceHolder 2"/>
          <p:cNvSpPr>
            <a:spLocks noGrp="1"/>
          </p:cNvSpPr>
          <p:nvPr>
            <p:ph type="body"/>
          </p:nvPr>
        </p:nvSpPr>
        <p:spPr>
          <a:xfrm>
            <a:off x="504000" y="1326600"/>
            <a:ext cx="9071280" cy="328788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1280" cy="94608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45" name="PlaceHolder 2"/>
          <p:cNvSpPr>
            <a:spLocks noGrp="1"/>
          </p:cNvSpPr>
          <p:nvPr>
            <p:ph type="body"/>
          </p:nvPr>
        </p:nvSpPr>
        <p:spPr>
          <a:xfrm>
            <a:off x="504000" y="1326600"/>
            <a:ext cx="4426560" cy="3287880"/>
          </a:xfrm>
          <a:prstGeom prst="rect">
            <a:avLst/>
          </a:prstGeom>
        </p:spPr>
        <p:txBody>
          <a:bodyPr lIns="0" tIns="0" rIns="0" bIns="0">
            <a:normAutofit/>
          </a:bodyPr>
          <a:p>
            <a:endParaRPr lang="en-US" sz="3200" b="0" strike="noStrike" spc="-1">
              <a:latin typeface="Arial" panose="020B0604020202020204"/>
            </a:endParaRPr>
          </a:p>
        </p:txBody>
      </p:sp>
      <p:sp>
        <p:nvSpPr>
          <p:cNvPr id="46" name="PlaceHolder 3"/>
          <p:cNvSpPr>
            <a:spLocks noGrp="1"/>
          </p:cNvSpPr>
          <p:nvPr>
            <p:ph type="body"/>
          </p:nvPr>
        </p:nvSpPr>
        <p:spPr>
          <a:xfrm>
            <a:off x="5152320" y="1326600"/>
            <a:ext cx="4426560" cy="328788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1280" cy="946080"/>
          </a:xfrm>
          <a:prstGeom prst="rect">
            <a:avLst/>
          </a:prstGeom>
        </p:spPr>
        <p:txBody>
          <a:bodyPr lIns="0" tIns="0" rIns="0" bIns="0" anchor="ctr">
            <a:noAutofit/>
          </a:bodyPr>
          <a:p>
            <a:pPr algn="ctr"/>
            <a:endParaRPr lang="en-US" sz="4400" b="0" strike="noStrike" spc="-1">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1280" cy="438660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1280" cy="94608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50" name="PlaceHolder 2"/>
          <p:cNvSpPr>
            <a:spLocks noGrp="1"/>
          </p:cNvSpPr>
          <p:nvPr>
            <p:ph type="body"/>
          </p:nvPr>
        </p:nvSpPr>
        <p:spPr>
          <a:xfrm>
            <a:off x="504000" y="1326600"/>
            <a:ext cx="4426560" cy="1568160"/>
          </a:xfrm>
          <a:prstGeom prst="rect">
            <a:avLst/>
          </a:prstGeom>
        </p:spPr>
        <p:txBody>
          <a:bodyPr lIns="0" tIns="0" rIns="0" bIns="0">
            <a:normAutofit/>
          </a:bodyPr>
          <a:p>
            <a:endParaRPr lang="en-US" sz="3200" b="0" strike="noStrike" spc="-1">
              <a:latin typeface="Arial" panose="020B0604020202020204"/>
            </a:endParaRPr>
          </a:p>
        </p:txBody>
      </p:sp>
      <p:sp>
        <p:nvSpPr>
          <p:cNvPr id="51" name="PlaceHolder 3"/>
          <p:cNvSpPr>
            <a:spLocks noGrp="1"/>
          </p:cNvSpPr>
          <p:nvPr>
            <p:ph type="body"/>
          </p:nvPr>
        </p:nvSpPr>
        <p:spPr>
          <a:xfrm>
            <a:off x="5152320" y="1326600"/>
            <a:ext cx="4426560" cy="3287880"/>
          </a:xfrm>
          <a:prstGeom prst="rect">
            <a:avLst/>
          </a:prstGeom>
        </p:spPr>
        <p:txBody>
          <a:bodyPr lIns="0" tIns="0" rIns="0" bIns="0">
            <a:normAutofit/>
          </a:bodyPr>
          <a:p>
            <a:endParaRPr lang="en-US" sz="3200" b="0" strike="noStrike" spc="-1">
              <a:latin typeface="Arial" panose="020B0604020202020204"/>
            </a:endParaRPr>
          </a:p>
        </p:txBody>
      </p:sp>
      <p:sp>
        <p:nvSpPr>
          <p:cNvPr id="52" name="PlaceHolder 4"/>
          <p:cNvSpPr>
            <a:spLocks noGrp="1"/>
          </p:cNvSpPr>
          <p:nvPr>
            <p:ph type="body"/>
          </p:nvPr>
        </p:nvSpPr>
        <p:spPr>
          <a:xfrm>
            <a:off x="504000" y="3044160"/>
            <a:ext cx="4426560" cy="15681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1280" cy="94608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3" name="PlaceHolder 2"/>
          <p:cNvSpPr>
            <a:spLocks noGrp="1"/>
          </p:cNvSpPr>
          <p:nvPr>
            <p:ph type="subTitle"/>
          </p:nvPr>
        </p:nvSpPr>
        <p:spPr>
          <a:xfrm>
            <a:off x="504000" y="1326600"/>
            <a:ext cx="9071280" cy="328788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1280" cy="94608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54" name="PlaceHolder 2"/>
          <p:cNvSpPr>
            <a:spLocks noGrp="1"/>
          </p:cNvSpPr>
          <p:nvPr>
            <p:ph type="body"/>
          </p:nvPr>
        </p:nvSpPr>
        <p:spPr>
          <a:xfrm>
            <a:off x="504000" y="1326600"/>
            <a:ext cx="4426560" cy="3287880"/>
          </a:xfrm>
          <a:prstGeom prst="rect">
            <a:avLst/>
          </a:prstGeom>
        </p:spPr>
        <p:txBody>
          <a:bodyPr lIns="0" tIns="0" rIns="0" bIns="0">
            <a:normAutofit/>
          </a:bodyPr>
          <a:p>
            <a:endParaRPr lang="en-US" sz="3200" b="0" strike="noStrike" spc="-1">
              <a:latin typeface="Arial" panose="020B0604020202020204"/>
            </a:endParaRPr>
          </a:p>
        </p:txBody>
      </p:sp>
      <p:sp>
        <p:nvSpPr>
          <p:cNvPr id="55" name="PlaceHolder 3"/>
          <p:cNvSpPr>
            <a:spLocks noGrp="1"/>
          </p:cNvSpPr>
          <p:nvPr>
            <p:ph type="body"/>
          </p:nvPr>
        </p:nvSpPr>
        <p:spPr>
          <a:xfrm>
            <a:off x="5152320" y="1326600"/>
            <a:ext cx="4426560" cy="1568160"/>
          </a:xfrm>
          <a:prstGeom prst="rect">
            <a:avLst/>
          </a:prstGeom>
        </p:spPr>
        <p:txBody>
          <a:bodyPr lIns="0" tIns="0" rIns="0" bIns="0">
            <a:normAutofit/>
          </a:bodyPr>
          <a:p>
            <a:endParaRPr lang="en-US" sz="3200" b="0" strike="noStrike" spc="-1">
              <a:latin typeface="Arial" panose="020B0604020202020204"/>
            </a:endParaRPr>
          </a:p>
        </p:txBody>
      </p:sp>
      <p:sp>
        <p:nvSpPr>
          <p:cNvPr id="56" name="PlaceHolder 4"/>
          <p:cNvSpPr>
            <a:spLocks noGrp="1"/>
          </p:cNvSpPr>
          <p:nvPr>
            <p:ph type="body"/>
          </p:nvPr>
        </p:nvSpPr>
        <p:spPr>
          <a:xfrm>
            <a:off x="5152320" y="3044160"/>
            <a:ext cx="4426560" cy="15681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1280" cy="94608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58" name="PlaceHolder 2"/>
          <p:cNvSpPr>
            <a:spLocks noGrp="1"/>
          </p:cNvSpPr>
          <p:nvPr>
            <p:ph type="body"/>
          </p:nvPr>
        </p:nvSpPr>
        <p:spPr>
          <a:xfrm>
            <a:off x="504000" y="1326600"/>
            <a:ext cx="4426560" cy="1568160"/>
          </a:xfrm>
          <a:prstGeom prst="rect">
            <a:avLst/>
          </a:prstGeom>
        </p:spPr>
        <p:txBody>
          <a:bodyPr lIns="0" tIns="0" rIns="0" bIns="0">
            <a:normAutofit/>
          </a:bodyPr>
          <a:p>
            <a:endParaRPr lang="en-US" sz="3200" b="0" strike="noStrike" spc="-1">
              <a:latin typeface="Arial" panose="020B0604020202020204"/>
            </a:endParaRPr>
          </a:p>
        </p:txBody>
      </p:sp>
      <p:sp>
        <p:nvSpPr>
          <p:cNvPr id="59" name="PlaceHolder 3"/>
          <p:cNvSpPr>
            <a:spLocks noGrp="1"/>
          </p:cNvSpPr>
          <p:nvPr>
            <p:ph type="body"/>
          </p:nvPr>
        </p:nvSpPr>
        <p:spPr>
          <a:xfrm>
            <a:off x="5152320" y="1326600"/>
            <a:ext cx="4426560" cy="1568160"/>
          </a:xfrm>
          <a:prstGeom prst="rect">
            <a:avLst/>
          </a:prstGeom>
        </p:spPr>
        <p:txBody>
          <a:bodyPr lIns="0" tIns="0" rIns="0" bIns="0">
            <a:normAutofit/>
          </a:bodyPr>
          <a:p>
            <a:endParaRPr lang="en-US" sz="3200" b="0" strike="noStrike" spc="-1">
              <a:latin typeface="Arial" panose="020B0604020202020204"/>
            </a:endParaRPr>
          </a:p>
        </p:txBody>
      </p:sp>
      <p:sp>
        <p:nvSpPr>
          <p:cNvPr id="60" name="PlaceHolder 4"/>
          <p:cNvSpPr>
            <a:spLocks noGrp="1"/>
          </p:cNvSpPr>
          <p:nvPr>
            <p:ph type="body"/>
          </p:nvPr>
        </p:nvSpPr>
        <p:spPr>
          <a:xfrm>
            <a:off x="504000" y="3044160"/>
            <a:ext cx="9071280" cy="15681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1280" cy="94608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62" name="PlaceHolder 2"/>
          <p:cNvSpPr>
            <a:spLocks noGrp="1"/>
          </p:cNvSpPr>
          <p:nvPr>
            <p:ph type="body"/>
          </p:nvPr>
        </p:nvSpPr>
        <p:spPr>
          <a:xfrm>
            <a:off x="504000" y="1326600"/>
            <a:ext cx="9071280" cy="1568160"/>
          </a:xfrm>
          <a:prstGeom prst="rect">
            <a:avLst/>
          </a:prstGeom>
        </p:spPr>
        <p:txBody>
          <a:bodyPr lIns="0" tIns="0" rIns="0" bIns="0">
            <a:normAutofit/>
          </a:bodyPr>
          <a:p>
            <a:endParaRPr lang="en-US" sz="3200" b="0" strike="noStrike" spc="-1">
              <a:latin typeface="Arial" panose="020B0604020202020204"/>
            </a:endParaRPr>
          </a:p>
        </p:txBody>
      </p:sp>
      <p:sp>
        <p:nvSpPr>
          <p:cNvPr id="63" name="PlaceHolder 3"/>
          <p:cNvSpPr>
            <a:spLocks noGrp="1"/>
          </p:cNvSpPr>
          <p:nvPr>
            <p:ph type="body"/>
          </p:nvPr>
        </p:nvSpPr>
        <p:spPr>
          <a:xfrm>
            <a:off x="504000" y="3044160"/>
            <a:ext cx="9071280" cy="15681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1280" cy="94608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65" name="PlaceHolder 2"/>
          <p:cNvSpPr>
            <a:spLocks noGrp="1"/>
          </p:cNvSpPr>
          <p:nvPr>
            <p:ph type="body"/>
          </p:nvPr>
        </p:nvSpPr>
        <p:spPr>
          <a:xfrm>
            <a:off x="504000" y="1326600"/>
            <a:ext cx="4426560" cy="1568160"/>
          </a:xfrm>
          <a:prstGeom prst="rect">
            <a:avLst/>
          </a:prstGeom>
        </p:spPr>
        <p:txBody>
          <a:bodyPr lIns="0" tIns="0" rIns="0" bIns="0">
            <a:normAutofit/>
          </a:bodyPr>
          <a:p>
            <a:endParaRPr lang="en-US" sz="3200" b="0" strike="noStrike" spc="-1">
              <a:latin typeface="Arial" panose="020B0604020202020204"/>
            </a:endParaRPr>
          </a:p>
        </p:txBody>
      </p:sp>
      <p:sp>
        <p:nvSpPr>
          <p:cNvPr id="66" name="PlaceHolder 3"/>
          <p:cNvSpPr>
            <a:spLocks noGrp="1"/>
          </p:cNvSpPr>
          <p:nvPr>
            <p:ph type="body"/>
          </p:nvPr>
        </p:nvSpPr>
        <p:spPr>
          <a:xfrm>
            <a:off x="5152320" y="1326600"/>
            <a:ext cx="4426560" cy="1568160"/>
          </a:xfrm>
          <a:prstGeom prst="rect">
            <a:avLst/>
          </a:prstGeom>
        </p:spPr>
        <p:txBody>
          <a:bodyPr lIns="0" tIns="0" rIns="0" bIns="0">
            <a:normAutofit/>
          </a:bodyPr>
          <a:p>
            <a:endParaRPr lang="en-US" sz="3200" b="0" strike="noStrike" spc="-1">
              <a:latin typeface="Arial" panose="020B0604020202020204"/>
            </a:endParaRPr>
          </a:p>
        </p:txBody>
      </p:sp>
      <p:sp>
        <p:nvSpPr>
          <p:cNvPr id="67" name="PlaceHolder 4"/>
          <p:cNvSpPr>
            <a:spLocks noGrp="1"/>
          </p:cNvSpPr>
          <p:nvPr>
            <p:ph type="body"/>
          </p:nvPr>
        </p:nvSpPr>
        <p:spPr>
          <a:xfrm>
            <a:off x="504000" y="3044160"/>
            <a:ext cx="4426560" cy="1568160"/>
          </a:xfrm>
          <a:prstGeom prst="rect">
            <a:avLst/>
          </a:prstGeom>
        </p:spPr>
        <p:txBody>
          <a:bodyPr lIns="0" tIns="0" rIns="0" bIns="0">
            <a:normAutofit/>
          </a:bodyPr>
          <a:p>
            <a:endParaRPr lang="en-US" sz="3200" b="0" strike="noStrike" spc="-1">
              <a:latin typeface="Arial" panose="020B0604020202020204"/>
            </a:endParaRPr>
          </a:p>
        </p:txBody>
      </p:sp>
      <p:sp>
        <p:nvSpPr>
          <p:cNvPr id="68" name="PlaceHolder 5"/>
          <p:cNvSpPr>
            <a:spLocks noGrp="1"/>
          </p:cNvSpPr>
          <p:nvPr>
            <p:ph type="body"/>
          </p:nvPr>
        </p:nvSpPr>
        <p:spPr>
          <a:xfrm>
            <a:off x="5152320" y="3044160"/>
            <a:ext cx="4426560" cy="15681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1280" cy="94608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70" name="PlaceHolder 2"/>
          <p:cNvSpPr>
            <a:spLocks noGrp="1"/>
          </p:cNvSpPr>
          <p:nvPr>
            <p:ph type="body"/>
          </p:nvPr>
        </p:nvSpPr>
        <p:spPr>
          <a:xfrm>
            <a:off x="504000" y="1326600"/>
            <a:ext cx="2920680" cy="1568160"/>
          </a:xfrm>
          <a:prstGeom prst="rect">
            <a:avLst/>
          </a:prstGeom>
        </p:spPr>
        <p:txBody>
          <a:bodyPr lIns="0" tIns="0" rIns="0" bIns="0">
            <a:normAutofit/>
          </a:bodyPr>
          <a:p>
            <a:endParaRPr lang="en-US" sz="3200" b="0" strike="noStrike" spc="-1">
              <a:latin typeface="Arial" panose="020B0604020202020204"/>
            </a:endParaRPr>
          </a:p>
        </p:txBody>
      </p:sp>
      <p:sp>
        <p:nvSpPr>
          <p:cNvPr id="71" name="PlaceHolder 3"/>
          <p:cNvSpPr>
            <a:spLocks noGrp="1"/>
          </p:cNvSpPr>
          <p:nvPr>
            <p:ph type="body"/>
          </p:nvPr>
        </p:nvSpPr>
        <p:spPr>
          <a:xfrm>
            <a:off x="3571200" y="1326600"/>
            <a:ext cx="2920680" cy="1568160"/>
          </a:xfrm>
          <a:prstGeom prst="rect">
            <a:avLst/>
          </a:prstGeom>
        </p:spPr>
        <p:txBody>
          <a:bodyPr lIns="0" tIns="0" rIns="0" bIns="0">
            <a:normAutofit/>
          </a:bodyPr>
          <a:p>
            <a:endParaRPr lang="en-US" sz="3200" b="0" strike="noStrike" spc="-1">
              <a:latin typeface="Arial" panose="020B0604020202020204"/>
            </a:endParaRPr>
          </a:p>
        </p:txBody>
      </p:sp>
      <p:sp>
        <p:nvSpPr>
          <p:cNvPr id="72" name="PlaceHolder 4"/>
          <p:cNvSpPr>
            <a:spLocks noGrp="1"/>
          </p:cNvSpPr>
          <p:nvPr>
            <p:ph type="body"/>
          </p:nvPr>
        </p:nvSpPr>
        <p:spPr>
          <a:xfrm>
            <a:off x="6638040" y="1326600"/>
            <a:ext cx="2920680" cy="1568160"/>
          </a:xfrm>
          <a:prstGeom prst="rect">
            <a:avLst/>
          </a:prstGeom>
        </p:spPr>
        <p:txBody>
          <a:bodyPr lIns="0" tIns="0" rIns="0" bIns="0">
            <a:normAutofit/>
          </a:bodyPr>
          <a:p>
            <a:endParaRPr lang="en-US" sz="3200" b="0" strike="noStrike" spc="-1">
              <a:latin typeface="Arial" panose="020B0604020202020204"/>
            </a:endParaRPr>
          </a:p>
        </p:txBody>
      </p:sp>
      <p:sp>
        <p:nvSpPr>
          <p:cNvPr id="73" name="PlaceHolder 5"/>
          <p:cNvSpPr>
            <a:spLocks noGrp="1"/>
          </p:cNvSpPr>
          <p:nvPr>
            <p:ph type="body"/>
          </p:nvPr>
        </p:nvSpPr>
        <p:spPr>
          <a:xfrm>
            <a:off x="504000" y="3044160"/>
            <a:ext cx="2920680" cy="1568160"/>
          </a:xfrm>
          <a:prstGeom prst="rect">
            <a:avLst/>
          </a:prstGeom>
        </p:spPr>
        <p:txBody>
          <a:bodyPr lIns="0" tIns="0" rIns="0" bIns="0">
            <a:normAutofit/>
          </a:bodyPr>
          <a:p>
            <a:endParaRPr lang="en-US" sz="3200" b="0" strike="noStrike" spc="-1">
              <a:latin typeface="Arial" panose="020B0604020202020204"/>
            </a:endParaRPr>
          </a:p>
        </p:txBody>
      </p:sp>
      <p:sp>
        <p:nvSpPr>
          <p:cNvPr id="74" name="PlaceHolder 6"/>
          <p:cNvSpPr>
            <a:spLocks noGrp="1"/>
          </p:cNvSpPr>
          <p:nvPr>
            <p:ph type="body"/>
          </p:nvPr>
        </p:nvSpPr>
        <p:spPr>
          <a:xfrm>
            <a:off x="3571200" y="3044160"/>
            <a:ext cx="2920680" cy="1568160"/>
          </a:xfrm>
          <a:prstGeom prst="rect">
            <a:avLst/>
          </a:prstGeom>
        </p:spPr>
        <p:txBody>
          <a:bodyPr lIns="0" tIns="0" rIns="0" bIns="0">
            <a:normAutofit/>
          </a:bodyPr>
          <a:p>
            <a:endParaRPr lang="en-US" sz="3200" b="0" strike="noStrike" spc="-1">
              <a:latin typeface="Arial" panose="020B0604020202020204"/>
            </a:endParaRPr>
          </a:p>
        </p:txBody>
      </p:sp>
      <p:sp>
        <p:nvSpPr>
          <p:cNvPr id="75" name="PlaceHolder 7"/>
          <p:cNvSpPr>
            <a:spLocks noGrp="1"/>
          </p:cNvSpPr>
          <p:nvPr>
            <p:ph type="body"/>
          </p:nvPr>
        </p:nvSpPr>
        <p:spPr>
          <a:xfrm>
            <a:off x="6638040" y="3044160"/>
            <a:ext cx="2920680" cy="15681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1280" cy="94608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41" name="PlaceHolder 2"/>
          <p:cNvSpPr>
            <a:spLocks noGrp="1"/>
          </p:cNvSpPr>
          <p:nvPr>
            <p:ph type="subTitle"/>
          </p:nvPr>
        </p:nvSpPr>
        <p:spPr>
          <a:xfrm>
            <a:off x="504000" y="1326600"/>
            <a:ext cx="9071280" cy="328788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1280" cy="94608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43" name="PlaceHolder 2"/>
          <p:cNvSpPr>
            <a:spLocks noGrp="1"/>
          </p:cNvSpPr>
          <p:nvPr>
            <p:ph type="body"/>
          </p:nvPr>
        </p:nvSpPr>
        <p:spPr>
          <a:xfrm>
            <a:off x="504000" y="1326600"/>
            <a:ext cx="9071280" cy="328788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1280" cy="94608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45" name="PlaceHolder 2"/>
          <p:cNvSpPr>
            <a:spLocks noGrp="1"/>
          </p:cNvSpPr>
          <p:nvPr>
            <p:ph type="body"/>
          </p:nvPr>
        </p:nvSpPr>
        <p:spPr>
          <a:xfrm>
            <a:off x="504000" y="1326600"/>
            <a:ext cx="4426560" cy="3287880"/>
          </a:xfrm>
          <a:prstGeom prst="rect">
            <a:avLst/>
          </a:prstGeom>
        </p:spPr>
        <p:txBody>
          <a:bodyPr lIns="0" tIns="0" rIns="0" bIns="0">
            <a:normAutofit/>
          </a:bodyPr>
          <a:p>
            <a:endParaRPr lang="en-US" sz="3200" b="0" strike="noStrike" spc="-1">
              <a:latin typeface="Arial" panose="020B0604020202020204"/>
            </a:endParaRPr>
          </a:p>
        </p:txBody>
      </p:sp>
      <p:sp>
        <p:nvSpPr>
          <p:cNvPr id="46" name="PlaceHolder 3"/>
          <p:cNvSpPr>
            <a:spLocks noGrp="1"/>
          </p:cNvSpPr>
          <p:nvPr>
            <p:ph type="body"/>
          </p:nvPr>
        </p:nvSpPr>
        <p:spPr>
          <a:xfrm>
            <a:off x="5152320" y="1326600"/>
            <a:ext cx="4426560" cy="328788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1280" cy="946080"/>
          </a:xfrm>
          <a:prstGeom prst="rect">
            <a:avLst/>
          </a:prstGeom>
        </p:spPr>
        <p:txBody>
          <a:bodyPr lIns="0" tIns="0" rIns="0" bIns="0" anchor="ctr">
            <a:noAutofit/>
          </a:bodyPr>
          <a:p>
            <a:pPr algn="ctr"/>
            <a:endParaRPr lang="en-US" sz="44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1280" cy="94608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5" name="PlaceHolder 2"/>
          <p:cNvSpPr>
            <a:spLocks noGrp="1"/>
          </p:cNvSpPr>
          <p:nvPr>
            <p:ph type="body"/>
          </p:nvPr>
        </p:nvSpPr>
        <p:spPr>
          <a:xfrm>
            <a:off x="504000" y="1326600"/>
            <a:ext cx="9071280" cy="328788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1280" cy="438660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1280" cy="94608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50" name="PlaceHolder 2"/>
          <p:cNvSpPr>
            <a:spLocks noGrp="1"/>
          </p:cNvSpPr>
          <p:nvPr>
            <p:ph type="body"/>
          </p:nvPr>
        </p:nvSpPr>
        <p:spPr>
          <a:xfrm>
            <a:off x="504000" y="1326600"/>
            <a:ext cx="4426560" cy="1568160"/>
          </a:xfrm>
          <a:prstGeom prst="rect">
            <a:avLst/>
          </a:prstGeom>
        </p:spPr>
        <p:txBody>
          <a:bodyPr lIns="0" tIns="0" rIns="0" bIns="0">
            <a:normAutofit/>
          </a:bodyPr>
          <a:p>
            <a:endParaRPr lang="en-US" sz="3200" b="0" strike="noStrike" spc="-1">
              <a:latin typeface="Arial" panose="020B0604020202020204"/>
            </a:endParaRPr>
          </a:p>
        </p:txBody>
      </p:sp>
      <p:sp>
        <p:nvSpPr>
          <p:cNvPr id="51" name="PlaceHolder 3"/>
          <p:cNvSpPr>
            <a:spLocks noGrp="1"/>
          </p:cNvSpPr>
          <p:nvPr>
            <p:ph type="body"/>
          </p:nvPr>
        </p:nvSpPr>
        <p:spPr>
          <a:xfrm>
            <a:off x="5152320" y="1326600"/>
            <a:ext cx="4426560" cy="3287880"/>
          </a:xfrm>
          <a:prstGeom prst="rect">
            <a:avLst/>
          </a:prstGeom>
        </p:spPr>
        <p:txBody>
          <a:bodyPr lIns="0" tIns="0" rIns="0" bIns="0">
            <a:normAutofit/>
          </a:bodyPr>
          <a:p>
            <a:endParaRPr lang="en-US" sz="3200" b="0" strike="noStrike" spc="-1">
              <a:latin typeface="Arial" panose="020B0604020202020204"/>
            </a:endParaRPr>
          </a:p>
        </p:txBody>
      </p:sp>
      <p:sp>
        <p:nvSpPr>
          <p:cNvPr id="52" name="PlaceHolder 4"/>
          <p:cNvSpPr>
            <a:spLocks noGrp="1"/>
          </p:cNvSpPr>
          <p:nvPr>
            <p:ph type="body"/>
          </p:nvPr>
        </p:nvSpPr>
        <p:spPr>
          <a:xfrm>
            <a:off x="504000" y="3044160"/>
            <a:ext cx="4426560" cy="15681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1280" cy="94608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54" name="PlaceHolder 2"/>
          <p:cNvSpPr>
            <a:spLocks noGrp="1"/>
          </p:cNvSpPr>
          <p:nvPr>
            <p:ph type="body"/>
          </p:nvPr>
        </p:nvSpPr>
        <p:spPr>
          <a:xfrm>
            <a:off x="504000" y="1326600"/>
            <a:ext cx="4426560" cy="3287880"/>
          </a:xfrm>
          <a:prstGeom prst="rect">
            <a:avLst/>
          </a:prstGeom>
        </p:spPr>
        <p:txBody>
          <a:bodyPr lIns="0" tIns="0" rIns="0" bIns="0">
            <a:normAutofit/>
          </a:bodyPr>
          <a:p>
            <a:endParaRPr lang="en-US" sz="3200" b="0" strike="noStrike" spc="-1">
              <a:latin typeface="Arial" panose="020B0604020202020204"/>
            </a:endParaRPr>
          </a:p>
        </p:txBody>
      </p:sp>
      <p:sp>
        <p:nvSpPr>
          <p:cNvPr id="55" name="PlaceHolder 3"/>
          <p:cNvSpPr>
            <a:spLocks noGrp="1"/>
          </p:cNvSpPr>
          <p:nvPr>
            <p:ph type="body"/>
          </p:nvPr>
        </p:nvSpPr>
        <p:spPr>
          <a:xfrm>
            <a:off x="5152320" y="1326600"/>
            <a:ext cx="4426560" cy="1568160"/>
          </a:xfrm>
          <a:prstGeom prst="rect">
            <a:avLst/>
          </a:prstGeom>
        </p:spPr>
        <p:txBody>
          <a:bodyPr lIns="0" tIns="0" rIns="0" bIns="0">
            <a:normAutofit/>
          </a:bodyPr>
          <a:p>
            <a:endParaRPr lang="en-US" sz="3200" b="0" strike="noStrike" spc="-1">
              <a:latin typeface="Arial" panose="020B0604020202020204"/>
            </a:endParaRPr>
          </a:p>
        </p:txBody>
      </p:sp>
      <p:sp>
        <p:nvSpPr>
          <p:cNvPr id="56" name="PlaceHolder 4"/>
          <p:cNvSpPr>
            <a:spLocks noGrp="1"/>
          </p:cNvSpPr>
          <p:nvPr>
            <p:ph type="body"/>
          </p:nvPr>
        </p:nvSpPr>
        <p:spPr>
          <a:xfrm>
            <a:off x="5152320" y="3044160"/>
            <a:ext cx="4426560" cy="15681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1280" cy="94608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58" name="PlaceHolder 2"/>
          <p:cNvSpPr>
            <a:spLocks noGrp="1"/>
          </p:cNvSpPr>
          <p:nvPr>
            <p:ph type="body"/>
          </p:nvPr>
        </p:nvSpPr>
        <p:spPr>
          <a:xfrm>
            <a:off x="504000" y="1326600"/>
            <a:ext cx="4426560" cy="1568160"/>
          </a:xfrm>
          <a:prstGeom prst="rect">
            <a:avLst/>
          </a:prstGeom>
        </p:spPr>
        <p:txBody>
          <a:bodyPr lIns="0" tIns="0" rIns="0" bIns="0">
            <a:normAutofit/>
          </a:bodyPr>
          <a:p>
            <a:endParaRPr lang="en-US" sz="3200" b="0" strike="noStrike" spc="-1">
              <a:latin typeface="Arial" panose="020B0604020202020204"/>
            </a:endParaRPr>
          </a:p>
        </p:txBody>
      </p:sp>
      <p:sp>
        <p:nvSpPr>
          <p:cNvPr id="59" name="PlaceHolder 3"/>
          <p:cNvSpPr>
            <a:spLocks noGrp="1"/>
          </p:cNvSpPr>
          <p:nvPr>
            <p:ph type="body"/>
          </p:nvPr>
        </p:nvSpPr>
        <p:spPr>
          <a:xfrm>
            <a:off x="5152320" y="1326600"/>
            <a:ext cx="4426560" cy="1568160"/>
          </a:xfrm>
          <a:prstGeom prst="rect">
            <a:avLst/>
          </a:prstGeom>
        </p:spPr>
        <p:txBody>
          <a:bodyPr lIns="0" tIns="0" rIns="0" bIns="0">
            <a:normAutofit/>
          </a:bodyPr>
          <a:p>
            <a:endParaRPr lang="en-US" sz="3200" b="0" strike="noStrike" spc="-1">
              <a:latin typeface="Arial" panose="020B0604020202020204"/>
            </a:endParaRPr>
          </a:p>
        </p:txBody>
      </p:sp>
      <p:sp>
        <p:nvSpPr>
          <p:cNvPr id="60" name="PlaceHolder 4"/>
          <p:cNvSpPr>
            <a:spLocks noGrp="1"/>
          </p:cNvSpPr>
          <p:nvPr>
            <p:ph type="body"/>
          </p:nvPr>
        </p:nvSpPr>
        <p:spPr>
          <a:xfrm>
            <a:off x="504000" y="3044160"/>
            <a:ext cx="9071280" cy="15681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1280" cy="94608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62" name="PlaceHolder 2"/>
          <p:cNvSpPr>
            <a:spLocks noGrp="1"/>
          </p:cNvSpPr>
          <p:nvPr>
            <p:ph type="body"/>
          </p:nvPr>
        </p:nvSpPr>
        <p:spPr>
          <a:xfrm>
            <a:off x="504000" y="1326600"/>
            <a:ext cx="9071280" cy="1568160"/>
          </a:xfrm>
          <a:prstGeom prst="rect">
            <a:avLst/>
          </a:prstGeom>
        </p:spPr>
        <p:txBody>
          <a:bodyPr lIns="0" tIns="0" rIns="0" bIns="0">
            <a:normAutofit/>
          </a:bodyPr>
          <a:p>
            <a:endParaRPr lang="en-US" sz="3200" b="0" strike="noStrike" spc="-1">
              <a:latin typeface="Arial" panose="020B0604020202020204"/>
            </a:endParaRPr>
          </a:p>
        </p:txBody>
      </p:sp>
      <p:sp>
        <p:nvSpPr>
          <p:cNvPr id="63" name="PlaceHolder 3"/>
          <p:cNvSpPr>
            <a:spLocks noGrp="1"/>
          </p:cNvSpPr>
          <p:nvPr>
            <p:ph type="body"/>
          </p:nvPr>
        </p:nvSpPr>
        <p:spPr>
          <a:xfrm>
            <a:off x="504000" y="3044160"/>
            <a:ext cx="9071280" cy="15681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1280" cy="94608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65" name="PlaceHolder 2"/>
          <p:cNvSpPr>
            <a:spLocks noGrp="1"/>
          </p:cNvSpPr>
          <p:nvPr>
            <p:ph type="body"/>
          </p:nvPr>
        </p:nvSpPr>
        <p:spPr>
          <a:xfrm>
            <a:off x="504000" y="1326600"/>
            <a:ext cx="4426560" cy="1568160"/>
          </a:xfrm>
          <a:prstGeom prst="rect">
            <a:avLst/>
          </a:prstGeom>
        </p:spPr>
        <p:txBody>
          <a:bodyPr lIns="0" tIns="0" rIns="0" bIns="0">
            <a:normAutofit/>
          </a:bodyPr>
          <a:p>
            <a:endParaRPr lang="en-US" sz="3200" b="0" strike="noStrike" spc="-1">
              <a:latin typeface="Arial" panose="020B0604020202020204"/>
            </a:endParaRPr>
          </a:p>
        </p:txBody>
      </p:sp>
      <p:sp>
        <p:nvSpPr>
          <p:cNvPr id="66" name="PlaceHolder 3"/>
          <p:cNvSpPr>
            <a:spLocks noGrp="1"/>
          </p:cNvSpPr>
          <p:nvPr>
            <p:ph type="body"/>
          </p:nvPr>
        </p:nvSpPr>
        <p:spPr>
          <a:xfrm>
            <a:off x="5152320" y="1326600"/>
            <a:ext cx="4426560" cy="1568160"/>
          </a:xfrm>
          <a:prstGeom prst="rect">
            <a:avLst/>
          </a:prstGeom>
        </p:spPr>
        <p:txBody>
          <a:bodyPr lIns="0" tIns="0" rIns="0" bIns="0">
            <a:normAutofit/>
          </a:bodyPr>
          <a:p>
            <a:endParaRPr lang="en-US" sz="3200" b="0" strike="noStrike" spc="-1">
              <a:latin typeface="Arial" panose="020B0604020202020204"/>
            </a:endParaRPr>
          </a:p>
        </p:txBody>
      </p:sp>
      <p:sp>
        <p:nvSpPr>
          <p:cNvPr id="67" name="PlaceHolder 4"/>
          <p:cNvSpPr>
            <a:spLocks noGrp="1"/>
          </p:cNvSpPr>
          <p:nvPr>
            <p:ph type="body"/>
          </p:nvPr>
        </p:nvSpPr>
        <p:spPr>
          <a:xfrm>
            <a:off x="504000" y="3044160"/>
            <a:ext cx="4426560" cy="1568160"/>
          </a:xfrm>
          <a:prstGeom prst="rect">
            <a:avLst/>
          </a:prstGeom>
        </p:spPr>
        <p:txBody>
          <a:bodyPr lIns="0" tIns="0" rIns="0" bIns="0">
            <a:normAutofit/>
          </a:bodyPr>
          <a:p>
            <a:endParaRPr lang="en-US" sz="3200" b="0" strike="noStrike" spc="-1">
              <a:latin typeface="Arial" panose="020B0604020202020204"/>
            </a:endParaRPr>
          </a:p>
        </p:txBody>
      </p:sp>
      <p:sp>
        <p:nvSpPr>
          <p:cNvPr id="68" name="PlaceHolder 5"/>
          <p:cNvSpPr>
            <a:spLocks noGrp="1"/>
          </p:cNvSpPr>
          <p:nvPr>
            <p:ph type="body"/>
          </p:nvPr>
        </p:nvSpPr>
        <p:spPr>
          <a:xfrm>
            <a:off x="5152320" y="3044160"/>
            <a:ext cx="4426560" cy="15681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1280" cy="94608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70" name="PlaceHolder 2"/>
          <p:cNvSpPr>
            <a:spLocks noGrp="1"/>
          </p:cNvSpPr>
          <p:nvPr>
            <p:ph type="body"/>
          </p:nvPr>
        </p:nvSpPr>
        <p:spPr>
          <a:xfrm>
            <a:off x="504000" y="1326600"/>
            <a:ext cx="2920680" cy="1568160"/>
          </a:xfrm>
          <a:prstGeom prst="rect">
            <a:avLst/>
          </a:prstGeom>
        </p:spPr>
        <p:txBody>
          <a:bodyPr lIns="0" tIns="0" rIns="0" bIns="0">
            <a:normAutofit/>
          </a:bodyPr>
          <a:p>
            <a:endParaRPr lang="en-US" sz="3200" b="0" strike="noStrike" spc="-1">
              <a:latin typeface="Arial" panose="020B0604020202020204"/>
            </a:endParaRPr>
          </a:p>
        </p:txBody>
      </p:sp>
      <p:sp>
        <p:nvSpPr>
          <p:cNvPr id="71" name="PlaceHolder 3"/>
          <p:cNvSpPr>
            <a:spLocks noGrp="1"/>
          </p:cNvSpPr>
          <p:nvPr>
            <p:ph type="body"/>
          </p:nvPr>
        </p:nvSpPr>
        <p:spPr>
          <a:xfrm>
            <a:off x="3571200" y="1326600"/>
            <a:ext cx="2920680" cy="1568160"/>
          </a:xfrm>
          <a:prstGeom prst="rect">
            <a:avLst/>
          </a:prstGeom>
        </p:spPr>
        <p:txBody>
          <a:bodyPr lIns="0" tIns="0" rIns="0" bIns="0">
            <a:normAutofit/>
          </a:bodyPr>
          <a:p>
            <a:endParaRPr lang="en-US" sz="3200" b="0" strike="noStrike" spc="-1">
              <a:latin typeface="Arial" panose="020B0604020202020204"/>
            </a:endParaRPr>
          </a:p>
        </p:txBody>
      </p:sp>
      <p:sp>
        <p:nvSpPr>
          <p:cNvPr id="72" name="PlaceHolder 4"/>
          <p:cNvSpPr>
            <a:spLocks noGrp="1"/>
          </p:cNvSpPr>
          <p:nvPr>
            <p:ph type="body"/>
          </p:nvPr>
        </p:nvSpPr>
        <p:spPr>
          <a:xfrm>
            <a:off x="6638040" y="1326600"/>
            <a:ext cx="2920680" cy="1568160"/>
          </a:xfrm>
          <a:prstGeom prst="rect">
            <a:avLst/>
          </a:prstGeom>
        </p:spPr>
        <p:txBody>
          <a:bodyPr lIns="0" tIns="0" rIns="0" bIns="0">
            <a:normAutofit/>
          </a:bodyPr>
          <a:p>
            <a:endParaRPr lang="en-US" sz="3200" b="0" strike="noStrike" spc="-1">
              <a:latin typeface="Arial" panose="020B0604020202020204"/>
            </a:endParaRPr>
          </a:p>
        </p:txBody>
      </p:sp>
      <p:sp>
        <p:nvSpPr>
          <p:cNvPr id="73" name="PlaceHolder 5"/>
          <p:cNvSpPr>
            <a:spLocks noGrp="1"/>
          </p:cNvSpPr>
          <p:nvPr>
            <p:ph type="body"/>
          </p:nvPr>
        </p:nvSpPr>
        <p:spPr>
          <a:xfrm>
            <a:off x="504000" y="3044160"/>
            <a:ext cx="2920680" cy="1568160"/>
          </a:xfrm>
          <a:prstGeom prst="rect">
            <a:avLst/>
          </a:prstGeom>
        </p:spPr>
        <p:txBody>
          <a:bodyPr lIns="0" tIns="0" rIns="0" bIns="0">
            <a:normAutofit/>
          </a:bodyPr>
          <a:p>
            <a:endParaRPr lang="en-US" sz="3200" b="0" strike="noStrike" spc="-1">
              <a:latin typeface="Arial" panose="020B0604020202020204"/>
            </a:endParaRPr>
          </a:p>
        </p:txBody>
      </p:sp>
      <p:sp>
        <p:nvSpPr>
          <p:cNvPr id="74" name="PlaceHolder 6"/>
          <p:cNvSpPr>
            <a:spLocks noGrp="1"/>
          </p:cNvSpPr>
          <p:nvPr>
            <p:ph type="body"/>
          </p:nvPr>
        </p:nvSpPr>
        <p:spPr>
          <a:xfrm>
            <a:off x="3571200" y="3044160"/>
            <a:ext cx="2920680" cy="1568160"/>
          </a:xfrm>
          <a:prstGeom prst="rect">
            <a:avLst/>
          </a:prstGeom>
        </p:spPr>
        <p:txBody>
          <a:bodyPr lIns="0" tIns="0" rIns="0" bIns="0">
            <a:normAutofit/>
          </a:bodyPr>
          <a:p>
            <a:endParaRPr lang="en-US" sz="3200" b="0" strike="noStrike" spc="-1">
              <a:latin typeface="Arial" panose="020B0604020202020204"/>
            </a:endParaRPr>
          </a:p>
        </p:txBody>
      </p:sp>
      <p:sp>
        <p:nvSpPr>
          <p:cNvPr id="75" name="PlaceHolder 7"/>
          <p:cNvSpPr>
            <a:spLocks noGrp="1"/>
          </p:cNvSpPr>
          <p:nvPr>
            <p:ph type="body"/>
          </p:nvPr>
        </p:nvSpPr>
        <p:spPr>
          <a:xfrm>
            <a:off x="6638040" y="3044160"/>
            <a:ext cx="2920680" cy="15681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1280" cy="94608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7" name="PlaceHolder 2"/>
          <p:cNvSpPr>
            <a:spLocks noGrp="1"/>
          </p:cNvSpPr>
          <p:nvPr>
            <p:ph type="body"/>
          </p:nvPr>
        </p:nvSpPr>
        <p:spPr>
          <a:xfrm>
            <a:off x="504000" y="1326600"/>
            <a:ext cx="4426560" cy="3287880"/>
          </a:xfrm>
          <a:prstGeom prst="rect">
            <a:avLst/>
          </a:prstGeom>
        </p:spPr>
        <p:txBody>
          <a:bodyPr lIns="0" tIns="0" rIns="0" bIns="0">
            <a:normAutofit/>
          </a:bodyPr>
          <a:p>
            <a:endParaRPr lang="en-US" sz="3200" b="0" strike="noStrike" spc="-1">
              <a:latin typeface="Arial" panose="020B0604020202020204"/>
            </a:endParaRPr>
          </a:p>
        </p:txBody>
      </p:sp>
      <p:sp>
        <p:nvSpPr>
          <p:cNvPr id="8" name="PlaceHolder 3"/>
          <p:cNvSpPr>
            <a:spLocks noGrp="1"/>
          </p:cNvSpPr>
          <p:nvPr>
            <p:ph type="body"/>
          </p:nvPr>
        </p:nvSpPr>
        <p:spPr>
          <a:xfrm>
            <a:off x="5152320" y="1326600"/>
            <a:ext cx="4426560" cy="328788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280" cy="946080"/>
          </a:xfrm>
          <a:prstGeom prst="rect">
            <a:avLst/>
          </a:prstGeom>
        </p:spPr>
        <p:txBody>
          <a:bodyPr lIns="0" tIns="0" rIns="0" bIns="0" anchor="ctr">
            <a:noAutofit/>
          </a:bodyPr>
          <a:p>
            <a:pPr algn="ctr"/>
            <a:endParaRPr lang="en-US"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1280" cy="438660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1280" cy="94608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12" name="PlaceHolder 2"/>
          <p:cNvSpPr>
            <a:spLocks noGrp="1"/>
          </p:cNvSpPr>
          <p:nvPr>
            <p:ph type="body"/>
          </p:nvPr>
        </p:nvSpPr>
        <p:spPr>
          <a:xfrm>
            <a:off x="504000" y="1326600"/>
            <a:ext cx="4426560" cy="1568160"/>
          </a:xfrm>
          <a:prstGeom prst="rect">
            <a:avLst/>
          </a:prstGeom>
        </p:spPr>
        <p:txBody>
          <a:bodyPr lIns="0" tIns="0" rIns="0" bIns="0">
            <a:normAutofit/>
          </a:bodyPr>
          <a:p>
            <a:endParaRPr lang="en-US" sz="3200" b="0" strike="noStrike" spc="-1">
              <a:latin typeface="Arial" panose="020B0604020202020204"/>
            </a:endParaRPr>
          </a:p>
        </p:txBody>
      </p:sp>
      <p:sp>
        <p:nvSpPr>
          <p:cNvPr id="13" name="PlaceHolder 3"/>
          <p:cNvSpPr>
            <a:spLocks noGrp="1"/>
          </p:cNvSpPr>
          <p:nvPr>
            <p:ph type="body"/>
          </p:nvPr>
        </p:nvSpPr>
        <p:spPr>
          <a:xfrm>
            <a:off x="5152320" y="1326600"/>
            <a:ext cx="4426560" cy="3287880"/>
          </a:xfrm>
          <a:prstGeom prst="rect">
            <a:avLst/>
          </a:prstGeom>
        </p:spPr>
        <p:txBody>
          <a:bodyPr lIns="0" tIns="0" rIns="0" bIns="0">
            <a:normAutofit/>
          </a:bodyPr>
          <a:p>
            <a:endParaRPr lang="en-US" sz="3200" b="0" strike="noStrike" spc="-1">
              <a:latin typeface="Arial" panose="020B0604020202020204"/>
            </a:endParaRPr>
          </a:p>
        </p:txBody>
      </p:sp>
      <p:sp>
        <p:nvSpPr>
          <p:cNvPr id="14" name="PlaceHolder 4"/>
          <p:cNvSpPr>
            <a:spLocks noGrp="1"/>
          </p:cNvSpPr>
          <p:nvPr>
            <p:ph type="body"/>
          </p:nvPr>
        </p:nvSpPr>
        <p:spPr>
          <a:xfrm>
            <a:off x="504000" y="3044160"/>
            <a:ext cx="4426560" cy="15681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1280" cy="94608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16" name="PlaceHolder 2"/>
          <p:cNvSpPr>
            <a:spLocks noGrp="1"/>
          </p:cNvSpPr>
          <p:nvPr>
            <p:ph type="body"/>
          </p:nvPr>
        </p:nvSpPr>
        <p:spPr>
          <a:xfrm>
            <a:off x="504000" y="1326600"/>
            <a:ext cx="4426560" cy="3287880"/>
          </a:xfrm>
          <a:prstGeom prst="rect">
            <a:avLst/>
          </a:prstGeom>
        </p:spPr>
        <p:txBody>
          <a:bodyPr lIns="0" tIns="0" rIns="0" bIns="0">
            <a:normAutofit/>
          </a:bodyPr>
          <a:p>
            <a:endParaRPr lang="en-US" sz="3200" b="0" strike="noStrike" spc="-1">
              <a:latin typeface="Arial" panose="020B0604020202020204"/>
            </a:endParaRPr>
          </a:p>
        </p:txBody>
      </p:sp>
      <p:sp>
        <p:nvSpPr>
          <p:cNvPr id="17" name="PlaceHolder 3"/>
          <p:cNvSpPr>
            <a:spLocks noGrp="1"/>
          </p:cNvSpPr>
          <p:nvPr>
            <p:ph type="body"/>
          </p:nvPr>
        </p:nvSpPr>
        <p:spPr>
          <a:xfrm>
            <a:off x="5152320" y="1326600"/>
            <a:ext cx="4426560" cy="1568160"/>
          </a:xfrm>
          <a:prstGeom prst="rect">
            <a:avLst/>
          </a:prstGeom>
        </p:spPr>
        <p:txBody>
          <a:bodyPr lIns="0" tIns="0" rIns="0" bIns="0">
            <a:normAutofit/>
          </a:bodyPr>
          <a:p>
            <a:endParaRPr lang="en-US" sz="3200" b="0" strike="noStrike" spc="-1">
              <a:latin typeface="Arial" panose="020B0604020202020204"/>
            </a:endParaRPr>
          </a:p>
        </p:txBody>
      </p:sp>
      <p:sp>
        <p:nvSpPr>
          <p:cNvPr id="18" name="PlaceHolder 4"/>
          <p:cNvSpPr>
            <a:spLocks noGrp="1"/>
          </p:cNvSpPr>
          <p:nvPr>
            <p:ph type="body"/>
          </p:nvPr>
        </p:nvSpPr>
        <p:spPr>
          <a:xfrm>
            <a:off x="5152320" y="3044160"/>
            <a:ext cx="4426560" cy="15681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1280" cy="94608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20" name="PlaceHolder 2"/>
          <p:cNvSpPr>
            <a:spLocks noGrp="1"/>
          </p:cNvSpPr>
          <p:nvPr>
            <p:ph type="body"/>
          </p:nvPr>
        </p:nvSpPr>
        <p:spPr>
          <a:xfrm>
            <a:off x="504000" y="1326600"/>
            <a:ext cx="4426560" cy="1568160"/>
          </a:xfrm>
          <a:prstGeom prst="rect">
            <a:avLst/>
          </a:prstGeom>
        </p:spPr>
        <p:txBody>
          <a:bodyPr lIns="0" tIns="0" rIns="0" bIns="0">
            <a:normAutofit/>
          </a:bodyPr>
          <a:p>
            <a:endParaRPr lang="en-US" sz="3200" b="0" strike="noStrike" spc="-1">
              <a:latin typeface="Arial" panose="020B0604020202020204"/>
            </a:endParaRPr>
          </a:p>
        </p:txBody>
      </p:sp>
      <p:sp>
        <p:nvSpPr>
          <p:cNvPr id="21" name="PlaceHolder 3"/>
          <p:cNvSpPr>
            <a:spLocks noGrp="1"/>
          </p:cNvSpPr>
          <p:nvPr>
            <p:ph type="body"/>
          </p:nvPr>
        </p:nvSpPr>
        <p:spPr>
          <a:xfrm>
            <a:off x="5152320" y="1326600"/>
            <a:ext cx="4426560" cy="1568160"/>
          </a:xfrm>
          <a:prstGeom prst="rect">
            <a:avLst/>
          </a:prstGeom>
        </p:spPr>
        <p:txBody>
          <a:bodyPr lIns="0" tIns="0" rIns="0" bIns="0">
            <a:normAutofit/>
          </a:bodyPr>
          <a:p>
            <a:endParaRPr lang="en-US" sz="3200" b="0" strike="noStrike" spc="-1">
              <a:latin typeface="Arial" panose="020B0604020202020204"/>
            </a:endParaRPr>
          </a:p>
        </p:txBody>
      </p:sp>
      <p:sp>
        <p:nvSpPr>
          <p:cNvPr id="22" name="PlaceHolder 4"/>
          <p:cNvSpPr>
            <a:spLocks noGrp="1"/>
          </p:cNvSpPr>
          <p:nvPr>
            <p:ph type="body"/>
          </p:nvPr>
        </p:nvSpPr>
        <p:spPr>
          <a:xfrm>
            <a:off x="504000" y="3044160"/>
            <a:ext cx="9071280" cy="15681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280" cy="946080"/>
          </a:xfrm>
          <a:prstGeom prst="rect">
            <a:avLst/>
          </a:prstGeom>
        </p:spPr>
        <p:txBody>
          <a:bodyPr lIns="0" tIns="0" rIns="0" bIns="0" anchor="ctr">
            <a:noAutofit/>
          </a:bodyPr>
          <a:p>
            <a:r>
              <a:rPr lang="en-US" sz="1800" b="0" strike="noStrike" spc="-1">
                <a:latin typeface="Arial" panose="020B0604020202020204"/>
              </a:rPr>
              <a:t>Click to edit the title text format</a:t>
            </a:r>
            <a:endParaRPr lang="en-US" sz="1800" b="0" strike="noStrike" spc="-1">
              <a:latin typeface="Arial" panose="020B0604020202020204"/>
            </a:endParaRPr>
          </a:p>
        </p:txBody>
      </p:sp>
      <p:sp>
        <p:nvSpPr>
          <p:cNvPr id="2" name="PlaceHolder 2"/>
          <p:cNvSpPr>
            <a:spLocks noGrp="1"/>
          </p:cNvSpPr>
          <p:nvPr>
            <p:ph type="body"/>
          </p:nvPr>
        </p:nvSpPr>
        <p:spPr>
          <a:xfrm>
            <a:off x="504000" y="1326600"/>
            <a:ext cx="9072000" cy="328860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Click to edit the outline text format</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Second Outline Level</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Third Outline Level</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Fourth Outline Level</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Fifth Outline Level</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Sixth Outline Level</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Seventh Outline Level</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1280" cy="946080"/>
          </a:xfrm>
          <a:prstGeom prst="rect">
            <a:avLst/>
          </a:prstGeom>
        </p:spPr>
        <p:txBody>
          <a:bodyPr lIns="0" tIns="0" rIns="0" bIns="0" anchor="ctr">
            <a:noAutofit/>
          </a:bodyPr>
          <a:p>
            <a:r>
              <a:rPr lang="en-US" sz="1800" b="0" strike="noStrike" spc="-1">
                <a:latin typeface="Arial" panose="020B0604020202020204"/>
              </a:rPr>
              <a:t>Click to edit the title text format</a:t>
            </a:r>
            <a:endParaRPr lang="en-US" sz="1800" b="0" strike="noStrike" spc="-1">
              <a:latin typeface="Arial" panose="020B0604020202020204"/>
            </a:endParaRPr>
          </a:p>
        </p:txBody>
      </p:sp>
      <p:sp>
        <p:nvSpPr>
          <p:cNvPr id="39" name="PlaceHolder 2"/>
          <p:cNvSpPr>
            <a:spLocks noGrp="1"/>
          </p:cNvSpPr>
          <p:nvPr>
            <p:ph type="body"/>
          </p:nvPr>
        </p:nvSpPr>
        <p:spPr>
          <a:xfrm>
            <a:off x="504000" y="1326600"/>
            <a:ext cx="9071280" cy="32878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1800" b="0" strike="noStrike" spc="-1">
                <a:latin typeface="Arial" panose="020B0604020202020204"/>
              </a:rPr>
              <a:t>Click to edit the outline text format</a:t>
            </a:r>
            <a:endParaRPr lang="en-US" sz="18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1800" b="0" strike="noStrike" spc="-1">
                <a:latin typeface="Arial" panose="020B0604020202020204"/>
              </a:rPr>
              <a:t>Second Outline Level</a:t>
            </a:r>
            <a:endParaRPr lang="en-US" sz="1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1800" b="0" strike="noStrike" spc="-1">
                <a:latin typeface="Arial" panose="020B0604020202020204"/>
              </a:rPr>
              <a:t>Third Outline Level</a:t>
            </a:r>
            <a:endParaRPr lang="en-US" sz="18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1800" b="0" strike="noStrike" spc="-1">
                <a:latin typeface="Arial" panose="020B0604020202020204"/>
              </a:rPr>
              <a:t>Fourth Outline Level</a:t>
            </a:r>
            <a:endParaRPr lang="en-US" sz="18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1800" b="0" strike="noStrike" spc="-1">
                <a:latin typeface="Arial" panose="020B0604020202020204"/>
              </a:rPr>
              <a:t>Fifth Outline Level</a:t>
            </a:r>
            <a:endParaRPr lang="en-US" sz="18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1800" b="0" strike="noStrike" spc="-1">
                <a:latin typeface="Arial" panose="020B0604020202020204"/>
              </a:rPr>
              <a:t>Sixth Outline Level</a:t>
            </a:r>
            <a:endParaRPr lang="en-US" sz="18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1800" b="0" strike="noStrike" spc="-1">
                <a:latin typeface="Arial" panose="020B0604020202020204"/>
              </a:rPr>
              <a:t>Seventh Outline Level</a:t>
            </a:r>
            <a:endParaRPr lang="en-US" sz="18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1280" cy="946080"/>
          </a:xfrm>
          <a:prstGeom prst="rect">
            <a:avLst/>
          </a:prstGeom>
        </p:spPr>
        <p:txBody>
          <a:bodyPr lIns="0" tIns="0" rIns="0" bIns="0" anchor="ctr">
            <a:noAutofit/>
          </a:bodyPr>
          <a:p>
            <a:r>
              <a:rPr lang="en-US" sz="1800" b="0" strike="noStrike" spc="-1">
                <a:latin typeface="Arial" panose="020B0604020202020204"/>
              </a:rPr>
              <a:t>Click to edit the title text format</a:t>
            </a:r>
            <a:endParaRPr lang="en-US" sz="1800" b="0" strike="noStrike" spc="-1">
              <a:latin typeface="Arial" panose="020B0604020202020204"/>
            </a:endParaRPr>
          </a:p>
        </p:txBody>
      </p:sp>
      <p:sp>
        <p:nvSpPr>
          <p:cNvPr id="39" name="PlaceHolder 2"/>
          <p:cNvSpPr>
            <a:spLocks noGrp="1"/>
          </p:cNvSpPr>
          <p:nvPr>
            <p:ph type="body"/>
          </p:nvPr>
        </p:nvSpPr>
        <p:spPr>
          <a:xfrm>
            <a:off x="504000" y="1326600"/>
            <a:ext cx="9071280" cy="32878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1800" b="0" strike="noStrike" spc="-1">
                <a:latin typeface="Arial" panose="020B0604020202020204"/>
              </a:rPr>
              <a:t>Click to edit the outline text format</a:t>
            </a:r>
            <a:endParaRPr lang="en-US" sz="18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1800" b="0" strike="noStrike" spc="-1">
                <a:latin typeface="Arial" panose="020B0604020202020204"/>
              </a:rPr>
              <a:t>Second Outline Level</a:t>
            </a:r>
            <a:endParaRPr lang="en-US" sz="1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1800" b="0" strike="noStrike" spc="-1">
                <a:latin typeface="Arial" panose="020B0604020202020204"/>
              </a:rPr>
              <a:t>Third Outline Level</a:t>
            </a:r>
            <a:endParaRPr lang="en-US" sz="18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1800" b="0" strike="noStrike" spc="-1">
                <a:latin typeface="Arial" panose="020B0604020202020204"/>
              </a:rPr>
              <a:t>Fourth Outline Level</a:t>
            </a:r>
            <a:endParaRPr lang="en-US" sz="18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1800" b="0" strike="noStrike" spc="-1">
                <a:latin typeface="Arial" panose="020B0604020202020204"/>
              </a:rPr>
              <a:t>Fifth Outline Level</a:t>
            </a:r>
            <a:endParaRPr lang="en-US" sz="18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1800" b="0" strike="noStrike" spc="-1">
                <a:latin typeface="Arial" panose="020B0604020202020204"/>
              </a:rPr>
              <a:t>Sixth Outline Level</a:t>
            </a:r>
            <a:endParaRPr lang="en-US" sz="18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1800" b="0" strike="noStrike" spc="-1">
                <a:latin typeface="Arial" panose="020B0604020202020204"/>
              </a:rPr>
              <a:t>Seventh Outline Level</a:t>
            </a:r>
            <a:endParaRPr lang="en-US" sz="18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s 75"/>
          <p:cNvSpPr/>
          <p:nvPr/>
        </p:nvSpPr>
        <p:spPr>
          <a:xfrm>
            <a:off x="504000" y="226080"/>
            <a:ext cx="9071280" cy="2288160"/>
          </a:xfrm>
          <a:prstGeom prst="rect">
            <a:avLst/>
          </a:prstGeom>
          <a:noFill/>
          <a:ln w="0">
            <a:noFill/>
          </a:ln>
        </p:spPr>
        <p:style>
          <a:lnRef idx="0">
            <a:srgbClr val="FFFFFF"/>
          </a:lnRef>
          <a:fillRef idx="0">
            <a:srgbClr val="FFFFFF"/>
          </a:fillRef>
          <a:effectRef idx="0">
            <a:srgbClr val="FFFFFF"/>
          </a:effectRef>
          <a:fontRef idx="minor"/>
        </p:style>
        <p:txBody>
          <a:bodyPr lIns="0" tIns="0" rIns="0" bIns="0" anchor="ctr">
            <a:noAutofit/>
          </a:bodyPr>
          <a:p>
            <a:pPr algn="ctr">
              <a:lnSpc>
                <a:spcPct val="100000"/>
              </a:lnSpc>
            </a:pPr>
            <a:r>
              <a:rPr lang="en-US" sz="8000" b="1" strike="noStrike" spc="-1">
                <a:solidFill>
                  <a:srgbClr val="2A6099"/>
                </a:solidFill>
                <a:latin typeface="Arial" panose="020B0604020202020204"/>
              </a:rPr>
              <a:t>Học Java cơ bản bằng Tiếng Việt</a:t>
            </a:r>
            <a:r>
              <a:rPr lang="en-US" sz="4400" b="0" strike="noStrike" spc="-1">
                <a:solidFill>
                  <a:srgbClr val="2A6099"/>
                </a:solidFill>
                <a:latin typeface="Arial" panose="020B0604020202020204"/>
              </a:rPr>
              <a:t> </a:t>
            </a:r>
            <a:endParaRPr lang="en-US" sz="4400" b="0" strike="noStrike" spc="-1">
              <a:latin typeface="Arial" panose="020B0604020202020204"/>
            </a:endParaRPr>
          </a:p>
        </p:txBody>
      </p:sp>
      <p:sp>
        <p:nvSpPr>
          <p:cNvPr id="77" name="Rectangles 76"/>
          <p:cNvSpPr/>
          <p:nvPr/>
        </p:nvSpPr>
        <p:spPr>
          <a:xfrm>
            <a:off x="504000" y="2971800"/>
            <a:ext cx="9071280" cy="1642680"/>
          </a:xfrm>
          <a:prstGeom prst="rect">
            <a:avLst/>
          </a:prstGeom>
          <a:noFill/>
          <a:ln w="0">
            <a:noFill/>
          </a:ln>
        </p:spPr>
        <p:style>
          <a:lnRef idx="0">
            <a:srgbClr val="FFFFFF"/>
          </a:lnRef>
          <a:fillRef idx="0">
            <a:srgbClr val="FFFFFF"/>
          </a:fillRef>
          <a:effectRef idx="0">
            <a:srgbClr val="FFFFFF"/>
          </a:effectRef>
          <a:fontRef idx="minor"/>
        </p:style>
        <p:txBody>
          <a:bodyPr lIns="0" tIns="0" rIns="0" bIns="0" anchor="ctr">
            <a:noAutofit/>
          </a:bodyPr>
          <a:p>
            <a:pPr algn="ctr">
              <a:lnSpc>
                <a:spcPct val="100000"/>
              </a:lnSpc>
            </a:pPr>
            <a:r>
              <a:rPr lang="en-US" sz="3200" b="0" strike="noStrike" spc="-1">
                <a:latin typeface="Arial" panose="020B0604020202020204"/>
              </a:rPr>
              <a:t>Bài 5: Các bước cơ bản để xây dựng 1 lớp trong Java  </a:t>
            </a:r>
            <a:endParaRPr lang="en-US" sz="3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s 77"/>
          <p:cNvSpPr/>
          <p:nvPr/>
        </p:nvSpPr>
        <p:spPr>
          <a:xfrm>
            <a:off x="504000" y="226080"/>
            <a:ext cx="9071280" cy="946080"/>
          </a:xfrm>
          <a:prstGeom prst="rect">
            <a:avLst/>
          </a:prstGeom>
          <a:noFill/>
          <a:ln w="0">
            <a:noFill/>
          </a:ln>
        </p:spPr>
        <p:style>
          <a:lnRef idx="0">
            <a:srgbClr val="FFFFFF"/>
          </a:lnRef>
          <a:fillRef idx="0">
            <a:srgbClr val="FFFFFF"/>
          </a:fillRef>
          <a:effectRef idx="0">
            <a:srgbClr val="FFFFFF"/>
          </a:effectRef>
          <a:fontRef idx="minor"/>
        </p:style>
        <p:txBody>
          <a:bodyPr lIns="0" tIns="0" rIns="0" bIns="0" anchor="ctr">
            <a:noAutofit/>
          </a:bodyPr>
          <a:p>
            <a:pPr algn="ctr">
              <a:lnSpc>
                <a:spcPct val="100000"/>
              </a:lnSpc>
            </a:pPr>
            <a:r>
              <a:rPr lang="en-US" sz="3600" b="0" strike="noStrike" spc="-1">
                <a:latin typeface="Arial" panose="020B0604020202020204"/>
              </a:rPr>
              <a:t>Tóm tắt nội dung của </a:t>
            </a:r>
            <a:endParaRPr lang="en-US" sz="4400" b="0" strike="noStrike" spc="-1">
              <a:latin typeface="Arial" panose="020B0604020202020204"/>
            </a:endParaRPr>
          </a:p>
        </p:txBody>
      </p:sp>
      <p:sp>
        <p:nvSpPr>
          <p:cNvPr id="79" name="Rectangles 78"/>
          <p:cNvSpPr/>
          <p:nvPr/>
        </p:nvSpPr>
        <p:spPr>
          <a:xfrm>
            <a:off x="504000" y="1326600"/>
            <a:ext cx="9071280" cy="3287880"/>
          </a:xfrm>
          <a:prstGeom prst="rect">
            <a:avLst/>
          </a:prstGeom>
          <a:noFill/>
          <a:ln w="0">
            <a:noFill/>
          </a:ln>
        </p:spPr>
        <p:style>
          <a:lnRef idx="0">
            <a:srgbClr val="FFFFFF"/>
          </a:lnRef>
          <a:fillRef idx="0">
            <a:srgbClr val="FFFFFF"/>
          </a:fillRef>
          <a:effectRef idx="0">
            <a:srgbClr val="FFFFFF"/>
          </a:effectRef>
          <a:fontRef idx="minor"/>
        </p:style>
        <p:txBody>
          <a:bodyPr lIns="0" tIns="0" rIns="0" bIns="0">
            <a:normAutofit fontScale="90000" lnSpcReduction="20000"/>
          </a:bodyPr>
          <a:p>
            <a:pPr marL="431800" indent="-323850">
              <a:lnSpc>
                <a:spcPct val="100000"/>
              </a:lnSpc>
              <a:spcBef>
                <a:spcPts val="1415"/>
              </a:spcBef>
              <a:buClr>
                <a:srgbClr val="000000"/>
              </a:buClr>
              <a:buSzPct val="45000"/>
              <a:buFont typeface="Wingdings" panose="05000000000000000000" pitchFamily="2" charset="2"/>
              <a:buChar char=""/>
            </a:pPr>
            <a:r>
              <a:rPr lang="en-US" sz="3200" b="0" strike="noStrike" spc="-1">
                <a:latin typeface="Arial" panose="020B0604020202020204"/>
              </a:rPr>
              <a:t>Cấu trúc chung của các lớp trong Java</a:t>
            </a:r>
            <a:endParaRPr lang="en-US" sz="3200" b="0" strike="noStrike" spc="-1">
              <a:latin typeface="Arial" panose="020B0604020202020204"/>
            </a:endParaRPr>
          </a:p>
          <a:p>
            <a:pPr marL="431800" indent="-323850">
              <a:lnSpc>
                <a:spcPct val="100000"/>
              </a:lnSpc>
              <a:spcBef>
                <a:spcPts val="1415"/>
              </a:spcBef>
              <a:buClr>
                <a:srgbClr val="000000"/>
              </a:buClr>
              <a:buSzPct val="45000"/>
              <a:buFont typeface="Wingdings" panose="05000000000000000000" pitchFamily="2" charset="2"/>
              <a:buChar char=""/>
            </a:pPr>
            <a:r>
              <a:rPr lang="en-US" sz="3200" b="0" strike="noStrike" spc="-1">
                <a:latin typeface="Arial" panose="020B0604020202020204"/>
              </a:rPr>
              <a:t>Scope Phạm vi truy cập đến thành phần trong lớp là như thế nào</a:t>
            </a:r>
            <a:endParaRPr lang="en-US" sz="3200" b="0" strike="noStrike" spc="-1">
              <a:latin typeface="Arial" panose="020B0604020202020204"/>
            </a:endParaRPr>
          </a:p>
          <a:p>
            <a:pPr marL="431800" indent="-323850">
              <a:lnSpc>
                <a:spcPct val="100000"/>
              </a:lnSpc>
              <a:spcBef>
                <a:spcPts val="1415"/>
              </a:spcBef>
              <a:buClr>
                <a:srgbClr val="000000"/>
              </a:buClr>
              <a:buSzPct val="45000"/>
              <a:buFont typeface="Wingdings" panose="05000000000000000000" pitchFamily="2" charset="2"/>
              <a:buChar char=""/>
            </a:pPr>
            <a:r>
              <a:rPr lang="en-US" sz="3200" b="0" strike="noStrike" spc="-1">
                <a:latin typeface="Arial" panose="020B0604020202020204"/>
              </a:rPr>
              <a:t>Tản mạn cách định nghĩa phương thức trong Java với C++, nội tuyến hay ngoại tuyến</a:t>
            </a:r>
            <a:endParaRPr lang="en-US" sz="3200" b="0" strike="noStrike" spc="-1">
              <a:latin typeface="Arial" panose="020B0604020202020204"/>
            </a:endParaRPr>
          </a:p>
          <a:p>
            <a:pPr marL="431800" indent="-323850">
              <a:lnSpc>
                <a:spcPct val="100000"/>
              </a:lnSpc>
              <a:spcBef>
                <a:spcPts val="1415"/>
              </a:spcBef>
              <a:buClr>
                <a:srgbClr val="000000"/>
              </a:buClr>
              <a:buSzPct val="45000"/>
              <a:buFont typeface="Wingdings" panose="05000000000000000000" pitchFamily="2" charset="2"/>
              <a:buChar char=""/>
            </a:pPr>
            <a:r>
              <a:rPr lang="en-US" sz="3200" b="0" strike="noStrike" spc="-1">
                <a:latin typeface="Arial" panose="020B0604020202020204"/>
              </a:rPr>
              <a:t>Làm thế nào để so sánh 2 đối tượng trong Java </a:t>
            </a:r>
            <a:endParaRPr lang="en-US" sz="3200" b="0" strike="noStrike" spc="-1">
              <a:latin typeface="Arial" panose="020B0604020202020204"/>
            </a:endParaRPr>
          </a:p>
          <a:p>
            <a:pPr marL="431800" indent="-323850">
              <a:lnSpc>
                <a:spcPct val="100000"/>
              </a:lnSpc>
              <a:spcBef>
                <a:spcPts val="1415"/>
              </a:spcBef>
              <a:buClr>
                <a:srgbClr val="000000"/>
              </a:buClr>
              <a:buSzPct val="45000"/>
              <a:buFont typeface="Wingdings" panose="05000000000000000000" pitchFamily="2" charset="2"/>
              <a:buChar char=""/>
            </a:pPr>
            <a:r>
              <a:rPr lang="en-US" sz="3200" b="0" strike="noStrike" spc="-1">
                <a:latin typeface="Arial" panose="020B0604020202020204"/>
              </a:rPr>
              <a:t>Khai báo 1 hằng số trong Java như thế nào</a:t>
            </a:r>
            <a:endParaRPr lang="en-US" sz="3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s 77"/>
          <p:cNvSpPr/>
          <p:nvPr/>
        </p:nvSpPr>
        <p:spPr>
          <a:xfrm>
            <a:off x="504000" y="226080"/>
            <a:ext cx="9071280" cy="946080"/>
          </a:xfrm>
          <a:prstGeom prst="rect">
            <a:avLst/>
          </a:prstGeom>
          <a:noFill/>
          <a:ln w="0">
            <a:noFill/>
          </a:ln>
        </p:spPr>
        <p:style>
          <a:lnRef idx="0">
            <a:srgbClr val="FFFFFF"/>
          </a:lnRef>
          <a:fillRef idx="0">
            <a:srgbClr val="FFFFFF"/>
          </a:fillRef>
          <a:effectRef idx="0">
            <a:srgbClr val="FFFFFF"/>
          </a:effectRef>
          <a:fontRef idx="minor"/>
        </p:style>
        <p:txBody>
          <a:bodyPr lIns="0" tIns="0" rIns="0" bIns="0" anchor="ctr">
            <a:noAutofit/>
          </a:bodyPr>
          <a:p>
            <a:pPr algn="ctr">
              <a:lnSpc>
                <a:spcPct val="100000"/>
              </a:lnSpc>
            </a:pPr>
            <a:r>
              <a:rPr lang="en-US" sz="3600" b="0" strike="noStrike" spc="-1">
                <a:latin typeface="Arial" panose="020B0604020202020204"/>
              </a:rPr>
              <a:t>Cấu trúc chung của các lớp trong Java</a:t>
            </a:r>
            <a:r>
              <a:rPr lang="en-US" sz="4400" b="0" strike="noStrike" spc="-1">
                <a:latin typeface="Arial" panose="020B0604020202020204"/>
              </a:rPr>
              <a:t> </a:t>
            </a:r>
            <a:endParaRPr lang="en-US" sz="4400" b="0" strike="noStrike" spc="-1">
              <a:latin typeface="Arial" panose="020B0604020202020204"/>
            </a:endParaRPr>
          </a:p>
        </p:txBody>
      </p:sp>
      <p:sp>
        <p:nvSpPr>
          <p:cNvPr id="79" name="Rectangles 78"/>
          <p:cNvSpPr/>
          <p:nvPr/>
        </p:nvSpPr>
        <p:spPr>
          <a:xfrm>
            <a:off x="504000" y="1326600"/>
            <a:ext cx="9071280" cy="3287880"/>
          </a:xfrm>
          <a:prstGeom prst="rect">
            <a:avLst/>
          </a:prstGeom>
          <a:noFill/>
          <a:ln w="0">
            <a:noFill/>
          </a:ln>
        </p:spPr>
        <p:style>
          <a:lnRef idx="0">
            <a:srgbClr val="FFFFFF"/>
          </a:lnRef>
          <a:fillRef idx="0">
            <a:srgbClr val="FFFFFF"/>
          </a:fillRef>
          <a:effectRef idx="0">
            <a:srgbClr val="FFFFFF"/>
          </a:effectRef>
          <a:fontRef idx="minor"/>
        </p:style>
        <p:txBody>
          <a:bodyPr lIns="0" tIns="0" rIns="0" bIns="0">
            <a:normAutofit fontScale="65000"/>
          </a:bodyPr>
          <a:p>
            <a:pPr marL="431800" indent="-323850">
              <a:lnSpc>
                <a:spcPct val="100000"/>
              </a:lnSpc>
              <a:spcBef>
                <a:spcPts val="1415"/>
              </a:spcBef>
              <a:buClr>
                <a:srgbClr val="000000"/>
              </a:buClr>
              <a:buSzPct val="45000"/>
              <a:buFont typeface="Wingdings" panose="05000000000000000000" pitchFamily="2" charset="2"/>
              <a:buChar char=""/>
            </a:pPr>
            <a:r>
              <a:rPr lang="en-US" sz="3200" b="0" strike="noStrike" spc="-1">
                <a:latin typeface="Arial" panose="020B0604020202020204"/>
              </a:rPr>
              <a:t>class tên lớp{</a:t>
            </a:r>
            <a:endParaRPr lang="en-US" sz="3200" b="0" strike="noStrike" spc="-1">
              <a:latin typeface="Arial" panose="020B0604020202020204"/>
            </a:endParaRPr>
          </a:p>
          <a:p>
            <a:pPr marL="864235" lvl="1" indent="-323850">
              <a:lnSpc>
                <a:spcPct val="100000"/>
              </a:lnSpc>
              <a:spcBef>
                <a:spcPts val="1135"/>
              </a:spcBef>
              <a:buClr>
                <a:srgbClr val="000000"/>
              </a:buClr>
              <a:buSzPct val="75000"/>
              <a:buFont typeface="Symbol" panose="05050102010706020507"/>
              <a:buChar char=""/>
            </a:pPr>
            <a:r>
              <a:rPr lang="en-US" sz="2800" b="0" strike="noStrike" spc="-1">
                <a:latin typeface="Arial" panose="020B0604020202020204"/>
              </a:rPr>
              <a:t>trường dữ liệu 1</a:t>
            </a:r>
            <a:endParaRPr lang="en-US" sz="2800" b="0" strike="noStrike" spc="-1">
              <a:latin typeface="Arial" panose="020B0604020202020204"/>
            </a:endParaRPr>
          </a:p>
          <a:p>
            <a:pPr marL="864235" lvl="1" indent="-323850">
              <a:lnSpc>
                <a:spcPct val="100000"/>
              </a:lnSpc>
              <a:spcBef>
                <a:spcPts val="1135"/>
              </a:spcBef>
              <a:buClr>
                <a:srgbClr val="000000"/>
              </a:buClr>
              <a:buSzPct val="75000"/>
              <a:buFont typeface="Symbol" panose="05050102010706020507"/>
              <a:buChar char=""/>
            </a:pPr>
            <a:r>
              <a:rPr lang="en-US" sz="2800" b="0" strike="noStrike" spc="-1">
                <a:latin typeface="Arial" panose="020B0604020202020204"/>
              </a:rPr>
              <a:t>trường dữ liệu 2</a:t>
            </a:r>
            <a:endParaRPr lang="en-US" sz="2800" b="0" strike="noStrike" spc="-1">
              <a:latin typeface="Arial" panose="020B0604020202020204"/>
            </a:endParaRPr>
          </a:p>
          <a:p>
            <a:pPr marL="864235" lvl="1" indent="-323850">
              <a:lnSpc>
                <a:spcPct val="100000"/>
              </a:lnSpc>
              <a:spcBef>
                <a:spcPts val="1135"/>
              </a:spcBef>
              <a:buClr>
                <a:srgbClr val="000000"/>
              </a:buClr>
              <a:buSzPct val="75000"/>
              <a:buFont typeface="Symbol" panose="05050102010706020507"/>
              <a:buChar char=""/>
            </a:pPr>
            <a:r>
              <a:rPr lang="en-US" sz="2800" b="0" strike="noStrike" spc="-1">
                <a:latin typeface="Arial" panose="020B0604020202020204"/>
              </a:rPr>
              <a:t>……</a:t>
            </a:r>
            <a:r>
              <a:rPr lang="en-US" sz="2800" b="0" strike="noStrike" spc="-1">
                <a:latin typeface="Arial" panose="020B0604020202020204"/>
              </a:rPr>
              <a:t>..</a:t>
            </a:r>
            <a:endParaRPr lang="en-US" sz="2800" b="0" strike="noStrike" spc="-1">
              <a:latin typeface="Arial" panose="020B0604020202020204"/>
            </a:endParaRPr>
          </a:p>
          <a:p>
            <a:pPr marL="864235" lvl="1" indent="-323850">
              <a:lnSpc>
                <a:spcPct val="100000"/>
              </a:lnSpc>
              <a:spcBef>
                <a:spcPts val="1135"/>
              </a:spcBef>
              <a:buClr>
                <a:srgbClr val="000000"/>
              </a:buClr>
              <a:buSzPct val="75000"/>
              <a:buFont typeface="Symbol" panose="05050102010706020507"/>
              <a:buChar char=""/>
            </a:pPr>
            <a:r>
              <a:rPr lang="en-US" sz="2800" b="0" strike="noStrike" spc="-1">
                <a:latin typeface="Arial" panose="020B0604020202020204"/>
              </a:rPr>
              <a:t>phương thức 1</a:t>
            </a:r>
            <a:endParaRPr lang="en-US" sz="2800" b="0" strike="noStrike" spc="-1">
              <a:latin typeface="Arial" panose="020B0604020202020204"/>
            </a:endParaRPr>
          </a:p>
          <a:p>
            <a:pPr marL="864235" lvl="1" indent="-323850">
              <a:lnSpc>
                <a:spcPct val="100000"/>
              </a:lnSpc>
              <a:spcBef>
                <a:spcPts val="1135"/>
              </a:spcBef>
              <a:buClr>
                <a:srgbClr val="000000"/>
              </a:buClr>
              <a:buSzPct val="75000"/>
              <a:buFont typeface="Symbol" panose="05050102010706020507"/>
              <a:buChar char=""/>
            </a:pPr>
            <a:r>
              <a:rPr lang="en-US" sz="2800" b="0" strike="noStrike" spc="-1">
                <a:latin typeface="Arial" panose="020B0604020202020204"/>
              </a:rPr>
              <a:t>phương thức 2</a:t>
            </a:r>
            <a:endParaRPr lang="en-US" sz="2800" b="0" strike="noStrike" spc="-1">
              <a:latin typeface="Arial" panose="020B0604020202020204"/>
            </a:endParaRPr>
          </a:p>
          <a:p>
            <a:pPr marL="864235" lvl="1" indent="-323850">
              <a:lnSpc>
                <a:spcPct val="100000"/>
              </a:lnSpc>
              <a:spcBef>
                <a:spcPts val="1135"/>
              </a:spcBef>
              <a:buClr>
                <a:srgbClr val="000000"/>
              </a:buClr>
              <a:buSzPct val="75000"/>
              <a:buFont typeface="Symbol" panose="05050102010706020507"/>
              <a:buChar char=""/>
            </a:pPr>
            <a:r>
              <a:rPr lang="en-US" sz="2800" b="0" strike="noStrike" spc="-1">
                <a:latin typeface="Arial" panose="020B0604020202020204"/>
              </a:rPr>
              <a:t>………</a:t>
            </a:r>
            <a:r>
              <a:rPr lang="en-US" sz="2800" b="0" strike="noStrike" spc="-1">
                <a:latin typeface="Arial" panose="020B0604020202020204"/>
              </a:rPr>
              <a:t>.</a:t>
            </a:r>
            <a:endParaRPr lang="en-US" sz="2800" b="0" strike="noStrike" spc="-1">
              <a:latin typeface="Arial" panose="020B0604020202020204"/>
            </a:endParaRPr>
          </a:p>
          <a:p>
            <a:pPr marL="431800" indent="-323850">
              <a:lnSpc>
                <a:spcPct val="100000"/>
              </a:lnSpc>
              <a:spcBef>
                <a:spcPts val="1415"/>
              </a:spcBef>
              <a:buClr>
                <a:srgbClr val="000000"/>
              </a:buClr>
              <a:buSzPct val="45000"/>
              <a:buFont typeface="Wingdings" panose="05000000000000000000" pitchFamily="2" charset="2"/>
              <a:buChar char=""/>
            </a:pPr>
            <a:r>
              <a:rPr lang="en-US" sz="3200" b="0" strike="noStrike" spc="-1">
                <a:latin typeface="Arial" panose="020B0604020202020204"/>
              </a:rPr>
              <a:t>} </a:t>
            </a:r>
            <a:endParaRPr lang="en-US" sz="3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s 79"/>
          <p:cNvSpPr/>
          <p:nvPr/>
        </p:nvSpPr>
        <p:spPr>
          <a:xfrm>
            <a:off x="504000" y="226080"/>
            <a:ext cx="9071280" cy="946080"/>
          </a:xfrm>
          <a:prstGeom prst="rect">
            <a:avLst/>
          </a:prstGeom>
          <a:noFill/>
          <a:ln w="0">
            <a:noFill/>
          </a:ln>
        </p:spPr>
        <p:style>
          <a:lnRef idx="0">
            <a:srgbClr val="FFFFFF"/>
          </a:lnRef>
          <a:fillRef idx="0">
            <a:srgbClr val="FFFFFF"/>
          </a:fillRef>
          <a:effectRef idx="0">
            <a:srgbClr val="FFFFFF"/>
          </a:effectRef>
          <a:fontRef idx="minor"/>
        </p:style>
        <p:txBody>
          <a:bodyPr lIns="0" tIns="0" rIns="0" bIns="0" anchor="ctr">
            <a:noAutofit/>
          </a:bodyPr>
          <a:p>
            <a:pPr algn="ctr">
              <a:lnSpc>
                <a:spcPct val="100000"/>
              </a:lnSpc>
            </a:pPr>
            <a:r>
              <a:rPr lang="en-US" sz="4400" b="0" strike="noStrike" spc="-1">
                <a:latin typeface="Arial" panose="020B0604020202020204"/>
              </a:rPr>
              <a:t>Một vài lưu ý  </a:t>
            </a:r>
            <a:endParaRPr lang="en-US" sz="4400" b="0" strike="noStrike" spc="-1">
              <a:latin typeface="Arial" panose="020B0604020202020204"/>
            </a:endParaRPr>
          </a:p>
        </p:txBody>
      </p:sp>
      <p:sp>
        <p:nvSpPr>
          <p:cNvPr id="81" name="Rectangles 80"/>
          <p:cNvSpPr/>
          <p:nvPr/>
        </p:nvSpPr>
        <p:spPr>
          <a:xfrm>
            <a:off x="504190" y="1326515"/>
            <a:ext cx="9070975" cy="3785235"/>
          </a:xfrm>
          <a:prstGeom prst="rect">
            <a:avLst/>
          </a:prstGeom>
          <a:noFill/>
          <a:ln w="0">
            <a:noFill/>
          </a:ln>
        </p:spPr>
        <p:style>
          <a:lnRef idx="0">
            <a:srgbClr val="FFFFFF"/>
          </a:lnRef>
          <a:fillRef idx="0">
            <a:srgbClr val="FFFFFF"/>
          </a:fillRef>
          <a:effectRef idx="0">
            <a:srgbClr val="FFFFFF"/>
          </a:effectRef>
          <a:fontRef idx="minor"/>
        </p:style>
        <p:txBody>
          <a:bodyPr lIns="0" tIns="0" rIns="0" bIns="0">
            <a:normAutofit fontScale="25000"/>
          </a:bodyPr>
          <a:p>
            <a:pPr marL="431800" indent="-323850">
              <a:lnSpc>
                <a:spcPct val="100000"/>
              </a:lnSpc>
              <a:spcBef>
                <a:spcPts val="1415"/>
              </a:spcBef>
              <a:buClr>
                <a:srgbClr val="000000"/>
              </a:buClr>
              <a:buSzPct val="45000"/>
              <a:buFont typeface="Wingdings" panose="05000000000000000000" pitchFamily="2" charset="2"/>
              <a:buChar char=""/>
            </a:pPr>
            <a:r>
              <a:rPr lang="en-US" sz="6665" b="0" strike="noStrike" spc="-1">
                <a:latin typeface="Arial" panose="020B0604020202020204"/>
              </a:rPr>
              <a:t>Nếu trước đây các bạn đã từng lập trình C++</a:t>
            </a:r>
            <a:endParaRPr lang="en-US" sz="6665" b="0" strike="noStrike" spc="-1">
              <a:latin typeface="Arial" panose="020B0604020202020204"/>
            </a:endParaRPr>
          </a:p>
          <a:p>
            <a:pPr marL="431800" indent="-323850">
              <a:lnSpc>
                <a:spcPct val="100000"/>
              </a:lnSpc>
              <a:spcBef>
                <a:spcPts val="1415"/>
              </a:spcBef>
              <a:buClr>
                <a:srgbClr val="000000"/>
              </a:buClr>
              <a:buSzPct val="45000"/>
              <a:buFont typeface="Wingdings" panose="05000000000000000000" pitchFamily="2" charset="2"/>
              <a:buChar char=""/>
            </a:pPr>
            <a:r>
              <a:rPr lang="en-US" sz="6665" b="0" strike="noStrike" spc="-1">
                <a:latin typeface="Arial" panose="020B0604020202020204"/>
              </a:rPr>
              <a:t>thì các bạn sẽ thấy rằng Java định nghĩa các phương thức ngay trong lớp chứ không định nghĩa ở bên ngoài như C++</a:t>
            </a:r>
            <a:endParaRPr lang="en-US" sz="6665" b="0" strike="noStrike" spc="-1">
              <a:latin typeface="Arial" panose="020B0604020202020204"/>
            </a:endParaRPr>
          </a:p>
          <a:p>
            <a:pPr marL="431800" indent="-323850">
              <a:lnSpc>
                <a:spcPct val="100000"/>
              </a:lnSpc>
              <a:spcBef>
                <a:spcPts val="1415"/>
              </a:spcBef>
              <a:buClr>
                <a:srgbClr val="000000"/>
              </a:buClr>
              <a:buSzPct val="45000"/>
              <a:buFont typeface="Wingdings" panose="05000000000000000000" pitchFamily="2" charset="2"/>
              <a:buChar char=""/>
            </a:pPr>
            <a:r>
              <a:rPr lang="en-US" sz="6665" b="0" strike="noStrike" spc="-1">
                <a:latin typeface="Arial" panose="020B0604020202020204"/>
              </a:rPr>
              <a:t>C++ có khái niệm inline “nội tuyến” để thiết lập cho những hàm ngắn và hay sử dụng có thể được nằm ngay trong vùng gần với vị trí hiện tại của con trỏ chương trình PC hay là program counter, cái này thì nó có chút liên quan đến hợp ngữ “assembly” và máy turing </a:t>
            </a:r>
            <a:endParaRPr lang="en-US" sz="6665" b="0" strike="noStrike" spc="-1">
              <a:latin typeface="Arial" panose="020B0604020202020204"/>
            </a:endParaRPr>
          </a:p>
          <a:p>
            <a:pPr marL="431800" indent="-323850">
              <a:lnSpc>
                <a:spcPct val="100000"/>
              </a:lnSpc>
              <a:spcBef>
                <a:spcPts val="1415"/>
              </a:spcBef>
              <a:buClr>
                <a:srgbClr val="000000"/>
              </a:buClr>
              <a:buSzPct val="45000"/>
              <a:buFont typeface="Wingdings" panose="05000000000000000000" pitchFamily="2" charset="2"/>
              <a:buChar char=""/>
            </a:pPr>
            <a:r>
              <a:rPr lang="en-US" sz="6665" b="0" strike="noStrike" spc="-1">
                <a:latin typeface="Arial" panose="020B0604020202020204"/>
              </a:rPr>
              <a:t>trong Java thì JIT - just-in-time  compiler sẽ tự động chọn những phương thức nào phù hợp để thiết lập thành nội tuyến còn không sẽ để là ngoại tuyến , JIT dùng để biến mã byte code thành mã máy </a:t>
            </a:r>
            <a:endParaRPr lang="en-US" sz="6665" b="0" strike="noStrike" spc="-1">
              <a:latin typeface="Arial" panose="020B0604020202020204"/>
            </a:endParaRPr>
          </a:p>
          <a:p>
            <a:pPr marL="431800" indent="-323850">
              <a:lnSpc>
                <a:spcPct val="100000"/>
              </a:lnSpc>
              <a:spcBef>
                <a:spcPts val="1415"/>
              </a:spcBef>
              <a:buClr>
                <a:srgbClr val="000000"/>
              </a:buClr>
              <a:buSzPct val="45000"/>
              <a:buFont typeface="Wingdings" panose="05000000000000000000" pitchFamily="2" charset="2"/>
              <a:buChar char=""/>
            </a:pPr>
            <a:r>
              <a:rPr lang="en-US" sz="6665" b="0" strike="noStrike" spc="-1">
                <a:latin typeface="Arial" panose="020B0604020202020204"/>
              </a:rPr>
              <a:t>chính vì lý do đó mà Oracle jdk luôn chạy nhanh và êm hơn openjdk</a:t>
            </a:r>
            <a:endParaRPr lang="en-US" sz="6665" b="0" strike="noStrike" spc="-1">
              <a:latin typeface="Arial" panose="020B0604020202020204"/>
            </a:endParaRPr>
          </a:p>
          <a:p>
            <a:pPr marL="431800" indent="-323850">
              <a:lnSpc>
                <a:spcPct val="100000"/>
              </a:lnSpc>
              <a:spcBef>
                <a:spcPts val="1415"/>
              </a:spcBef>
              <a:buClr>
                <a:srgbClr val="000000"/>
              </a:buClr>
              <a:buSzPct val="45000"/>
              <a:buFont typeface="Wingdings" panose="05000000000000000000" pitchFamily="2" charset="2"/>
              <a:buChar char=""/>
            </a:pPr>
            <a:r>
              <a:rPr lang="en-US" sz="6665" b="0" strike="noStrike" spc="-1">
                <a:latin typeface="Arial" panose="020B0604020202020204"/>
              </a:rPr>
              <a:t>họ không mở mã nguồn JIT của oracle jdk  </a:t>
            </a:r>
            <a:endParaRPr lang="en-US" sz="6665"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s 81"/>
          <p:cNvSpPr/>
          <p:nvPr/>
        </p:nvSpPr>
        <p:spPr>
          <a:xfrm>
            <a:off x="504000" y="226080"/>
            <a:ext cx="9071280" cy="946080"/>
          </a:xfrm>
          <a:prstGeom prst="rect">
            <a:avLst/>
          </a:prstGeom>
          <a:noFill/>
          <a:ln w="0">
            <a:noFill/>
          </a:ln>
        </p:spPr>
        <p:style>
          <a:lnRef idx="0">
            <a:srgbClr val="FFFFFF"/>
          </a:lnRef>
          <a:fillRef idx="0">
            <a:srgbClr val="FFFFFF"/>
          </a:fillRef>
          <a:effectRef idx="0">
            <a:srgbClr val="FFFFFF"/>
          </a:effectRef>
          <a:fontRef idx="minor"/>
        </p:style>
        <p:txBody>
          <a:bodyPr lIns="0" tIns="0" rIns="0" bIns="0" anchor="ctr">
            <a:noAutofit/>
          </a:bodyPr>
          <a:p>
            <a:pPr algn="ctr">
              <a:lnSpc>
                <a:spcPct val="100000"/>
              </a:lnSpc>
            </a:pPr>
            <a:r>
              <a:rPr lang="en-US" sz="4400" b="0" strike="noStrike" spc="-1">
                <a:latin typeface="Arial" panose="020B0604020202020204"/>
              </a:rPr>
              <a:t>So sánh 2 đối tượng cùng 1 lớp    </a:t>
            </a:r>
            <a:endParaRPr lang="en-US" sz="4400" b="0" strike="noStrike" spc="-1">
              <a:latin typeface="Arial" panose="020B0604020202020204"/>
            </a:endParaRPr>
          </a:p>
        </p:txBody>
      </p:sp>
      <p:sp>
        <p:nvSpPr>
          <p:cNvPr id="83" name="Rectangles 82"/>
          <p:cNvSpPr/>
          <p:nvPr/>
        </p:nvSpPr>
        <p:spPr>
          <a:xfrm>
            <a:off x="504000" y="1326600"/>
            <a:ext cx="9071280" cy="3287880"/>
          </a:xfrm>
          <a:prstGeom prst="rect">
            <a:avLst/>
          </a:prstGeom>
          <a:noFill/>
          <a:ln w="0">
            <a:noFill/>
          </a:ln>
        </p:spPr>
        <p:style>
          <a:lnRef idx="0">
            <a:srgbClr val="FFFFFF"/>
          </a:lnRef>
          <a:fillRef idx="0">
            <a:srgbClr val="FFFFFF"/>
          </a:fillRef>
          <a:effectRef idx="0">
            <a:srgbClr val="FFFFFF"/>
          </a:effectRef>
          <a:fontRef idx="minor"/>
        </p:style>
        <p:txBody>
          <a:bodyPr lIns="0" tIns="0" rIns="0" bIns="0">
            <a:normAutofit fontScale="44000"/>
          </a:bodyPr>
          <a:p>
            <a:pPr marL="431800" indent="-323850">
              <a:lnSpc>
                <a:spcPct val="100000"/>
              </a:lnSpc>
              <a:spcBef>
                <a:spcPts val="1415"/>
              </a:spcBef>
              <a:buClr>
                <a:srgbClr val="000000"/>
              </a:buClr>
              <a:buSzPct val="45000"/>
              <a:buFont typeface="Wingdings" panose="05000000000000000000" pitchFamily="2" charset="2"/>
              <a:buChar char=""/>
            </a:pPr>
            <a:r>
              <a:rPr lang="en-US" sz="3200" b="0" strike="noStrike" spc="-1">
                <a:latin typeface="Arial" panose="020B0604020202020204"/>
              </a:rPr>
              <a:t>chúng ta thực hiện việc quá tải phương thức equals</a:t>
            </a:r>
            <a:endParaRPr lang="en-US" sz="3200" b="0" strike="noStrike" spc="-1">
              <a:latin typeface="Arial" panose="020B0604020202020204"/>
            </a:endParaRPr>
          </a:p>
          <a:p>
            <a:pPr marL="431800" indent="-323850">
              <a:lnSpc>
                <a:spcPct val="100000"/>
              </a:lnSpc>
              <a:spcBef>
                <a:spcPts val="1415"/>
              </a:spcBef>
              <a:buClr>
                <a:srgbClr val="000000"/>
              </a:buClr>
              <a:buSzPct val="45000"/>
              <a:buFont typeface="Wingdings" panose="05000000000000000000" pitchFamily="2" charset="2"/>
              <a:buChar char=""/>
            </a:pPr>
            <a:r>
              <a:rPr lang="en-US" sz="3200" b="0" strike="noStrike" spc="-1">
                <a:latin typeface="Arial" panose="020B0604020202020204"/>
              </a:rPr>
              <a:t>  </a:t>
            </a:r>
            <a:r>
              <a:rPr lang="en-US" sz="3200" b="0" strike="noStrike" spc="-1">
                <a:latin typeface="Arial" panose="020B0604020202020204"/>
              </a:rPr>
              <a:t>class Employee</a:t>
            </a:r>
            <a:endParaRPr lang="en-US" sz="3200" b="0" strike="noStrike" spc="-1">
              <a:latin typeface="Arial" panose="020B0604020202020204"/>
            </a:endParaRPr>
          </a:p>
          <a:p>
            <a:pPr marL="431800" indent="-323850">
              <a:lnSpc>
                <a:spcPct val="100000"/>
              </a:lnSpc>
              <a:spcBef>
                <a:spcPts val="1415"/>
              </a:spcBef>
              <a:buClr>
                <a:srgbClr val="000000"/>
              </a:buClr>
              <a:buSzPct val="45000"/>
              <a:buFont typeface="Wingdings" panose="05000000000000000000" pitchFamily="2" charset="2"/>
              <a:buChar char=""/>
            </a:pPr>
            <a:r>
              <a:rPr lang="en-US" sz="3200" b="0" strike="noStrike" spc="-1">
                <a:latin typeface="Arial" panose="020B0604020202020204"/>
              </a:rPr>
              <a:t>{. . .</a:t>
            </a:r>
            <a:endParaRPr lang="en-US" sz="3200" b="0" strike="noStrike" spc="-1">
              <a:latin typeface="Arial" panose="020B0604020202020204"/>
            </a:endParaRPr>
          </a:p>
          <a:p>
            <a:pPr marL="431800" indent="-323850">
              <a:lnSpc>
                <a:spcPct val="100000"/>
              </a:lnSpc>
              <a:spcBef>
                <a:spcPts val="1415"/>
              </a:spcBef>
              <a:buClr>
                <a:srgbClr val="000000"/>
              </a:buClr>
              <a:buSzPct val="45000"/>
              <a:buFont typeface="Wingdings" panose="05000000000000000000" pitchFamily="2" charset="2"/>
              <a:buChar char=""/>
            </a:pPr>
            <a:r>
              <a:rPr lang="en-US" sz="3200" b="0" strike="noStrike" spc="-1">
                <a:latin typeface="Arial" panose="020B0604020202020204"/>
              </a:rPr>
              <a:t>public boolean equals(Employee other)</a:t>
            </a:r>
            <a:endParaRPr lang="en-US" sz="3200" b="0" strike="noStrike" spc="-1">
              <a:latin typeface="Arial" panose="020B0604020202020204"/>
            </a:endParaRPr>
          </a:p>
          <a:p>
            <a:pPr marL="431800" indent="-323850">
              <a:lnSpc>
                <a:spcPct val="100000"/>
              </a:lnSpc>
              <a:spcBef>
                <a:spcPts val="1415"/>
              </a:spcBef>
              <a:buClr>
                <a:srgbClr val="000000"/>
              </a:buClr>
              <a:buSzPct val="45000"/>
              <a:buFont typeface="Wingdings" panose="05000000000000000000" pitchFamily="2" charset="2"/>
              <a:buChar char=""/>
            </a:pPr>
            <a:r>
              <a:rPr lang="en-US" sz="3200" b="0" strike="noStrike" spc="-1">
                <a:latin typeface="Arial" panose="020B0604020202020204"/>
              </a:rPr>
              <a:t>{</a:t>
            </a:r>
            <a:endParaRPr lang="en-US" sz="3200" b="0" strike="noStrike" spc="-1">
              <a:latin typeface="Arial" panose="020B0604020202020204"/>
            </a:endParaRPr>
          </a:p>
          <a:p>
            <a:pPr marL="431800" indent="-323850">
              <a:lnSpc>
                <a:spcPct val="100000"/>
              </a:lnSpc>
              <a:spcBef>
                <a:spcPts val="1415"/>
              </a:spcBef>
              <a:buClr>
                <a:srgbClr val="000000"/>
              </a:buClr>
              <a:buSzPct val="45000"/>
              <a:buFont typeface="Wingdings" panose="05000000000000000000" pitchFamily="2" charset="2"/>
              <a:buChar char=""/>
            </a:pPr>
            <a:r>
              <a:rPr lang="en-US" sz="3200" b="0" strike="noStrike" spc="-1">
                <a:latin typeface="Arial" panose="020B0604020202020204"/>
              </a:rPr>
              <a:t>return name.equals(other.name);</a:t>
            </a:r>
            <a:endParaRPr lang="en-US" sz="3200" b="0" strike="noStrike" spc="-1">
              <a:latin typeface="Arial" panose="020B0604020202020204"/>
            </a:endParaRPr>
          </a:p>
          <a:p>
            <a:pPr marL="431800" indent="-323850">
              <a:lnSpc>
                <a:spcPct val="100000"/>
              </a:lnSpc>
              <a:spcBef>
                <a:spcPts val="1415"/>
              </a:spcBef>
              <a:buClr>
                <a:srgbClr val="000000"/>
              </a:buClr>
              <a:buSzPct val="45000"/>
              <a:buFont typeface="Wingdings" panose="05000000000000000000" pitchFamily="2" charset="2"/>
              <a:buChar char=""/>
            </a:pPr>
            <a:r>
              <a:rPr lang="en-US" sz="3200" b="0" strike="noStrike" spc="-1">
                <a:latin typeface="Arial" panose="020B0604020202020204"/>
              </a:rPr>
              <a:t>}</a:t>
            </a:r>
            <a:endParaRPr lang="en-US" sz="3200" b="0" strike="noStrike" spc="-1">
              <a:latin typeface="Arial" panose="020B0604020202020204"/>
            </a:endParaRPr>
          </a:p>
          <a:p>
            <a:pPr marL="431800" indent="-323850">
              <a:lnSpc>
                <a:spcPct val="100000"/>
              </a:lnSpc>
              <a:spcBef>
                <a:spcPts val="1415"/>
              </a:spcBef>
              <a:buClr>
                <a:srgbClr val="000000"/>
              </a:buClr>
              <a:buSzPct val="45000"/>
              <a:buFont typeface="Wingdings" panose="05000000000000000000" pitchFamily="2" charset="2"/>
              <a:buChar char=""/>
            </a:pPr>
            <a:r>
              <a:rPr lang="en-US" sz="3200" b="0" strike="noStrike" spc="-1">
                <a:latin typeface="Arial" panose="020B0604020202020204"/>
              </a:rPr>
              <a:t>}</a:t>
            </a:r>
            <a:endParaRPr lang="en-US" sz="3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s 83"/>
          <p:cNvSpPr/>
          <p:nvPr/>
        </p:nvSpPr>
        <p:spPr>
          <a:xfrm>
            <a:off x="504000" y="226080"/>
            <a:ext cx="9071280" cy="946080"/>
          </a:xfrm>
          <a:prstGeom prst="rect">
            <a:avLst/>
          </a:prstGeom>
          <a:noFill/>
          <a:ln w="0">
            <a:noFill/>
          </a:ln>
        </p:spPr>
        <p:style>
          <a:lnRef idx="0">
            <a:srgbClr val="FFFFFF"/>
          </a:lnRef>
          <a:fillRef idx="0">
            <a:srgbClr val="FFFFFF"/>
          </a:fillRef>
          <a:effectRef idx="0">
            <a:srgbClr val="FFFFFF"/>
          </a:effectRef>
          <a:fontRef idx="minor"/>
        </p:style>
        <p:txBody>
          <a:bodyPr lIns="0" tIns="0" rIns="0" bIns="0" anchor="ctr">
            <a:noAutofit/>
          </a:bodyPr>
          <a:p>
            <a:pPr algn="ctr">
              <a:lnSpc>
                <a:spcPct val="100000"/>
              </a:lnSpc>
            </a:pPr>
            <a:r>
              <a:rPr lang="en-US" sz="4400" b="0" strike="noStrike" spc="-1">
                <a:latin typeface="Arial" panose="020B0604020202020204"/>
              </a:rPr>
              <a:t>từ khóa final     </a:t>
            </a:r>
            <a:endParaRPr lang="en-US" sz="4400" b="0" strike="noStrike" spc="-1">
              <a:latin typeface="Arial" panose="020B0604020202020204"/>
            </a:endParaRPr>
          </a:p>
        </p:txBody>
      </p:sp>
      <p:sp>
        <p:nvSpPr>
          <p:cNvPr id="85" name="Rectangles 84"/>
          <p:cNvSpPr/>
          <p:nvPr/>
        </p:nvSpPr>
        <p:spPr>
          <a:xfrm>
            <a:off x="504000" y="1326600"/>
            <a:ext cx="9071280" cy="3287880"/>
          </a:xfrm>
          <a:prstGeom prst="rect">
            <a:avLst/>
          </a:prstGeom>
          <a:noFill/>
          <a:ln w="0">
            <a:noFill/>
          </a:ln>
        </p:spPr>
        <p:style>
          <a:lnRef idx="0">
            <a:srgbClr val="FFFFFF"/>
          </a:lnRef>
          <a:fillRef idx="0">
            <a:srgbClr val="FFFFFF"/>
          </a:fillRef>
          <a:effectRef idx="0">
            <a:srgbClr val="FFFFFF"/>
          </a:effectRef>
          <a:fontRef idx="minor"/>
        </p:style>
        <p:txBody>
          <a:bodyPr lIns="0" tIns="0" rIns="0" bIns="0">
            <a:normAutofit/>
          </a:bodyPr>
          <a:p>
            <a:pPr marL="431800" indent="-323850">
              <a:lnSpc>
                <a:spcPct val="100000"/>
              </a:lnSpc>
              <a:spcBef>
                <a:spcPts val="1415"/>
              </a:spcBef>
              <a:buClr>
                <a:srgbClr val="000000"/>
              </a:buClr>
              <a:buSzPct val="45000"/>
              <a:buFont typeface="Wingdings" panose="05000000000000000000" pitchFamily="2" charset="2"/>
              <a:buChar char=""/>
            </a:pPr>
            <a:r>
              <a:rPr lang="en-US" sz="3200" b="0" strike="noStrike" spc="-1">
                <a:latin typeface="Arial" panose="020B0604020202020204"/>
              </a:rPr>
              <a:t>Đôi khi chúng ta phải thiết lập 1 biến có giá trị không đổi, chúng ta sẽ dùng từ khóa final</a:t>
            </a:r>
            <a:endParaRPr lang="en-US" sz="3200" b="0" strike="noStrike" spc="-1">
              <a:latin typeface="Arial" panose="020B0604020202020204"/>
            </a:endParaRPr>
          </a:p>
          <a:p>
            <a:pPr marL="431800" indent="-323850">
              <a:lnSpc>
                <a:spcPct val="100000"/>
              </a:lnSpc>
              <a:spcBef>
                <a:spcPts val="1415"/>
              </a:spcBef>
              <a:buClr>
                <a:srgbClr val="000000"/>
              </a:buClr>
              <a:buSzPct val="45000"/>
              <a:buFont typeface="Wingdings" panose="05000000000000000000" pitchFamily="2" charset="2"/>
              <a:buChar char=""/>
            </a:pPr>
            <a:r>
              <a:rPr lang="en-US" sz="3200" b="0" strike="noStrike" spc="-1">
                <a:latin typeface="Arial" panose="020B0604020202020204"/>
              </a:rPr>
              <a:t>từ khóa final cho phép biến được thiết lập giá trị 1 lần duy nhất  </a:t>
            </a:r>
            <a:endParaRPr lang="en-US" sz="3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1578</Words>
  <Application>WPS Presentation</Application>
  <PresentationFormat/>
  <Paragraphs>48</Paragraphs>
  <Slides>6</Slides>
  <Notes>0</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6</vt:i4>
      </vt:variant>
    </vt:vector>
  </HeadingPairs>
  <TitlesOfParts>
    <vt:vector size="19" baseType="lpstr">
      <vt:lpstr>Arial</vt:lpstr>
      <vt:lpstr>SimSun</vt:lpstr>
      <vt:lpstr>Wingdings</vt:lpstr>
      <vt:lpstr>Arial</vt:lpstr>
      <vt:lpstr>Symbol</vt:lpstr>
      <vt:lpstr>Symbol</vt:lpstr>
      <vt:lpstr>Microsoft YaHei</vt:lpstr>
      <vt:lpstr>Arial Unicode MS</vt:lpstr>
      <vt:lpstr>Calibri</vt:lpstr>
      <vt:lpstr>DejaVu Sans</vt:lpstr>
      <vt:lpstr>Office Theme</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12-45-5-9-2020</cp:lastModifiedBy>
  <cp:revision>18</cp:revision>
  <dcterms:created xsi:type="dcterms:W3CDTF">2021-05-21T08:53:00Z</dcterms:created>
  <dcterms:modified xsi:type="dcterms:W3CDTF">2021-05-21T18:47:02Z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