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ctr">
              <a:lnSpc>
                <a:spcPct val="90000"/>
              </a:lnSpc>
            </a:pPr>
            <a:r>
              <a:rPr lang="en-US" sz="8500" b="1" strike="noStrike" spc="-1">
                <a:solidFill>
                  <a:srgbClr val="007BD3"/>
                </a:solidFill>
                <a:latin typeface="Arial" panose="020B0604020202020204"/>
              </a:rPr>
              <a:t>Học Java cơ bản bằng Tiếng Việt</a:t>
            </a:r>
            <a:endParaRPr lang="en-US" sz="8500" b="0" strike="noStrike" spc="-1">
              <a:latin typeface="Arial" panose="020B0604020202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Biến và các kiểu dữ liệu</a:t>
            </a:r>
            <a:endParaRPr lang="en-US" sz="32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Variables and Data types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Biến dùng vào việc gì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37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6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Chương trinh máy tính khi tương  tác với dữ liệu thì cần sử dụng 1 cách thức nào đó để lưu trữ và truy xuất dữ liệu 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Để làm được việc đó, chúng ta định nghĩa ra 1 thứ gọi là biến, variable 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với mỗi một biến thì ta có 3 thứ cần quan tâm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tên biến</a:t>
            </a:r>
            <a:endParaRPr lang="en-US" sz="2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kiểu dữ liệu</a:t>
            </a:r>
            <a:endParaRPr lang="en-US" sz="2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phép toán sử dụng với biến 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Tên của biến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tên biến bắt đầu với 1 chữ cái, hoặc $ hoặc _ 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 </a:t>
            </a:r>
            <a:r>
              <a:rPr lang="en-US" sz="3200" b="0" strike="noStrike" spc="-1">
                <a:latin typeface="Arial" panose="020B0604020202020204"/>
              </a:rPr>
              <a:t>phần còn lại có thể là chữ cái, số , $ hoặc _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tên biến không thể là những từ mà java đã sử dụng rồi như là bool , int ,,,,, người ta gọi là reserved word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 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Khai báo biến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Trong Java chúng ta có mẫu khai báo chung như sau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“</a:t>
            </a:r>
            <a:r>
              <a:rPr lang="en-US" sz="3200" b="0" strike="noStrike" spc="-1">
                <a:latin typeface="Arial" panose="020B0604020202020204"/>
              </a:rPr>
              <a:t>kiểu dữ liệu” “tên biến” ;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hoặc 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“</a:t>
            </a:r>
            <a:r>
              <a:rPr lang="en-US" sz="3200" b="0" strike="noStrike" spc="-1">
                <a:latin typeface="Arial" panose="020B0604020202020204"/>
              </a:rPr>
              <a:t>kiểu dữ liệu” “tên biến” = “giá trị gán cho biến” ;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ví dụ: int bien = 5;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Các kiểu dữ liệu cơ bản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byte, kiểu dữ liệu chứa giá trị số nguyên.  Một biến có 8 bit, độ lớn của byte từ -128 đến 127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  <a:ea typeface="DejaVu Sans"/>
              </a:rPr>
              <a:t>short,</a:t>
            </a:r>
            <a:r>
              <a:rPr lang="en-US" sz="3200" b="0" strike="noStrike" spc="-1">
                <a:latin typeface="Arial" panose="020B0604020202020204"/>
              </a:rPr>
              <a:t> kiểu dữ liệu chứa giá trị số nguyên.  Một biến có 16 bit, có độ lớn từ -32,768 đến 32,767 .</a:t>
            </a:r>
            <a:endParaRPr lang="en-US" sz="32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  <a:ea typeface="DejaVu Sans"/>
              </a:rPr>
              <a:t>int,</a:t>
            </a:r>
            <a:r>
              <a:rPr lang="en-US" sz="3200" b="0" strike="noStrike" spc="-1">
                <a:latin typeface="Arial" panose="020B0604020202020204"/>
              </a:rPr>
              <a:t> kiểu dữ liệu chứa giá trị số nguyên.  Một biến có 32 bit, có độ lớn từ -2147483648 đến 2147483647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Các kiểu dữ liệu cơ bản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300" b="0" strike="noStrike" spc="-1">
                <a:latin typeface="Arial" panose="020B0604020202020204"/>
                <a:ea typeface="DejaVu Sans"/>
              </a:rPr>
              <a:t>long, </a:t>
            </a:r>
            <a:r>
              <a:rPr lang="en-US" sz="2300" b="0" strike="noStrike" spc="-1">
                <a:latin typeface="Arial" panose="020B0604020202020204"/>
              </a:rPr>
              <a:t>kiểu dữ liệu chứa giá trị số nguyên.  Một biến có 64 bit, có độ lớn từ -9,223,372,036,854,775,808 đến 9223372036854775807.</a:t>
            </a:r>
            <a:endParaRPr lang="en-US" sz="23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300" b="0" strike="noStrike" spc="-1">
                <a:latin typeface="Arial" panose="020B0604020202020204"/>
                <a:ea typeface="DejaVu Sans"/>
              </a:rPr>
              <a:t>float, </a:t>
            </a:r>
            <a:r>
              <a:rPr lang="en-US" sz="2300" b="0" strike="noStrike" spc="-1">
                <a:latin typeface="Arial" panose="020B0604020202020204"/>
              </a:rPr>
              <a:t>kiểu dữ liệu chứa giá trị số thập phân, có thể biểu diễn từ 7 đến 8 số sau dấu phẩy, 1  biến có 32 bit. Những giá trị với số thập phân dài hơn 7 chữ số sẽ được làm tròn</a:t>
            </a:r>
            <a:endParaRPr lang="en-US" sz="23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300" b="0" strike="noStrike" spc="-1">
                <a:latin typeface="Arial" panose="020B0604020202020204"/>
              </a:rPr>
              <a:t>double, giống như kiểu float song 1 biến có 64 bit và có thể biểu diễn 14 số sau dấu phẩy </a:t>
            </a:r>
            <a:endParaRPr lang="en-US" sz="23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300" b="0" strike="noStrike" spc="-1">
                <a:latin typeface="Arial" panose="020B0604020202020204"/>
              </a:rPr>
              <a:t>boolean, chỉ có 2 loại giá trị false hoặc true. </a:t>
            </a:r>
            <a:endParaRPr lang="en-US" sz="23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300" b="0" strike="noStrike" spc="-1">
                <a:latin typeface="Arial" panose="020B0604020202020204"/>
              </a:rPr>
              <a:t>char, dùng lưu trữ ký tự,  1 biến sử dụng 16 bit. khoảng giá trị từ 0  đến  65535 .</a:t>
            </a:r>
            <a:endParaRPr lang="en-US" sz="2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454680"/>
            <a:ext cx="105148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Các kiểu dữ liệu khác 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Ngoài 8 kiểu dữ liệu cơ bản nói trên,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Java định nghĩa nhiều kiểu dữ liệu khác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ví dụ như là String 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điểm khác biệt giữa kiểu dữ liệu cơ bản và không cơ bản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là kiểu dữ liệu không cơ bản có thể được gán giá trị null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null có nghĩa là không gì cả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đây là 1 bước tiến cũng như kế thừa của Java từ C, C++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trong C hoặc C++ có con trỏ, và giá trị mặc định của chúng là NULL, hoặc null_ptr , các biến thuộc kiểu dữ liệu không cơ bản là các tham chiếu đến vùng dữ liệu được định nghĩa trước “ hay đúng hơn là chứa địa chỉ ô nhớ của vùng dữ liệu“</a:t>
            </a:r>
            <a:endParaRPr lang="en-US" sz="2000" b="0" strike="noStrike" spc="-1"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trong khi các kiểu dữ liệu cơ bản chứa giá trị thực của dữ liệu 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Presentation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Symbol</vt:lpstr>
      <vt:lpstr>DejaVu Sans</vt:lpstr>
      <vt:lpstr>Calibri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12-45-5-9-2020</cp:lastModifiedBy>
  <cp:revision>44</cp:revision>
  <dcterms:created xsi:type="dcterms:W3CDTF">2021-05-17T10:03:00Z</dcterms:created>
  <dcterms:modified xsi:type="dcterms:W3CDTF">2021-05-19T12:10:33Z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1033-11.2.0.10132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