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53" r:id="rId1"/>
    <p:sldMasterId id="2147483670" r:id="rId2"/>
  </p:sldMasterIdLst>
  <p:notesMasterIdLst>
    <p:notesMasterId r:id="rId34"/>
  </p:notesMasterIdLst>
  <p:handoutMasterIdLst>
    <p:handoutMasterId r:id="rId35"/>
  </p:handoutMasterIdLst>
  <p:sldIdLst>
    <p:sldId id="320" r:id="rId3"/>
    <p:sldId id="352" r:id="rId4"/>
    <p:sldId id="396" r:id="rId5"/>
    <p:sldId id="342" r:id="rId6"/>
    <p:sldId id="360" r:id="rId7"/>
    <p:sldId id="364" r:id="rId8"/>
    <p:sldId id="401" r:id="rId9"/>
    <p:sldId id="348" r:id="rId10"/>
    <p:sldId id="409" r:id="rId11"/>
    <p:sldId id="410" r:id="rId12"/>
    <p:sldId id="403" r:id="rId13"/>
    <p:sldId id="411" r:id="rId14"/>
    <p:sldId id="412" r:id="rId15"/>
    <p:sldId id="367" r:id="rId16"/>
    <p:sldId id="404" r:id="rId17"/>
    <p:sldId id="264" r:id="rId18"/>
    <p:sldId id="265" r:id="rId19"/>
    <p:sldId id="415" r:id="rId20"/>
    <p:sldId id="416" r:id="rId21"/>
    <p:sldId id="408" r:id="rId22"/>
    <p:sldId id="405" r:id="rId23"/>
    <p:sldId id="414" r:id="rId24"/>
    <p:sldId id="418" r:id="rId25"/>
    <p:sldId id="421" r:id="rId26"/>
    <p:sldId id="423" r:id="rId27"/>
    <p:sldId id="422" r:id="rId28"/>
    <p:sldId id="424" r:id="rId29"/>
    <p:sldId id="377" r:id="rId30"/>
    <p:sldId id="425" r:id="rId31"/>
    <p:sldId id="426" r:id="rId32"/>
    <p:sldId id="427" r:id="rId33"/>
  </p:sldIdLst>
  <p:sldSz cx="9144000" cy="6858000" type="screen4x3"/>
  <p:notesSz cx="6858000" cy="9144000"/>
  <p:embeddedFontLst>
    <p:embeddedFont>
      <p:font typeface="Cambria Math" pitchFamily="18" charset="0"/>
      <p:regular r:id="rId36"/>
    </p:embeddedFont>
    <p:embeddedFont>
      <p:font typeface="Lucida Console" pitchFamily="49" charset="0"/>
      <p:regular r:id="rId37"/>
    </p:embeddedFont>
    <p:embeddedFont>
      <p:font typeface="Calibri" pitchFamily="34" charset="0"/>
      <p:regular r:id="rId38"/>
      <p:bold r:id="rId39"/>
      <p:italic r:id="rId40"/>
      <p:boldItalic r:id="rId41"/>
    </p:embeddedFont>
  </p:embeddedFontLst>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1F6"/>
    <a:srgbClr val="CBDDF7"/>
    <a:srgbClr val="98EBF6"/>
    <a:srgbClr val="00CC99"/>
    <a:srgbClr val="FF99FF"/>
    <a:srgbClr val="CCFF33"/>
    <a:srgbClr val="FDE0BD"/>
    <a:srgbClr val="2CD460"/>
    <a:srgbClr val="E7F4F5"/>
    <a:srgbClr val="F98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2" autoAdjust="0"/>
    <p:restoredTop sz="92597" autoAdjust="0"/>
  </p:normalViewPr>
  <p:slideViewPr>
    <p:cSldViewPr>
      <p:cViewPr varScale="1">
        <p:scale>
          <a:sx n="68" d="100"/>
          <a:sy n="68" d="100"/>
        </p:scale>
        <p:origin x="-16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2130" y="-2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4DAC1-852E-49B0-86FE-39D7B906736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4EB91E2-0CC4-4AAD-A090-8D557E667315}">
      <dgm:prSet phldrT="[Text]" phldr="1"/>
      <dgm:spPr>
        <a:solidFill>
          <a:schemeClr val="bg1"/>
        </a:solidFill>
        <a:ln>
          <a:solidFill>
            <a:schemeClr val="accent1"/>
          </a:solidFill>
        </a:ln>
      </dgm:spPr>
      <dgm:t>
        <a:bodyPr/>
        <a:lstStyle/>
        <a:p>
          <a:endParaRPr lang="en-US" dirty="0"/>
        </a:p>
      </dgm:t>
    </dgm:pt>
    <dgm:pt modelId="{9901F36B-59CF-4708-AA46-66F3220EB162}" type="parTrans" cxnId="{02D42BFD-2BE8-4A81-BDB0-1E740F6EFA1F}">
      <dgm:prSet/>
      <dgm:spPr/>
      <dgm:t>
        <a:bodyPr/>
        <a:lstStyle/>
        <a:p>
          <a:endParaRPr lang="en-US"/>
        </a:p>
      </dgm:t>
    </dgm:pt>
    <dgm:pt modelId="{FCAD6F7D-61C1-4FE3-80EF-1912B3F55A24}" type="sibTrans" cxnId="{02D42BFD-2BE8-4A81-BDB0-1E740F6EFA1F}">
      <dgm:prSet/>
      <dgm:spPr/>
      <dgm:t>
        <a:bodyPr/>
        <a:lstStyle/>
        <a:p>
          <a:endParaRPr lang="en-US"/>
        </a:p>
      </dgm:t>
    </dgm:pt>
    <dgm:pt modelId="{3CDAC2E6-C1F1-46A2-9D91-6FF649B257B9}">
      <dgm:prSet phldrT="[Text]" phldr="1"/>
      <dgm:spPr>
        <a:solidFill>
          <a:schemeClr val="bg1"/>
        </a:solidFill>
        <a:ln>
          <a:solidFill>
            <a:schemeClr val="accent1"/>
          </a:solidFill>
        </a:ln>
      </dgm:spPr>
      <dgm:t>
        <a:bodyPr/>
        <a:lstStyle/>
        <a:p>
          <a:endParaRPr lang="en-US"/>
        </a:p>
      </dgm:t>
    </dgm:pt>
    <dgm:pt modelId="{CDAD89D4-80E3-420A-BB85-ECA573FA357E}" type="parTrans" cxnId="{D123CCE9-8E22-42CA-861D-1DA98FA8BEA8}">
      <dgm:prSet/>
      <dgm:spPr/>
      <dgm:t>
        <a:bodyPr/>
        <a:lstStyle/>
        <a:p>
          <a:endParaRPr lang="en-US"/>
        </a:p>
      </dgm:t>
    </dgm:pt>
    <dgm:pt modelId="{EEE12D9B-29FD-498C-BD1D-DC8CBD6DC845}" type="sibTrans" cxnId="{D123CCE9-8E22-42CA-861D-1DA98FA8BEA8}">
      <dgm:prSet/>
      <dgm:spPr/>
      <dgm:t>
        <a:bodyPr/>
        <a:lstStyle/>
        <a:p>
          <a:endParaRPr lang="en-US"/>
        </a:p>
      </dgm:t>
    </dgm:pt>
    <dgm:pt modelId="{A8EB363E-57E3-4F1F-9241-AF4D99E1D9E3}">
      <dgm:prSet phldrT="[Text]" phldr="1"/>
      <dgm:spPr>
        <a:solidFill>
          <a:schemeClr val="bg1"/>
        </a:solidFill>
        <a:ln>
          <a:solidFill>
            <a:schemeClr val="accent1"/>
          </a:solidFill>
        </a:ln>
      </dgm:spPr>
      <dgm:t>
        <a:bodyPr/>
        <a:lstStyle/>
        <a:p>
          <a:endParaRPr lang="en-US" dirty="0"/>
        </a:p>
      </dgm:t>
    </dgm:pt>
    <dgm:pt modelId="{CDDFAA62-0398-492E-873E-45EAB7CBC18E}" type="parTrans" cxnId="{BDBF4230-EB29-40ED-A028-56CF999D0A7F}">
      <dgm:prSet/>
      <dgm:spPr/>
      <dgm:t>
        <a:bodyPr/>
        <a:lstStyle/>
        <a:p>
          <a:endParaRPr lang="en-US"/>
        </a:p>
      </dgm:t>
    </dgm:pt>
    <dgm:pt modelId="{57B52AF5-B459-45A9-9C2B-1465A3CA6C5C}" type="sibTrans" cxnId="{BDBF4230-EB29-40ED-A028-56CF999D0A7F}">
      <dgm:prSet/>
      <dgm:spPr/>
      <dgm:t>
        <a:bodyPr/>
        <a:lstStyle/>
        <a:p>
          <a:endParaRPr lang="en-US"/>
        </a:p>
      </dgm:t>
    </dgm:pt>
    <dgm:pt modelId="{8CE51BF4-D201-41F9-B837-5DD087835027}">
      <dgm:prSet phldrT="[Text]" phldr="1"/>
      <dgm:spPr>
        <a:solidFill>
          <a:schemeClr val="bg1"/>
        </a:solidFill>
        <a:ln>
          <a:solidFill>
            <a:schemeClr val="accent1"/>
          </a:solidFill>
        </a:ln>
      </dgm:spPr>
      <dgm:t>
        <a:bodyPr/>
        <a:lstStyle/>
        <a:p>
          <a:endParaRPr lang="en-US" dirty="0"/>
        </a:p>
      </dgm:t>
    </dgm:pt>
    <dgm:pt modelId="{BBB03CF4-17C0-4DCC-AF5E-A86861010586}" type="parTrans" cxnId="{99E960C7-9D9D-4354-A5C6-38DB545520A7}">
      <dgm:prSet/>
      <dgm:spPr/>
      <dgm:t>
        <a:bodyPr/>
        <a:lstStyle/>
        <a:p>
          <a:endParaRPr lang="en-US"/>
        </a:p>
      </dgm:t>
    </dgm:pt>
    <dgm:pt modelId="{E8E2A42D-EF3B-468F-96AE-53DAA207A4E2}" type="sibTrans" cxnId="{99E960C7-9D9D-4354-A5C6-38DB545520A7}">
      <dgm:prSet/>
      <dgm:spPr/>
      <dgm:t>
        <a:bodyPr/>
        <a:lstStyle/>
        <a:p>
          <a:endParaRPr lang="en-US"/>
        </a:p>
      </dgm:t>
    </dgm:pt>
    <dgm:pt modelId="{28755CC7-8BA3-4CC8-834B-E668D4A11467}" type="pres">
      <dgm:prSet presAssocID="{1994DAC1-852E-49B0-86FE-39D7B9067369}" presName="Name0" presStyleCnt="0">
        <dgm:presLayoutVars>
          <dgm:chMax val="7"/>
          <dgm:chPref val="7"/>
          <dgm:dir/>
        </dgm:presLayoutVars>
      </dgm:prSet>
      <dgm:spPr/>
      <dgm:t>
        <a:bodyPr/>
        <a:lstStyle/>
        <a:p>
          <a:endParaRPr lang="en-US"/>
        </a:p>
      </dgm:t>
    </dgm:pt>
    <dgm:pt modelId="{FF8B68D9-7ADD-48E4-B38A-D539DF0708AF}" type="pres">
      <dgm:prSet presAssocID="{1994DAC1-852E-49B0-86FE-39D7B9067369}" presName="Name1" presStyleCnt="0"/>
      <dgm:spPr/>
      <dgm:t>
        <a:bodyPr/>
        <a:lstStyle/>
        <a:p>
          <a:endParaRPr lang="en-US"/>
        </a:p>
      </dgm:t>
    </dgm:pt>
    <dgm:pt modelId="{1C9040E7-4CB2-48BA-B178-977376E7BEF3}" type="pres">
      <dgm:prSet presAssocID="{1994DAC1-852E-49B0-86FE-39D7B9067369}" presName="cycle" presStyleCnt="0"/>
      <dgm:spPr/>
      <dgm:t>
        <a:bodyPr/>
        <a:lstStyle/>
        <a:p>
          <a:endParaRPr lang="en-US"/>
        </a:p>
      </dgm:t>
    </dgm:pt>
    <dgm:pt modelId="{63FF15B4-2535-49F7-B98D-B01B8727976A}" type="pres">
      <dgm:prSet presAssocID="{1994DAC1-852E-49B0-86FE-39D7B9067369}" presName="srcNode" presStyleLbl="node1" presStyleIdx="0" presStyleCnt="4"/>
      <dgm:spPr/>
      <dgm:t>
        <a:bodyPr/>
        <a:lstStyle/>
        <a:p>
          <a:endParaRPr lang="en-US"/>
        </a:p>
      </dgm:t>
    </dgm:pt>
    <dgm:pt modelId="{6FD3B8E5-2899-48AF-AB81-12A342932D7D}" type="pres">
      <dgm:prSet presAssocID="{1994DAC1-852E-49B0-86FE-39D7B9067369}" presName="conn" presStyleLbl="parChTrans1D2" presStyleIdx="0" presStyleCnt="1"/>
      <dgm:spPr/>
      <dgm:t>
        <a:bodyPr/>
        <a:lstStyle/>
        <a:p>
          <a:endParaRPr lang="en-US"/>
        </a:p>
      </dgm:t>
    </dgm:pt>
    <dgm:pt modelId="{D2202AD1-391F-4EFC-91EB-004C0DE820B1}" type="pres">
      <dgm:prSet presAssocID="{1994DAC1-852E-49B0-86FE-39D7B9067369}" presName="extraNode" presStyleLbl="node1" presStyleIdx="0" presStyleCnt="4"/>
      <dgm:spPr/>
      <dgm:t>
        <a:bodyPr/>
        <a:lstStyle/>
        <a:p>
          <a:endParaRPr lang="en-US"/>
        </a:p>
      </dgm:t>
    </dgm:pt>
    <dgm:pt modelId="{D0A68C47-AC56-40AC-9371-F225D9BF55A0}" type="pres">
      <dgm:prSet presAssocID="{1994DAC1-852E-49B0-86FE-39D7B9067369}" presName="dstNode" presStyleLbl="node1" presStyleIdx="0" presStyleCnt="4"/>
      <dgm:spPr/>
      <dgm:t>
        <a:bodyPr/>
        <a:lstStyle/>
        <a:p>
          <a:endParaRPr lang="en-US"/>
        </a:p>
      </dgm:t>
    </dgm:pt>
    <dgm:pt modelId="{6B79BD21-427B-4B7F-8F44-23B85216F5CD}" type="pres">
      <dgm:prSet presAssocID="{A4EB91E2-0CC4-4AAD-A090-8D557E667315}" presName="text_1" presStyleLbl="node1" presStyleIdx="0" presStyleCnt="4">
        <dgm:presLayoutVars>
          <dgm:bulletEnabled val="1"/>
        </dgm:presLayoutVars>
      </dgm:prSet>
      <dgm:spPr/>
      <dgm:t>
        <a:bodyPr/>
        <a:lstStyle/>
        <a:p>
          <a:endParaRPr lang="en-US"/>
        </a:p>
      </dgm:t>
    </dgm:pt>
    <dgm:pt modelId="{15BBE74A-24CC-485C-A6C8-6C4EA26450E2}" type="pres">
      <dgm:prSet presAssocID="{A4EB91E2-0CC4-4AAD-A090-8D557E667315}" presName="accent_1" presStyleCnt="0"/>
      <dgm:spPr/>
      <dgm:t>
        <a:bodyPr/>
        <a:lstStyle/>
        <a:p>
          <a:endParaRPr lang="en-US"/>
        </a:p>
      </dgm:t>
    </dgm:pt>
    <dgm:pt modelId="{557807B4-3133-4DEE-914D-B2BD3A8BF615}" type="pres">
      <dgm:prSet presAssocID="{A4EB91E2-0CC4-4AAD-A090-8D557E667315}" presName="accentRepeatNode" presStyleLbl="solidFgAcc1" presStyleIdx="0" presStyleCnt="4" custLinFactNeighborX="873" custLinFactNeighborY="-2468"/>
      <dgm:spPr/>
      <dgm:t>
        <a:bodyPr/>
        <a:lstStyle/>
        <a:p>
          <a:endParaRPr lang="en-US"/>
        </a:p>
      </dgm:t>
    </dgm:pt>
    <dgm:pt modelId="{F0B22118-8BD4-4D6D-B8C4-202DA537673E}" type="pres">
      <dgm:prSet presAssocID="{3CDAC2E6-C1F1-46A2-9D91-6FF649B257B9}" presName="text_2" presStyleLbl="node1" presStyleIdx="1" presStyleCnt="4">
        <dgm:presLayoutVars>
          <dgm:bulletEnabled val="1"/>
        </dgm:presLayoutVars>
      </dgm:prSet>
      <dgm:spPr/>
      <dgm:t>
        <a:bodyPr/>
        <a:lstStyle/>
        <a:p>
          <a:endParaRPr lang="en-US"/>
        </a:p>
      </dgm:t>
    </dgm:pt>
    <dgm:pt modelId="{734C9FA3-080A-4A22-95BC-7330D89F7525}" type="pres">
      <dgm:prSet presAssocID="{3CDAC2E6-C1F1-46A2-9D91-6FF649B257B9}" presName="accent_2" presStyleCnt="0"/>
      <dgm:spPr/>
      <dgm:t>
        <a:bodyPr/>
        <a:lstStyle/>
        <a:p>
          <a:endParaRPr lang="en-US"/>
        </a:p>
      </dgm:t>
    </dgm:pt>
    <dgm:pt modelId="{64C8F375-A151-4423-96DC-7A0CA48D31DD}" type="pres">
      <dgm:prSet presAssocID="{3CDAC2E6-C1F1-46A2-9D91-6FF649B257B9}" presName="accentRepeatNode" presStyleLbl="solidFgAcc1" presStyleIdx="1" presStyleCnt="4"/>
      <dgm:spPr/>
      <dgm:t>
        <a:bodyPr/>
        <a:lstStyle/>
        <a:p>
          <a:endParaRPr lang="en-US"/>
        </a:p>
      </dgm:t>
    </dgm:pt>
    <dgm:pt modelId="{8696965F-7121-49FF-ACAA-EE07F06A8F53}" type="pres">
      <dgm:prSet presAssocID="{A8EB363E-57E3-4F1F-9241-AF4D99E1D9E3}" presName="text_3" presStyleLbl="node1" presStyleIdx="2" presStyleCnt="4">
        <dgm:presLayoutVars>
          <dgm:bulletEnabled val="1"/>
        </dgm:presLayoutVars>
      </dgm:prSet>
      <dgm:spPr/>
      <dgm:t>
        <a:bodyPr/>
        <a:lstStyle/>
        <a:p>
          <a:endParaRPr lang="en-US"/>
        </a:p>
      </dgm:t>
    </dgm:pt>
    <dgm:pt modelId="{DCC0DE94-E9EA-4E5B-9ADE-2BFF91DBB3BC}" type="pres">
      <dgm:prSet presAssocID="{A8EB363E-57E3-4F1F-9241-AF4D99E1D9E3}" presName="accent_3" presStyleCnt="0"/>
      <dgm:spPr/>
      <dgm:t>
        <a:bodyPr/>
        <a:lstStyle/>
        <a:p>
          <a:endParaRPr lang="en-US"/>
        </a:p>
      </dgm:t>
    </dgm:pt>
    <dgm:pt modelId="{AC1F493E-5A9D-4FB4-8A87-AA7EE3925329}" type="pres">
      <dgm:prSet presAssocID="{A8EB363E-57E3-4F1F-9241-AF4D99E1D9E3}" presName="accentRepeatNode" presStyleLbl="solidFgAcc1" presStyleIdx="2" presStyleCnt="4"/>
      <dgm:spPr/>
      <dgm:t>
        <a:bodyPr/>
        <a:lstStyle/>
        <a:p>
          <a:endParaRPr lang="en-US"/>
        </a:p>
      </dgm:t>
    </dgm:pt>
    <dgm:pt modelId="{04543BC6-9D20-49A6-97B6-24353FD2C7F3}" type="pres">
      <dgm:prSet presAssocID="{8CE51BF4-D201-41F9-B837-5DD087835027}" presName="text_4" presStyleLbl="node1" presStyleIdx="3" presStyleCnt="4">
        <dgm:presLayoutVars>
          <dgm:bulletEnabled val="1"/>
        </dgm:presLayoutVars>
      </dgm:prSet>
      <dgm:spPr/>
      <dgm:t>
        <a:bodyPr/>
        <a:lstStyle/>
        <a:p>
          <a:endParaRPr lang="en-US"/>
        </a:p>
      </dgm:t>
    </dgm:pt>
    <dgm:pt modelId="{EF827B49-04C1-4DBD-9324-4A48F5381DA5}" type="pres">
      <dgm:prSet presAssocID="{8CE51BF4-D201-41F9-B837-5DD087835027}" presName="accent_4" presStyleCnt="0"/>
      <dgm:spPr/>
      <dgm:t>
        <a:bodyPr/>
        <a:lstStyle/>
        <a:p>
          <a:endParaRPr lang="en-US"/>
        </a:p>
      </dgm:t>
    </dgm:pt>
    <dgm:pt modelId="{26CA811C-248C-4ECA-975F-387B410CA46F}" type="pres">
      <dgm:prSet presAssocID="{8CE51BF4-D201-41F9-B837-5DD087835027}" presName="accentRepeatNode" presStyleLbl="solidFgAcc1" presStyleIdx="3" presStyleCnt="4"/>
      <dgm:spPr/>
      <dgm:t>
        <a:bodyPr/>
        <a:lstStyle/>
        <a:p>
          <a:endParaRPr lang="en-US"/>
        </a:p>
      </dgm:t>
    </dgm:pt>
  </dgm:ptLst>
  <dgm:cxnLst>
    <dgm:cxn modelId="{DD1DCDD6-B9A3-440A-9847-A83FB639F0F4}" type="presOf" srcId="{3CDAC2E6-C1F1-46A2-9D91-6FF649B257B9}" destId="{F0B22118-8BD4-4D6D-B8C4-202DA537673E}" srcOrd="0" destOrd="0" presId="urn:microsoft.com/office/officeart/2008/layout/VerticalCurvedList"/>
    <dgm:cxn modelId="{01171A69-52C2-4AB4-9E4F-DFAF78D8EE17}" type="presOf" srcId="{A8EB363E-57E3-4F1F-9241-AF4D99E1D9E3}" destId="{8696965F-7121-49FF-ACAA-EE07F06A8F53}" srcOrd="0" destOrd="0" presId="urn:microsoft.com/office/officeart/2008/layout/VerticalCurvedList"/>
    <dgm:cxn modelId="{BC487F91-861E-4858-AD4D-C80C902516E6}" type="presOf" srcId="{A4EB91E2-0CC4-4AAD-A090-8D557E667315}" destId="{6B79BD21-427B-4B7F-8F44-23B85216F5CD}" srcOrd="0" destOrd="0" presId="urn:microsoft.com/office/officeart/2008/layout/VerticalCurvedList"/>
    <dgm:cxn modelId="{02D42BFD-2BE8-4A81-BDB0-1E740F6EFA1F}" srcId="{1994DAC1-852E-49B0-86FE-39D7B9067369}" destId="{A4EB91E2-0CC4-4AAD-A090-8D557E667315}" srcOrd="0" destOrd="0" parTransId="{9901F36B-59CF-4708-AA46-66F3220EB162}" sibTransId="{FCAD6F7D-61C1-4FE3-80EF-1912B3F55A24}"/>
    <dgm:cxn modelId="{D123CCE9-8E22-42CA-861D-1DA98FA8BEA8}" srcId="{1994DAC1-852E-49B0-86FE-39D7B9067369}" destId="{3CDAC2E6-C1F1-46A2-9D91-6FF649B257B9}" srcOrd="1" destOrd="0" parTransId="{CDAD89D4-80E3-420A-BB85-ECA573FA357E}" sibTransId="{EEE12D9B-29FD-498C-BD1D-DC8CBD6DC845}"/>
    <dgm:cxn modelId="{99E960C7-9D9D-4354-A5C6-38DB545520A7}" srcId="{1994DAC1-852E-49B0-86FE-39D7B9067369}" destId="{8CE51BF4-D201-41F9-B837-5DD087835027}" srcOrd="3" destOrd="0" parTransId="{BBB03CF4-17C0-4DCC-AF5E-A86861010586}" sibTransId="{E8E2A42D-EF3B-468F-96AE-53DAA207A4E2}"/>
    <dgm:cxn modelId="{A34C05D2-25F8-4D5F-B161-6A414513F65B}" type="presOf" srcId="{FCAD6F7D-61C1-4FE3-80EF-1912B3F55A24}" destId="{6FD3B8E5-2899-48AF-AB81-12A342932D7D}" srcOrd="0" destOrd="0" presId="urn:microsoft.com/office/officeart/2008/layout/VerticalCurvedList"/>
    <dgm:cxn modelId="{B5DCD649-97B1-42CB-A77A-74C611508147}" type="presOf" srcId="{1994DAC1-852E-49B0-86FE-39D7B9067369}" destId="{28755CC7-8BA3-4CC8-834B-E668D4A11467}" srcOrd="0" destOrd="0" presId="urn:microsoft.com/office/officeart/2008/layout/VerticalCurvedList"/>
    <dgm:cxn modelId="{BDBF4230-EB29-40ED-A028-56CF999D0A7F}" srcId="{1994DAC1-852E-49B0-86FE-39D7B9067369}" destId="{A8EB363E-57E3-4F1F-9241-AF4D99E1D9E3}" srcOrd="2" destOrd="0" parTransId="{CDDFAA62-0398-492E-873E-45EAB7CBC18E}" sibTransId="{57B52AF5-B459-45A9-9C2B-1465A3CA6C5C}"/>
    <dgm:cxn modelId="{0A2A12F4-22E3-4581-94AF-D8011AFBD7A0}" type="presOf" srcId="{8CE51BF4-D201-41F9-B837-5DD087835027}" destId="{04543BC6-9D20-49A6-97B6-24353FD2C7F3}" srcOrd="0" destOrd="0" presId="urn:microsoft.com/office/officeart/2008/layout/VerticalCurvedList"/>
    <dgm:cxn modelId="{66DAEF82-5360-434A-A359-25EAF1611A9F}" type="presParOf" srcId="{28755CC7-8BA3-4CC8-834B-E668D4A11467}" destId="{FF8B68D9-7ADD-48E4-B38A-D539DF0708AF}" srcOrd="0" destOrd="0" presId="urn:microsoft.com/office/officeart/2008/layout/VerticalCurvedList"/>
    <dgm:cxn modelId="{4C3D663F-CF6F-4ABC-BE49-56FEFFF6443E}" type="presParOf" srcId="{FF8B68D9-7ADD-48E4-B38A-D539DF0708AF}" destId="{1C9040E7-4CB2-48BA-B178-977376E7BEF3}" srcOrd="0" destOrd="0" presId="urn:microsoft.com/office/officeart/2008/layout/VerticalCurvedList"/>
    <dgm:cxn modelId="{32859D57-B6FD-4BE6-AA81-9D2E891F6E24}" type="presParOf" srcId="{1C9040E7-4CB2-48BA-B178-977376E7BEF3}" destId="{63FF15B4-2535-49F7-B98D-B01B8727976A}" srcOrd="0" destOrd="0" presId="urn:microsoft.com/office/officeart/2008/layout/VerticalCurvedList"/>
    <dgm:cxn modelId="{183270ED-D733-4B1B-832C-522D628E4BFB}" type="presParOf" srcId="{1C9040E7-4CB2-48BA-B178-977376E7BEF3}" destId="{6FD3B8E5-2899-48AF-AB81-12A342932D7D}" srcOrd="1" destOrd="0" presId="urn:microsoft.com/office/officeart/2008/layout/VerticalCurvedList"/>
    <dgm:cxn modelId="{A7E76837-E72C-4F89-844B-B1F04B176FA9}" type="presParOf" srcId="{1C9040E7-4CB2-48BA-B178-977376E7BEF3}" destId="{D2202AD1-391F-4EFC-91EB-004C0DE820B1}" srcOrd="2" destOrd="0" presId="urn:microsoft.com/office/officeart/2008/layout/VerticalCurvedList"/>
    <dgm:cxn modelId="{AB2D22E5-DB07-4A6B-B68E-3DDCF6F89B8D}" type="presParOf" srcId="{1C9040E7-4CB2-48BA-B178-977376E7BEF3}" destId="{D0A68C47-AC56-40AC-9371-F225D9BF55A0}" srcOrd="3" destOrd="0" presId="urn:microsoft.com/office/officeart/2008/layout/VerticalCurvedList"/>
    <dgm:cxn modelId="{F7D1441F-BFA0-4C7C-920A-C510095749BC}" type="presParOf" srcId="{FF8B68D9-7ADD-48E4-B38A-D539DF0708AF}" destId="{6B79BD21-427B-4B7F-8F44-23B85216F5CD}" srcOrd="1" destOrd="0" presId="urn:microsoft.com/office/officeart/2008/layout/VerticalCurvedList"/>
    <dgm:cxn modelId="{88E3039E-168D-4F37-B893-58E47C81E74C}" type="presParOf" srcId="{FF8B68D9-7ADD-48E4-B38A-D539DF0708AF}" destId="{15BBE74A-24CC-485C-A6C8-6C4EA26450E2}" srcOrd="2" destOrd="0" presId="urn:microsoft.com/office/officeart/2008/layout/VerticalCurvedList"/>
    <dgm:cxn modelId="{8566DF63-7213-49CE-B455-96D9BCBA1A97}" type="presParOf" srcId="{15BBE74A-24CC-485C-A6C8-6C4EA26450E2}" destId="{557807B4-3133-4DEE-914D-B2BD3A8BF615}" srcOrd="0" destOrd="0" presId="urn:microsoft.com/office/officeart/2008/layout/VerticalCurvedList"/>
    <dgm:cxn modelId="{99B2411A-E293-43D0-9E81-BE6E7929338C}" type="presParOf" srcId="{FF8B68D9-7ADD-48E4-B38A-D539DF0708AF}" destId="{F0B22118-8BD4-4D6D-B8C4-202DA537673E}" srcOrd="3" destOrd="0" presId="urn:microsoft.com/office/officeart/2008/layout/VerticalCurvedList"/>
    <dgm:cxn modelId="{3AAAA0D4-4565-4FB5-AD3F-F9DB5C941E9A}" type="presParOf" srcId="{FF8B68D9-7ADD-48E4-B38A-D539DF0708AF}" destId="{734C9FA3-080A-4A22-95BC-7330D89F7525}" srcOrd="4" destOrd="0" presId="urn:microsoft.com/office/officeart/2008/layout/VerticalCurvedList"/>
    <dgm:cxn modelId="{97C8BBC6-8471-42AE-AB46-AB0ED39DFA93}" type="presParOf" srcId="{734C9FA3-080A-4A22-95BC-7330D89F7525}" destId="{64C8F375-A151-4423-96DC-7A0CA48D31DD}" srcOrd="0" destOrd="0" presId="urn:microsoft.com/office/officeart/2008/layout/VerticalCurvedList"/>
    <dgm:cxn modelId="{FBCEBC51-2E50-44DC-8155-FD84AB8C2F76}" type="presParOf" srcId="{FF8B68D9-7ADD-48E4-B38A-D539DF0708AF}" destId="{8696965F-7121-49FF-ACAA-EE07F06A8F53}" srcOrd="5" destOrd="0" presId="urn:microsoft.com/office/officeart/2008/layout/VerticalCurvedList"/>
    <dgm:cxn modelId="{FDDD710A-8C07-411E-B1CD-CF6DC986A99B}" type="presParOf" srcId="{FF8B68D9-7ADD-48E4-B38A-D539DF0708AF}" destId="{DCC0DE94-E9EA-4E5B-9ADE-2BFF91DBB3BC}" srcOrd="6" destOrd="0" presId="urn:microsoft.com/office/officeart/2008/layout/VerticalCurvedList"/>
    <dgm:cxn modelId="{7C4B64AF-DC4D-4A03-80E4-481159731A3B}" type="presParOf" srcId="{DCC0DE94-E9EA-4E5B-9ADE-2BFF91DBB3BC}" destId="{AC1F493E-5A9D-4FB4-8A87-AA7EE3925329}" srcOrd="0" destOrd="0" presId="urn:microsoft.com/office/officeart/2008/layout/VerticalCurvedList"/>
    <dgm:cxn modelId="{F5F619C2-3224-4032-B4A8-0E646331D5D9}" type="presParOf" srcId="{FF8B68D9-7ADD-48E4-B38A-D539DF0708AF}" destId="{04543BC6-9D20-49A6-97B6-24353FD2C7F3}" srcOrd="7" destOrd="0" presId="urn:microsoft.com/office/officeart/2008/layout/VerticalCurvedList"/>
    <dgm:cxn modelId="{664C9901-2226-4153-9581-E39405E4B1A4}" type="presParOf" srcId="{FF8B68D9-7ADD-48E4-B38A-D539DF0708AF}" destId="{EF827B49-04C1-4DBD-9324-4A48F5381DA5}" srcOrd="8" destOrd="0" presId="urn:microsoft.com/office/officeart/2008/layout/VerticalCurvedList"/>
    <dgm:cxn modelId="{A88C7D36-39D6-4BE5-B319-4B3153849141}" type="presParOf" srcId="{EF827B49-04C1-4DBD-9324-4A48F5381DA5}" destId="{26CA811C-248C-4ECA-975F-387B410CA46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3B8E5-2899-48AF-AB81-12A342932D7D}">
      <dsp:nvSpPr>
        <dsp:cNvPr id="0" name=""/>
        <dsp:cNvSpPr/>
      </dsp:nvSpPr>
      <dsp:spPr>
        <a:xfrm>
          <a:off x="-5226551" y="-800521"/>
          <a:ext cx="6223843" cy="6223843"/>
        </a:xfrm>
        <a:prstGeom prst="blockArc">
          <a:avLst>
            <a:gd name="adj1" fmla="val 18900000"/>
            <a:gd name="adj2" fmla="val 2700000"/>
            <a:gd name="adj3" fmla="val 34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79BD21-427B-4B7F-8F44-23B85216F5CD}">
      <dsp:nvSpPr>
        <dsp:cNvPr id="0" name=""/>
        <dsp:cNvSpPr/>
      </dsp:nvSpPr>
      <dsp:spPr>
        <a:xfrm>
          <a:off x="522158" y="355400"/>
          <a:ext cx="817682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dirty="0"/>
        </a:p>
      </dsp:txBody>
      <dsp:txXfrm>
        <a:off x="522158" y="355400"/>
        <a:ext cx="8176828" cy="711171"/>
      </dsp:txXfrm>
    </dsp:sp>
    <dsp:sp modelId="{557807B4-3133-4DEE-914D-B2BD3A8BF615}">
      <dsp:nvSpPr>
        <dsp:cNvPr id="0" name=""/>
        <dsp:cNvSpPr/>
      </dsp:nvSpPr>
      <dsp:spPr>
        <a:xfrm>
          <a:off x="85437" y="244564"/>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B22118-8BD4-4D6D-B8C4-202DA537673E}">
      <dsp:nvSpPr>
        <dsp:cNvPr id="0" name=""/>
        <dsp:cNvSpPr/>
      </dsp:nvSpPr>
      <dsp:spPr>
        <a:xfrm>
          <a:off x="929889" y="1422343"/>
          <a:ext cx="776909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a:p>
      </dsp:txBody>
      <dsp:txXfrm>
        <a:off x="929889" y="1422343"/>
        <a:ext cx="7769098" cy="711171"/>
      </dsp:txXfrm>
    </dsp:sp>
    <dsp:sp modelId="{64C8F375-A151-4423-96DC-7A0CA48D31DD}">
      <dsp:nvSpPr>
        <dsp:cNvPr id="0" name=""/>
        <dsp:cNvSpPr/>
      </dsp:nvSpPr>
      <dsp:spPr>
        <a:xfrm>
          <a:off x="485407" y="1333446"/>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96965F-7121-49FF-ACAA-EE07F06A8F53}">
      <dsp:nvSpPr>
        <dsp:cNvPr id="0" name=""/>
        <dsp:cNvSpPr/>
      </dsp:nvSpPr>
      <dsp:spPr>
        <a:xfrm>
          <a:off x="929889" y="2489285"/>
          <a:ext cx="776909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dirty="0"/>
        </a:p>
      </dsp:txBody>
      <dsp:txXfrm>
        <a:off x="929889" y="2489285"/>
        <a:ext cx="7769098" cy="711171"/>
      </dsp:txXfrm>
    </dsp:sp>
    <dsp:sp modelId="{AC1F493E-5A9D-4FB4-8A87-AA7EE3925329}">
      <dsp:nvSpPr>
        <dsp:cNvPr id="0" name=""/>
        <dsp:cNvSpPr/>
      </dsp:nvSpPr>
      <dsp:spPr>
        <a:xfrm>
          <a:off x="485407" y="2400388"/>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43BC6-9D20-49A6-97B6-24353FD2C7F3}">
      <dsp:nvSpPr>
        <dsp:cNvPr id="0" name=""/>
        <dsp:cNvSpPr/>
      </dsp:nvSpPr>
      <dsp:spPr>
        <a:xfrm>
          <a:off x="522158" y="3556227"/>
          <a:ext cx="817682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dirty="0"/>
        </a:p>
      </dsp:txBody>
      <dsp:txXfrm>
        <a:off x="522158" y="3556227"/>
        <a:ext cx="8176828" cy="711171"/>
      </dsp:txXfrm>
    </dsp:sp>
    <dsp:sp modelId="{26CA811C-248C-4ECA-975F-387B410CA46F}">
      <dsp:nvSpPr>
        <dsp:cNvPr id="0" name=""/>
        <dsp:cNvSpPr/>
      </dsp:nvSpPr>
      <dsp:spPr>
        <a:xfrm>
          <a:off x="77676" y="3467331"/>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1.wmf"/><Relationship Id="rId3" Type="http://schemas.openxmlformats.org/officeDocument/2006/relationships/image" Target="../media/image11.wmf"/><Relationship Id="rId7" Type="http://schemas.openxmlformats.org/officeDocument/2006/relationships/image" Target="../media/image15.wmf"/><Relationship Id="rId12" Type="http://schemas.openxmlformats.org/officeDocument/2006/relationships/image" Target="../media/image20.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 Id="rId14"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2.w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1.wmf"/><Relationship Id="rId2" Type="http://schemas.openxmlformats.org/officeDocument/2006/relationships/image" Target="../media/image31.wmf"/><Relationship Id="rId16" Type="http://schemas.openxmlformats.org/officeDocument/2006/relationships/image" Target="../media/image45.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5" Type="http://schemas.openxmlformats.org/officeDocument/2006/relationships/image" Target="../media/image4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 Id="rId14"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76200" y="8824913"/>
            <a:ext cx="6705600" cy="273050"/>
          </a:xfrm>
          <a:prstGeom prst="rect">
            <a:avLst/>
          </a:prstGeom>
          <a:noFill/>
          <a:ln w="12700">
            <a:noFill/>
            <a:miter lim="800000"/>
            <a:headEnd/>
            <a:tailEnd/>
          </a:ln>
          <a:effectLst/>
        </p:spPr>
        <p:txBody>
          <a:bodyPr wrap="none" anchor="ctr"/>
          <a:lstStyle/>
          <a:p>
            <a:pPr algn="ctr">
              <a:defRPr/>
            </a:pPr>
            <a:endParaRPr lang="en-US">
              <a:latin typeface="Arial" pitchFamily="34" charset="0"/>
              <a:cs typeface="+mn-cs"/>
            </a:endParaRPr>
          </a:p>
        </p:txBody>
      </p:sp>
      <p:sp>
        <p:nvSpPr>
          <p:cNvPr id="3079" name="Line 7"/>
          <p:cNvSpPr>
            <a:spLocks noChangeShapeType="1"/>
          </p:cNvSpPr>
          <p:nvPr/>
        </p:nvSpPr>
        <p:spPr bwMode="auto">
          <a:xfrm>
            <a:off x="828675" y="8763000"/>
            <a:ext cx="5622925" cy="0"/>
          </a:xfrm>
          <a:prstGeom prst="line">
            <a:avLst/>
          </a:prstGeom>
          <a:noFill/>
          <a:ln w="25400">
            <a:solidFill>
              <a:schemeClr val="tx1"/>
            </a:solidFill>
            <a:round/>
            <a:headEnd/>
            <a:tailEnd/>
          </a:ln>
          <a:effectLst/>
        </p:spPr>
        <p:txBody>
          <a:bodyPr wrap="none" anchor="ctr"/>
          <a:lstStyle/>
          <a:p>
            <a:pPr algn="ctr">
              <a:defRPr/>
            </a:pPr>
            <a:endParaRPr lang="en-US">
              <a:latin typeface="Arial" pitchFamily="34" charset="0"/>
              <a:cs typeface="+mn-cs"/>
            </a:endParaRPr>
          </a:p>
        </p:txBody>
      </p:sp>
      <p:sp>
        <p:nvSpPr>
          <p:cNvPr id="3080" name="Rectangle 8"/>
          <p:cNvSpPr>
            <a:spLocks noChangeArrowheads="1"/>
          </p:cNvSpPr>
          <p:nvPr/>
        </p:nvSpPr>
        <p:spPr bwMode="auto">
          <a:xfrm>
            <a:off x="71438" y="8818563"/>
            <a:ext cx="6715125" cy="24130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dirty="0">
                <a:latin typeface="Arial" pitchFamily="34" charset="0"/>
                <a:cs typeface="+mn-cs"/>
              </a:rPr>
              <a:t>Basic Business Statistics:, 10/e	© 2006 Prentice Hall, Inc.</a:t>
            </a:r>
          </a:p>
        </p:txBody>
      </p:sp>
      <p:sp>
        <p:nvSpPr>
          <p:cNvPr id="3081" name="Rectangle 9"/>
          <p:cNvSpPr>
            <a:spLocks noChangeArrowheads="1"/>
          </p:cNvSpPr>
          <p:nvPr/>
        </p:nvSpPr>
        <p:spPr bwMode="auto">
          <a:xfrm>
            <a:off x="71438" y="55563"/>
            <a:ext cx="6715125" cy="27305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latin typeface="Arial" pitchFamily="34" charset="0"/>
                <a:cs typeface="+mn-cs"/>
              </a:rPr>
              <a:t>	Chapter 1		 1-</a:t>
            </a:r>
            <a:fld id="{25006161-E7C1-41BA-9A94-9564703FC8F3}" type="slidenum">
              <a:rPr lang="en-US" sz="1200">
                <a:latin typeface="Arial" pitchFamily="34" charset="0"/>
                <a:cs typeface="+mn-cs"/>
              </a:rPr>
              <a:pPr eaLnBrk="0" hangingPunct="0">
                <a:tabLst>
                  <a:tab pos="285750" algn="l"/>
                  <a:tab pos="3257550" algn="ctr"/>
                  <a:tab pos="6457950" algn="r"/>
                </a:tabLst>
                <a:defRPr/>
              </a:pPr>
              <a:t>‹#›</a:t>
            </a:fld>
            <a:endParaRPr lang="en-US" sz="1200">
              <a:latin typeface="Arial" pitchFamily="34" charset="0"/>
              <a:cs typeface="+mn-cs"/>
            </a:endParaRPr>
          </a:p>
        </p:txBody>
      </p:sp>
    </p:spTree>
    <p:extLst>
      <p:ext uri="{BB962C8B-B14F-4D97-AF65-F5344CB8AC3E}">
        <p14:creationId xmlns:p14="http://schemas.microsoft.com/office/powerpoint/2010/main" val="118010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3581400"/>
            <a:ext cx="5029200" cy="4876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3" name="Rectangle 3"/>
          <p:cNvSpPr>
            <a:spLocks noGrp="1" noRot="1" noChangeAspect="1" noChangeArrowheads="1" noTextEdit="1"/>
          </p:cNvSpPr>
          <p:nvPr>
            <p:ph type="sldImg" idx="2"/>
          </p:nvPr>
        </p:nvSpPr>
        <p:spPr bwMode="auto">
          <a:xfrm>
            <a:off x="1371600" y="533400"/>
            <a:ext cx="4191000" cy="2971800"/>
          </a:xfrm>
          <a:prstGeom prst="rect">
            <a:avLst/>
          </a:prstGeom>
          <a:noFill/>
          <a:ln w="12700">
            <a:solidFill>
              <a:schemeClr val="tx1"/>
            </a:solidFill>
            <a:miter lim="800000"/>
            <a:headEnd/>
            <a:tailEnd/>
          </a:ln>
        </p:spPr>
      </p:sp>
      <p:sp>
        <p:nvSpPr>
          <p:cNvPr id="2052" name="Line 4"/>
          <p:cNvSpPr>
            <a:spLocks noChangeShapeType="1"/>
          </p:cNvSpPr>
          <p:nvPr/>
        </p:nvSpPr>
        <p:spPr bwMode="auto">
          <a:xfrm>
            <a:off x="1120775" y="3581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3" name="Line 5"/>
          <p:cNvSpPr>
            <a:spLocks noChangeShapeType="1"/>
          </p:cNvSpPr>
          <p:nvPr/>
        </p:nvSpPr>
        <p:spPr bwMode="auto">
          <a:xfrm>
            <a:off x="1120775" y="3886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4" name="Line 6"/>
          <p:cNvSpPr>
            <a:spLocks noChangeShapeType="1"/>
          </p:cNvSpPr>
          <p:nvPr/>
        </p:nvSpPr>
        <p:spPr bwMode="auto">
          <a:xfrm>
            <a:off x="1120775" y="4191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5" name="Line 7"/>
          <p:cNvSpPr>
            <a:spLocks noChangeShapeType="1"/>
          </p:cNvSpPr>
          <p:nvPr/>
        </p:nvSpPr>
        <p:spPr bwMode="auto">
          <a:xfrm>
            <a:off x="1120775" y="4495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6" name="Line 8"/>
          <p:cNvSpPr>
            <a:spLocks noChangeShapeType="1"/>
          </p:cNvSpPr>
          <p:nvPr/>
        </p:nvSpPr>
        <p:spPr bwMode="auto">
          <a:xfrm>
            <a:off x="1120775" y="4800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7" name="Line 9"/>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8" name="Line 10"/>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9" name="Line 11"/>
          <p:cNvSpPr>
            <a:spLocks noChangeShapeType="1"/>
          </p:cNvSpPr>
          <p:nvPr/>
        </p:nvSpPr>
        <p:spPr bwMode="auto">
          <a:xfrm>
            <a:off x="1120775" y="5410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0" name="Line 12"/>
          <p:cNvSpPr>
            <a:spLocks noChangeShapeType="1"/>
          </p:cNvSpPr>
          <p:nvPr/>
        </p:nvSpPr>
        <p:spPr bwMode="auto">
          <a:xfrm>
            <a:off x="1120775" y="5715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1" name="Line 13"/>
          <p:cNvSpPr>
            <a:spLocks noChangeShapeType="1"/>
          </p:cNvSpPr>
          <p:nvPr/>
        </p:nvSpPr>
        <p:spPr bwMode="auto">
          <a:xfrm>
            <a:off x="1120775" y="6019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2" name="Line 14"/>
          <p:cNvSpPr>
            <a:spLocks noChangeShapeType="1"/>
          </p:cNvSpPr>
          <p:nvPr/>
        </p:nvSpPr>
        <p:spPr bwMode="auto">
          <a:xfrm>
            <a:off x="1120775" y="6324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3" name="Line 15"/>
          <p:cNvSpPr>
            <a:spLocks noChangeShapeType="1"/>
          </p:cNvSpPr>
          <p:nvPr/>
        </p:nvSpPr>
        <p:spPr bwMode="auto">
          <a:xfrm>
            <a:off x="1120775" y="6629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4" name="Line 16"/>
          <p:cNvSpPr>
            <a:spLocks noChangeShapeType="1"/>
          </p:cNvSpPr>
          <p:nvPr/>
        </p:nvSpPr>
        <p:spPr bwMode="auto">
          <a:xfrm>
            <a:off x="1120775" y="6934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5" name="Line 17"/>
          <p:cNvSpPr>
            <a:spLocks noChangeShapeType="1"/>
          </p:cNvSpPr>
          <p:nvPr/>
        </p:nvSpPr>
        <p:spPr bwMode="auto">
          <a:xfrm>
            <a:off x="1120775" y="7239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6" name="Line 18"/>
          <p:cNvSpPr>
            <a:spLocks noChangeShapeType="1"/>
          </p:cNvSpPr>
          <p:nvPr/>
        </p:nvSpPr>
        <p:spPr bwMode="auto">
          <a:xfrm>
            <a:off x="1120775" y="7543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7" name="Line 19"/>
          <p:cNvSpPr>
            <a:spLocks noChangeShapeType="1"/>
          </p:cNvSpPr>
          <p:nvPr/>
        </p:nvSpPr>
        <p:spPr bwMode="auto">
          <a:xfrm>
            <a:off x="1120775" y="7848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8" name="Line 20"/>
          <p:cNvSpPr>
            <a:spLocks noChangeShapeType="1"/>
          </p:cNvSpPr>
          <p:nvPr/>
        </p:nvSpPr>
        <p:spPr bwMode="auto">
          <a:xfrm>
            <a:off x="1120775" y="8153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9" name="Line 21"/>
          <p:cNvSpPr>
            <a:spLocks noChangeShapeType="1"/>
          </p:cNvSpPr>
          <p:nvPr/>
        </p:nvSpPr>
        <p:spPr bwMode="auto">
          <a:xfrm>
            <a:off x="1120775" y="8458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72" name="Line 24"/>
          <p:cNvSpPr>
            <a:spLocks noChangeShapeType="1"/>
          </p:cNvSpPr>
          <p:nvPr/>
        </p:nvSpPr>
        <p:spPr bwMode="auto">
          <a:xfrm>
            <a:off x="523875" y="8763000"/>
            <a:ext cx="5851525" cy="0"/>
          </a:xfrm>
          <a:prstGeom prst="line">
            <a:avLst/>
          </a:prstGeom>
          <a:noFill/>
          <a:ln w="25400">
            <a:solidFill>
              <a:schemeClr val="tx1"/>
            </a:solidFill>
            <a:round/>
            <a:headEnd/>
            <a:tailEnd/>
          </a:ln>
          <a:effectLst/>
        </p:spPr>
        <p:txBody>
          <a:bodyPr wrap="none" anchor="ctr"/>
          <a:lstStyle/>
          <a:p>
            <a:pPr algn="ctr">
              <a:defRPr/>
            </a:pPr>
            <a:endParaRPr lang="en-US">
              <a:latin typeface="Arial" pitchFamily="34" charset="0"/>
              <a:cs typeface="+mn-cs"/>
            </a:endParaRPr>
          </a:p>
        </p:txBody>
      </p:sp>
      <p:sp>
        <p:nvSpPr>
          <p:cNvPr id="2073" name="Rectangle 25"/>
          <p:cNvSpPr>
            <a:spLocks noChangeArrowheads="1"/>
          </p:cNvSpPr>
          <p:nvPr/>
        </p:nvSpPr>
        <p:spPr bwMode="auto">
          <a:xfrm>
            <a:off x="77788" y="61913"/>
            <a:ext cx="6702425" cy="27305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latin typeface="Arial" pitchFamily="34" charset="0"/>
                <a:cs typeface="+mn-cs"/>
              </a:rPr>
              <a:t>	Chapter 1		1-</a:t>
            </a:r>
            <a:fld id="{DE37599C-A8EF-4244-9776-77220BBAA149}" type="slidenum">
              <a:rPr lang="en-US" sz="1200">
                <a:latin typeface="Arial" pitchFamily="34" charset="0"/>
                <a:cs typeface="+mn-cs"/>
              </a:rPr>
              <a:pPr eaLnBrk="0" hangingPunct="0">
                <a:tabLst>
                  <a:tab pos="285750" algn="l"/>
                  <a:tab pos="3257550" algn="ctr"/>
                  <a:tab pos="6457950" algn="r"/>
                </a:tabLst>
                <a:defRPr/>
              </a:pPr>
              <a:t>‹#›</a:t>
            </a:fld>
            <a:endParaRPr lang="en-US" sz="1200">
              <a:latin typeface="Arial" pitchFamily="34" charset="0"/>
              <a:cs typeface="+mn-cs"/>
            </a:endParaRPr>
          </a:p>
        </p:txBody>
      </p:sp>
      <p:sp>
        <p:nvSpPr>
          <p:cNvPr id="2074" name="Rectangle 26"/>
          <p:cNvSpPr>
            <a:spLocks noChangeArrowheads="1"/>
          </p:cNvSpPr>
          <p:nvPr/>
        </p:nvSpPr>
        <p:spPr bwMode="auto">
          <a:xfrm>
            <a:off x="71438" y="8818563"/>
            <a:ext cx="6715125" cy="24130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dirty="0">
                <a:latin typeface="Arial" pitchFamily="34" charset="0"/>
                <a:cs typeface="+mn-cs"/>
              </a:rPr>
              <a:t>Basic Business Statistics:, 10/e	© 2006 Prentice Hall, Inc.</a:t>
            </a:r>
          </a:p>
        </p:txBody>
      </p:sp>
    </p:spTree>
    <p:extLst>
      <p:ext uri="{BB962C8B-B14F-4D97-AF65-F5344CB8AC3E}">
        <p14:creationId xmlns:p14="http://schemas.microsoft.com/office/powerpoint/2010/main" val="1691009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533400"/>
            <a:ext cx="3962400"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EC7AC2C-094C-476B-B1D6-E3FB0E1733E0}" type="slidenum">
              <a:rPr lang="en-US" smtClean="0"/>
              <a:pPr/>
              <a:t>2</a:t>
            </a:fld>
            <a:endParaRPr lang="en-US"/>
          </a:p>
        </p:txBody>
      </p:sp>
    </p:spTree>
    <p:extLst>
      <p:ext uri="{BB962C8B-B14F-4D97-AF65-F5344CB8AC3E}">
        <p14:creationId xmlns:p14="http://schemas.microsoft.com/office/powerpoint/2010/main" val="229574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533400"/>
            <a:ext cx="3962400" cy="29718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354AE8-1BD8-43F8-A125-29D810206449}" type="slidenum">
              <a:rPr lang="en-US" smtClean="0"/>
              <a:t>21</a:t>
            </a:fld>
            <a:endParaRPr lang="en-US"/>
          </a:p>
        </p:txBody>
      </p:sp>
    </p:spTree>
    <p:extLst>
      <p:ext uri="{BB962C8B-B14F-4D97-AF65-F5344CB8AC3E}">
        <p14:creationId xmlns:p14="http://schemas.microsoft.com/office/powerpoint/2010/main" val="36953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533400"/>
            <a:ext cx="3962400" cy="29718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354AE8-1BD8-43F8-A125-29D810206449}" type="slidenum">
              <a:rPr lang="en-US" smtClean="0"/>
              <a:t>22</a:t>
            </a:fld>
            <a:endParaRPr lang="en-US"/>
          </a:p>
        </p:txBody>
      </p:sp>
    </p:spTree>
    <p:extLst>
      <p:ext uri="{BB962C8B-B14F-4D97-AF65-F5344CB8AC3E}">
        <p14:creationId xmlns:p14="http://schemas.microsoft.com/office/powerpoint/2010/main" val="1620523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533400"/>
            <a:ext cx="3962400" cy="29718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354AE8-1BD8-43F8-A125-29D810206449}" type="slidenum">
              <a:rPr lang="en-US" smtClean="0"/>
              <a:t>23</a:t>
            </a:fld>
            <a:endParaRPr lang="en-US"/>
          </a:p>
        </p:txBody>
      </p:sp>
    </p:spTree>
    <p:extLst>
      <p:ext uri="{BB962C8B-B14F-4D97-AF65-F5344CB8AC3E}">
        <p14:creationId xmlns:p14="http://schemas.microsoft.com/office/powerpoint/2010/main" val="2826652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533400"/>
            <a:ext cx="3962400" cy="29718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354AE8-1BD8-43F8-A125-29D810206449}" type="slidenum">
              <a:rPr lang="en-US" smtClean="0"/>
              <a:t>24</a:t>
            </a:fld>
            <a:endParaRPr lang="en-US"/>
          </a:p>
        </p:txBody>
      </p:sp>
    </p:spTree>
    <p:extLst>
      <p:ext uri="{BB962C8B-B14F-4D97-AF65-F5344CB8AC3E}">
        <p14:creationId xmlns:p14="http://schemas.microsoft.com/office/powerpoint/2010/main" val="2693711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533400"/>
            <a:ext cx="3962400" cy="29718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354AE8-1BD8-43F8-A125-29D810206449}" type="slidenum">
              <a:rPr lang="en-US" smtClean="0"/>
              <a:t>25</a:t>
            </a:fld>
            <a:endParaRPr lang="en-US"/>
          </a:p>
        </p:txBody>
      </p:sp>
    </p:spTree>
    <p:extLst>
      <p:ext uri="{BB962C8B-B14F-4D97-AF65-F5344CB8AC3E}">
        <p14:creationId xmlns:p14="http://schemas.microsoft.com/office/powerpoint/2010/main" val="2601117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533400"/>
            <a:ext cx="3962400" cy="29718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354AE8-1BD8-43F8-A125-29D810206449}" type="slidenum">
              <a:rPr lang="en-US" smtClean="0"/>
              <a:t>26</a:t>
            </a:fld>
            <a:endParaRPr lang="en-US"/>
          </a:p>
        </p:txBody>
      </p:sp>
    </p:spTree>
    <p:extLst>
      <p:ext uri="{BB962C8B-B14F-4D97-AF65-F5344CB8AC3E}">
        <p14:creationId xmlns:p14="http://schemas.microsoft.com/office/powerpoint/2010/main" val="139949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64"/>
          <p:cNvGrpSpPr>
            <a:grpSpLocks/>
          </p:cNvGrpSpPr>
          <p:nvPr userDrawn="1"/>
        </p:nvGrpSpPr>
        <p:grpSpPr bwMode="auto">
          <a:xfrm>
            <a:off x="134938" y="2438400"/>
            <a:ext cx="9009062" cy="1181100"/>
            <a:chOff x="0" y="1536"/>
            <a:chExt cx="5675" cy="744"/>
          </a:xfrm>
        </p:grpSpPr>
        <p:grpSp>
          <p:nvGrpSpPr>
            <p:cNvPr id="5" name="Group 1065"/>
            <p:cNvGrpSpPr>
              <a:grpSpLocks/>
            </p:cNvGrpSpPr>
            <p:nvPr userDrawn="1"/>
          </p:nvGrpSpPr>
          <p:grpSpPr bwMode="auto">
            <a:xfrm>
              <a:off x="185" y="1604"/>
              <a:ext cx="449" cy="297"/>
              <a:chOff x="720" y="336"/>
              <a:chExt cx="624" cy="432"/>
            </a:xfrm>
          </p:grpSpPr>
          <p:sp>
            <p:nvSpPr>
              <p:cNvPr id="12" name="Rectangle 1066"/>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13" name="Rectangle 1067"/>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6" name="Rectangle 1068"/>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7" name="Rectangle 1069"/>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8" name="Rectangle 1070"/>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 name="Rectangle 1071"/>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10" name="Rectangle 1072"/>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11" name="Rectangle 1073"/>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93196" name="Rectangle 1036"/>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93197" name="Rectangle 1037"/>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
        <p:nvSpPr>
          <p:cNvPr id="14" name="Rectangle 1075"/>
          <p:cNvSpPr>
            <a:spLocks noGrp="1" noChangeArrowheads="1"/>
          </p:cNvSpPr>
          <p:nvPr>
            <p:ph type="sldNum" sz="quarter" idx="10"/>
          </p:nvPr>
        </p:nvSpPr>
        <p:spPr/>
        <p:txBody>
          <a:bodyPr/>
          <a:lstStyle>
            <a:lvl1pPr>
              <a:defRPr/>
            </a:lvl1pPr>
          </a:lstStyle>
          <a:p>
            <a:pPr>
              <a:defRPr/>
            </a:pPr>
            <a:r>
              <a:rPr lang="en-US"/>
              <a:t>Chap 1-</a:t>
            </a:r>
            <a:fld id="{713625CD-EF2A-41FE-8FBE-795D3232A319}" type="slidenum">
              <a:rPr lang="en-US"/>
              <a:pPr>
                <a:defRPr/>
              </a:pPr>
              <a:t>‹#›</a:t>
            </a:fld>
            <a:endParaRPr lang="en-US"/>
          </a:p>
        </p:txBody>
      </p:sp>
      <p:sp>
        <p:nvSpPr>
          <p:cNvPr id="1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33040FC4-9F06-499F-84D0-9163B2876F1C}"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19300"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5905500"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033B4EA2-684E-4446-A82B-1D077104E73A}"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828800"/>
            <a:ext cx="8077200" cy="4532313"/>
          </a:xfrm>
        </p:spPr>
        <p:txBody>
          <a:bodyPr/>
          <a:lstStyle/>
          <a:p>
            <a:pPr lvl="0"/>
            <a:endParaRPr lang="en-US" noProof="0" smtClean="0"/>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B50B3974-EDCA-482F-A95B-03DCB5CEB897}"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28800"/>
            <a:ext cx="3962400" cy="453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828800"/>
            <a:ext cx="3962400" cy="453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583A79CB-8955-4597-AFD8-1489DB7F0A54}"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0D7BA4A1-3200-4A44-B6CE-6C0E46098721}" type="slidenum">
              <a:rPr lang="en-US" smtClean="0"/>
              <a:pPr/>
              <a:t>‹#›</a:t>
            </a:fld>
            <a:endParaRPr lang="en-US"/>
          </a:p>
        </p:txBody>
      </p:sp>
    </p:spTree>
    <p:extLst>
      <p:ext uri="{BB962C8B-B14F-4D97-AF65-F5344CB8AC3E}">
        <p14:creationId xmlns:p14="http://schemas.microsoft.com/office/powerpoint/2010/main" val="187393274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05800" cy="762000"/>
          </a:xfrm>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b="1">
                <a:solidFill>
                  <a:schemeClr val="tx1"/>
                </a:solidFill>
                <a:latin typeface="Times New Roman" pitchFamily="18" charset="0"/>
                <a:cs typeface="Times New Roman" pitchFamily="18" charset="0"/>
              </a:defRPr>
            </a:lvl1pPr>
          </a:lstStyle>
          <a:p>
            <a:fld id="{2286D2AC-B0F5-41AD-8620-E048191860F8}" type="slidenum">
              <a:rPr lang="en-US" smtClean="0"/>
              <a:pPr/>
              <a:t>‹#›</a:t>
            </a:fld>
            <a:endParaRPr lang="en-US" dirty="0"/>
          </a:p>
        </p:txBody>
      </p:sp>
    </p:spTree>
    <p:extLst>
      <p:ext uri="{BB962C8B-B14F-4D97-AF65-F5344CB8AC3E}">
        <p14:creationId xmlns:p14="http://schemas.microsoft.com/office/powerpoint/2010/main" val="257866540"/>
      </p:ext>
    </p:extLst>
  </p:cSld>
  <p:clrMapOvr>
    <a:masterClrMapping/>
  </p:clrMapOvr>
  <p:transition>
    <p:newsfla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b="0"/>
            </a:lvl1pPr>
          </a:lstStyle>
          <a:p>
            <a:fld id="{67B62B8D-91A0-4A24-871D-2CE53B8580D5}" type="slidenum">
              <a:rPr lang="en-US" smtClean="0"/>
              <a:pPr/>
              <a:t>‹#›</a:t>
            </a:fld>
            <a:endParaRPr lang="en-US"/>
          </a:p>
        </p:txBody>
      </p:sp>
    </p:spTree>
    <p:extLst>
      <p:ext uri="{BB962C8B-B14F-4D97-AF65-F5344CB8AC3E}">
        <p14:creationId xmlns:p14="http://schemas.microsoft.com/office/powerpoint/2010/main" val="42444933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2CB3198D-C55E-46E6-8960-576AED387128}"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3A5AFF03-CB7E-4540-A95D-F3D46D2FA166}"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AC5C1BC3-E588-48DF-8190-F88F06B57931}"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sldNum" sz="quarter" idx="10"/>
          </p:nvPr>
        </p:nvSpPr>
        <p:spPr>
          <a:ln/>
        </p:spPr>
        <p:txBody>
          <a:bodyPr/>
          <a:lstStyle>
            <a:lvl1pPr>
              <a:defRPr/>
            </a:lvl1pPr>
          </a:lstStyle>
          <a:p>
            <a:pPr>
              <a:defRPr/>
            </a:pPr>
            <a:r>
              <a:rPr lang="en-US"/>
              <a:t>Chap 1-</a:t>
            </a:r>
            <a:fld id="{268C2F8D-7C82-483C-85EF-21973E799AE4}" type="slidenum">
              <a:rPr lang="en-US"/>
              <a:pPr>
                <a:defRPr/>
              </a:pPr>
              <a:t>‹#›</a:t>
            </a:fld>
            <a:endParaRPr lang="en-US"/>
          </a:p>
        </p:txBody>
      </p:sp>
      <p:sp>
        <p:nvSpPr>
          <p:cNvPr id="8"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sldNum" sz="quarter" idx="10"/>
          </p:nvPr>
        </p:nvSpPr>
        <p:spPr>
          <a:ln/>
        </p:spPr>
        <p:txBody>
          <a:bodyPr/>
          <a:lstStyle>
            <a:lvl1pPr>
              <a:defRPr/>
            </a:lvl1pPr>
          </a:lstStyle>
          <a:p>
            <a:pPr>
              <a:defRPr/>
            </a:pPr>
            <a:r>
              <a:rPr lang="en-US"/>
              <a:t>Chap 1-</a:t>
            </a:r>
            <a:fld id="{A26DE1FC-4FE4-4069-8429-1C32AA1F3579}" type="slidenum">
              <a:rPr lang="en-US"/>
              <a:pPr>
                <a:defRPr/>
              </a:pPr>
              <a:t>‹#›</a:t>
            </a:fld>
            <a:endParaRPr lang="en-US"/>
          </a:p>
        </p:txBody>
      </p:sp>
      <p:sp>
        <p:nvSpPr>
          <p:cNvPr id="4"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r>
              <a:rPr lang="en-US"/>
              <a:t>Chap 1-</a:t>
            </a:r>
            <a:fld id="{40C569E1-E610-4DC0-B504-4B1C5157916C}" type="slidenum">
              <a:rPr lang="en-US"/>
              <a:pPr>
                <a:defRPr/>
              </a:pPr>
              <a:t>‹#›</a:t>
            </a:fld>
            <a:endParaRPr lang="en-US"/>
          </a:p>
        </p:txBody>
      </p:sp>
      <p:sp>
        <p:nvSpPr>
          <p:cNvPr id="3"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9F13497E-BB0C-489B-9863-1A1EA60CEB3F}"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33163078-5BE5-46C7-A658-1F7ED78F5F5A}"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F4F5"/>
        </a:solidFill>
        <a:effectLst/>
      </p:bgPr>
    </p:bg>
    <p:spTree>
      <p:nvGrpSpPr>
        <p:cNvPr id="1" name=""/>
        <p:cNvGrpSpPr/>
        <p:nvPr/>
      </p:nvGrpSpPr>
      <p:grpSpPr>
        <a:xfrm>
          <a:off x="0" y="0"/>
          <a:ext cx="0" cy="0"/>
          <a:chOff x="0" y="0"/>
          <a:chExt cx="0" cy="0"/>
        </a:xfrm>
      </p:grpSpPr>
      <p:sp>
        <p:nvSpPr>
          <p:cNvPr id="22530" name="Rectangle 9"/>
          <p:cNvSpPr>
            <a:spLocks noGrp="1" noChangeArrowheads="1"/>
          </p:cNvSpPr>
          <p:nvPr>
            <p:ph type="title"/>
          </p:nvPr>
        </p:nvSpPr>
        <p:spPr bwMode="auto">
          <a:xfrm>
            <a:off x="1150938" y="228600"/>
            <a:ext cx="7383462" cy="9906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p>
            <a:pPr lvl="0"/>
            <a:r>
              <a:rPr lang="en-US" smtClean="0"/>
              <a:t>Click to edit Master title style</a:t>
            </a:r>
          </a:p>
        </p:txBody>
      </p:sp>
      <p:sp>
        <p:nvSpPr>
          <p:cNvPr id="22531" name="Rectangle 10"/>
          <p:cNvSpPr>
            <a:spLocks noGrp="1" noChangeArrowheads="1"/>
          </p:cNvSpPr>
          <p:nvPr>
            <p:ph type="body" idx="1"/>
          </p:nvPr>
        </p:nvSpPr>
        <p:spPr bwMode="auto">
          <a:xfrm>
            <a:off x="609600" y="1828800"/>
            <a:ext cx="8077200" cy="4532313"/>
          </a:xfrm>
          <a:prstGeom prst="rect">
            <a:avLst/>
          </a:prstGeom>
          <a:noFill/>
          <a:ln w="9525">
            <a:noFill/>
            <a:miter lim="800000"/>
            <a:headEnd/>
            <a:tailEnd/>
          </a:ln>
        </p:spPr>
        <p:txBody>
          <a:bodyPr vert="horz" wrap="square" lIns="85342" tIns="42672" rIns="85342" bIns="426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174" name="Rectangle 14"/>
          <p:cNvSpPr>
            <a:spLocks noGrp="1" noChangeArrowheads="1"/>
          </p:cNvSpPr>
          <p:nvPr>
            <p:ph type="sldNum" sz="quarter" idx="4"/>
          </p:nvPr>
        </p:nvSpPr>
        <p:spPr bwMode="auto">
          <a:xfrm>
            <a:off x="6858000" y="6534150"/>
            <a:ext cx="2133600" cy="320675"/>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lgn="r">
              <a:defRPr sz="1000">
                <a:latin typeface="Arial" pitchFamily="34" charset="0"/>
                <a:cs typeface="+mn-cs"/>
              </a:defRPr>
            </a:lvl1pPr>
          </a:lstStyle>
          <a:p>
            <a:pPr>
              <a:defRPr/>
            </a:pPr>
            <a:r>
              <a:rPr lang="en-US"/>
              <a:t>Chap 1-</a:t>
            </a:r>
            <a:fld id="{16AE41C4-3E57-4B32-BF39-9ECE6D003A72}" type="slidenum">
              <a:rPr lang="en-US"/>
              <a:pPr>
                <a:defRPr/>
              </a:pPr>
              <a:t>‹#›</a:t>
            </a:fld>
            <a:endParaRPr lang="en-US"/>
          </a:p>
        </p:txBody>
      </p:sp>
      <p:grpSp>
        <p:nvGrpSpPr>
          <p:cNvPr id="22533" name="Group 15"/>
          <p:cNvGrpSpPr>
            <a:grpSpLocks/>
          </p:cNvGrpSpPr>
          <p:nvPr userDrawn="1"/>
        </p:nvGrpSpPr>
        <p:grpSpPr bwMode="auto">
          <a:xfrm>
            <a:off x="0" y="609600"/>
            <a:ext cx="9009063" cy="1181100"/>
            <a:chOff x="0" y="1536"/>
            <a:chExt cx="5675" cy="744"/>
          </a:xfrm>
        </p:grpSpPr>
        <p:grpSp>
          <p:nvGrpSpPr>
            <p:cNvPr id="22535" name="Group 16"/>
            <p:cNvGrpSpPr>
              <a:grpSpLocks/>
            </p:cNvGrpSpPr>
            <p:nvPr userDrawn="1"/>
          </p:nvGrpSpPr>
          <p:grpSpPr bwMode="auto">
            <a:xfrm>
              <a:off x="183" y="1604"/>
              <a:ext cx="448" cy="297"/>
              <a:chOff x="720" y="336"/>
              <a:chExt cx="624" cy="432"/>
            </a:xfrm>
          </p:grpSpPr>
          <p:sp>
            <p:nvSpPr>
              <p:cNvPr id="92177" name="Rectangle 17"/>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78" name="Rectangle 18"/>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92179" name="Rectangle 19"/>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0" name="Rectangle 20"/>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1" name="Rectangle 21"/>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2" name="Rectangle 22"/>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3" name="Rectangle 23"/>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4" name="Rectangle 24"/>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18" name="Footer Placeholder 17"/>
          <p:cNvSpPr>
            <a:spLocks noGrp="1" noChangeArrowheads="1"/>
          </p:cNvSpPr>
          <p:nvPr>
            <p:ph type="ftr" sz="quarter" idx="3"/>
          </p:nvPr>
        </p:nvSpPr>
        <p:spPr>
          <a:xfrm>
            <a:off x="0" y="6599238"/>
            <a:ext cx="4419600" cy="258762"/>
          </a:xfrm>
          <a:prstGeom prst="rect">
            <a:avLst/>
          </a:prstGeom>
          <a:noFill/>
        </p:spPr>
        <p:txBody>
          <a:bodyPr vert="horz" wrap="square" lIns="91440" tIns="45720" rIns="91440" bIns="45720" numCol="1" anchor="t" anchorCtr="0" compatLnSpc="1">
            <a:prstTxWarp prst="textNoShape">
              <a:avLst/>
            </a:prstTxWarp>
          </a:bodyPr>
          <a:lstStyle>
            <a:lvl1pPr>
              <a:defRPr sz="1000"/>
            </a:lvl1pPr>
          </a:lstStyle>
          <a:p>
            <a:pPr>
              <a:defRPr/>
            </a:pPr>
            <a:r>
              <a:rPr lang="en-US"/>
              <a:t>Copyright ©2013 Pearson Education, Inc. publishing as Prentice Hall </a:t>
            </a:r>
          </a:p>
          <a:p>
            <a:pPr>
              <a:defRPr/>
            </a:pPr>
            <a:endParaRPr lang="en-US"/>
          </a:p>
        </p:txBody>
      </p:sp>
    </p:spTree>
  </p:cSld>
  <p:clrMap bg1="lt1" tx1="dk1" bg2="lt2" tx2="dk2" accent1="accent1" accent2="accent2" accent3="accent3" accent4="accent4" accent5="accent5" accent6="accent6" hlink="hlink" folHlink="folHlink"/>
  <p:sldLayoutIdLst>
    <p:sldLayoutId id="2147483667" r:id="rId1"/>
    <p:sldLayoutId id="2147483666" r:id="rId2"/>
    <p:sldLayoutId id="2147483665" r:id="rId3"/>
    <p:sldLayoutId id="2147483664" r:id="rId4"/>
    <p:sldLayoutId id="2147483663" r:id="rId5"/>
    <p:sldLayoutId id="2147483662" r:id="rId6"/>
    <p:sldLayoutId id="2147483661" r:id="rId7"/>
    <p:sldLayoutId id="2147483660" r:id="rId8"/>
    <p:sldLayoutId id="2147483659" r:id="rId9"/>
    <p:sldLayoutId id="2147483658" r:id="rId10"/>
    <p:sldLayoutId id="2147483657" r:id="rId11"/>
    <p:sldLayoutId id="2147483656" r:id="rId12"/>
    <p:sldLayoutId id="2147483655" r:id="rId13"/>
    <p:sldLayoutId id="2147483668" r:id="rId14"/>
    <p:sldLayoutId id="2147483672" r:id="rId15"/>
  </p:sldLayoutIdLst>
  <p:timing>
    <p:tnLst>
      <p:par>
        <p:cTn id="1" dur="indefinite" restart="never" nodeType="tmRoot"/>
      </p:par>
    </p:tnLst>
  </p:timing>
  <p:hf hdr="0" dt="0"/>
  <p:txStyles>
    <p:title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pitchFamily="34" charset="0"/>
        </a:defRPr>
      </a:lvl2pPr>
      <a:lvl3pPr algn="ctr" defTabSz="852488" rtl="0" eaLnBrk="0" fontAlgn="base" hangingPunct="0">
        <a:spcBef>
          <a:spcPct val="0"/>
        </a:spcBef>
        <a:spcAft>
          <a:spcPct val="0"/>
        </a:spcAft>
        <a:defRPr sz="4000">
          <a:solidFill>
            <a:schemeClr val="tx2"/>
          </a:solidFill>
          <a:latin typeface="Arial" pitchFamily="34" charset="0"/>
        </a:defRPr>
      </a:lvl3pPr>
      <a:lvl4pPr algn="ctr" defTabSz="852488" rtl="0" eaLnBrk="0" fontAlgn="base" hangingPunct="0">
        <a:spcBef>
          <a:spcPct val="0"/>
        </a:spcBef>
        <a:spcAft>
          <a:spcPct val="0"/>
        </a:spcAft>
        <a:defRPr sz="4000">
          <a:solidFill>
            <a:schemeClr val="tx2"/>
          </a:solidFill>
          <a:latin typeface="Arial" pitchFamily="34" charset="0"/>
        </a:defRPr>
      </a:lvl4pPr>
      <a:lvl5pPr algn="ctr" defTabSz="852488" rtl="0" eaLnBrk="0" fontAlgn="base" hangingPunct="0">
        <a:spcBef>
          <a:spcPct val="0"/>
        </a:spcBef>
        <a:spcAft>
          <a:spcPct val="0"/>
        </a:spcAft>
        <a:defRPr sz="4000">
          <a:solidFill>
            <a:schemeClr val="tx2"/>
          </a:solidFill>
          <a:latin typeface="Arial" pitchFamily="34" charset="0"/>
        </a:defRPr>
      </a:lvl5pPr>
      <a:lvl6pPr marL="457200" algn="ctr" defTabSz="852488" rtl="0" fontAlgn="base">
        <a:spcBef>
          <a:spcPct val="0"/>
        </a:spcBef>
        <a:spcAft>
          <a:spcPct val="0"/>
        </a:spcAft>
        <a:defRPr sz="4000">
          <a:solidFill>
            <a:schemeClr val="tx2"/>
          </a:solidFill>
          <a:latin typeface="Arial" pitchFamily="34" charset="0"/>
        </a:defRPr>
      </a:lvl6pPr>
      <a:lvl7pPr marL="914400" algn="ctr" defTabSz="852488" rtl="0" fontAlgn="base">
        <a:spcBef>
          <a:spcPct val="0"/>
        </a:spcBef>
        <a:spcAft>
          <a:spcPct val="0"/>
        </a:spcAft>
        <a:defRPr sz="4000">
          <a:solidFill>
            <a:schemeClr val="tx2"/>
          </a:solidFill>
          <a:latin typeface="Arial" pitchFamily="34" charset="0"/>
        </a:defRPr>
      </a:lvl7pPr>
      <a:lvl8pPr marL="1371600" algn="ctr" defTabSz="852488" rtl="0" fontAlgn="base">
        <a:spcBef>
          <a:spcPct val="0"/>
        </a:spcBef>
        <a:spcAft>
          <a:spcPct val="0"/>
        </a:spcAft>
        <a:defRPr sz="4000">
          <a:solidFill>
            <a:schemeClr val="tx2"/>
          </a:solidFill>
          <a:latin typeface="Arial" pitchFamily="34" charset="0"/>
        </a:defRPr>
      </a:lvl8pPr>
      <a:lvl9pPr marL="1828800" algn="ctr" defTabSz="852488" rtl="0" fontAlgn="base">
        <a:spcBef>
          <a:spcPct val="0"/>
        </a:spcBef>
        <a:spcAft>
          <a:spcPct val="0"/>
        </a:spcAft>
        <a:defRPr sz="4000">
          <a:solidFill>
            <a:schemeClr val="tx2"/>
          </a:solidFill>
          <a:latin typeface="Arial" pitchFamily="34" charset="0"/>
        </a:defRPr>
      </a:lvl9pPr>
    </p:titleStyle>
    <p:bodyStyle>
      <a:lvl1pPr marL="320675" indent="-320675" algn="l" defTabSz="852488"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itchFamily="2" charset="2"/>
        <a:buChar char="n"/>
        <a:defRPr sz="2000">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itchFamily="2" charset="2"/>
        <a:buChar char="n"/>
        <a:defRPr sz="2000">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6" name="Slide Number Placeholder 5"/>
          <p:cNvSpPr>
            <a:spLocks noGrp="1"/>
          </p:cNvSpPr>
          <p:nvPr>
            <p:ph type="sldNum" sz="quarter" idx="4"/>
          </p:nvPr>
        </p:nvSpPr>
        <p:spPr>
          <a:xfrm>
            <a:off x="5638800" y="6492875"/>
            <a:ext cx="2133600" cy="365125"/>
          </a:xfrm>
          <a:prstGeom prst="rect">
            <a:avLst/>
          </a:prstGeom>
        </p:spPr>
        <p:txBody>
          <a:bodyPr vert="horz" lIns="91440" tIns="45720" rIns="91440" bIns="45720" rtlCol="0" anchor="ctr"/>
          <a:lstStyle>
            <a:lvl1pPr algn="r">
              <a:defRPr sz="1200" b="0">
                <a:solidFill>
                  <a:srgbClr val="C00000"/>
                </a:solidFill>
                <a:latin typeface="Times New Roman" pitchFamily="18" charset="0"/>
                <a:cs typeface="Times New Roman" pitchFamily="18" charset="0"/>
              </a:defRPr>
            </a:lvl1pPr>
          </a:lstStyle>
          <a:p>
            <a:pPr fontAlgn="auto">
              <a:spcBef>
                <a:spcPts val="0"/>
              </a:spcBef>
              <a:spcAft>
                <a:spcPts val="0"/>
              </a:spcAft>
            </a:pPr>
            <a:fld id="{67B62B8D-91A0-4A24-871D-2CE53B8580D5}" type="slidenum">
              <a:rPr lang="en-US" smtClean="0"/>
              <a:pPr fontAlgn="auto">
                <a:spcBef>
                  <a:spcPts val="0"/>
                </a:spcBef>
                <a:spcAft>
                  <a:spcPts val="0"/>
                </a:spcAft>
              </a:pPr>
              <a:t>‹#›</a:t>
            </a:fld>
            <a:endParaRPr lang="en-US"/>
          </a:p>
        </p:txBody>
      </p:sp>
      <p:pic>
        <p:nvPicPr>
          <p:cNvPr id="8" name="Picture 7"/>
          <p:cNvPicPr>
            <a:picLocks noChangeAspect="1"/>
          </p:cNvPicPr>
          <p:nvPr userDrawn="1"/>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V="1">
            <a:off x="-228600" y="1143000"/>
            <a:ext cx="3733800" cy="4953000"/>
          </a:xfrm>
          <a:prstGeom prst="rect">
            <a:avLst/>
          </a:prstGeom>
        </p:spPr>
      </p:pic>
    </p:spTree>
    <p:extLst>
      <p:ext uri="{BB962C8B-B14F-4D97-AF65-F5344CB8AC3E}">
        <p14:creationId xmlns:p14="http://schemas.microsoft.com/office/powerpoint/2010/main" val="3068173858"/>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emf"/></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4.wmf"/><Relationship Id="rId18" Type="http://schemas.openxmlformats.org/officeDocument/2006/relationships/oleObject" Target="../embeddings/oleObject22.bin"/><Relationship Id="rId26" Type="http://schemas.openxmlformats.org/officeDocument/2006/relationships/oleObject" Target="../embeddings/oleObject26.bin"/><Relationship Id="rId3" Type="http://schemas.openxmlformats.org/officeDocument/2006/relationships/notesSlide" Target="../notesSlides/notesSlide2.xml"/><Relationship Id="rId21" Type="http://schemas.openxmlformats.org/officeDocument/2006/relationships/image" Target="../media/image38.wmf"/><Relationship Id="rId34" Type="http://schemas.openxmlformats.org/officeDocument/2006/relationships/oleObject" Target="../embeddings/oleObject30.bin"/><Relationship Id="rId7" Type="http://schemas.openxmlformats.org/officeDocument/2006/relationships/image" Target="../media/image31.wmf"/><Relationship Id="rId12" Type="http://schemas.openxmlformats.org/officeDocument/2006/relationships/oleObject" Target="../embeddings/oleObject19.bin"/><Relationship Id="rId17" Type="http://schemas.openxmlformats.org/officeDocument/2006/relationships/image" Target="../media/image36.wmf"/><Relationship Id="rId25" Type="http://schemas.openxmlformats.org/officeDocument/2006/relationships/image" Target="../media/image40.wmf"/><Relationship Id="rId33" Type="http://schemas.openxmlformats.org/officeDocument/2006/relationships/image" Target="../media/image44.wmf"/><Relationship Id="rId2" Type="http://schemas.openxmlformats.org/officeDocument/2006/relationships/slideLayout" Target="../slideLayouts/slideLayout2.xml"/><Relationship Id="rId16" Type="http://schemas.openxmlformats.org/officeDocument/2006/relationships/oleObject" Target="../embeddings/oleObject21.bin"/><Relationship Id="rId20" Type="http://schemas.openxmlformats.org/officeDocument/2006/relationships/oleObject" Target="../embeddings/oleObject23.bin"/><Relationship Id="rId29" Type="http://schemas.openxmlformats.org/officeDocument/2006/relationships/image" Target="../media/image42.wmf"/><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image" Target="../media/image33.wmf"/><Relationship Id="rId24" Type="http://schemas.openxmlformats.org/officeDocument/2006/relationships/oleObject" Target="../embeddings/oleObject25.bin"/><Relationship Id="rId32" Type="http://schemas.openxmlformats.org/officeDocument/2006/relationships/oleObject" Target="../embeddings/oleObject29.bin"/><Relationship Id="rId5" Type="http://schemas.openxmlformats.org/officeDocument/2006/relationships/image" Target="../media/image30.wmf"/><Relationship Id="rId15" Type="http://schemas.openxmlformats.org/officeDocument/2006/relationships/image" Target="../media/image35.wmf"/><Relationship Id="rId23" Type="http://schemas.openxmlformats.org/officeDocument/2006/relationships/image" Target="../media/image39.wmf"/><Relationship Id="rId28" Type="http://schemas.openxmlformats.org/officeDocument/2006/relationships/oleObject" Target="../embeddings/oleObject27.bin"/><Relationship Id="rId10" Type="http://schemas.openxmlformats.org/officeDocument/2006/relationships/oleObject" Target="../embeddings/oleObject18.bin"/><Relationship Id="rId19" Type="http://schemas.openxmlformats.org/officeDocument/2006/relationships/image" Target="../media/image37.wmf"/><Relationship Id="rId31" Type="http://schemas.openxmlformats.org/officeDocument/2006/relationships/image" Target="../media/image43.wmf"/><Relationship Id="rId4" Type="http://schemas.openxmlformats.org/officeDocument/2006/relationships/oleObject" Target="../embeddings/oleObject15.bin"/><Relationship Id="rId9" Type="http://schemas.openxmlformats.org/officeDocument/2006/relationships/image" Target="../media/image32.wmf"/><Relationship Id="rId14" Type="http://schemas.openxmlformats.org/officeDocument/2006/relationships/oleObject" Target="../embeddings/oleObject20.bin"/><Relationship Id="rId22" Type="http://schemas.openxmlformats.org/officeDocument/2006/relationships/oleObject" Target="../embeddings/oleObject24.bin"/><Relationship Id="rId27" Type="http://schemas.openxmlformats.org/officeDocument/2006/relationships/image" Target="../media/image41.wmf"/><Relationship Id="rId30" Type="http://schemas.openxmlformats.org/officeDocument/2006/relationships/oleObject" Target="../embeddings/oleObject28.bin"/><Relationship Id="rId35" Type="http://schemas.openxmlformats.org/officeDocument/2006/relationships/image" Target="../media/image45.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3.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32.bin"/><Relationship Id="rId5" Type="http://schemas.openxmlformats.org/officeDocument/2006/relationships/image" Target="../media/image46.wmf"/><Relationship Id="rId4" Type="http://schemas.openxmlformats.org/officeDocument/2006/relationships/oleObject" Target="../embeddings/oleObject31.bin"/><Relationship Id="rId9" Type="http://schemas.openxmlformats.org/officeDocument/2006/relationships/image" Target="../media/image48.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0.wmf"/><Relationship Id="rId4" Type="http://schemas.openxmlformats.org/officeDocument/2006/relationships/oleObject" Target="../embeddings/oleObject3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0.wmf"/><Relationship Id="rId4" Type="http://schemas.openxmlformats.org/officeDocument/2006/relationships/oleObject" Target="../embeddings/oleObject3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wmf"/><Relationship Id="rId4" Type="http://schemas.openxmlformats.org/officeDocument/2006/relationships/oleObject" Target="../embeddings/oleObject3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37.bin"/></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18" Type="http://schemas.openxmlformats.org/officeDocument/2006/relationships/image" Target="../media/image16.wmf"/><Relationship Id="rId26" Type="http://schemas.openxmlformats.org/officeDocument/2006/relationships/image" Target="../media/image20.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13.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15.wmf"/><Relationship Id="rId20" Type="http://schemas.openxmlformats.org/officeDocument/2006/relationships/image" Target="../media/image17.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24" Type="http://schemas.openxmlformats.org/officeDocument/2006/relationships/image" Target="../media/image19.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21.wmf"/><Relationship Id="rId10" Type="http://schemas.openxmlformats.org/officeDocument/2006/relationships/image" Target="../media/image12.wmf"/><Relationship Id="rId19" Type="http://schemas.openxmlformats.org/officeDocument/2006/relationships/oleObject" Target="../embeddings/oleObject9.bin"/><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 Id="rId22" Type="http://schemas.openxmlformats.org/officeDocument/2006/relationships/image" Target="../media/image18.wmf"/><Relationship Id="rId27" Type="http://schemas.openxmlformats.org/officeDocument/2006/relationships/oleObject" Target="../embeddings/oleObject13.bin"/><Relationship Id="rId30" Type="http://schemas.openxmlformats.org/officeDocument/2006/relationships/image" Target="../media/image2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9"/>
          <p:cNvSpPr>
            <a:spLocks noGrp="1" noChangeArrowheads="1"/>
          </p:cNvSpPr>
          <p:nvPr>
            <p:ph type="ctrTitle"/>
          </p:nvPr>
        </p:nvSpPr>
        <p:spPr>
          <a:xfrm>
            <a:off x="762000" y="1833563"/>
            <a:ext cx="8077200" cy="1143000"/>
          </a:xfrm>
        </p:spPr>
        <p:txBody>
          <a:bodyPr/>
          <a:lstStyle/>
          <a:p>
            <a:r>
              <a:rPr lang="en-US" dirty="0" smtClean="0">
                <a:solidFill>
                  <a:schemeClr val="folHlink"/>
                </a:solidFill>
              </a:rPr>
              <a:t>XÁC SUẤT THỐNG KÊ ỨNG DỤNG TRONG KINH TẾ XÃ HỘI</a:t>
            </a:r>
            <a:endParaRPr lang="en-US" sz="3600" dirty="0" smtClean="0">
              <a:solidFill>
                <a:schemeClr val="folHlink"/>
              </a:solidFill>
            </a:endParaRPr>
          </a:p>
        </p:txBody>
      </p:sp>
      <p:sp>
        <p:nvSpPr>
          <p:cNvPr id="17412" name="Rectangle 7"/>
          <p:cNvSpPr>
            <a:spLocks noGrp="1" noChangeArrowheads="1"/>
          </p:cNvSpPr>
          <p:nvPr>
            <p:ph type="subTitle" idx="1"/>
          </p:nvPr>
        </p:nvSpPr>
        <p:spPr>
          <a:xfrm>
            <a:off x="1371600" y="3881438"/>
            <a:ext cx="6400800" cy="1833562"/>
          </a:xfrm>
        </p:spPr>
        <p:txBody>
          <a:bodyPr/>
          <a:lstStyle/>
          <a:p>
            <a:pPr eaLnBrk="1" hangingPunct="1"/>
            <a:r>
              <a:rPr lang="en-US" sz="3500" b="1" dirty="0" err="1" smtClean="0"/>
              <a:t>Bài</a:t>
            </a:r>
            <a:r>
              <a:rPr lang="en-US" sz="3500" b="1" dirty="0" smtClean="0"/>
              <a:t> 2:</a:t>
            </a:r>
            <a:r>
              <a:rPr lang="en-US" sz="3500" dirty="0" smtClean="0"/>
              <a:t/>
            </a:r>
            <a:br>
              <a:rPr lang="en-US" sz="3500" dirty="0" smtClean="0"/>
            </a:br>
            <a:r>
              <a:rPr lang="en-US" sz="3500" dirty="0" err="1" smtClean="0"/>
              <a:t>Tóm</a:t>
            </a:r>
            <a:r>
              <a:rPr lang="en-US" sz="3500" dirty="0" smtClean="0"/>
              <a:t> </a:t>
            </a:r>
            <a:r>
              <a:rPr lang="en-US" sz="3500" dirty="0" err="1" smtClean="0"/>
              <a:t>tắt</a:t>
            </a:r>
            <a:r>
              <a:rPr lang="en-US" sz="3500" dirty="0" smtClean="0"/>
              <a:t> </a:t>
            </a:r>
            <a:r>
              <a:rPr lang="en-US" sz="3500" dirty="0" err="1" smtClean="0"/>
              <a:t>và</a:t>
            </a:r>
            <a:r>
              <a:rPr lang="en-US" sz="3500" dirty="0" smtClean="0"/>
              <a:t> </a:t>
            </a:r>
            <a:r>
              <a:rPr lang="en-US" sz="3500" dirty="0" err="1" smtClean="0"/>
              <a:t>trình</a:t>
            </a:r>
            <a:r>
              <a:rPr lang="en-US" sz="3500" dirty="0" smtClean="0"/>
              <a:t> </a:t>
            </a:r>
            <a:r>
              <a:rPr lang="en-US" sz="3500" dirty="0" err="1" smtClean="0"/>
              <a:t>bày</a:t>
            </a:r>
            <a:r>
              <a:rPr lang="en-US" sz="3500" dirty="0" smtClean="0"/>
              <a:t> </a:t>
            </a:r>
            <a:r>
              <a:rPr lang="en-US" sz="3500" dirty="0" err="1" smtClean="0"/>
              <a:t>dữ</a:t>
            </a:r>
            <a:r>
              <a:rPr lang="en-US" sz="3500" dirty="0" smtClean="0"/>
              <a:t> </a:t>
            </a:r>
            <a:r>
              <a:rPr lang="en-US" sz="3500" dirty="0" err="1" smtClean="0"/>
              <a:t>liệu</a:t>
            </a:r>
            <a:r>
              <a:rPr lang="en-US" sz="3500" dirty="0" smtClean="0"/>
              <a:t> </a:t>
            </a:r>
            <a:r>
              <a:rPr lang="en-US" sz="3500" dirty="0" err="1" smtClean="0"/>
              <a:t>bằng</a:t>
            </a:r>
            <a:r>
              <a:rPr lang="en-US" sz="3500" dirty="0" smtClean="0"/>
              <a:t> </a:t>
            </a:r>
            <a:r>
              <a:rPr lang="en-US" sz="3500" dirty="0" err="1" smtClean="0"/>
              <a:t>bảng</a:t>
            </a:r>
            <a:endParaRPr lang="en-US" sz="3500" dirty="0" smtClean="0"/>
          </a:p>
        </p:txBody>
      </p:sp>
      <p:sp>
        <p:nvSpPr>
          <p:cNvPr id="4" name="Rectangle 1075"/>
          <p:cNvSpPr>
            <a:spLocks noGrp="1" noChangeArrowheads="1"/>
          </p:cNvSpPr>
          <p:nvPr>
            <p:ph type="sldNum" sz="quarter" idx="10"/>
          </p:nvPr>
        </p:nvSpPr>
        <p:spPr/>
        <p:txBody>
          <a:bodyPr/>
          <a:lstStyle/>
          <a:p>
            <a:pPr>
              <a:defRPr/>
            </a:pPr>
            <a:r>
              <a:rPr lang="en-US" dirty="0" err="1" smtClean="0"/>
              <a:t>Thống</a:t>
            </a:r>
            <a:r>
              <a:rPr lang="en-US" dirty="0" smtClean="0"/>
              <a:t> </a:t>
            </a:r>
            <a:r>
              <a:rPr lang="en-US" dirty="0" err="1" smtClean="0"/>
              <a:t>kê</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trong</a:t>
            </a:r>
            <a:r>
              <a:rPr lang="en-US" dirty="0" smtClean="0"/>
              <a:t> KTXH</a:t>
            </a:r>
            <a:endParaRPr lang="en-US" dirty="0"/>
          </a:p>
        </p:txBody>
      </p:sp>
      <p:sp>
        <p:nvSpPr>
          <p:cNvPr id="17410" name="Footer Placeholder 17"/>
          <p:cNvSpPr>
            <a:spLocks noGrp="1" noChangeArrowheads="1"/>
          </p:cNvSpPr>
          <p:nvPr>
            <p:ph type="ftr" sz="quarter" idx="11"/>
          </p:nvPr>
        </p:nvSpPr>
        <p:spPr bwMode="auto">
          <a:noFill/>
          <a:ln>
            <a:miter lim="800000"/>
            <a:headEnd/>
            <a:tailEnd/>
          </a:ln>
        </p:spPr>
        <p:txBody>
          <a:bodyPr/>
          <a:lstStyle/>
          <a:p>
            <a:r>
              <a:rPr lang="en-US" b="1" dirty="0" err="1" smtClean="0"/>
              <a:t>Bộ</a:t>
            </a:r>
            <a:r>
              <a:rPr lang="en-US" b="1" dirty="0" smtClean="0"/>
              <a:t> </a:t>
            </a:r>
            <a:r>
              <a:rPr lang="en-US" b="1" dirty="0" err="1" smtClean="0"/>
              <a:t>môn</a:t>
            </a:r>
            <a:r>
              <a:rPr lang="en-US" b="1" dirty="0" smtClean="0"/>
              <a:t> </a:t>
            </a:r>
            <a:r>
              <a:rPr lang="en-US" b="1" dirty="0" err="1" smtClean="0"/>
              <a:t>Toán</a:t>
            </a:r>
            <a:r>
              <a:rPr lang="en-US" b="1" dirty="0" smtClean="0"/>
              <a:t> – </a:t>
            </a:r>
            <a:r>
              <a:rPr lang="en-US" b="1" dirty="0" err="1" smtClean="0"/>
              <a:t>Đại</a:t>
            </a:r>
            <a:r>
              <a:rPr lang="en-US" b="1" dirty="0" smtClean="0"/>
              <a:t> </a:t>
            </a:r>
            <a:r>
              <a:rPr lang="en-US" b="1" dirty="0" err="1" smtClean="0"/>
              <a:t>học</a:t>
            </a:r>
            <a:r>
              <a:rPr lang="en-US" b="1" dirty="0" smtClean="0"/>
              <a:t> </a:t>
            </a:r>
            <a:r>
              <a:rPr lang="en-US" b="1" dirty="0" err="1" smtClean="0"/>
              <a:t>Thăng</a:t>
            </a:r>
            <a:r>
              <a:rPr lang="en-US" b="1" dirty="0" smtClean="0"/>
              <a:t> Long</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700" y="1752600"/>
            <a:ext cx="685800" cy="685800"/>
          </a:xfrm>
        </p:spPr>
      </p:pic>
      <p:sp>
        <p:nvSpPr>
          <p:cNvPr id="4" name="Slide Number Placeholder 3"/>
          <p:cNvSpPr>
            <a:spLocks noGrp="1"/>
          </p:cNvSpPr>
          <p:nvPr>
            <p:ph type="sldNum" sz="quarter" idx="10"/>
          </p:nvPr>
        </p:nvSpPr>
        <p:spPr/>
        <p:txBody>
          <a:bodyPr/>
          <a:lstStyle/>
          <a:p>
            <a:pPr>
              <a:defRPr/>
            </a:pPr>
            <a:fld id="{2CB3198D-C55E-46E6-8960-576AED387128}"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endParaRPr lang="en-US" dirty="0" smtClean="0"/>
          </a:p>
          <a:p>
            <a:pPr>
              <a:defRPr/>
            </a:pPr>
            <a:endParaRPr lang="en-US" dirty="0"/>
          </a:p>
        </p:txBody>
      </p:sp>
      <p:sp>
        <p:nvSpPr>
          <p:cNvPr id="8" name="Title 1"/>
          <p:cNvSpPr>
            <a:spLocks noGrp="1"/>
          </p:cNvSpPr>
          <p:nvPr>
            <p:ph type="title"/>
          </p:nvPr>
        </p:nvSpPr>
        <p:spPr>
          <a:xfrm>
            <a:off x="990600" y="1752600"/>
            <a:ext cx="7696200" cy="990600"/>
          </a:xfrm>
        </p:spPr>
        <p:txBody>
          <a:bodyPr/>
          <a:lstStyle/>
          <a:p>
            <a:pPr algn="l"/>
            <a:r>
              <a:rPr lang="en-US" sz="2800" dirty="0" err="1" smtClean="0"/>
              <a:t>Nêu</a:t>
            </a:r>
            <a:r>
              <a:rPr lang="en-US" sz="2800" dirty="0" smtClean="0"/>
              <a:t> </a:t>
            </a:r>
            <a:r>
              <a:rPr lang="en-US" sz="2800" dirty="0" err="1" smtClean="0"/>
              <a:t>nhận</a:t>
            </a:r>
            <a:r>
              <a:rPr lang="en-US" sz="2800" dirty="0" smtClean="0"/>
              <a:t> </a:t>
            </a:r>
            <a:r>
              <a:rPr lang="en-US" sz="2800" dirty="0" err="1" smtClean="0"/>
              <a:t>xét</a:t>
            </a:r>
            <a:r>
              <a:rPr lang="en-US" sz="2800" dirty="0" smtClean="0"/>
              <a:t> </a:t>
            </a:r>
            <a:r>
              <a:rPr lang="en-US" sz="2800" dirty="0" err="1" smtClean="0"/>
              <a:t>về</a:t>
            </a:r>
            <a:r>
              <a:rPr lang="en-US" sz="2800" dirty="0" smtClean="0"/>
              <a:t> </a:t>
            </a:r>
            <a:r>
              <a:rPr lang="en-US" sz="2800" dirty="0" err="1" smtClean="0"/>
              <a:t>nghề</a:t>
            </a:r>
            <a:r>
              <a:rPr lang="en-US" sz="2800" dirty="0" smtClean="0"/>
              <a:t> </a:t>
            </a:r>
            <a:r>
              <a:rPr lang="en-US" sz="2800" dirty="0" err="1" smtClean="0"/>
              <a:t>nghiệp</a:t>
            </a:r>
            <a:r>
              <a:rPr lang="en-US" sz="2800" dirty="0" smtClean="0"/>
              <a:t> </a:t>
            </a:r>
            <a:r>
              <a:rPr lang="en-US" sz="2800" dirty="0" err="1" smtClean="0"/>
              <a:t>của</a:t>
            </a:r>
            <a:r>
              <a:rPr lang="en-US" sz="2800" dirty="0" smtClean="0"/>
              <a:t> </a:t>
            </a:r>
            <a:r>
              <a:rPr lang="en-US" sz="2800" dirty="0" err="1" smtClean="0"/>
              <a:t>khách</a:t>
            </a:r>
            <a:r>
              <a:rPr lang="en-US" sz="2800" dirty="0" smtClean="0"/>
              <a:t> </a:t>
            </a:r>
            <a:r>
              <a:rPr lang="en-US" sz="2800" dirty="0" err="1" smtClean="0"/>
              <a:t>hàng</a:t>
            </a:r>
            <a:r>
              <a:rPr lang="en-US" sz="2800" dirty="0" smtClean="0"/>
              <a:t> ở </a:t>
            </a:r>
            <a:r>
              <a:rPr lang="en-US" sz="2800" dirty="0" err="1" smtClean="0"/>
              <a:t>siêu</a:t>
            </a:r>
            <a:r>
              <a:rPr lang="en-US" sz="2800" dirty="0" smtClean="0"/>
              <a:t> </a:t>
            </a:r>
            <a:r>
              <a:rPr lang="en-US" sz="2800" dirty="0" err="1" smtClean="0"/>
              <a:t>thị</a:t>
            </a:r>
            <a:r>
              <a:rPr lang="en-US" sz="2800" dirty="0" smtClean="0"/>
              <a:t>.</a:t>
            </a:r>
            <a:endParaRPr lang="en-US" sz="2800" dirty="0"/>
          </a:p>
        </p:txBody>
      </p:sp>
    </p:spTree>
    <p:extLst>
      <p:ext uri="{BB962C8B-B14F-4D97-AF65-F5344CB8AC3E}">
        <p14:creationId xmlns:p14="http://schemas.microsoft.com/office/powerpoint/2010/main" val="279010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tần</a:t>
            </a:r>
            <a:r>
              <a:rPr lang="en-US" dirty="0" smtClean="0"/>
              <a:t> </a:t>
            </a:r>
            <a:r>
              <a:rPr lang="en-US" dirty="0" err="1" smtClean="0"/>
              <a:t>số</a:t>
            </a:r>
            <a:r>
              <a:rPr lang="en-US" dirty="0" smtClean="0"/>
              <a:t> </a:t>
            </a:r>
            <a:r>
              <a:rPr lang="en-US" dirty="0" err="1" smtClean="0"/>
              <a:t>biến</a:t>
            </a:r>
            <a:r>
              <a:rPr lang="en-US" dirty="0" smtClean="0"/>
              <a:t> </a:t>
            </a:r>
            <a:r>
              <a:rPr lang="en-US" dirty="0" err="1" smtClean="0"/>
              <a:t>định</a:t>
            </a:r>
            <a:r>
              <a:rPr lang="en-US" dirty="0" smtClean="0"/>
              <a:t> </a:t>
            </a:r>
            <a:r>
              <a:rPr lang="en-US" dirty="0" err="1" smtClean="0"/>
              <a:t>lượng</a:t>
            </a:r>
            <a:endParaRPr lang="en-US" dirty="0"/>
          </a:p>
        </p:txBody>
      </p:sp>
      <p:sp>
        <p:nvSpPr>
          <p:cNvPr id="4" name="Slide Number Placeholder 3"/>
          <p:cNvSpPr>
            <a:spLocks noGrp="1"/>
          </p:cNvSpPr>
          <p:nvPr>
            <p:ph type="sldNum" sz="quarter" idx="10"/>
          </p:nvPr>
        </p:nvSpPr>
        <p:spPr/>
        <p:txBody>
          <a:bodyPr/>
          <a:lstStyle/>
          <a:p>
            <a:pPr>
              <a:defRPr/>
            </a:pPr>
            <a:r>
              <a:rPr lang="en-US" dirty="0" smtClean="0"/>
              <a:t>14</a:t>
            </a:r>
            <a:endParaRPr lang="en-US" dirty="0"/>
          </a:p>
        </p:txBody>
      </p:sp>
      <p:sp>
        <p:nvSpPr>
          <p:cNvPr id="5" name="Footer Placeholder 4"/>
          <p:cNvSpPr>
            <a:spLocks noGrp="1"/>
          </p:cNvSpPr>
          <p:nvPr>
            <p:ph type="ftr" sz="quarter" idx="11"/>
          </p:nvPr>
        </p:nvSpPr>
        <p:spPr/>
        <p:txBody>
          <a:bodyPr/>
          <a:lstStyle/>
          <a:p>
            <a:pPr>
              <a:defRPr/>
            </a:pPr>
            <a:endParaRPr lang="en-US" dirty="0" smtClean="0"/>
          </a:p>
          <a:p>
            <a:pPr>
              <a:defRPr/>
            </a:pPr>
            <a:endParaRPr lang="en-US" dirty="0"/>
          </a:p>
        </p:txBody>
      </p:sp>
      <p:sp>
        <p:nvSpPr>
          <p:cNvPr id="3" name="Content Placeholder 2"/>
          <p:cNvSpPr>
            <a:spLocks noGrp="1"/>
          </p:cNvSpPr>
          <p:nvPr>
            <p:ph idx="1"/>
          </p:nvPr>
        </p:nvSpPr>
        <p:spPr/>
        <p:txBody>
          <a:bodyPr/>
          <a:lstStyle/>
          <a:p>
            <a:pPr algn="just">
              <a:lnSpc>
                <a:spcPct val="120000"/>
              </a:lnSpc>
            </a:pPr>
            <a:r>
              <a:rPr lang="en-US" smtClean="0"/>
              <a:t>Bảng không phân tổ (lớp): Áp dụng cho </a:t>
            </a:r>
            <a:r>
              <a:rPr lang="vi-VN" smtClean="0"/>
              <a:t>dữ </a:t>
            </a:r>
            <a:r>
              <a:rPr lang="vi-VN"/>
              <a:t>liệu </a:t>
            </a:r>
            <a:r>
              <a:rPr lang="vi-VN" smtClean="0"/>
              <a:t> </a:t>
            </a:r>
            <a:r>
              <a:rPr lang="vi-VN" dirty="0">
                <a:solidFill>
                  <a:srgbClr val="FF0000"/>
                </a:solidFill>
              </a:rPr>
              <a:t>ít </a:t>
            </a:r>
            <a:r>
              <a:rPr lang="vi-VN">
                <a:solidFill>
                  <a:srgbClr val="FF0000"/>
                </a:solidFill>
              </a:rPr>
              <a:t>giá </a:t>
            </a:r>
            <a:r>
              <a:rPr lang="vi-VN" smtClean="0">
                <a:solidFill>
                  <a:srgbClr val="FF0000"/>
                </a:solidFill>
              </a:rPr>
              <a:t>trị</a:t>
            </a:r>
            <a:r>
              <a:rPr lang="en-US" smtClean="0">
                <a:solidFill>
                  <a:srgbClr val="FF0000"/>
                </a:solidFill>
              </a:rPr>
              <a:t>. </a:t>
            </a:r>
            <a:r>
              <a:rPr lang="en-US" smtClean="0"/>
              <a:t>Thực hiện </a:t>
            </a:r>
            <a:r>
              <a:rPr lang="vi-VN" smtClean="0"/>
              <a:t> </a:t>
            </a:r>
            <a:r>
              <a:rPr lang="vi-VN" dirty="0"/>
              <a:t>giống </a:t>
            </a:r>
            <a:r>
              <a:rPr lang="vi-VN"/>
              <a:t>như </a:t>
            </a:r>
            <a:r>
              <a:rPr lang="en-US" smtClean="0"/>
              <a:t>bảng cho </a:t>
            </a:r>
            <a:r>
              <a:rPr lang="en-US" smtClean="0">
                <a:solidFill>
                  <a:srgbClr val="FF0000"/>
                </a:solidFill>
              </a:rPr>
              <a:t>biến</a:t>
            </a:r>
            <a:r>
              <a:rPr lang="vi-VN" smtClean="0">
                <a:solidFill>
                  <a:srgbClr val="FF0000"/>
                </a:solidFill>
              </a:rPr>
              <a:t> </a:t>
            </a:r>
            <a:r>
              <a:rPr lang="vi-VN" dirty="0">
                <a:solidFill>
                  <a:srgbClr val="FF0000"/>
                </a:solidFill>
              </a:rPr>
              <a:t>định </a:t>
            </a:r>
            <a:r>
              <a:rPr lang="vi-VN" dirty="0" smtClean="0">
                <a:solidFill>
                  <a:srgbClr val="FF0000"/>
                </a:solidFill>
              </a:rPr>
              <a:t>tính</a:t>
            </a:r>
            <a:r>
              <a:rPr lang="en-US" dirty="0" smtClean="0"/>
              <a:t>.</a:t>
            </a:r>
          </a:p>
          <a:p>
            <a:pPr marL="0" indent="0" algn="just">
              <a:lnSpc>
                <a:spcPct val="120000"/>
              </a:lnSpc>
              <a:buNone/>
            </a:pPr>
            <a:endParaRPr lang="en-US" dirty="0" smtClean="0"/>
          </a:p>
          <a:p>
            <a:pPr algn="just">
              <a:lnSpc>
                <a:spcPct val="120000"/>
              </a:lnSpc>
            </a:pPr>
            <a:r>
              <a:rPr lang="en-US" smtClean="0"/>
              <a:t>Bảng </a:t>
            </a:r>
            <a:r>
              <a:rPr lang="en-US"/>
              <a:t>phân </a:t>
            </a:r>
            <a:r>
              <a:rPr lang="en-US" smtClean="0"/>
              <a:t>tổ: </a:t>
            </a:r>
            <a:r>
              <a:rPr lang="en-US"/>
              <a:t>Áp dụng cho </a:t>
            </a:r>
            <a:r>
              <a:rPr lang="vi-VN"/>
              <a:t>dữ </a:t>
            </a:r>
            <a:r>
              <a:rPr lang="vi-VN"/>
              <a:t>liệu </a:t>
            </a:r>
            <a:r>
              <a:rPr lang="en-US" smtClean="0"/>
              <a:t>có</a:t>
            </a:r>
            <a:r>
              <a:rPr lang="vi-VN" smtClean="0">
                <a:solidFill>
                  <a:srgbClr val="FF0000"/>
                </a:solidFill>
              </a:rPr>
              <a:t> </a:t>
            </a:r>
            <a:r>
              <a:rPr lang="vi-VN" dirty="0">
                <a:solidFill>
                  <a:srgbClr val="FF0000"/>
                </a:solidFill>
              </a:rPr>
              <a:t>nhiều </a:t>
            </a:r>
            <a:r>
              <a:rPr lang="vi-VN">
                <a:solidFill>
                  <a:srgbClr val="FF0000"/>
                </a:solidFill>
              </a:rPr>
              <a:t>giá </a:t>
            </a:r>
            <a:r>
              <a:rPr lang="vi-VN" smtClean="0">
                <a:solidFill>
                  <a:srgbClr val="FF0000"/>
                </a:solidFill>
              </a:rPr>
              <a:t>trị</a:t>
            </a:r>
            <a:r>
              <a:rPr lang="en-US" smtClean="0">
                <a:solidFill>
                  <a:srgbClr val="FF0000"/>
                </a:solidFill>
              </a:rPr>
              <a:t>. </a:t>
            </a:r>
            <a:r>
              <a:rPr lang="en-US" smtClean="0"/>
              <a:t>Các quan sát được chia vào các tổ trước khi tóm tắt trong bảng tương tự các t/h trước.</a:t>
            </a:r>
            <a:endParaRPr lang="en-US" dirty="0" smtClean="0"/>
          </a:p>
          <a:p>
            <a:endParaRPr lang="en-US" dirty="0"/>
          </a:p>
        </p:txBody>
      </p:sp>
    </p:spTree>
    <p:extLst>
      <p:ext uri="{BB962C8B-B14F-4D97-AF65-F5344CB8AC3E}">
        <p14:creationId xmlns:p14="http://schemas.microsoft.com/office/powerpoint/2010/main" val="3997461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304800"/>
            <a:ext cx="7383462" cy="1905000"/>
          </a:xfrm>
        </p:spPr>
        <p:txBody>
          <a:bodyPr/>
          <a:lstStyle/>
          <a:p>
            <a:r>
              <a:rPr lang="en-US" dirty="0" err="1"/>
              <a:t>Bảng</a:t>
            </a:r>
            <a:r>
              <a:rPr lang="en-US" dirty="0"/>
              <a:t> </a:t>
            </a:r>
            <a:r>
              <a:rPr lang="en-US" dirty="0" err="1"/>
              <a:t>tần</a:t>
            </a:r>
            <a:r>
              <a:rPr lang="en-US" dirty="0"/>
              <a:t> </a:t>
            </a:r>
            <a:r>
              <a:rPr lang="en-US" dirty="0" err="1"/>
              <a:t>số</a:t>
            </a:r>
            <a:r>
              <a:rPr lang="en-US" dirty="0"/>
              <a:t> </a:t>
            </a:r>
            <a:r>
              <a:rPr lang="en-US" dirty="0" err="1"/>
              <a:t>cho</a:t>
            </a:r>
            <a:r>
              <a:rPr lang="en-US" dirty="0"/>
              <a:t> </a:t>
            </a:r>
            <a:r>
              <a:rPr lang="en-US" dirty="0" err="1"/>
              <a:t>số</a:t>
            </a:r>
            <a:r>
              <a:rPr lang="en-US" dirty="0"/>
              <a:t> </a:t>
            </a:r>
            <a:r>
              <a:rPr lang="en-US" dirty="0" err="1"/>
              <a:t>thành</a:t>
            </a:r>
            <a:r>
              <a:rPr lang="en-US" dirty="0"/>
              <a:t> </a:t>
            </a:r>
            <a:r>
              <a:rPr lang="en-US" dirty="0" err="1"/>
              <a:t>viên</a:t>
            </a:r>
            <a:r>
              <a:rPr lang="en-US" dirty="0" smtClean="0"/>
              <a:t/>
            </a:r>
            <a:br>
              <a:rPr lang="en-US" dirty="0" smtClean="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33868711"/>
              </p:ext>
            </p:extLst>
          </p:nvPr>
        </p:nvGraphicFramePr>
        <p:xfrm>
          <a:off x="609600" y="1927896"/>
          <a:ext cx="7620000" cy="4930103"/>
        </p:xfrm>
        <a:graphic>
          <a:graphicData uri="http://schemas.openxmlformats.org/drawingml/2006/table">
            <a:tbl>
              <a:tblPr firstRow="1" bandRow="1">
                <a:tableStyleId>{BC89EF96-8CEA-46FF-86C4-4CE0E7609802}</a:tableStyleId>
              </a:tblPr>
              <a:tblGrid>
                <a:gridCol w="1386840"/>
                <a:gridCol w="1386840"/>
                <a:gridCol w="1569720"/>
                <a:gridCol w="1600200"/>
                <a:gridCol w="1676400"/>
              </a:tblGrid>
              <a:tr h="653814">
                <a:tc>
                  <a:txBody>
                    <a:bodyPr/>
                    <a:lstStyle/>
                    <a:p>
                      <a:pPr algn="ctr"/>
                      <a:r>
                        <a:rPr lang="en-US" dirty="0" err="1" smtClean="0"/>
                        <a:t>Số</a:t>
                      </a:r>
                      <a:r>
                        <a:rPr lang="en-US" baseline="0" dirty="0" smtClean="0"/>
                        <a:t> </a:t>
                      </a:r>
                    </a:p>
                    <a:p>
                      <a:pPr algn="ctr"/>
                      <a:r>
                        <a:rPr lang="en-US" baseline="0" dirty="0" err="1" smtClean="0"/>
                        <a:t>thành</a:t>
                      </a:r>
                      <a:r>
                        <a:rPr lang="en-US" baseline="0" dirty="0" smtClean="0"/>
                        <a:t> </a:t>
                      </a:r>
                      <a:r>
                        <a:rPr lang="en-US" baseline="0" dirty="0" err="1" smtClean="0"/>
                        <a:t>viên</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số</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suất</a:t>
                      </a:r>
                      <a:endParaRPr lang="en-US" baseline="0" dirty="0" smtClean="0"/>
                    </a:p>
                    <a:p>
                      <a:pPr algn="ctr"/>
                      <a:r>
                        <a:rPr lang="en-US" baseline="0" dirty="0" smtClean="0"/>
                        <a:t>(%)</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số</a:t>
                      </a:r>
                      <a:r>
                        <a:rPr lang="en-US" baseline="0" dirty="0" smtClean="0"/>
                        <a:t> </a:t>
                      </a:r>
                    </a:p>
                    <a:p>
                      <a:pPr algn="ctr"/>
                      <a:r>
                        <a:rPr lang="en-US" baseline="0" dirty="0" err="1" smtClean="0"/>
                        <a:t>tích</a:t>
                      </a:r>
                      <a:r>
                        <a:rPr lang="en-US" baseline="0" dirty="0" smtClean="0"/>
                        <a:t> </a:t>
                      </a:r>
                      <a:r>
                        <a:rPr lang="en-US" baseline="0" dirty="0" err="1" smtClean="0"/>
                        <a:t>lũy</a:t>
                      </a:r>
                      <a:r>
                        <a:rPr lang="en-US" baseline="0" dirty="0" smtClean="0"/>
                        <a:t> </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suất</a:t>
                      </a:r>
                      <a:r>
                        <a:rPr lang="en-US" baseline="0" dirty="0" smtClean="0"/>
                        <a:t> </a:t>
                      </a:r>
                    </a:p>
                    <a:p>
                      <a:pPr algn="ctr"/>
                      <a:r>
                        <a:rPr lang="en-US" baseline="0" dirty="0" err="1" smtClean="0"/>
                        <a:t>tích</a:t>
                      </a:r>
                      <a:r>
                        <a:rPr lang="en-US" baseline="0" dirty="0" smtClean="0"/>
                        <a:t> </a:t>
                      </a:r>
                      <a:r>
                        <a:rPr lang="en-US" baseline="0" dirty="0" err="1" smtClean="0"/>
                        <a:t>lũy</a:t>
                      </a:r>
                      <a:r>
                        <a:rPr lang="en-US" baseline="0" dirty="0" smtClean="0"/>
                        <a:t> (%)</a:t>
                      </a:r>
                      <a:endParaRPr lang="en-US" dirty="0"/>
                    </a:p>
                  </a:txBody>
                  <a:tcPr>
                    <a:solidFill>
                      <a:srgbClr val="00CC99"/>
                    </a:solidFill>
                  </a:tcPr>
                </a:tc>
              </a:tr>
              <a:tr h="599322">
                <a:tc>
                  <a:txBody>
                    <a:bodyPr/>
                    <a:lstStyle/>
                    <a:p>
                      <a:pPr algn="ctr"/>
                      <a:r>
                        <a:rPr lang="en-US" dirty="0" smtClean="0"/>
                        <a:t>1</a:t>
                      </a:r>
                      <a:endParaRPr lang="en-US" dirty="0"/>
                    </a:p>
                  </a:txBody>
                  <a:tcPr/>
                </a:tc>
                <a:tc>
                  <a:txBody>
                    <a:bodyPr/>
                    <a:lstStyle/>
                    <a:p>
                      <a:pPr algn="ctr"/>
                      <a:r>
                        <a:rPr lang="en-US" dirty="0" smtClean="0"/>
                        <a:t>95</a:t>
                      </a:r>
                      <a:endParaRPr lang="en-US" dirty="0"/>
                    </a:p>
                  </a:txBody>
                  <a:tcPr/>
                </a:tc>
                <a:tc>
                  <a:txBody>
                    <a:bodyPr/>
                    <a:lstStyle/>
                    <a:p>
                      <a:pPr algn="ctr"/>
                      <a:r>
                        <a:rPr lang="en-US" dirty="0" smtClean="0"/>
                        <a:t>19</a:t>
                      </a:r>
                      <a:endParaRPr lang="en-US" dirty="0"/>
                    </a:p>
                  </a:txBody>
                  <a:tcPr/>
                </a:tc>
                <a:tc>
                  <a:txBody>
                    <a:bodyPr/>
                    <a:lstStyle/>
                    <a:p>
                      <a:pPr algn="ctr"/>
                      <a:r>
                        <a:rPr lang="en-US" dirty="0" smtClean="0"/>
                        <a:t>95</a:t>
                      </a:r>
                      <a:endParaRPr lang="en-US" dirty="0"/>
                    </a:p>
                  </a:txBody>
                  <a:tcPr/>
                </a:tc>
                <a:tc>
                  <a:txBody>
                    <a:bodyPr/>
                    <a:lstStyle/>
                    <a:p>
                      <a:pPr algn="ctr"/>
                      <a:r>
                        <a:rPr lang="en-US" dirty="0" smtClean="0"/>
                        <a:t>19</a:t>
                      </a:r>
                      <a:endParaRPr lang="en-US" dirty="0"/>
                    </a:p>
                  </a:txBody>
                  <a:tcPr/>
                </a:tc>
              </a:tr>
              <a:tr h="600321">
                <a:tc>
                  <a:txBody>
                    <a:bodyPr/>
                    <a:lstStyle/>
                    <a:p>
                      <a:pPr algn="ctr"/>
                      <a:r>
                        <a:rPr lang="en-US" dirty="0" smtClean="0"/>
                        <a:t>2</a:t>
                      </a:r>
                      <a:endParaRPr lang="en-US" dirty="0"/>
                    </a:p>
                  </a:txBody>
                  <a:tcPr/>
                </a:tc>
                <a:tc>
                  <a:txBody>
                    <a:bodyPr/>
                    <a:lstStyle/>
                    <a:p>
                      <a:pPr algn="ctr"/>
                      <a:r>
                        <a:rPr lang="en-US" dirty="0" smtClean="0"/>
                        <a:t>55</a:t>
                      </a:r>
                      <a:endParaRPr lang="en-US" dirty="0"/>
                    </a:p>
                  </a:txBody>
                  <a:tcPr/>
                </a:tc>
                <a:tc>
                  <a:txBody>
                    <a:bodyPr/>
                    <a:lstStyle/>
                    <a:p>
                      <a:pPr algn="ctr"/>
                      <a:r>
                        <a:rPr lang="en-US" dirty="0" smtClean="0"/>
                        <a:t>11</a:t>
                      </a:r>
                      <a:endParaRPr lang="en-US" dirty="0"/>
                    </a:p>
                  </a:txBody>
                  <a:tcPr/>
                </a:tc>
                <a:tc>
                  <a:txBody>
                    <a:bodyPr/>
                    <a:lstStyle/>
                    <a:p>
                      <a:pPr algn="ctr"/>
                      <a:r>
                        <a:rPr lang="en-US" dirty="0" smtClean="0"/>
                        <a:t>150</a:t>
                      </a:r>
                      <a:endParaRPr lang="en-US" dirty="0"/>
                    </a:p>
                  </a:txBody>
                  <a:tcPr/>
                </a:tc>
                <a:tc>
                  <a:txBody>
                    <a:bodyPr/>
                    <a:lstStyle/>
                    <a:p>
                      <a:pPr algn="ctr"/>
                      <a:r>
                        <a:rPr lang="en-US" dirty="0" smtClean="0"/>
                        <a:t>30</a:t>
                      </a:r>
                      <a:endParaRPr lang="en-US" dirty="0"/>
                    </a:p>
                  </a:txBody>
                  <a:tcPr/>
                </a:tc>
              </a:tr>
              <a:tr h="600321">
                <a:tc>
                  <a:txBody>
                    <a:bodyPr/>
                    <a:lstStyle/>
                    <a:p>
                      <a:pPr algn="ctr"/>
                      <a:r>
                        <a:rPr lang="en-US" dirty="0" smtClean="0"/>
                        <a:t>3</a:t>
                      </a:r>
                      <a:endParaRPr lang="en-US" dirty="0"/>
                    </a:p>
                  </a:txBody>
                  <a:tcPr/>
                </a:tc>
                <a:tc>
                  <a:txBody>
                    <a:bodyPr/>
                    <a:lstStyle/>
                    <a:p>
                      <a:pPr algn="ctr"/>
                      <a:r>
                        <a:rPr lang="en-US" dirty="0" smtClean="0"/>
                        <a:t>128</a:t>
                      </a:r>
                      <a:endParaRPr lang="en-US" dirty="0"/>
                    </a:p>
                  </a:txBody>
                  <a:tcPr/>
                </a:tc>
                <a:tc>
                  <a:txBody>
                    <a:bodyPr/>
                    <a:lstStyle/>
                    <a:p>
                      <a:pPr algn="ctr"/>
                      <a:r>
                        <a:rPr lang="en-US" dirty="0" smtClean="0"/>
                        <a:t>25.6</a:t>
                      </a:r>
                      <a:endParaRPr lang="en-US" dirty="0"/>
                    </a:p>
                  </a:txBody>
                  <a:tcPr/>
                </a:tc>
                <a:tc>
                  <a:txBody>
                    <a:bodyPr/>
                    <a:lstStyle/>
                    <a:p>
                      <a:pPr algn="ctr"/>
                      <a:r>
                        <a:rPr lang="en-US" dirty="0" smtClean="0"/>
                        <a:t>278</a:t>
                      </a:r>
                      <a:endParaRPr lang="en-US" dirty="0"/>
                    </a:p>
                  </a:txBody>
                  <a:tcPr/>
                </a:tc>
                <a:tc>
                  <a:txBody>
                    <a:bodyPr/>
                    <a:lstStyle/>
                    <a:p>
                      <a:pPr algn="ctr"/>
                      <a:r>
                        <a:rPr lang="en-US" dirty="0" smtClean="0"/>
                        <a:t>55.6</a:t>
                      </a:r>
                      <a:endParaRPr lang="en-US" dirty="0"/>
                    </a:p>
                  </a:txBody>
                  <a:tcPr/>
                </a:tc>
              </a:tr>
              <a:tr h="600321">
                <a:tc>
                  <a:txBody>
                    <a:bodyPr/>
                    <a:lstStyle/>
                    <a:p>
                      <a:pPr algn="ctr"/>
                      <a:r>
                        <a:rPr lang="en-US" dirty="0" smtClean="0"/>
                        <a:t>4</a:t>
                      </a:r>
                      <a:endParaRPr lang="en-US" dirty="0"/>
                    </a:p>
                  </a:txBody>
                  <a:tcPr/>
                </a:tc>
                <a:tc>
                  <a:txBody>
                    <a:bodyPr/>
                    <a:lstStyle/>
                    <a:p>
                      <a:pPr algn="ctr"/>
                      <a:r>
                        <a:rPr lang="en-US" dirty="0" smtClean="0"/>
                        <a:t>172</a:t>
                      </a:r>
                      <a:endParaRPr lang="en-US" dirty="0"/>
                    </a:p>
                  </a:txBody>
                  <a:tcPr/>
                </a:tc>
                <a:tc>
                  <a:txBody>
                    <a:bodyPr/>
                    <a:lstStyle/>
                    <a:p>
                      <a:pPr algn="ctr"/>
                      <a:r>
                        <a:rPr lang="en-US" dirty="0" smtClean="0"/>
                        <a:t>34.4</a:t>
                      </a:r>
                      <a:endParaRPr lang="en-US" dirty="0"/>
                    </a:p>
                  </a:txBody>
                  <a:tcPr/>
                </a:tc>
                <a:tc>
                  <a:txBody>
                    <a:bodyPr/>
                    <a:lstStyle/>
                    <a:p>
                      <a:pPr algn="ctr"/>
                      <a:r>
                        <a:rPr lang="en-US" dirty="0" smtClean="0"/>
                        <a:t>450</a:t>
                      </a:r>
                      <a:endParaRPr lang="en-US" dirty="0"/>
                    </a:p>
                  </a:txBody>
                  <a:tcPr/>
                </a:tc>
                <a:tc>
                  <a:txBody>
                    <a:bodyPr/>
                    <a:lstStyle/>
                    <a:p>
                      <a:pPr algn="ctr"/>
                      <a:r>
                        <a:rPr lang="en-US" dirty="0" smtClean="0"/>
                        <a:t>90</a:t>
                      </a:r>
                      <a:endParaRPr lang="en-US" dirty="0"/>
                    </a:p>
                  </a:txBody>
                  <a:tcPr/>
                </a:tc>
              </a:tr>
              <a:tr h="675362">
                <a:tc>
                  <a:txBody>
                    <a:bodyPr/>
                    <a:lstStyle/>
                    <a:p>
                      <a:pPr algn="ctr"/>
                      <a:r>
                        <a:rPr lang="en-US" dirty="0" smtClean="0"/>
                        <a:t>5</a:t>
                      </a:r>
                      <a:endParaRPr lang="en-US" dirty="0"/>
                    </a:p>
                  </a:txBody>
                  <a:tcPr/>
                </a:tc>
                <a:tc>
                  <a:txBody>
                    <a:bodyPr/>
                    <a:lstStyle/>
                    <a:p>
                      <a:pPr algn="ctr"/>
                      <a:r>
                        <a:rPr lang="en-US" dirty="0" smtClean="0"/>
                        <a:t>20</a:t>
                      </a:r>
                      <a:endParaRPr lang="en-US" dirty="0"/>
                    </a:p>
                  </a:txBody>
                  <a:tcPr/>
                </a:tc>
                <a:tc>
                  <a:txBody>
                    <a:bodyPr/>
                    <a:lstStyle/>
                    <a:p>
                      <a:pPr algn="ctr"/>
                      <a:r>
                        <a:rPr lang="en-US" dirty="0" smtClean="0"/>
                        <a:t>4</a:t>
                      </a:r>
                      <a:endParaRPr lang="en-US" dirty="0"/>
                    </a:p>
                  </a:txBody>
                  <a:tcPr/>
                </a:tc>
                <a:tc>
                  <a:txBody>
                    <a:bodyPr/>
                    <a:lstStyle/>
                    <a:p>
                      <a:pPr algn="ctr"/>
                      <a:r>
                        <a:rPr lang="en-US" dirty="0" smtClean="0"/>
                        <a:t>470</a:t>
                      </a:r>
                      <a:endParaRPr lang="en-US" dirty="0"/>
                    </a:p>
                  </a:txBody>
                  <a:tcPr/>
                </a:tc>
                <a:tc>
                  <a:txBody>
                    <a:bodyPr/>
                    <a:lstStyle/>
                    <a:p>
                      <a:pPr algn="ctr"/>
                      <a:r>
                        <a:rPr lang="en-US" dirty="0" smtClean="0">
                          <a:solidFill>
                            <a:schemeClr val="tx1"/>
                          </a:solidFill>
                        </a:rPr>
                        <a:t>94</a:t>
                      </a:r>
                      <a:endParaRPr lang="en-US" dirty="0">
                        <a:solidFill>
                          <a:schemeClr val="tx1"/>
                        </a:solidFill>
                      </a:endParaRPr>
                    </a:p>
                  </a:txBody>
                  <a:tcPr/>
                </a:tc>
              </a:tr>
              <a:tr h="600321">
                <a:tc>
                  <a:txBody>
                    <a:bodyPr/>
                    <a:lstStyle/>
                    <a:p>
                      <a:pPr algn="ctr"/>
                      <a:r>
                        <a:rPr lang="en-US" dirty="0" smtClean="0"/>
                        <a:t>6</a:t>
                      </a:r>
                      <a:endParaRPr lang="en-US" dirty="0"/>
                    </a:p>
                  </a:txBody>
                  <a:tcPr/>
                </a:tc>
                <a:tc>
                  <a:txBody>
                    <a:bodyPr/>
                    <a:lstStyle/>
                    <a:p>
                      <a:pPr algn="ctr"/>
                      <a:r>
                        <a:rPr lang="en-US" dirty="0" smtClean="0"/>
                        <a:t>30</a:t>
                      </a:r>
                      <a:endParaRPr lang="en-US" dirty="0"/>
                    </a:p>
                  </a:txBody>
                  <a:tcPr/>
                </a:tc>
                <a:tc>
                  <a:txBody>
                    <a:bodyPr/>
                    <a:lstStyle/>
                    <a:p>
                      <a:pPr algn="ctr"/>
                      <a:r>
                        <a:rPr lang="en-US" dirty="0" smtClean="0"/>
                        <a:t>6</a:t>
                      </a:r>
                      <a:endParaRPr lang="en-US" dirty="0"/>
                    </a:p>
                  </a:txBody>
                  <a:tcPr/>
                </a:tc>
                <a:tc>
                  <a:txBody>
                    <a:bodyPr/>
                    <a:lstStyle/>
                    <a:p>
                      <a:pPr algn="ctr"/>
                      <a:r>
                        <a:rPr lang="en-US" dirty="0" smtClean="0"/>
                        <a:t>500</a:t>
                      </a:r>
                      <a:endParaRPr lang="en-US" dirty="0"/>
                    </a:p>
                  </a:txBody>
                  <a:tcPr/>
                </a:tc>
                <a:tc>
                  <a:txBody>
                    <a:bodyPr/>
                    <a:lstStyle/>
                    <a:p>
                      <a:pPr algn="ctr"/>
                      <a:r>
                        <a:rPr lang="en-US" dirty="0" smtClean="0">
                          <a:solidFill>
                            <a:schemeClr val="tx1"/>
                          </a:solidFill>
                        </a:rPr>
                        <a:t>100</a:t>
                      </a:r>
                      <a:endParaRPr lang="en-US" dirty="0">
                        <a:solidFill>
                          <a:schemeClr val="tx1"/>
                        </a:solidFill>
                      </a:endParaRPr>
                    </a:p>
                  </a:txBody>
                  <a:tcPr/>
                </a:tc>
              </a:tr>
              <a:tr h="600321">
                <a:tc>
                  <a:txBody>
                    <a:bodyPr/>
                    <a:lstStyle/>
                    <a:p>
                      <a:pPr algn="ctr"/>
                      <a:r>
                        <a:rPr lang="en-US" dirty="0" err="1" smtClean="0"/>
                        <a:t>Tổng</a:t>
                      </a:r>
                      <a:endParaRPr lang="en-US" dirty="0"/>
                    </a:p>
                  </a:txBody>
                  <a:tcPr/>
                </a:tc>
                <a:tc>
                  <a:txBody>
                    <a:bodyPr/>
                    <a:lstStyle/>
                    <a:p>
                      <a:pPr algn="ctr"/>
                      <a:r>
                        <a:rPr lang="en-US" dirty="0" smtClean="0"/>
                        <a:t>500</a:t>
                      </a:r>
                      <a:endParaRPr lang="en-US" dirty="0"/>
                    </a:p>
                  </a:txBody>
                  <a:tcPr/>
                </a:tc>
                <a:tc>
                  <a:txBody>
                    <a:bodyPr/>
                    <a:lstStyle/>
                    <a:p>
                      <a:pPr algn="ctr"/>
                      <a:endParaRPr lang="en-US" dirty="0"/>
                    </a:p>
                  </a:txBody>
                  <a:tcPr/>
                </a:tc>
                <a:tc>
                  <a:txBody>
                    <a:bodyPr/>
                    <a:lstStyle/>
                    <a:p>
                      <a:endParaRPr lang="en-US" dirty="0">
                        <a:solidFill>
                          <a:schemeClr val="tx1"/>
                        </a:solidFill>
                      </a:endParaRPr>
                    </a:p>
                  </a:txBody>
                  <a:tcPr/>
                </a:tc>
                <a:tc>
                  <a:txBody>
                    <a:bodyPr/>
                    <a:lstStyle/>
                    <a:p>
                      <a:endParaRPr lang="en-US" dirty="0"/>
                    </a:p>
                  </a:txBody>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36656817"/>
              </p:ext>
            </p:extLst>
          </p:nvPr>
        </p:nvGraphicFramePr>
        <p:xfrm>
          <a:off x="5105400" y="1225550"/>
          <a:ext cx="2444750" cy="374650"/>
        </p:xfrm>
        <a:graphic>
          <a:graphicData uri="http://schemas.openxmlformats.org/presentationml/2006/ole">
            <mc:AlternateContent xmlns:mc="http://schemas.openxmlformats.org/markup-compatibility/2006">
              <mc:Choice xmlns:v="urn:schemas-microsoft-com:vml" Requires="v">
                <p:oleObj spid="_x0000_s9260" name="Worksheet" r:id="rId3" imgW="2444620" imgH="374488" progId="Excel.Sheet.12">
                  <p:embed/>
                </p:oleObj>
              </mc:Choice>
              <mc:Fallback>
                <p:oleObj name="Worksheet" r:id="rId3" imgW="2444620" imgH="374488" progId="Excel.Sheet.12">
                  <p:embed/>
                  <p:pic>
                    <p:nvPicPr>
                      <p:cNvPr id="0" name=""/>
                      <p:cNvPicPr/>
                      <p:nvPr/>
                    </p:nvPicPr>
                    <p:blipFill>
                      <a:blip r:embed="rId4"/>
                      <a:stretch>
                        <a:fillRect/>
                      </a:stretch>
                    </p:blipFill>
                    <p:spPr>
                      <a:xfrm>
                        <a:off x="5105400" y="1225550"/>
                        <a:ext cx="2444750" cy="374650"/>
                      </a:xfrm>
                      <a:prstGeom prst="rect">
                        <a:avLst/>
                      </a:prstGeom>
                    </p:spPr>
                  </p:pic>
                </p:oleObj>
              </mc:Fallback>
            </mc:AlternateContent>
          </a:graphicData>
        </a:graphic>
      </p:graphicFrame>
    </p:spTree>
    <p:extLst>
      <p:ext uri="{BB962C8B-B14F-4D97-AF65-F5344CB8AC3E}">
        <p14:creationId xmlns:p14="http://schemas.microsoft.com/office/powerpoint/2010/main" val="4054584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700" y="1752600"/>
            <a:ext cx="685800" cy="685800"/>
          </a:xfrm>
        </p:spPr>
      </p:pic>
      <p:sp>
        <p:nvSpPr>
          <p:cNvPr id="4" name="Slide Number Placeholder 3"/>
          <p:cNvSpPr>
            <a:spLocks noGrp="1"/>
          </p:cNvSpPr>
          <p:nvPr>
            <p:ph type="sldNum" sz="quarter" idx="10"/>
          </p:nvPr>
        </p:nvSpPr>
        <p:spPr/>
        <p:txBody>
          <a:bodyPr/>
          <a:lstStyle/>
          <a:p>
            <a:pPr>
              <a:defRPr/>
            </a:pPr>
            <a:fld id="{2CB3198D-C55E-46E6-8960-576AED387128}" type="slidenum">
              <a:rPr lang="en-US" smtClean="0"/>
              <a:pPr>
                <a:defRPr/>
              </a:pPr>
              <a:t>13</a:t>
            </a:fld>
            <a:endParaRPr lang="en-US" dirty="0"/>
          </a:p>
        </p:txBody>
      </p:sp>
      <p:sp>
        <p:nvSpPr>
          <p:cNvPr id="5" name="Footer Placeholder 4"/>
          <p:cNvSpPr>
            <a:spLocks noGrp="1"/>
          </p:cNvSpPr>
          <p:nvPr>
            <p:ph type="ftr" sz="quarter" idx="11"/>
          </p:nvPr>
        </p:nvSpPr>
        <p:spPr/>
        <p:txBody>
          <a:bodyPr/>
          <a:lstStyle/>
          <a:p>
            <a:pPr>
              <a:defRPr/>
            </a:pPr>
            <a:endParaRPr lang="en-US" dirty="0" smtClean="0"/>
          </a:p>
          <a:p>
            <a:pPr>
              <a:defRPr/>
            </a:pPr>
            <a:endParaRPr lang="en-US" dirty="0"/>
          </a:p>
        </p:txBody>
      </p:sp>
      <p:sp>
        <p:nvSpPr>
          <p:cNvPr id="8" name="Title 1"/>
          <p:cNvSpPr>
            <a:spLocks noGrp="1"/>
          </p:cNvSpPr>
          <p:nvPr>
            <p:ph type="title"/>
          </p:nvPr>
        </p:nvSpPr>
        <p:spPr>
          <a:xfrm>
            <a:off x="990600" y="1752600"/>
            <a:ext cx="7696200" cy="990600"/>
          </a:xfrm>
        </p:spPr>
        <p:txBody>
          <a:bodyPr/>
          <a:lstStyle/>
          <a:p>
            <a:pPr algn="l"/>
            <a:r>
              <a:rPr lang="en-US" sz="2800" dirty="0" err="1" smtClean="0"/>
              <a:t>Nêu</a:t>
            </a:r>
            <a:r>
              <a:rPr lang="en-US" sz="2800" dirty="0" smtClean="0"/>
              <a:t> </a:t>
            </a:r>
            <a:r>
              <a:rPr lang="en-US" sz="2800" dirty="0" err="1" smtClean="0"/>
              <a:t>nhận</a:t>
            </a:r>
            <a:r>
              <a:rPr lang="en-US" sz="2800" dirty="0" smtClean="0"/>
              <a:t> </a:t>
            </a:r>
            <a:r>
              <a:rPr lang="en-US" sz="2800" dirty="0" err="1" smtClean="0"/>
              <a:t>xét</a:t>
            </a:r>
            <a:r>
              <a:rPr lang="en-US" sz="2800" dirty="0" smtClean="0"/>
              <a:t> </a:t>
            </a:r>
            <a:r>
              <a:rPr lang="en-US" sz="2800" dirty="0" err="1" smtClean="0"/>
              <a:t>về</a:t>
            </a:r>
            <a:r>
              <a:rPr lang="en-US" sz="2800" dirty="0" smtClean="0"/>
              <a:t> </a:t>
            </a:r>
            <a:r>
              <a:rPr lang="en-US" sz="2800" dirty="0" err="1" smtClean="0"/>
              <a:t>số</a:t>
            </a:r>
            <a:r>
              <a:rPr lang="en-US" sz="2800" dirty="0" smtClean="0"/>
              <a:t> </a:t>
            </a:r>
            <a:r>
              <a:rPr lang="en-US" sz="2800" dirty="0" err="1" smtClean="0"/>
              <a:t>người</a:t>
            </a:r>
            <a:r>
              <a:rPr lang="en-US" sz="2800" dirty="0" smtClean="0"/>
              <a:t> </a:t>
            </a:r>
            <a:r>
              <a:rPr lang="en-US" sz="2800" dirty="0" err="1" smtClean="0"/>
              <a:t>trong</a:t>
            </a:r>
            <a:r>
              <a:rPr lang="en-US" sz="2800" dirty="0" smtClean="0"/>
              <a:t> </a:t>
            </a:r>
            <a:r>
              <a:rPr lang="en-US" sz="2800" dirty="0" err="1" smtClean="0"/>
              <a:t>gia</a:t>
            </a:r>
            <a:r>
              <a:rPr lang="en-US" sz="2800" dirty="0" smtClean="0"/>
              <a:t> </a:t>
            </a:r>
            <a:r>
              <a:rPr lang="en-US" sz="2800" dirty="0" err="1" smtClean="0"/>
              <a:t>đình</a:t>
            </a:r>
            <a:r>
              <a:rPr lang="en-US" sz="2800" dirty="0" smtClean="0"/>
              <a:t> </a:t>
            </a:r>
            <a:r>
              <a:rPr lang="en-US" sz="2800" dirty="0" err="1" smtClean="0"/>
              <a:t>của</a:t>
            </a:r>
            <a:r>
              <a:rPr lang="en-US" sz="2800" dirty="0" smtClean="0"/>
              <a:t> </a:t>
            </a:r>
            <a:r>
              <a:rPr lang="en-US" sz="2800" dirty="0" err="1" smtClean="0"/>
              <a:t>khách</a:t>
            </a:r>
            <a:r>
              <a:rPr lang="en-US" sz="2800" dirty="0" smtClean="0"/>
              <a:t> </a:t>
            </a:r>
            <a:r>
              <a:rPr lang="en-US" sz="2800" dirty="0" err="1" smtClean="0"/>
              <a:t>hàng</a:t>
            </a:r>
            <a:r>
              <a:rPr lang="en-US" sz="2800" dirty="0" smtClean="0"/>
              <a:t> </a:t>
            </a:r>
            <a:r>
              <a:rPr lang="en-US" sz="2800" dirty="0" err="1" smtClean="0"/>
              <a:t>mà</a:t>
            </a:r>
            <a:r>
              <a:rPr lang="en-US" sz="2800" dirty="0" smtClean="0"/>
              <a:t> </a:t>
            </a:r>
            <a:r>
              <a:rPr lang="en-US" sz="2800" dirty="0" err="1" smtClean="0"/>
              <a:t>dùng</a:t>
            </a:r>
            <a:r>
              <a:rPr lang="en-US" sz="2800" dirty="0" smtClean="0"/>
              <a:t> </a:t>
            </a:r>
            <a:r>
              <a:rPr lang="en-US" sz="2800" dirty="0" err="1" smtClean="0"/>
              <a:t>hàng</a:t>
            </a:r>
            <a:r>
              <a:rPr lang="en-US" sz="2800" dirty="0" smtClean="0"/>
              <a:t> </a:t>
            </a:r>
            <a:r>
              <a:rPr lang="en-US" sz="2800" dirty="0" err="1" smtClean="0"/>
              <a:t>hóa</a:t>
            </a:r>
            <a:r>
              <a:rPr lang="en-US" sz="2800" dirty="0" smtClean="0"/>
              <a:t> ở </a:t>
            </a:r>
            <a:r>
              <a:rPr lang="en-US" sz="2800" dirty="0" err="1" smtClean="0"/>
              <a:t>siêu</a:t>
            </a:r>
            <a:r>
              <a:rPr lang="en-US" sz="2800" dirty="0" smtClean="0"/>
              <a:t> </a:t>
            </a:r>
            <a:r>
              <a:rPr lang="en-US" sz="2800" dirty="0" err="1" smtClean="0"/>
              <a:t>thị</a:t>
            </a:r>
            <a:r>
              <a:rPr lang="en-US" sz="2800" dirty="0" smtClean="0"/>
              <a:t>.</a:t>
            </a:r>
            <a:endParaRPr lang="en-US" sz="2800" dirty="0"/>
          </a:p>
        </p:txBody>
      </p:sp>
    </p:spTree>
    <p:extLst>
      <p:ext uri="{BB962C8B-B14F-4D97-AF65-F5344CB8AC3E}">
        <p14:creationId xmlns:p14="http://schemas.microsoft.com/office/powerpoint/2010/main" val="177621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a:t>
            </a:r>
            <a:r>
              <a:rPr lang="en-US" dirty="0" err="1" smtClean="0"/>
              <a:t>phân</a:t>
            </a:r>
            <a:r>
              <a:rPr lang="en-US" dirty="0" smtClean="0"/>
              <a:t> </a:t>
            </a:r>
            <a:r>
              <a:rPr lang="en-US" dirty="0" err="1" smtClean="0"/>
              <a:t>tổ</a:t>
            </a:r>
            <a:endParaRPr lang="en-US" dirty="0"/>
          </a:p>
        </p:txBody>
      </p:sp>
      <p:sp>
        <p:nvSpPr>
          <p:cNvPr id="4" name="Slide Number Placeholder 3"/>
          <p:cNvSpPr>
            <a:spLocks noGrp="1"/>
          </p:cNvSpPr>
          <p:nvPr>
            <p:ph type="sldNum" sz="quarter" idx="10"/>
          </p:nvPr>
        </p:nvSpPr>
        <p:spPr/>
        <p:txBody>
          <a:bodyPr/>
          <a:lstStyle/>
          <a:p>
            <a:pPr>
              <a:defRPr/>
            </a:pPr>
            <a:fld id="{2CB3198D-C55E-46E6-8960-576AED387128}" type="slidenum">
              <a:rPr lang="en-US" smtClean="0"/>
              <a:pPr>
                <a:defRPr/>
              </a:pPr>
              <a:t>14</a:t>
            </a:fld>
            <a:endParaRPr lang="en-US" dirty="0"/>
          </a:p>
        </p:txBody>
      </p:sp>
      <p:sp>
        <p:nvSpPr>
          <p:cNvPr id="3" name="Content Placeholder 2"/>
          <p:cNvSpPr>
            <a:spLocks noGrp="1"/>
          </p:cNvSpPr>
          <p:nvPr>
            <p:ph idx="1"/>
          </p:nvPr>
        </p:nvSpPr>
        <p:spPr/>
        <p:txBody>
          <a:bodyPr/>
          <a:lstStyle/>
          <a:p>
            <a:pPr marL="0" lvl="0" indent="0" defTabSz="914400" eaLnBrk="1" hangingPunct="1">
              <a:spcBef>
                <a:spcPct val="0"/>
              </a:spcBef>
              <a:buClrTx/>
              <a:buSzTx/>
              <a:buNone/>
            </a:pPr>
            <a:r>
              <a:rPr lang="en-US" sz="2000" b="1" kern="1200" dirty="0" smtClean="0">
                <a:solidFill>
                  <a:srgbClr val="0053A6"/>
                </a:solidFill>
                <a:latin typeface="Arial" charset="0"/>
                <a:cs typeface="Arial" charset="0"/>
              </a:rPr>
              <a:t>GIỚI HẠN DƯỚI - GIỚI HẠN TRÊN</a:t>
            </a:r>
            <a:endParaRPr lang="en-US" sz="2000" kern="1200" dirty="0">
              <a:solidFill>
                <a:srgbClr val="000000"/>
              </a:solidFill>
              <a:latin typeface="Times New Roman" pitchFamily="18" charset="0"/>
              <a:cs typeface="Arial" charset="0"/>
            </a:endParaRPr>
          </a:p>
          <a:p>
            <a:pPr marL="0" lvl="0" indent="0" defTabSz="914400">
              <a:lnSpc>
                <a:spcPct val="120000"/>
              </a:lnSpc>
              <a:spcBef>
                <a:spcPct val="0"/>
              </a:spcBef>
              <a:buClrTx/>
              <a:buSzTx/>
              <a:buNone/>
            </a:pPr>
            <a:r>
              <a:rPr lang="en-US" sz="2000" b="1" dirty="0">
                <a:solidFill>
                  <a:srgbClr val="FF0000"/>
                </a:solidFill>
              </a:rPr>
              <a:t>G</a:t>
            </a:r>
            <a:r>
              <a:rPr lang="vi-VN" sz="2000" b="1" dirty="0" smtClean="0">
                <a:solidFill>
                  <a:srgbClr val="FF0000"/>
                </a:solidFill>
              </a:rPr>
              <a:t>iới </a:t>
            </a:r>
            <a:r>
              <a:rPr lang="vi-VN" sz="2000" b="1" dirty="0">
                <a:solidFill>
                  <a:srgbClr val="FF0000"/>
                </a:solidFill>
              </a:rPr>
              <a:t>hạn dưới </a:t>
            </a:r>
            <a:r>
              <a:rPr lang="vi-VN" sz="2000" b="1" dirty="0"/>
              <a:t>là trị </a:t>
            </a:r>
            <a:r>
              <a:rPr lang="vi-VN" sz="2000" b="1" dirty="0">
                <a:solidFill>
                  <a:srgbClr val="7030A0"/>
                </a:solidFill>
              </a:rPr>
              <a:t>số nhỏ nhất </a:t>
            </a:r>
            <a:r>
              <a:rPr lang="vi-VN" sz="2000" b="1" dirty="0"/>
              <a:t>của tổ, </a:t>
            </a:r>
            <a:r>
              <a:rPr lang="vi-VN" sz="2000" b="1" dirty="0">
                <a:solidFill>
                  <a:srgbClr val="FF0000"/>
                </a:solidFill>
              </a:rPr>
              <a:t>giới hạn trên</a:t>
            </a:r>
            <a:r>
              <a:rPr lang="vi-VN" sz="2000" b="1" dirty="0"/>
              <a:t> là trị </a:t>
            </a:r>
            <a:r>
              <a:rPr lang="vi-VN" sz="2000" b="1" dirty="0">
                <a:solidFill>
                  <a:srgbClr val="7030A0"/>
                </a:solidFill>
              </a:rPr>
              <a:t>số lớn nhất </a:t>
            </a:r>
            <a:r>
              <a:rPr lang="vi-VN" sz="2000" b="1" dirty="0"/>
              <a:t>của </a:t>
            </a:r>
            <a:r>
              <a:rPr lang="vi-VN" sz="2000" b="1" dirty="0" smtClean="0"/>
              <a:t>tổ</a:t>
            </a:r>
            <a:r>
              <a:rPr lang="en-US" sz="2000" b="1" dirty="0" smtClean="0"/>
              <a:t>.</a:t>
            </a:r>
          </a:p>
          <a:p>
            <a:pPr marL="0" lvl="0" indent="0" defTabSz="914400">
              <a:spcBef>
                <a:spcPct val="0"/>
              </a:spcBef>
              <a:buClrTx/>
              <a:buSzTx/>
              <a:buNone/>
            </a:pPr>
            <a:endParaRPr lang="en-US" sz="2000" kern="1200" dirty="0">
              <a:solidFill>
                <a:srgbClr val="000000"/>
              </a:solidFill>
              <a:latin typeface="Times New Roman" pitchFamily="18" charset="0"/>
              <a:cs typeface="Arial" charset="0"/>
            </a:endParaRPr>
          </a:p>
          <a:p>
            <a:pPr marL="0" lvl="0" indent="0" defTabSz="914400">
              <a:spcBef>
                <a:spcPct val="0"/>
              </a:spcBef>
              <a:buClrTx/>
              <a:buSzTx/>
              <a:buNone/>
            </a:pPr>
            <a:r>
              <a:rPr lang="en-US" sz="2000" b="1" kern="1200" dirty="0" smtClean="0">
                <a:solidFill>
                  <a:srgbClr val="0053A6"/>
                </a:solidFill>
                <a:latin typeface="Arial" charset="0"/>
                <a:cs typeface="Arial" charset="0"/>
              </a:rPr>
              <a:t>KHOẢNG CÁCH TỔ</a:t>
            </a:r>
            <a:endParaRPr lang="en-US" sz="2000" kern="1200" dirty="0">
              <a:solidFill>
                <a:srgbClr val="000000"/>
              </a:solidFill>
              <a:latin typeface="Times New Roman" pitchFamily="18" charset="0"/>
              <a:cs typeface="Arial" charset="0"/>
            </a:endParaRPr>
          </a:p>
          <a:p>
            <a:pPr marL="0" lvl="0" indent="0" defTabSz="914400">
              <a:spcBef>
                <a:spcPct val="0"/>
              </a:spcBef>
              <a:buClrTx/>
              <a:buSzTx/>
              <a:buNone/>
            </a:pPr>
            <a:r>
              <a:rPr lang="en-US" sz="2200" b="1" kern="1200" dirty="0" err="1" smtClean="0">
                <a:solidFill>
                  <a:srgbClr val="7030A0"/>
                </a:solidFill>
                <a:latin typeface="Times New Roman" pitchFamily="18" charset="0"/>
                <a:cs typeface="Arial" charset="0"/>
              </a:rPr>
              <a:t>Hiệu</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giữa</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giới</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hạn</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trên</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và</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giới</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hạn</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dưới</a:t>
            </a:r>
            <a:r>
              <a:rPr lang="en-US" sz="2200" b="1" kern="1200" dirty="0" smtClean="0">
                <a:solidFill>
                  <a:srgbClr val="000000"/>
                </a:solidFill>
                <a:latin typeface="Times New Roman" pitchFamily="18" charset="0"/>
                <a:cs typeface="Arial" charset="0"/>
              </a:rPr>
              <a:t>.</a:t>
            </a:r>
            <a:endParaRPr lang="en-US" sz="2200" b="1" kern="1200" dirty="0">
              <a:solidFill>
                <a:srgbClr val="000000"/>
              </a:solidFill>
              <a:latin typeface="Times New Roman" pitchFamily="18" charset="0"/>
              <a:cs typeface="Arial" charset="0"/>
            </a:endParaRPr>
          </a:p>
          <a:p>
            <a:pPr marL="0" lvl="0" indent="0" defTabSz="914400">
              <a:spcBef>
                <a:spcPct val="0"/>
              </a:spcBef>
              <a:buClrTx/>
              <a:buSzTx/>
              <a:buNone/>
            </a:pPr>
            <a:endParaRPr lang="en-US" sz="2200" kern="1200" dirty="0">
              <a:solidFill>
                <a:srgbClr val="000000"/>
              </a:solidFill>
              <a:latin typeface="Times New Roman" pitchFamily="18" charset="0"/>
              <a:cs typeface="Arial" charset="0"/>
            </a:endParaRPr>
          </a:p>
          <a:p>
            <a:pPr marL="0" lvl="0" indent="0" defTabSz="914400">
              <a:spcBef>
                <a:spcPct val="0"/>
              </a:spcBef>
              <a:buClrTx/>
              <a:buSzTx/>
              <a:buNone/>
            </a:pPr>
            <a:r>
              <a:rPr lang="en-US" sz="2000" b="1" kern="1200" dirty="0" smtClean="0">
                <a:solidFill>
                  <a:srgbClr val="0053A6"/>
                </a:solidFill>
                <a:latin typeface="Arial" charset="0"/>
                <a:cs typeface="Arial" charset="0"/>
              </a:rPr>
              <a:t>PHÂN TỔ ĐỀU</a:t>
            </a:r>
            <a:endParaRPr lang="en-US" sz="2000" kern="1200" dirty="0">
              <a:solidFill>
                <a:srgbClr val="000000"/>
              </a:solidFill>
              <a:latin typeface="Times New Roman" pitchFamily="18" charset="0"/>
              <a:cs typeface="Arial" charset="0"/>
            </a:endParaRPr>
          </a:p>
          <a:p>
            <a:pPr marL="0" lvl="0" indent="0" defTabSz="914400">
              <a:spcBef>
                <a:spcPct val="0"/>
              </a:spcBef>
              <a:buClrTx/>
              <a:buSzTx/>
              <a:buNone/>
            </a:pPr>
            <a:r>
              <a:rPr lang="en-US" sz="2200" b="1" kern="1200" dirty="0" err="1" smtClean="0">
                <a:solidFill>
                  <a:srgbClr val="7030A0"/>
                </a:solidFill>
                <a:latin typeface="Times New Roman" pitchFamily="18" charset="0"/>
                <a:cs typeface="Arial" charset="0"/>
              </a:rPr>
              <a:t>Tất</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cả</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các</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tổ</a:t>
            </a:r>
            <a:r>
              <a:rPr lang="en-US" sz="2200" b="1" kern="1200" dirty="0" smtClean="0">
                <a:solidFill>
                  <a:srgbClr val="7030A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trong</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bảng</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đều</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có</a:t>
            </a:r>
            <a:r>
              <a:rPr lang="en-US" sz="2200" b="1" kern="1200" dirty="0" smtClean="0">
                <a:solidFill>
                  <a:srgbClr val="00000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khoảng</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cách</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bằng</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nhau</a:t>
            </a:r>
            <a:r>
              <a:rPr lang="en-US" sz="2200" b="1" kern="1200" dirty="0" smtClean="0">
                <a:solidFill>
                  <a:srgbClr val="000000"/>
                </a:solidFill>
                <a:latin typeface="Times New Roman" pitchFamily="18" charset="0"/>
                <a:cs typeface="Arial" charset="0"/>
              </a:rPr>
              <a:t>.</a:t>
            </a:r>
            <a:endParaRPr lang="en-US" sz="2200" b="1" kern="1200" dirty="0">
              <a:solidFill>
                <a:srgbClr val="000000"/>
              </a:solidFill>
              <a:latin typeface="Times New Roman" pitchFamily="18" charset="0"/>
              <a:cs typeface="Arial" charset="0"/>
            </a:endParaRPr>
          </a:p>
          <a:p>
            <a:pPr marL="0" lvl="0" indent="0" defTabSz="914400">
              <a:spcBef>
                <a:spcPct val="0"/>
              </a:spcBef>
              <a:buClrTx/>
              <a:buSzTx/>
              <a:buNone/>
            </a:pPr>
            <a:endParaRPr lang="en-US" sz="2000" kern="1200" dirty="0">
              <a:solidFill>
                <a:srgbClr val="000000"/>
              </a:solidFill>
              <a:latin typeface="Times New Roman" pitchFamily="18" charset="0"/>
              <a:cs typeface="Arial" charset="0"/>
            </a:endParaRPr>
          </a:p>
          <a:p>
            <a:pPr marL="0" lvl="0" indent="0" defTabSz="914400">
              <a:spcBef>
                <a:spcPct val="0"/>
              </a:spcBef>
              <a:buClrTx/>
              <a:buSzTx/>
              <a:buNone/>
            </a:pPr>
            <a:r>
              <a:rPr lang="en-US" sz="2000" b="1" kern="1200" dirty="0" smtClean="0">
                <a:solidFill>
                  <a:srgbClr val="0053A6"/>
                </a:solidFill>
                <a:latin typeface="Arial" charset="0"/>
                <a:cs typeface="Arial" charset="0"/>
              </a:rPr>
              <a:t>PHÂN TỔ KHÔNG ĐỀU</a:t>
            </a:r>
            <a:endParaRPr lang="en-US" sz="2000" kern="1200" dirty="0">
              <a:solidFill>
                <a:srgbClr val="000000"/>
              </a:solidFill>
              <a:latin typeface="Times New Roman" pitchFamily="18" charset="0"/>
              <a:cs typeface="Arial" charset="0"/>
            </a:endParaRPr>
          </a:p>
          <a:p>
            <a:pPr marL="0" lvl="0" indent="0" defTabSz="914400">
              <a:lnSpc>
                <a:spcPct val="120000"/>
              </a:lnSpc>
              <a:spcBef>
                <a:spcPct val="0"/>
              </a:spcBef>
              <a:buClrTx/>
              <a:buSzTx/>
              <a:buNone/>
            </a:pPr>
            <a:r>
              <a:rPr lang="en-US" sz="2200" b="1" kern="1200" dirty="0" err="1" smtClean="0">
                <a:solidFill>
                  <a:srgbClr val="7030A0"/>
                </a:solidFill>
                <a:latin typeface="Times New Roman" pitchFamily="18" charset="0"/>
                <a:cs typeface="Arial" charset="0"/>
              </a:rPr>
              <a:t>Ít</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nhất</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hai</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tổ</a:t>
            </a:r>
            <a:r>
              <a:rPr lang="en-US" sz="2200" b="1" kern="1200" dirty="0" smtClean="0">
                <a:solidFill>
                  <a:srgbClr val="7030A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trong</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bảng</a:t>
            </a:r>
            <a:r>
              <a:rPr lang="en-US" sz="2200" b="1" kern="1200" dirty="0" smtClean="0">
                <a:solidFill>
                  <a:srgbClr val="000000"/>
                </a:solidFill>
                <a:latin typeface="Times New Roman" pitchFamily="18" charset="0"/>
                <a:cs typeface="Arial" charset="0"/>
              </a:rPr>
              <a:t> </a:t>
            </a:r>
            <a:r>
              <a:rPr lang="en-US" sz="2200" b="1" kern="1200" dirty="0" err="1" smtClean="0">
                <a:solidFill>
                  <a:srgbClr val="000000"/>
                </a:solidFill>
                <a:latin typeface="Times New Roman" pitchFamily="18" charset="0"/>
                <a:cs typeface="Arial" charset="0"/>
              </a:rPr>
              <a:t>có</a:t>
            </a:r>
            <a:r>
              <a:rPr lang="en-US" sz="2200" b="1" kern="1200" dirty="0" smtClean="0">
                <a:solidFill>
                  <a:srgbClr val="00000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khoảng</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cách</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không</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bằng</a:t>
            </a:r>
            <a:r>
              <a:rPr lang="en-US" sz="2200" b="1" kern="1200" dirty="0" smtClean="0">
                <a:solidFill>
                  <a:srgbClr val="7030A0"/>
                </a:solidFill>
                <a:latin typeface="Times New Roman" pitchFamily="18" charset="0"/>
                <a:cs typeface="Arial" charset="0"/>
              </a:rPr>
              <a:t> </a:t>
            </a:r>
            <a:r>
              <a:rPr lang="en-US" sz="2200" b="1" kern="1200" dirty="0" err="1" smtClean="0">
                <a:solidFill>
                  <a:srgbClr val="7030A0"/>
                </a:solidFill>
                <a:latin typeface="Times New Roman" pitchFamily="18" charset="0"/>
                <a:cs typeface="Arial" charset="0"/>
              </a:rPr>
              <a:t>nhau</a:t>
            </a:r>
            <a:r>
              <a:rPr lang="en-US" sz="2200" b="1" kern="1200" dirty="0" smtClean="0">
                <a:solidFill>
                  <a:srgbClr val="000000"/>
                </a:solidFill>
                <a:latin typeface="Times New Roman" pitchFamily="18" charset="0"/>
                <a:cs typeface="Arial" charset="0"/>
              </a:rPr>
              <a:t>.</a:t>
            </a:r>
            <a:endParaRPr lang="en-US" sz="2200" b="1" kern="1200" dirty="0">
              <a:solidFill>
                <a:srgbClr val="000000"/>
              </a:solidFill>
              <a:latin typeface="Arial" charset="0"/>
              <a:cs typeface="Arial" charset="0"/>
            </a:endParaRPr>
          </a:p>
          <a:p>
            <a:pPr marL="0" indent="0">
              <a:buNone/>
            </a:pPr>
            <a:endParaRPr lang="en-US" dirty="0"/>
          </a:p>
        </p:txBody>
      </p:sp>
    </p:spTree>
    <p:extLst>
      <p:ext uri="{BB962C8B-B14F-4D97-AF65-F5344CB8AC3E}">
        <p14:creationId xmlns:p14="http://schemas.microsoft.com/office/powerpoint/2010/main" val="398179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trong</a:t>
            </a:r>
            <a:r>
              <a:rPr lang="en-US" dirty="0" smtClean="0"/>
              <a:t> </a:t>
            </a:r>
            <a:r>
              <a:rPr lang="en-US" dirty="0" err="1" smtClean="0"/>
              <a:t>phân</a:t>
            </a:r>
            <a:r>
              <a:rPr lang="en-US" dirty="0" smtClean="0"/>
              <a:t> </a:t>
            </a:r>
            <a:r>
              <a:rPr lang="en-US" dirty="0" err="1" smtClean="0"/>
              <a:t>tổ</a:t>
            </a:r>
            <a:endParaRPr lang="en-US" dirty="0"/>
          </a:p>
        </p:txBody>
      </p:sp>
      <p:sp>
        <p:nvSpPr>
          <p:cNvPr id="4" name="Slide Number Placeholder 3"/>
          <p:cNvSpPr>
            <a:spLocks noGrp="1"/>
          </p:cNvSpPr>
          <p:nvPr>
            <p:ph type="sldNum" sz="quarter" idx="10"/>
          </p:nvPr>
        </p:nvSpPr>
        <p:spPr/>
        <p:txBody>
          <a:bodyPr/>
          <a:lstStyle/>
          <a:p>
            <a:pPr>
              <a:defRPr/>
            </a:pPr>
            <a:fld id="{2CB3198D-C55E-46E6-8960-576AED387128}" type="slidenum">
              <a:rPr lang="en-US" smtClean="0"/>
              <a:pPr>
                <a:defRPr/>
              </a:pPr>
              <a:t>15</a:t>
            </a:fld>
            <a:endParaRPr lang="en-US" dirty="0"/>
          </a:p>
        </p:txBody>
      </p:sp>
      <p:sp>
        <p:nvSpPr>
          <p:cNvPr id="3" name="Content Placeholder 2"/>
          <p:cNvSpPr>
            <a:spLocks noGrp="1"/>
          </p:cNvSpPr>
          <p:nvPr>
            <p:ph idx="1"/>
          </p:nvPr>
        </p:nvSpPr>
        <p:spPr/>
        <p:txBody>
          <a:bodyPr/>
          <a:lstStyle/>
          <a:p>
            <a:pPr defTabSz="914400" eaLnBrk="1" hangingPunct="1">
              <a:spcBef>
                <a:spcPct val="0"/>
              </a:spcBef>
              <a:buClrTx/>
              <a:buSzTx/>
            </a:pPr>
            <a:r>
              <a:rPr lang="en-US" sz="2200" b="1" kern="1200" dirty="0" err="1" smtClean="0">
                <a:solidFill>
                  <a:srgbClr val="0053A6"/>
                </a:solidFill>
                <a:latin typeface="Arial" charset="0"/>
                <a:cs typeface="Arial" charset="0"/>
              </a:rPr>
              <a:t>Các</a:t>
            </a:r>
            <a:r>
              <a:rPr lang="en-US" sz="2200" b="1" kern="1200" dirty="0" smtClean="0">
                <a:solidFill>
                  <a:srgbClr val="0053A6"/>
                </a:solidFill>
                <a:latin typeface="Arial" charset="0"/>
                <a:cs typeface="Arial" charset="0"/>
              </a:rPr>
              <a:t> </a:t>
            </a:r>
            <a:r>
              <a:rPr lang="en-US" sz="2200" b="1" kern="1200" dirty="0" err="1" smtClean="0">
                <a:solidFill>
                  <a:srgbClr val="0053A6"/>
                </a:solidFill>
                <a:latin typeface="Arial" charset="0"/>
                <a:cs typeface="Arial" charset="0"/>
              </a:rPr>
              <a:t>tổ</a:t>
            </a:r>
            <a:r>
              <a:rPr lang="en-US" sz="2200" b="1" kern="1200" dirty="0" smtClean="0">
                <a:solidFill>
                  <a:srgbClr val="0053A6"/>
                </a:solidFill>
                <a:latin typeface="Arial" charset="0"/>
                <a:cs typeface="Arial" charset="0"/>
              </a:rPr>
              <a:t> </a:t>
            </a:r>
            <a:r>
              <a:rPr lang="en-US" sz="2200" b="1" kern="1200" dirty="0" err="1" smtClean="0">
                <a:solidFill>
                  <a:srgbClr val="0053A6"/>
                </a:solidFill>
                <a:latin typeface="Arial" charset="0"/>
                <a:cs typeface="Arial" charset="0"/>
              </a:rPr>
              <a:t>không</a:t>
            </a:r>
            <a:r>
              <a:rPr lang="en-US" sz="2200" b="1" kern="1200" dirty="0" smtClean="0">
                <a:solidFill>
                  <a:srgbClr val="0053A6"/>
                </a:solidFill>
                <a:latin typeface="Arial" charset="0"/>
                <a:cs typeface="Arial" charset="0"/>
              </a:rPr>
              <a:t> </a:t>
            </a:r>
            <a:r>
              <a:rPr lang="en-US" sz="2200" b="1" kern="1200" dirty="0" err="1" smtClean="0">
                <a:solidFill>
                  <a:srgbClr val="0053A6"/>
                </a:solidFill>
                <a:latin typeface="Arial" charset="0"/>
                <a:cs typeface="Arial" charset="0"/>
              </a:rPr>
              <a:t>được</a:t>
            </a:r>
            <a:r>
              <a:rPr lang="en-US" sz="2200" b="1" kern="1200" dirty="0" smtClean="0">
                <a:solidFill>
                  <a:srgbClr val="0053A6"/>
                </a:solidFill>
                <a:latin typeface="Arial" charset="0"/>
                <a:cs typeface="Arial" charset="0"/>
              </a:rPr>
              <a:t> </a:t>
            </a:r>
            <a:r>
              <a:rPr lang="en-US" sz="2200" b="1" kern="1200" dirty="0" err="1" smtClean="0">
                <a:solidFill>
                  <a:srgbClr val="0053A6"/>
                </a:solidFill>
                <a:latin typeface="Arial" charset="0"/>
                <a:cs typeface="Arial" charset="0"/>
              </a:rPr>
              <a:t>giao</a:t>
            </a:r>
            <a:r>
              <a:rPr lang="en-US" sz="2200" b="1" kern="1200" dirty="0" smtClean="0">
                <a:solidFill>
                  <a:srgbClr val="0053A6"/>
                </a:solidFill>
                <a:latin typeface="Arial" charset="0"/>
                <a:cs typeface="Arial" charset="0"/>
              </a:rPr>
              <a:t> </a:t>
            </a:r>
            <a:r>
              <a:rPr lang="en-US" sz="2200" b="1" kern="1200" dirty="0" err="1" smtClean="0">
                <a:solidFill>
                  <a:srgbClr val="0053A6"/>
                </a:solidFill>
                <a:latin typeface="Arial" charset="0"/>
                <a:cs typeface="Arial" charset="0"/>
              </a:rPr>
              <a:t>nhau</a:t>
            </a:r>
            <a:r>
              <a:rPr lang="en-US" sz="2200" b="1" dirty="0" smtClean="0"/>
              <a:t>.</a:t>
            </a:r>
          </a:p>
          <a:p>
            <a:pPr defTabSz="914400" eaLnBrk="1" hangingPunct="1">
              <a:lnSpc>
                <a:spcPct val="200000"/>
              </a:lnSpc>
              <a:spcBef>
                <a:spcPct val="0"/>
              </a:spcBef>
              <a:buClrTx/>
              <a:buSzTx/>
            </a:pPr>
            <a:r>
              <a:rPr lang="en-US" sz="2200" b="1" dirty="0" err="1" smtClean="0">
                <a:solidFill>
                  <a:srgbClr val="7030A0"/>
                </a:solidFill>
              </a:rPr>
              <a:t>Các</a:t>
            </a:r>
            <a:r>
              <a:rPr lang="en-US" sz="2200" b="1" dirty="0" smtClean="0">
                <a:solidFill>
                  <a:srgbClr val="7030A0"/>
                </a:solidFill>
              </a:rPr>
              <a:t> </a:t>
            </a:r>
            <a:r>
              <a:rPr lang="en-US" sz="2200" b="1" dirty="0" err="1" smtClean="0">
                <a:solidFill>
                  <a:srgbClr val="7030A0"/>
                </a:solidFill>
              </a:rPr>
              <a:t>tổ</a:t>
            </a:r>
            <a:r>
              <a:rPr lang="en-US" sz="2200" b="1" dirty="0" smtClean="0">
                <a:solidFill>
                  <a:srgbClr val="7030A0"/>
                </a:solidFill>
              </a:rPr>
              <a:t> </a:t>
            </a:r>
            <a:r>
              <a:rPr lang="en-US" sz="2200" b="1" dirty="0" err="1" smtClean="0">
                <a:solidFill>
                  <a:srgbClr val="7030A0"/>
                </a:solidFill>
              </a:rPr>
              <a:t>phải</a:t>
            </a:r>
            <a:r>
              <a:rPr lang="en-US" sz="2200" b="1" dirty="0" smtClean="0">
                <a:solidFill>
                  <a:srgbClr val="7030A0"/>
                </a:solidFill>
              </a:rPr>
              <a:t> </a:t>
            </a:r>
            <a:r>
              <a:rPr lang="en-US" sz="2200" b="1" dirty="0" err="1" smtClean="0">
                <a:solidFill>
                  <a:srgbClr val="7030A0"/>
                </a:solidFill>
              </a:rPr>
              <a:t>bao</a:t>
            </a:r>
            <a:r>
              <a:rPr lang="en-US" sz="2200" b="1" dirty="0" smtClean="0">
                <a:solidFill>
                  <a:srgbClr val="7030A0"/>
                </a:solidFill>
              </a:rPr>
              <a:t> </a:t>
            </a:r>
            <a:r>
              <a:rPr lang="en-US" sz="2200" b="1" dirty="0" err="1" smtClean="0">
                <a:solidFill>
                  <a:srgbClr val="7030A0"/>
                </a:solidFill>
              </a:rPr>
              <a:t>quát</a:t>
            </a:r>
            <a:r>
              <a:rPr lang="en-US" sz="2200" b="1" dirty="0" smtClean="0">
                <a:solidFill>
                  <a:srgbClr val="7030A0"/>
                </a:solidFill>
              </a:rPr>
              <a:t> </a:t>
            </a:r>
            <a:r>
              <a:rPr lang="en-US" sz="2200" b="1" dirty="0" err="1" smtClean="0">
                <a:solidFill>
                  <a:srgbClr val="7030A0"/>
                </a:solidFill>
              </a:rPr>
              <a:t>hết</a:t>
            </a:r>
            <a:r>
              <a:rPr lang="en-US" sz="2200" b="1" dirty="0" smtClean="0">
                <a:solidFill>
                  <a:srgbClr val="7030A0"/>
                </a:solidFill>
              </a:rPr>
              <a:t> </a:t>
            </a:r>
            <a:r>
              <a:rPr lang="en-US" sz="2200" b="1" dirty="0" err="1" smtClean="0">
                <a:solidFill>
                  <a:srgbClr val="7030A0"/>
                </a:solidFill>
              </a:rPr>
              <a:t>các</a:t>
            </a:r>
            <a:r>
              <a:rPr lang="en-US" sz="2200" b="1" dirty="0" smtClean="0">
                <a:solidFill>
                  <a:srgbClr val="7030A0"/>
                </a:solidFill>
              </a:rPr>
              <a:t> </a:t>
            </a:r>
            <a:r>
              <a:rPr lang="en-US" sz="2200" b="1" dirty="0" err="1" smtClean="0">
                <a:solidFill>
                  <a:srgbClr val="7030A0"/>
                </a:solidFill>
              </a:rPr>
              <a:t>giá</a:t>
            </a:r>
            <a:r>
              <a:rPr lang="en-US" sz="2200" b="1" dirty="0" smtClean="0">
                <a:solidFill>
                  <a:srgbClr val="7030A0"/>
                </a:solidFill>
              </a:rPr>
              <a:t> </a:t>
            </a:r>
            <a:r>
              <a:rPr lang="en-US" sz="2200" b="1" dirty="0" err="1" smtClean="0">
                <a:solidFill>
                  <a:srgbClr val="7030A0"/>
                </a:solidFill>
              </a:rPr>
              <a:t>trị</a:t>
            </a:r>
            <a:r>
              <a:rPr lang="en-US" sz="2200" b="1" dirty="0" smtClean="0">
                <a:solidFill>
                  <a:srgbClr val="7030A0"/>
                </a:solidFill>
              </a:rPr>
              <a:t> </a:t>
            </a:r>
            <a:r>
              <a:rPr lang="en-US" sz="2200" b="1" dirty="0" err="1" smtClean="0">
                <a:solidFill>
                  <a:srgbClr val="7030A0"/>
                </a:solidFill>
              </a:rPr>
              <a:t>của</a:t>
            </a:r>
            <a:r>
              <a:rPr lang="en-US" sz="2200" b="1" dirty="0" smtClean="0">
                <a:solidFill>
                  <a:srgbClr val="7030A0"/>
                </a:solidFill>
              </a:rPr>
              <a:t> </a:t>
            </a:r>
            <a:r>
              <a:rPr lang="en-US" sz="2200" b="1" dirty="0" err="1" smtClean="0">
                <a:solidFill>
                  <a:srgbClr val="7030A0"/>
                </a:solidFill>
              </a:rPr>
              <a:t>tập</a:t>
            </a:r>
            <a:r>
              <a:rPr lang="en-US" sz="2200" b="1" dirty="0" smtClean="0">
                <a:solidFill>
                  <a:srgbClr val="7030A0"/>
                </a:solidFill>
              </a:rPr>
              <a:t> </a:t>
            </a:r>
            <a:r>
              <a:rPr lang="en-US" sz="2200" b="1" dirty="0" err="1" smtClean="0">
                <a:solidFill>
                  <a:srgbClr val="7030A0"/>
                </a:solidFill>
              </a:rPr>
              <a:t>dữ</a:t>
            </a:r>
            <a:r>
              <a:rPr lang="en-US" sz="2200" b="1" dirty="0" smtClean="0">
                <a:solidFill>
                  <a:srgbClr val="7030A0"/>
                </a:solidFill>
              </a:rPr>
              <a:t> </a:t>
            </a:r>
            <a:r>
              <a:rPr lang="en-US" sz="2200" b="1" dirty="0" err="1" smtClean="0">
                <a:solidFill>
                  <a:srgbClr val="7030A0"/>
                </a:solidFill>
              </a:rPr>
              <a:t>liệu</a:t>
            </a:r>
            <a:r>
              <a:rPr lang="en-US" sz="2200" b="1" dirty="0" smtClean="0">
                <a:solidFill>
                  <a:srgbClr val="7030A0"/>
                </a:solidFill>
              </a:rPr>
              <a:t>.</a:t>
            </a:r>
          </a:p>
          <a:p>
            <a:pPr defTabSz="914400" eaLnBrk="1" hangingPunct="1">
              <a:lnSpc>
                <a:spcPct val="200000"/>
              </a:lnSpc>
              <a:spcBef>
                <a:spcPct val="0"/>
              </a:spcBef>
              <a:buClrTx/>
              <a:buSzTx/>
            </a:pPr>
            <a:r>
              <a:rPr lang="en-US" sz="2200" b="1" dirty="0" err="1" smtClean="0">
                <a:solidFill>
                  <a:schemeClr val="accent1">
                    <a:lumMod val="50000"/>
                  </a:schemeClr>
                </a:solidFill>
              </a:rPr>
              <a:t>Mọi</a:t>
            </a:r>
            <a:r>
              <a:rPr lang="en-US" sz="2200" b="1" dirty="0" smtClean="0">
                <a:solidFill>
                  <a:schemeClr val="accent1">
                    <a:lumMod val="50000"/>
                  </a:schemeClr>
                </a:solidFill>
              </a:rPr>
              <a:t> </a:t>
            </a:r>
            <a:r>
              <a:rPr lang="en-US" sz="2200" b="1" dirty="0" err="1" smtClean="0">
                <a:solidFill>
                  <a:schemeClr val="accent1">
                    <a:lumMod val="50000"/>
                  </a:schemeClr>
                </a:solidFill>
              </a:rPr>
              <a:t>tổ</a:t>
            </a:r>
            <a:r>
              <a:rPr lang="en-US" sz="2200" b="1" dirty="0" smtClean="0">
                <a:solidFill>
                  <a:schemeClr val="accent1">
                    <a:lumMod val="50000"/>
                  </a:schemeClr>
                </a:solidFill>
              </a:rPr>
              <a:t> </a:t>
            </a:r>
            <a:r>
              <a:rPr lang="en-US" sz="2200" b="1" dirty="0" err="1" smtClean="0">
                <a:solidFill>
                  <a:schemeClr val="accent1">
                    <a:lumMod val="50000"/>
                  </a:schemeClr>
                </a:solidFill>
              </a:rPr>
              <a:t>đều</a:t>
            </a:r>
            <a:r>
              <a:rPr lang="en-US" sz="2200" b="1" dirty="0" smtClean="0">
                <a:solidFill>
                  <a:schemeClr val="accent1">
                    <a:lumMod val="50000"/>
                  </a:schemeClr>
                </a:solidFill>
              </a:rPr>
              <a:t> </a:t>
            </a:r>
            <a:r>
              <a:rPr lang="en-US" sz="2200" b="1" dirty="0" err="1" smtClean="0">
                <a:solidFill>
                  <a:schemeClr val="accent1">
                    <a:lumMod val="50000"/>
                  </a:schemeClr>
                </a:solidFill>
              </a:rPr>
              <a:t>chứa</a:t>
            </a:r>
            <a:r>
              <a:rPr lang="en-US" sz="2200" b="1" dirty="0" smtClean="0">
                <a:solidFill>
                  <a:schemeClr val="accent1">
                    <a:lumMod val="50000"/>
                  </a:schemeClr>
                </a:solidFill>
              </a:rPr>
              <a:t> </a:t>
            </a:r>
            <a:r>
              <a:rPr lang="en-US" sz="2200" b="1" dirty="0" err="1" smtClean="0">
                <a:solidFill>
                  <a:schemeClr val="accent1">
                    <a:lumMod val="50000"/>
                  </a:schemeClr>
                </a:solidFill>
              </a:rPr>
              <a:t>ít</a:t>
            </a:r>
            <a:r>
              <a:rPr lang="en-US" sz="2200" b="1" dirty="0" smtClean="0">
                <a:solidFill>
                  <a:schemeClr val="accent1">
                    <a:lumMod val="50000"/>
                  </a:schemeClr>
                </a:solidFill>
              </a:rPr>
              <a:t> </a:t>
            </a:r>
            <a:r>
              <a:rPr lang="en-US" sz="2200" b="1" dirty="0" err="1" smtClean="0">
                <a:solidFill>
                  <a:schemeClr val="accent1">
                    <a:lumMod val="50000"/>
                  </a:schemeClr>
                </a:solidFill>
              </a:rPr>
              <a:t>nhất</a:t>
            </a:r>
            <a:r>
              <a:rPr lang="en-US" sz="2200" b="1" dirty="0" smtClean="0">
                <a:solidFill>
                  <a:schemeClr val="accent1">
                    <a:lumMod val="50000"/>
                  </a:schemeClr>
                </a:solidFill>
              </a:rPr>
              <a:t> </a:t>
            </a:r>
            <a:r>
              <a:rPr lang="en-US" sz="2200" b="1" dirty="0" err="1" smtClean="0">
                <a:solidFill>
                  <a:schemeClr val="accent1">
                    <a:lumMod val="50000"/>
                  </a:schemeClr>
                </a:solidFill>
              </a:rPr>
              <a:t>một</a:t>
            </a:r>
            <a:r>
              <a:rPr lang="en-US" sz="2200" b="1" dirty="0" smtClean="0">
                <a:solidFill>
                  <a:schemeClr val="accent1">
                    <a:lumMod val="50000"/>
                  </a:schemeClr>
                </a:solidFill>
              </a:rPr>
              <a:t> </a:t>
            </a:r>
            <a:r>
              <a:rPr lang="en-US" sz="2200" b="1" dirty="0" err="1" smtClean="0">
                <a:solidFill>
                  <a:schemeClr val="accent1">
                    <a:lumMod val="50000"/>
                  </a:schemeClr>
                </a:solidFill>
              </a:rPr>
              <a:t>quan</a:t>
            </a:r>
            <a:r>
              <a:rPr lang="en-US" sz="2200" b="1" dirty="0" smtClean="0">
                <a:solidFill>
                  <a:schemeClr val="accent1">
                    <a:lumMod val="50000"/>
                  </a:schemeClr>
                </a:solidFill>
              </a:rPr>
              <a:t> </a:t>
            </a:r>
            <a:r>
              <a:rPr lang="en-US" sz="2200" b="1" dirty="0" err="1" smtClean="0">
                <a:solidFill>
                  <a:schemeClr val="accent1">
                    <a:lumMod val="50000"/>
                  </a:schemeClr>
                </a:solidFill>
              </a:rPr>
              <a:t>sát</a:t>
            </a:r>
            <a:r>
              <a:rPr lang="en-US" sz="2200" b="1" dirty="0" smtClean="0">
                <a:solidFill>
                  <a:schemeClr val="accent1">
                    <a:lumMod val="50000"/>
                  </a:schemeClr>
                </a:solidFill>
              </a:rPr>
              <a:t>.</a:t>
            </a:r>
          </a:p>
          <a:p>
            <a:pPr defTabSz="914400" eaLnBrk="1" hangingPunct="1">
              <a:lnSpc>
                <a:spcPct val="200000"/>
              </a:lnSpc>
              <a:spcBef>
                <a:spcPct val="0"/>
              </a:spcBef>
              <a:buClrTx/>
              <a:buSzTx/>
            </a:pPr>
            <a:endParaRPr lang="en-US" sz="2200" b="1" dirty="0">
              <a:solidFill>
                <a:schemeClr val="accent1">
                  <a:lumMod val="50000"/>
                </a:schemeClr>
              </a:solidFill>
            </a:endParaRPr>
          </a:p>
          <a:p>
            <a:pPr marL="0" indent="0" defTabSz="914400" eaLnBrk="1" hangingPunct="1">
              <a:lnSpc>
                <a:spcPct val="200000"/>
              </a:lnSpc>
              <a:spcBef>
                <a:spcPct val="0"/>
              </a:spcBef>
              <a:buClrTx/>
              <a:buSzTx/>
              <a:buNone/>
            </a:pPr>
            <a:endParaRPr lang="en-US" sz="2200" b="1" dirty="0" smtClean="0">
              <a:solidFill>
                <a:srgbClr val="FF0000"/>
              </a:solidFill>
            </a:endParaRPr>
          </a:p>
          <a:p>
            <a:pPr marL="0" indent="0" defTabSz="914400" eaLnBrk="1" hangingPunct="1">
              <a:lnSpc>
                <a:spcPct val="200000"/>
              </a:lnSpc>
              <a:spcBef>
                <a:spcPct val="0"/>
              </a:spcBef>
              <a:buClrTx/>
              <a:buSzTx/>
              <a:buNone/>
            </a:pPr>
            <a:r>
              <a:rPr lang="en-US" sz="2200" b="1" dirty="0" smtClean="0">
                <a:solidFill>
                  <a:srgbClr val="FF0000"/>
                </a:solidFill>
              </a:rPr>
              <a:t>           </a:t>
            </a:r>
            <a:r>
              <a:rPr lang="en-US" sz="2200" b="1" dirty="0" err="1" smtClean="0">
                <a:solidFill>
                  <a:srgbClr val="FF0000"/>
                </a:solidFill>
              </a:rPr>
              <a:t>Nêu</a:t>
            </a:r>
            <a:r>
              <a:rPr lang="en-US" sz="2200" b="1" dirty="0" smtClean="0">
                <a:solidFill>
                  <a:srgbClr val="FF0000"/>
                </a:solidFill>
              </a:rPr>
              <a:t> </a:t>
            </a:r>
            <a:r>
              <a:rPr lang="en-US" sz="2200" b="1" dirty="0" err="1" smtClean="0">
                <a:solidFill>
                  <a:srgbClr val="FF0000"/>
                </a:solidFill>
              </a:rPr>
              <a:t>các</a:t>
            </a:r>
            <a:r>
              <a:rPr lang="en-US" sz="2200" b="1" dirty="0" smtClean="0">
                <a:solidFill>
                  <a:srgbClr val="FF0000"/>
                </a:solidFill>
              </a:rPr>
              <a:t> </a:t>
            </a:r>
            <a:r>
              <a:rPr lang="en-US" sz="2200" b="1" dirty="0" err="1" smtClean="0">
                <a:solidFill>
                  <a:srgbClr val="FF0000"/>
                </a:solidFill>
              </a:rPr>
              <a:t>bước</a:t>
            </a:r>
            <a:r>
              <a:rPr lang="en-US" sz="2200" b="1" dirty="0" smtClean="0">
                <a:solidFill>
                  <a:srgbClr val="FF0000"/>
                </a:solidFill>
              </a:rPr>
              <a:t> </a:t>
            </a:r>
            <a:r>
              <a:rPr lang="en-US" sz="2200" b="1" dirty="0" err="1" smtClean="0">
                <a:solidFill>
                  <a:srgbClr val="FF0000"/>
                </a:solidFill>
              </a:rPr>
              <a:t>khi</a:t>
            </a:r>
            <a:r>
              <a:rPr lang="en-US" sz="2200" b="1" dirty="0" smtClean="0">
                <a:solidFill>
                  <a:srgbClr val="FF0000"/>
                </a:solidFill>
              </a:rPr>
              <a:t> </a:t>
            </a:r>
            <a:r>
              <a:rPr lang="en-US" sz="2200" b="1" dirty="0" err="1" smtClean="0">
                <a:solidFill>
                  <a:srgbClr val="FF0000"/>
                </a:solidFill>
              </a:rPr>
              <a:t>tiến</a:t>
            </a:r>
            <a:r>
              <a:rPr lang="en-US" sz="2200" b="1" dirty="0" smtClean="0">
                <a:solidFill>
                  <a:srgbClr val="FF0000"/>
                </a:solidFill>
              </a:rPr>
              <a:t> </a:t>
            </a:r>
            <a:r>
              <a:rPr lang="en-US" sz="2200" b="1" dirty="0" err="1" smtClean="0">
                <a:solidFill>
                  <a:srgbClr val="FF0000"/>
                </a:solidFill>
              </a:rPr>
              <a:t>hành</a:t>
            </a:r>
            <a:r>
              <a:rPr lang="en-US" sz="2200" b="1" dirty="0" smtClean="0">
                <a:solidFill>
                  <a:srgbClr val="FF0000"/>
                </a:solidFill>
              </a:rPr>
              <a:t> </a:t>
            </a:r>
            <a:r>
              <a:rPr lang="en-US" sz="2200" b="1" dirty="0" err="1" smtClean="0">
                <a:solidFill>
                  <a:srgbClr val="FF0000"/>
                </a:solidFill>
              </a:rPr>
              <a:t>phân</a:t>
            </a:r>
            <a:r>
              <a:rPr lang="en-US" sz="2200" b="1" dirty="0" smtClean="0">
                <a:solidFill>
                  <a:srgbClr val="FF0000"/>
                </a:solidFill>
              </a:rPr>
              <a:t> </a:t>
            </a:r>
            <a:r>
              <a:rPr lang="en-US" sz="2200" b="1" dirty="0" err="1" smtClean="0">
                <a:solidFill>
                  <a:srgbClr val="FF0000"/>
                </a:solidFill>
              </a:rPr>
              <a:t>tổ</a:t>
            </a:r>
            <a:r>
              <a:rPr lang="en-US" sz="2200" b="1" dirty="0" smtClean="0">
                <a:solidFill>
                  <a:srgbClr val="FF0000"/>
                </a:solidFill>
              </a:rPr>
              <a:t> </a:t>
            </a:r>
            <a:r>
              <a:rPr lang="en-US" sz="2200" b="1" dirty="0" err="1" smtClean="0">
                <a:solidFill>
                  <a:srgbClr val="FF0000"/>
                </a:solidFill>
              </a:rPr>
              <a:t>một</a:t>
            </a:r>
            <a:r>
              <a:rPr lang="en-US" sz="2200" b="1" dirty="0" smtClean="0">
                <a:solidFill>
                  <a:srgbClr val="FF0000"/>
                </a:solidFill>
              </a:rPr>
              <a:t> </a:t>
            </a:r>
            <a:r>
              <a:rPr lang="en-US" sz="2200" b="1" dirty="0" err="1" smtClean="0">
                <a:solidFill>
                  <a:srgbClr val="FF0000"/>
                </a:solidFill>
              </a:rPr>
              <a:t>tập</a:t>
            </a:r>
            <a:r>
              <a:rPr lang="en-US" sz="2200" b="1" dirty="0" smtClean="0">
                <a:solidFill>
                  <a:srgbClr val="FF0000"/>
                </a:solidFill>
              </a:rPr>
              <a:t> </a:t>
            </a:r>
            <a:r>
              <a:rPr lang="en-US" sz="2200" b="1" dirty="0" err="1" smtClean="0">
                <a:solidFill>
                  <a:srgbClr val="FF0000"/>
                </a:solidFill>
              </a:rPr>
              <a:t>dữ</a:t>
            </a:r>
            <a:r>
              <a:rPr lang="en-US" sz="2200" b="1" dirty="0" smtClean="0">
                <a:solidFill>
                  <a:srgbClr val="FF0000"/>
                </a:solidFill>
              </a:rPr>
              <a:t> </a:t>
            </a:r>
            <a:r>
              <a:rPr lang="en-US" sz="2200" b="1" dirty="0" err="1" smtClean="0">
                <a:solidFill>
                  <a:srgbClr val="FF0000"/>
                </a:solidFill>
              </a:rPr>
              <a:t>liệu</a:t>
            </a:r>
            <a:r>
              <a:rPr lang="en-US" sz="2200" b="1" dirty="0" smtClean="0">
                <a:solidFill>
                  <a:srgbClr val="FF0000"/>
                </a:solidFill>
              </a:rPr>
              <a:t>.</a:t>
            </a:r>
          </a:p>
          <a:p>
            <a:pPr marL="0" indent="0" defTabSz="914400" eaLnBrk="1" hangingPunct="1">
              <a:lnSpc>
                <a:spcPct val="200000"/>
              </a:lnSpc>
              <a:spcBef>
                <a:spcPct val="0"/>
              </a:spcBef>
              <a:buClrTx/>
              <a:buSzTx/>
              <a:buNone/>
            </a:pPr>
            <a:endParaRPr lang="en-US" sz="2200" b="1" dirty="0" smtClean="0">
              <a:solidFill>
                <a:schemeClr val="accent1">
                  <a:lumMod val="50000"/>
                </a:schemeClr>
              </a:solidFill>
            </a:endParaRPr>
          </a:p>
          <a:p>
            <a:pPr defTabSz="914400" eaLnBrk="1" hangingPunct="1">
              <a:spcBef>
                <a:spcPct val="0"/>
              </a:spcBef>
              <a:buClrTx/>
              <a:buSzTx/>
            </a:pPr>
            <a:endParaRPr lang="en-US" sz="2200" b="1" dirty="0" smtClean="0"/>
          </a:p>
          <a:p>
            <a:pPr marL="0" lvl="0" indent="0" defTabSz="914400">
              <a:spcBef>
                <a:spcPct val="0"/>
              </a:spcBef>
              <a:buClrTx/>
              <a:buSzTx/>
              <a:buNone/>
            </a:pPr>
            <a:endParaRPr lang="en-US" sz="2000" kern="1200" dirty="0">
              <a:solidFill>
                <a:srgbClr val="000000"/>
              </a:solidFill>
              <a:latin typeface="Times New Roman" pitchFamily="18" charset="0"/>
              <a:cs typeface="Arial" charset="0"/>
            </a:endParaRPr>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4876800"/>
            <a:ext cx="669175" cy="669175"/>
          </a:xfrm>
          <a:prstGeom prst="rect">
            <a:avLst/>
          </a:prstGeom>
        </p:spPr>
      </p:pic>
    </p:spTree>
    <p:extLst>
      <p:ext uri="{BB962C8B-B14F-4D97-AF65-F5344CB8AC3E}">
        <p14:creationId xmlns:p14="http://schemas.microsoft.com/office/powerpoint/2010/main" val="3973967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1143000" y="304800"/>
            <a:ext cx="6923088" cy="858838"/>
          </a:xfrm>
        </p:spPr>
        <p:txBody>
          <a:bodyPr/>
          <a:lstStyle/>
          <a:p>
            <a:pPr eaLnBrk="1" hangingPunct="1"/>
            <a:r>
              <a:rPr lang="en-US" dirty="0" err="1" smtClean="0"/>
              <a:t>Thủ</a:t>
            </a:r>
            <a:r>
              <a:rPr lang="en-US" dirty="0" smtClean="0"/>
              <a:t> </a:t>
            </a:r>
            <a:r>
              <a:rPr lang="en-US" dirty="0" err="1" smtClean="0"/>
              <a:t>tục</a:t>
            </a:r>
            <a:r>
              <a:rPr lang="en-US" dirty="0" smtClean="0"/>
              <a:t> </a:t>
            </a:r>
            <a:r>
              <a:rPr lang="en-US" dirty="0" err="1" smtClean="0"/>
              <a:t>phân</a:t>
            </a:r>
            <a:r>
              <a:rPr lang="en-US" dirty="0" smtClean="0"/>
              <a:t> </a:t>
            </a:r>
            <a:r>
              <a:rPr lang="en-US" dirty="0" err="1" smtClean="0"/>
              <a:t>tổ</a:t>
            </a:r>
            <a:r>
              <a:rPr lang="en-US" dirty="0" smtClean="0"/>
              <a:t> </a:t>
            </a:r>
            <a:r>
              <a:rPr lang="en-US" dirty="0" err="1" smtClean="0"/>
              <a:t>đều</a:t>
            </a:r>
            <a:endParaRPr lang="en-US" dirty="0" smtClean="0"/>
          </a:p>
        </p:txBody>
      </p:sp>
      <mc:AlternateContent xmlns:mc="http://schemas.openxmlformats.org/markup-compatibility/2006">
        <mc:Choice xmlns:a14="http://schemas.microsoft.com/office/drawing/2010/main" Requires="a14">
          <p:sp>
            <p:nvSpPr>
              <p:cNvPr id="1031" name="Rectangle 3"/>
              <p:cNvSpPr>
                <a:spLocks noGrp="1" noChangeArrowheads="1"/>
              </p:cNvSpPr>
              <p:nvPr>
                <p:ph idx="1"/>
              </p:nvPr>
            </p:nvSpPr>
            <p:spPr>
              <a:xfrm>
                <a:off x="565944" y="1795774"/>
                <a:ext cx="8578056" cy="4532313"/>
              </a:xfrm>
            </p:spPr>
            <p:txBody>
              <a:bodyPr/>
              <a:lstStyle/>
              <a:p>
                <a:pPr eaLnBrk="1" hangingPunct="1">
                  <a:lnSpc>
                    <a:spcPct val="130000"/>
                  </a:lnSpc>
                  <a:spcAft>
                    <a:spcPts val="2400"/>
                  </a:spcAft>
                </a:pPr>
                <a:r>
                  <a:rPr lang="en-US" dirty="0" smtClean="0"/>
                  <a:t>Xác</a:t>
                </a:r>
                <a:r>
                  <a:rPr lang="en-US" dirty="0" smtClean="0"/>
                  <a:t> </a:t>
                </a:r>
                <a:r>
                  <a:rPr lang="en-US" dirty="0" err="1" smtClean="0"/>
                  <a:t>định</a:t>
                </a:r>
                <a:r>
                  <a:rPr lang="en-US" dirty="0" smtClean="0"/>
                  <a:t> </a:t>
                </a:r>
                <a:r>
                  <a:rPr lang="en-US" err="1" smtClean="0">
                    <a:solidFill>
                      <a:srgbClr val="FF0000"/>
                    </a:solidFill>
                  </a:rPr>
                  <a:t>số</a:t>
                </a:r>
                <a:r>
                  <a:rPr lang="en-US" smtClean="0">
                    <a:solidFill>
                      <a:srgbClr val="FF0000"/>
                    </a:solidFill>
                  </a:rPr>
                  <a:t> </a:t>
                </a:r>
                <a:r>
                  <a:rPr lang="en-US" smtClean="0">
                    <a:solidFill>
                      <a:srgbClr val="FF0000"/>
                    </a:solidFill>
                  </a:rPr>
                  <a:t>tổ</a:t>
                </a:r>
                <a:r>
                  <a:rPr lang="en-US" smtClean="0"/>
                  <a:t> k</a:t>
                </a:r>
                <a:r>
                  <a:rPr lang="en-US" smtClean="0"/>
                  <a:t>: </a:t>
                </a:r>
                <a:r>
                  <a:rPr lang="en-US" smtClean="0">
                    <a:solidFill>
                      <a:srgbClr val="7030A0"/>
                    </a:solidFill>
                  </a:rPr>
                  <a:t>5 </a:t>
                </a:r>
                <a:r>
                  <a:rPr lang="en-US" dirty="0" smtClean="0">
                    <a:solidFill>
                      <a:srgbClr val="7030A0"/>
                    </a:solidFill>
                  </a:rPr>
                  <a:t>~ </a:t>
                </a:r>
                <a:r>
                  <a:rPr lang="en-US" smtClean="0">
                    <a:solidFill>
                      <a:srgbClr val="7030A0"/>
                    </a:solidFill>
                  </a:rPr>
                  <a:t>15 </a:t>
                </a:r>
                <a:r>
                  <a:rPr lang="en-US" smtClean="0">
                    <a:solidFill>
                      <a:srgbClr val="7030A0"/>
                    </a:solidFill>
                  </a:rPr>
                  <a:t>tổ (</a:t>
                </a:r>
                <a14:m>
                  <m:oMath xmlns:m="http://schemas.openxmlformats.org/officeDocument/2006/math">
                    <m:func>
                      <m:funcPr>
                        <m:ctrlPr>
                          <a:rPr lang="en-US" b="0" i="1" smtClean="0">
                            <a:solidFill>
                              <a:srgbClr val="7030A0"/>
                            </a:solidFill>
                            <a:latin typeface="Cambria Math"/>
                          </a:rPr>
                        </m:ctrlPr>
                      </m:funcPr>
                      <m:fName>
                        <m:sSub>
                          <m:sSubPr>
                            <m:ctrlPr>
                              <a:rPr lang="en-US" b="0" i="1" smtClean="0">
                                <a:solidFill>
                                  <a:srgbClr val="7030A0"/>
                                </a:solidFill>
                                <a:latin typeface="Cambria Math"/>
                              </a:rPr>
                            </m:ctrlPr>
                          </m:sSubPr>
                          <m:e>
                            <m:r>
                              <m:rPr>
                                <m:sty m:val="p"/>
                              </m:rPr>
                              <a:rPr lang="en-US" b="0" i="0" smtClean="0">
                                <a:solidFill>
                                  <a:srgbClr val="7030A0"/>
                                </a:solidFill>
                                <a:latin typeface="Cambria Math"/>
                              </a:rPr>
                              <m:t>log</m:t>
                            </m:r>
                          </m:e>
                          <m:sub>
                            <m:r>
                              <a:rPr lang="en-US" b="0" i="1" smtClean="0">
                                <a:solidFill>
                                  <a:srgbClr val="7030A0"/>
                                </a:solidFill>
                                <a:latin typeface="Cambria Math"/>
                              </a:rPr>
                              <m:t>2</m:t>
                            </m:r>
                          </m:sub>
                        </m:sSub>
                      </m:fName>
                      <m:e>
                        <m:r>
                          <a:rPr lang="en-US" b="0" i="1" smtClean="0">
                            <a:solidFill>
                              <a:srgbClr val="7030A0"/>
                            </a:solidFill>
                            <a:latin typeface="Cambria Math"/>
                          </a:rPr>
                          <m:t>𝑛</m:t>
                        </m:r>
                        <m:r>
                          <a:rPr lang="en-US" b="0" i="1" smtClean="0">
                            <a:solidFill>
                              <a:srgbClr val="7030A0"/>
                            </a:solidFill>
                            <a:latin typeface="Cambria Math"/>
                          </a:rPr>
                          <m:t>, </m:t>
                        </m:r>
                      </m:e>
                    </m:func>
                    <m:rad>
                      <m:radPr>
                        <m:ctrlPr>
                          <a:rPr lang="en-US" b="0" i="1" smtClean="0">
                            <a:solidFill>
                              <a:srgbClr val="7030A0"/>
                            </a:solidFill>
                            <a:latin typeface="Cambria Math"/>
                          </a:rPr>
                        </m:ctrlPr>
                      </m:radPr>
                      <m:deg>
                        <m:r>
                          <a:rPr lang="en-US" b="0" i="1" smtClean="0">
                            <a:solidFill>
                              <a:srgbClr val="7030A0"/>
                            </a:solidFill>
                            <a:latin typeface="Cambria Math"/>
                          </a:rPr>
                          <m:t>3</m:t>
                        </m:r>
                      </m:deg>
                      <m:e>
                        <m:r>
                          <a:rPr lang="en-US" b="0" i="1" smtClean="0">
                            <a:solidFill>
                              <a:srgbClr val="7030A0"/>
                            </a:solidFill>
                            <a:latin typeface="Cambria Math"/>
                          </a:rPr>
                          <m:t>2</m:t>
                        </m:r>
                        <m:r>
                          <a:rPr lang="en-US" b="0" i="1" smtClean="0">
                            <a:solidFill>
                              <a:srgbClr val="7030A0"/>
                            </a:solidFill>
                            <a:latin typeface="Cambria Math"/>
                          </a:rPr>
                          <m:t>𝑛</m:t>
                        </m:r>
                      </m:e>
                    </m:rad>
                    <m:r>
                      <a:rPr lang="en-US" b="0" i="1" smtClean="0">
                        <a:solidFill>
                          <a:srgbClr val="7030A0"/>
                        </a:solidFill>
                        <a:latin typeface="Cambria Math"/>
                      </a:rPr>
                      <m:t>,…</m:t>
                    </m:r>
                  </m:oMath>
                </a14:m>
                <a:r>
                  <a:rPr lang="en-US" smtClean="0"/>
                  <a:t>)</a:t>
                </a:r>
                <a:endParaRPr lang="en-US" dirty="0" smtClean="0"/>
              </a:p>
              <a:p>
                <a:pPr eaLnBrk="1" hangingPunct="1">
                  <a:lnSpc>
                    <a:spcPct val="130000"/>
                  </a:lnSpc>
                  <a:spcAft>
                    <a:spcPts val="2400"/>
                  </a:spcAft>
                </a:pPr>
                <a:r>
                  <a:rPr lang="en-US" dirty="0" err="1" smtClean="0"/>
                  <a:t>Xác</a:t>
                </a:r>
                <a:r>
                  <a:rPr lang="en-US" dirty="0" smtClean="0"/>
                  <a:t> </a:t>
                </a:r>
                <a:r>
                  <a:rPr lang="en-US" dirty="0" err="1" smtClean="0"/>
                  <a:t>định</a:t>
                </a:r>
                <a:r>
                  <a:rPr lang="en-US" dirty="0" smtClean="0"/>
                  <a:t> </a:t>
                </a:r>
                <a:r>
                  <a:rPr lang="en-US" dirty="0" err="1" smtClean="0">
                    <a:solidFill>
                      <a:srgbClr val="FF0000"/>
                    </a:solidFill>
                  </a:rPr>
                  <a:t>khoảng</a:t>
                </a:r>
                <a:r>
                  <a:rPr lang="en-US" dirty="0" smtClean="0">
                    <a:solidFill>
                      <a:srgbClr val="FF0000"/>
                    </a:solidFill>
                  </a:rPr>
                  <a:t> </a:t>
                </a:r>
                <a:r>
                  <a:rPr lang="en-US" dirty="0" err="1" smtClean="0">
                    <a:solidFill>
                      <a:srgbClr val="FF0000"/>
                    </a:solidFill>
                  </a:rPr>
                  <a:t>cách</a:t>
                </a:r>
                <a:r>
                  <a:rPr lang="en-US" dirty="0" smtClean="0">
                    <a:solidFill>
                      <a:srgbClr val="FF0000"/>
                    </a:solidFill>
                  </a:rPr>
                  <a:t> </a:t>
                </a:r>
                <a:r>
                  <a:rPr lang="en-US" dirty="0" err="1" smtClean="0"/>
                  <a:t>tổ</a:t>
                </a:r>
                <a:r>
                  <a:rPr lang="en-US" dirty="0" smtClean="0"/>
                  <a:t>:</a:t>
                </a:r>
              </a:p>
              <a:p>
                <a:pPr eaLnBrk="1" hangingPunct="1">
                  <a:lnSpc>
                    <a:spcPct val="130000"/>
                  </a:lnSpc>
                </a:pPr>
                <a:r>
                  <a:rPr lang="en-US" dirty="0" err="1" smtClean="0"/>
                  <a:t>Xác</a:t>
                </a:r>
                <a:r>
                  <a:rPr lang="en-US" dirty="0" smtClean="0"/>
                  <a:t> </a:t>
                </a:r>
                <a:r>
                  <a:rPr lang="en-US" dirty="0" err="1" smtClean="0"/>
                  <a:t>định</a:t>
                </a:r>
                <a:r>
                  <a:rPr lang="en-US" dirty="0" smtClean="0"/>
                  <a:t> </a:t>
                </a:r>
                <a:r>
                  <a:rPr lang="en-US" dirty="0" err="1" smtClean="0">
                    <a:solidFill>
                      <a:srgbClr val="FF0000"/>
                    </a:solidFill>
                  </a:rPr>
                  <a:t>giới</a:t>
                </a:r>
                <a:r>
                  <a:rPr lang="en-US" dirty="0" smtClean="0">
                    <a:solidFill>
                      <a:srgbClr val="FF0000"/>
                    </a:solidFill>
                  </a:rPr>
                  <a:t> </a:t>
                </a:r>
                <a:r>
                  <a:rPr lang="en-US" dirty="0" err="1" smtClean="0">
                    <a:solidFill>
                      <a:srgbClr val="FF0000"/>
                    </a:solidFill>
                  </a:rPr>
                  <a:t>hạn</a:t>
                </a:r>
                <a:r>
                  <a:rPr lang="en-US" dirty="0" smtClean="0">
                    <a:solidFill>
                      <a:srgbClr val="FF0000"/>
                    </a:solidFill>
                  </a:rPr>
                  <a:t> </a:t>
                </a:r>
                <a:r>
                  <a:rPr lang="en-US" dirty="0" err="1" smtClean="0">
                    <a:solidFill>
                      <a:srgbClr val="FF0000"/>
                    </a:solidFill>
                  </a:rPr>
                  <a:t>dưới</a:t>
                </a:r>
                <a:r>
                  <a:rPr lang="en-US" dirty="0" smtClean="0">
                    <a:solidFill>
                      <a:srgbClr val="FF0000"/>
                    </a:solidFill>
                  </a:rPr>
                  <a:t>, </a:t>
                </a:r>
                <a:r>
                  <a:rPr lang="en-US" dirty="0" err="1" smtClean="0">
                    <a:solidFill>
                      <a:srgbClr val="FF0000"/>
                    </a:solidFill>
                  </a:rPr>
                  <a:t>giới</a:t>
                </a:r>
                <a:r>
                  <a:rPr lang="en-US" dirty="0" smtClean="0">
                    <a:solidFill>
                      <a:srgbClr val="FF0000"/>
                    </a:solidFill>
                  </a:rPr>
                  <a:t> </a:t>
                </a:r>
                <a:r>
                  <a:rPr lang="en-US" dirty="0" err="1" smtClean="0">
                    <a:solidFill>
                      <a:srgbClr val="FF0000"/>
                    </a:solidFill>
                  </a:rPr>
                  <a:t>hạn</a:t>
                </a:r>
                <a:r>
                  <a:rPr lang="en-US" dirty="0" smtClean="0">
                    <a:solidFill>
                      <a:srgbClr val="FF0000"/>
                    </a:solidFill>
                  </a:rPr>
                  <a:t> </a:t>
                </a:r>
                <a:r>
                  <a:rPr lang="en-US" dirty="0" err="1" smtClean="0"/>
                  <a:t>trên</a:t>
                </a:r>
                <a:r>
                  <a:rPr lang="en-US" dirty="0" smtClean="0"/>
                  <a:t> </a:t>
                </a:r>
                <a:r>
                  <a:rPr lang="en-US" dirty="0" err="1" smtClean="0"/>
                  <a:t>từng</a:t>
                </a:r>
                <a:r>
                  <a:rPr lang="en-US" dirty="0" smtClean="0"/>
                  <a:t> </a:t>
                </a:r>
                <a:r>
                  <a:rPr lang="en-US" dirty="0" err="1" smtClean="0"/>
                  <a:t>tổ</a:t>
                </a:r>
                <a:endParaRPr lang="en-US" dirty="0" smtClean="0"/>
              </a:p>
              <a:p>
                <a:pPr eaLnBrk="1" hangingPunct="1">
                  <a:buClr>
                    <a:srgbClr val="FF0000"/>
                  </a:buClr>
                  <a:buFont typeface="Wingdings" panose="05000000000000000000" pitchFamily="2" charset="2"/>
                  <a:buChar char="§"/>
                </a:pPr>
                <a:r>
                  <a:rPr lang="en-US" sz="2400" dirty="0" err="1" smtClean="0"/>
                  <a:t>Tổ</a:t>
                </a:r>
                <a:r>
                  <a:rPr lang="en-US" sz="2400" dirty="0" smtClean="0"/>
                  <a:t> </a:t>
                </a:r>
                <a:r>
                  <a:rPr lang="en-US" sz="2400" dirty="0" err="1" smtClean="0"/>
                  <a:t>đầu</a:t>
                </a:r>
                <a:r>
                  <a:rPr lang="en-US" sz="2400" dirty="0" smtClean="0"/>
                  <a:t> </a:t>
                </a:r>
                <a:r>
                  <a:rPr lang="en-US" sz="2400" dirty="0" err="1" smtClean="0"/>
                  <a:t>chứa</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nhỏ</a:t>
                </a:r>
                <a:r>
                  <a:rPr lang="en-US" sz="2400" dirty="0" smtClean="0"/>
                  <a:t> </a:t>
                </a:r>
                <a:r>
                  <a:rPr lang="en-US" sz="2400" dirty="0" err="1" smtClean="0"/>
                  <a:t>nhất</a:t>
                </a:r>
                <a:r>
                  <a:rPr lang="en-US" sz="2400" dirty="0" smtClean="0"/>
                  <a:t>.</a:t>
                </a:r>
              </a:p>
              <a:p>
                <a:pPr eaLnBrk="1" hangingPunct="1">
                  <a:buClr>
                    <a:srgbClr val="FF0000"/>
                  </a:buClr>
                  <a:buFont typeface="Wingdings" panose="05000000000000000000" pitchFamily="2" charset="2"/>
                  <a:buChar char="§"/>
                </a:pPr>
                <a:r>
                  <a:rPr lang="en-US" sz="2400" dirty="0" err="1" smtClean="0"/>
                  <a:t>Tổ</a:t>
                </a:r>
                <a:r>
                  <a:rPr lang="en-US" sz="2400" dirty="0" smtClean="0"/>
                  <a:t> </a:t>
                </a:r>
                <a:r>
                  <a:rPr lang="en-US" sz="2400" dirty="0" err="1" smtClean="0"/>
                  <a:t>cuối</a:t>
                </a:r>
                <a:r>
                  <a:rPr lang="en-US" sz="2400" dirty="0" smtClean="0"/>
                  <a:t> </a:t>
                </a:r>
                <a:r>
                  <a:rPr lang="en-US" sz="2400" dirty="0" err="1" smtClean="0"/>
                  <a:t>chứa</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lớn</a:t>
                </a:r>
                <a:r>
                  <a:rPr lang="en-US" sz="2400" dirty="0" smtClean="0"/>
                  <a:t> </a:t>
                </a:r>
                <a:r>
                  <a:rPr lang="en-US" sz="2400" dirty="0" err="1" smtClean="0"/>
                  <a:t>nhất</a:t>
                </a:r>
                <a:r>
                  <a:rPr lang="en-US" sz="2400" dirty="0" smtClean="0"/>
                  <a:t>.</a:t>
                </a:r>
              </a:p>
              <a:p>
                <a:pPr eaLnBrk="1" hangingPunct="1">
                  <a:buClr>
                    <a:srgbClr val="FF0000"/>
                  </a:buClr>
                  <a:buFont typeface="Wingdings" panose="05000000000000000000" pitchFamily="2" charset="2"/>
                  <a:buChar char="§"/>
                </a:pPr>
                <a:r>
                  <a:rPr lang="en-US" sz="2400" dirty="0" err="1" smtClean="0"/>
                  <a:t>Giới</a:t>
                </a:r>
                <a:r>
                  <a:rPr lang="en-US" sz="2400" dirty="0" smtClean="0"/>
                  <a:t> </a:t>
                </a:r>
                <a:r>
                  <a:rPr lang="en-US" sz="2400" dirty="0" err="1" smtClean="0"/>
                  <a:t>hạn</a:t>
                </a:r>
                <a:r>
                  <a:rPr lang="en-US" sz="2400" dirty="0" smtClean="0"/>
                  <a:t> </a:t>
                </a:r>
                <a:r>
                  <a:rPr lang="en-US" sz="2400" dirty="0" err="1" smtClean="0"/>
                  <a:t>trên</a:t>
                </a:r>
                <a:r>
                  <a:rPr lang="en-US" sz="2400" dirty="0" smtClean="0"/>
                  <a:t> </a:t>
                </a:r>
                <a:r>
                  <a:rPr lang="en-US" sz="2400" dirty="0" err="1" smtClean="0"/>
                  <a:t>tổ</a:t>
                </a:r>
                <a:r>
                  <a:rPr lang="en-US" sz="2400" dirty="0" smtClean="0"/>
                  <a:t> </a:t>
                </a:r>
                <a:r>
                  <a:rPr lang="en-US" sz="2400" dirty="0" err="1" smtClean="0"/>
                  <a:t>trước</a:t>
                </a:r>
                <a:r>
                  <a:rPr lang="en-US" sz="2400" dirty="0" smtClean="0"/>
                  <a:t> </a:t>
                </a:r>
                <a:r>
                  <a:rPr lang="en-US" sz="2400" dirty="0" err="1" smtClean="0"/>
                  <a:t>trùng</a:t>
                </a:r>
                <a:r>
                  <a:rPr lang="en-US" sz="2400" dirty="0" smtClean="0"/>
                  <a:t> </a:t>
                </a:r>
                <a:r>
                  <a:rPr lang="en-US" sz="2400" dirty="0" err="1" smtClean="0"/>
                  <a:t>với</a:t>
                </a:r>
                <a:r>
                  <a:rPr lang="en-US" sz="2400" dirty="0" smtClean="0"/>
                  <a:t> </a:t>
                </a:r>
                <a:r>
                  <a:rPr lang="en-US" sz="2400" dirty="0" err="1" smtClean="0"/>
                  <a:t>giới</a:t>
                </a:r>
                <a:r>
                  <a:rPr lang="en-US" sz="2400" dirty="0" smtClean="0"/>
                  <a:t> </a:t>
                </a:r>
                <a:r>
                  <a:rPr lang="en-US" sz="2400" dirty="0" err="1" smtClean="0"/>
                  <a:t>hạn</a:t>
                </a:r>
                <a:r>
                  <a:rPr lang="en-US" sz="2400" dirty="0" smtClean="0"/>
                  <a:t> </a:t>
                </a:r>
                <a:r>
                  <a:rPr lang="en-US" sz="2400" dirty="0" err="1" smtClean="0"/>
                  <a:t>dưới</a:t>
                </a:r>
                <a:r>
                  <a:rPr lang="en-US" sz="2400" dirty="0" smtClean="0"/>
                  <a:t> </a:t>
                </a:r>
                <a:r>
                  <a:rPr lang="en-US" sz="2400" dirty="0" err="1" smtClean="0"/>
                  <a:t>tổ</a:t>
                </a:r>
                <a:r>
                  <a:rPr lang="en-US" sz="2400" dirty="0" smtClean="0"/>
                  <a:t> </a:t>
                </a:r>
                <a:r>
                  <a:rPr lang="en-US" sz="2400" dirty="0" err="1" smtClean="0"/>
                  <a:t>sau</a:t>
                </a:r>
                <a:r>
                  <a:rPr lang="en-US" sz="2400" dirty="0" smtClean="0"/>
                  <a:t>.</a:t>
                </a:r>
              </a:p>
              <a:p>
                <a:pPr marL="425450" lvl="1" indent="0" eaLnBrk="1" hangingPunct="1">
                  <a:lnSpc>
                    <a:spcPct val="130000"/>
                  </a:lnSpc>
                  <a:buNone/>
                </a:pPr>
                <a:endParaRPr lang="en-US" sz="2800" dirty="0" smtClean="0"/>
              </a:p>
            </p:txBody>
          </p:sp>
        </mc:Choice>
        <mc:Fallback>
          <p:sp>
            <p:nvSpPr>
              <p:cNvPr id="1031" name="Rectangle 3"/>
              <p:cNvSpPr>
                <a:spLocks noGrp="1" noRot="1" noChangeAspect="1" noMove="1" noResize="1" noEditPoints="1" noAdjustHandles="1" noChangeArrowheads="1" noChangeShapeType="1" noTextEdit="1"/>
              </p:cNvSpPr>
              <p:nvPr>
                <p:ph idx="1"/>
              </p:nvPr>
            </p:nvSpPr>
            <p:spPr>
              <a:xfrm>
                <a:off x="565944" y="1795774"/>
                <a:ext cx="8578056" cy="4532313"/>
              </a:xfrm>
              <a:blipFill rotWithShape="1">
                <a:blip r:embed="rId2"/>
                <a:stretch>
                  <a:fillRect l="-426"/>
                </a:stretch>
              </a:blipFill>
            </p:spPr>
            <p:txBody>
              <a:bodyPr/>
              <a:lstStyle/>
              <a:p>
                <a:r>
                  <a:rPr lang="en-US">
                    <a:noFill/>
                  </a:rPr>
                  <a:t> </a:t>
                </a:r>
              </a:p>
            </p:txBody>
          </p:sp>
        </mc:Fallback>
      </mc:AlternateContent>
      <p:sp>
        <p:nvSpPr>
          <p:cNvPr id="19" name="Rectangle 14"/>
          <p:cNvSpPr>
            <a:spLocks noGrp="1" noChangeArrowheads="1"/>
          </p:cNvSpPr>
          <p:nvPr>
            <p:ph type="sldNum" sz="quarter" idx="10"/>
          </p:nvPr>
        </p:nvSpPr>
        <p:spPr/>
        <p:txBody>
          <a:bodyPr/>
          <a:lstStyle/>
          <a:p>
            <a:pPr>
              <a:defRPr/>
            </a:pPr>
            <a:fld id="{FEB08134-114D-4A43-9679-4B43782D7DDF}" type="slidenum">
              <a:rPr lang="en-US" smtClean="0"/>
              <a:pPr>
                <a:defRPr/>
              </a:pPr>
              <a:t>16</a:t>
            </a:fld>
            <a:endParaRPr lang="en-US" dirty="0"/>
          </a:p>
        </p:txBody>
      </p:sp>
      <p:sp>
        <p:nvSpPr>
          <p:cNvPr id="1029" name="Footer Placeholder 17"/>
          <p:cNvSpPr>
            <a:spLocks noGrp="1" noChangeArrowheads="1"/>
          </p:cNvSpPr>
          <p:nvPr>
            <p:ph type="ftr" sz="quarter" idx="11"/>
          </p:nvPr>
        </p:nvSpPr>
        <p:spPr bwMode="auto">
          <a:noFill/>
          <a:ln>
            <a:miter lim="800000"/>
            <a:headEnd/>
            <a:tailEnd/>
          </a:ln>
        </p:spPr>
        <p:txBody>
          <a:bodyPr/>
          <a:lstStyle/>
          <a:p>
            <a:endParaRPr lang="en-US" dirty="0" smtClean="0"/>
          </a:p>
          <a:p>
            <a:endParaRPr lang="en-US" dirty="0" smtClean="0"/>
          </a:p>
        </p:txBody>
      </p:sp>
      <p:pic>
        <p:nvPicPr>
          <p:cNvPr id="2" name="Picture 1"/>
          <p:cNvPicPr>
            <a:picLocks noChangeAspect="1"/>
          </p:cNvPicPr>
          <p:nvPr/>
        </p:nvPicPr>
        <p:blipFill>
          <a:blip r:embed="rId3">
            <a:clrChange>
              <a:clrFrom>
                <a:srgbClr val="000000">
                  <a:alpha val="0"/>
                </a:srgbClr>
              </a:clrFrom>
              <a:clrTo>
                <a:srgbClr val="000000">
                  <a:alpha val="0"/>
                </a:srgbClr>
              </a:clrTo>
            </a:clrChange>
          </a:blip>
          <a:stretch>
            <a:fillRect/>
          </a:stretch>
        </p:blipFill>
        <p:spPr>
          <a:xfrm>
            <a:off x="5410200" y="2667000"/>
            <a:ext cx="2207523" cy="968857"/>
          </a:xfrm>
          <a:prstGeom prst="rect">
            <a:avLst/>
          </a:prstGeom>
          <a:solidFill>
            <a:srgbClr val="CBDDF7">
              <a:alpha val="91000"/>
            </a:srgbClr>
          </a:solidFill>
          <a:ln>
            <a:solidFill>
              <a:srgbClr val="FF0000"/>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143000" y="457200"/>
            <a:ext cx="6934200" cy="762000"/>
          </a:xfrm>
        </p:spPr>
        <p:txBody>
          <a:bodyPr/>
          <a:lstStyle/>
          <a:p>
            <a:pPr eaLnBrk="1" hangingPunct="1"/>
            <a:r>
              <a:rPr lang="en-US" dirty="0" err="1" smtClean="0"/>
              <a:t>Thủ</a:t>
            </a:r>
            <a:r>
              <a:rPr lang="en-US" dirty="0" smtClean="0"/>
              <a:t> </a:t>
            </a:r>
            <a:r>
              <a:rPr lang="en-US" dirty="0" err="1" smtClean="0"/>
              <a:t>tục</a:t>
            </a:r>
            <a:r>
              <a:rPr lang="en-US" dirty="0" smtClean="0"/>
              <a:t> </a:t>
            </a:r>
            <a:r>
              <a:rPr lang="en-US" dirty="0" err="1" smtClean="0"/>
              <a:t>phân</a:t>
            </a:r>
            <a:r>
              <a:rPr lang="en-US" dirty="0" smtClean="0"/>
              <a:t> </a:t>
            </a:r>
            <a:r>
              <a:rPr lang="en-US" dirty="0" err="1" smtClean="0"/>
              <a:t>tổ</a:t>
            </a:r>
            <a:r>
              <a:rPr lang="en-US" dirty="0" smtClean="0"/>
              <a:t> </a:t>
            </a:r>
            <a:r>
              <a:rPr lang="en-US" dirty="0" err="1" smtClean="0"/>
              <a:t>đều</a:t>
            </a:r>
            <a:endParaRPr lang="en-US" dirty="0" smtClean="0"/>
          </a:p>
        </p:txBody>
      </p:sp>
      <p:sp>
        <p:nvSpPr>
          <p:cNvPr id="23556" name="Rectangle 3"/>
          <p:cNvSpPr>
            <a:spLocks noGrp="1" noChangeArrowheads="1"/>
          </p:cNvSpPr>
          <p:nvPr>
            <p:ph idx="1"/>
          </p:nvPr>
        </p:nvSpPr>
        <p:spPr>
          <a:xfrm>
            <a:off x="381000" y="1676400"/>
            <a:ext cx="8610600" cy="4532313"/>
          </a:xfrm>
        </p:spPr>
        <p:txBody>
          <a:bodyPr/>
          <a:lstStyle/>
          <a:p>
            <a:pPr eaLnBrk="1" hangingPunct="1">
              <a:lnSpc>
                <a:spcPct val="110000"/>
              </a:lnSpc>
            </a:pPr>
            <a:r>
              <a:rPr lang="en-US" sz="2400" dirty="0" err="1" smtClean="0"/>
              <a:t>Phân</a:t>
            </a:r>
            <a:r>
              <a:rPr lang="en-US" sz="2400" dirty="0" smtClean="0"/>
              <a:t> chia </a:t>
            </a:r>
            <a:r>
              <a:rPr lang="en-US" sz="2400" dirty="0" err="1" smtClean="0"/>
              <a:t>giá</a:t>
            </a:r>
            <a:r>
              <a:rPr lang="en-US" sz="2400" dirty="0" smtClean="0"/>
              <a:t> </a:t>
            </a:r>
            <a:r>
              <a:rPr lang="en-US" sz="2400" dirty="0" err="1" smtClean="0"/>
              <a:t>trị</a:t>
            </a:r>
            <a:r>
              <a:rPr lang="en-US" sz="2400" dirty="0" smtClean="0"/>
              <a:t> </a:t>
            </a:r>
            <a:r>
              <a:rPr lang="en-US" sz="2400" dirty="0" err="1" smtClean="0"/>
              <a:t>của</a:t>
            </a:r>
            <a:r>
              <a:rPr lang="en-US" sz="2400" dirty="0" smtClean="0"/>
              <a:t> </a:t>
            </a:r>
            <a:r>
              <a:rPr lang="en-US" sz="2400" dirty="0" err="1" smtClean="0"/>
              <a:t>các</a:t>
            </a:r>
            <a:r>
              <a:rPr lang="en-US" sz="2400" dirty="0" smtClean="0"/>
              <a:t> </a:t>
            </a:r>
            <a:r>
              <a:rPr lang="en-US" sz="2400" dirty="0" err="1" smtClean="0"/>
              <a:t>quan</a:t>
            </a:r>
            <a:r>
              <a:rPr lang="en-US" sz="2400" dirty="0" smtClean="0"/>
              <a:t> </a:t>
            </a:r>
            <a:r>
              <a:rPr lang="en-US" sz="2400" dirty="0" err="1" smtClean="0"/>
              <a:t>sát</a:t>
            </a:r>
            <a:r>
              <a:rPr lang="en-US" sz="2400" dirty="0" smtClean="0"/>
              <a:t> </a:t>
            </a:r>
            <a:r>
              <a:rPr lang="en-US" sz="2400" dirty="0" err="1" smtClean="0"/>
              <a:t>vào</a:t>
            </a:r>
            <a:r>
              <a:rPr lang="en-US" sz="2400" dirty="0" smtClean="0"/>
              <a:t> </a:t>
            </a:r>
            <a:r>
              <a:rPr lang="en-US" sz="2400" dirty="0" err="1" smtClean="0"/>
              <a:t>các</a:t>
            </a:r>
            <a:r>
              <a:rPr lang="en-US" sz="2400" dirty="0" smtClean="0"/>
              <a:t> </a:t>
            </a:r>
            <a:r>
              <a:rPr lang="en-US" sz="2400" dirty="0" err="1" smtClean="0"/>
              <a:t>tổ</a:t>
            </a:r>
            <a:r>
              <a:rPr lang="en-US" sz="2400" dirty="0" smtClean="0"/>
              <a:t>.</a:t>
            </a:r>
          </a:p>
          <a:p>
            <a:pPr lvl="1" eaLnBrk="1" hangingPunct="1">
              <a:lnSpc>
                <a:spcPct val="110000"/>
              </a:lnSpc>
            </a:pPr>
            <a:r>
              <a:rPr lang="en-US" sz="2300" dirty="0" err="1" smtClean="0">
                <a:solidFill>
                  <a:srgbClr val="7030A0"/>
                </a:solidFill>
              </a:rPr>
              <a:t>Giới</a:t>
            </a:r>
            <a:r>
              <a:rPr lang="en-US" sz="2300" dirty="0" smtClean="0">
                <a:solidFill>
                  <a:srgbClr val="7030A0"/>
                </a:solidFill>
              </a:rPr>
              <a:t> </a:t>
            </a:r>
            <a:r>
              <a:rPr lang="en-US" sz="2300" dirty="0" err="1" smtClean="0">
                <a:solidFill>
                  <a:srgbClr val="7030A0"/>
                </a:solidFill>
              </a:rPr>
              <a:t>hạn</a:t>
            </a:r>
            <a:r>
              <a:rPr lang="en-US" sz="2300" dirty="0" smtClean="0">
                <a:solidFill>
                  <a:srgbClr val="7030A0"/>
                </a:solidFill>
              </a:rPr>
              <a:t> </a:t>
            </a:r>
            <a:r>
              <a:rPr lang="en-US" sz="2300" dirty="0" err="1" smtClean="0">
                <a:solidFill>
                  <a:srgbClr val="7030A0"/>
                </a:solidFill>
              </a:rPr>
              <a:t>dưới</a:t>
            </a:r>
            <a:r>
              <a:rPr lang="en-US" sz="2300" dirty="0" smtClean="0">
                <a:solidFill>
                  <a:srgbClr val="7030A0"/>
                </a:solidFill>
              </a:rPr>
              <a:t> ≤ </a:t>
            </a:r>
            <a:r>
              <a:rPr lang="en-US" sz="2300" dirty="0" err="1">
                <a:solidFill>
                  <a:srgbClr val="7030A0"/>
                </a:solidFill>
              </a:rPr>
              <a:t>G</a:t>
            </a:r>
            <a:r>
              <a:rPr lang="en-US" sz="2300" dirty="0" err="1" smtClean="0">
                <a:solidFill>
                  <a:srgbClr val="7030A0"/>
                </a:solidFill>
              </a:rPr>
              <a:t>iá</a:t>
            </a:r>
            <a:r>
              <a:rPr lang="en-US" sz="2300" dirty="0" smtClean="0">
                <a:solidFill>
                  <a:srgbClr val="7030A0"/>
                </a:solidFill>
              </a:rPr>
              <a:t> </a:t>
            </a:r>
            <a:r>
              <a:rPr lang="en-US" sz="2300" dirty="0" err="1" smtClean="0">
                <a:solidFill>
                  <a:srgbClr val="7030A0"/>
                </a:solidFill>
              </a:rPr>
              <a:t>trị</a:t>
            </a:r>
            <a:r>
              <a:rPr lang="en-US" sz="2300" dirty="0" smtClean="0">
                <a:solidFill>
                  <a:srgbClr val="7030A0"/>
                </a:solidFill>
              </a:rPr>
              <a:t> </a:t>
            </a:r>
            <a:r>
              <a:rPr lang="en-US" sz="2300" dirty="0" err="1" smtClean="0">
                <a:solidFill>
                  <a:srgbClr val="7030A0"/>
                </a:solidFill>
              </a:rPr>
              <a:t>quan</a:t>
            </a:r>
            <a:r>
              <a:rPr lang="en-US" sz="2300" dirty="0" smtClean="0">
                <a:solidFill>
                  <a:srgbClr val="7030A0"/>
                </a:solidFill>
              </a:rPr>
              <a:t> </a:t>
            </a:r>
            <a:r>
              <a:rPr lang="en-US" sz="2300" dirty="0" err="1" smtClean="0">
                <a:solidFill>
                  <a:srgbClr val="7030A0"/>
                </a:solidFill>
              </a:rPr>
              <a:t>sát</a:t>
            </a:r>
            <a:r>
              <a:rPr lang="en-US" sz="2300" dirty="0" smtClean="0">
                <a:solidFill>
                  <a:srgbClr val="7030A0"/>
                </a:solidFill>
              </a:rPr>
              <a:t> &lt; </a:t>
            </a:r>
            <a:r>
              <a:rPr lang="en-US" sz="2300" dirty="0" err="1" smtClean="0">
                <a:solidFill>
                  <a:srgbClr val="7030A0"/>
                </a:solidFill>
              </a:rPr>
              <a:t>Giới</a:t>
            </a:r>
            <a:r>
              <a:rPr lang="en-US" sz="2300" dirty="0" smtClean="0">
                <a:solidFill>
                  <a:srgbClr val="7030A0"/>
                </a:solidFill>
              </a:rPr>
              <a:t> </a:t>
            </a:r>
            <a:r>
              <a:rPr lang="en-US" sz="2300" dirty="0" err="1" smtClean="0">
                <a:solidFill>
                  <a:srgbClr val="7030A0"/>
                </a:solidFill>
              </a:rPr>
              <a:t>hạn</a:t>
            </a:r>
            <a:r>
              <a:rPr lang="en-US" sz="2300" dirty="0" smtClean="0">
                <a:solidFill>
                  <a:srgbClr val="7030A0"/>
                </a:solidFill>
              </a:rPr>
              <a:t> </a:t>
            </a:r>
            <a:r>
              <a:rPr lang="en-US" sz="2300" dirty="0" err="1" smtClean="0">
                <a:solidFill>
                  <a:srgbClr val="7030A0"/>
                </a:solidFill>
              </a:rPr>
              <a:t>trên</a:t>
            </a:r>
            <a:endParaRPr lang="en-US" sz="2300" dirty="0" smtClean="0">
              <a:solidFill>
                <a:srgbClr val="7030A0"/>
              </a:solidFill>
            </a:endParaRPr>
          </a:p>
          <a:p>
            <a:pPr lvl="1" eaLnBrk="1" hangingPunct="1">
              <a:lnSpc>
                <a:spcPct val="110000"/>
              </a:lnSpc>
            </a:pPr>
            <a:r>
              <a:rPr lang="en-US" sz="2300" dirty="0" err="1" smtClean="0">
                <a:solidFill>
                  <a:srgbClr val="7030A0"/>
                </a:solidFill>
              </a:rPr>
              <a:t>Giới</a:t>
            </a:r>
            <a:r>
              <a:rPr lang="en-US" sz="2300" dirty="0" smtClean="0">
                <a:solidFill>
                  <a:srgbClr val="7030A0"/>
                </a:solidFill>
              </a:rPr>
              <a:t> </a:t>
            </a:r>
            <a:r>
              <a:rPr lang="en-US" sz="2300" dirty="0" err="1" smtClean="0">
                <a:solidFill>
                  <a:srgbClr val="7030A0"/>
                </a:solidFill>
              </a:rPr>
              <a:t>hạn</a:t>
            </a:r>
            <a:r>
              <a:rPr lang="en-US" sz="2300" dirty="0" smtClean="0">
                <a:solidFill>
                  <a:srgbClr val="7030A0"/>
                </a:solidFill>
              </a:rPr>
              <a:t> </a:t>
            </a:r>
            <a:r>
              <a:rPr lang="en-US" sz="2300" dirty="0" err="1" smtClean="0">
                <a:solidFill>
                  <a:srgbClr val="7030A0"/>
                </a:solidFill>
              </a:rPr>
              <a:t>dưới</a:t>
            </a:r>
            <a:r>
              <a:rPr lang="en-US" sz="2300" dirty="0" smtClean="0">
                <a:solidFill>
                  <a:srgbClr val="7030A0"/>
                </a:solidFill>
              </a:rPr>
              <a:t> &lt; </a:t>
            </a:r>
            <a:r>
              <a:rPr lang="en-US" sz="2300" dirty="0" err="1" smtClean="0">
                <a:solidFill>
                  <a:srgbClr val="7030A0"/>
                </a:solidFill>
              </a:rPr>
              <a:t>Giá</a:t>
            </a:r>
            <a:r>
              <a:rPr lang="en-US" sz="2300" dirty="0" smtClean="0">
                <a:solidFill>
                  <a:srgbClr val="7030A0"/>
                </a:solidFill>
              </a:rPr>
              <a:t> </a:t>
            </a:r>
            <a:r>
              <a:rPr lang="en-US" sz="2300" dirty="0" err="1" smtClean="0">
                <a:solidFill>
                  <a:srgbClr val="7030A0"/>
                </a:solidFill>
              </a:rPr>
              <a:t>trị</a:t>
            </a:r>
            <a:r>
              <a:rPr lang="en-US" sz="2300" dirty="0" smtClean="0">
                <a:solidFill>
                  <a:srgbClr val="7030A0"/>
                </a:solidFill>
              </a:rPr>
              <a:t> </a:t>
            </a:r>
            <a:r>
              <a:rPr lang="en-US" sz="2300" dirty="0" err="1" smtClean="0">
                <a:solidFill>
                  <a:srgbClr val="7030A0"/>
                </a:solidFill>
              </a:rPr>
              <a:t>quan</a:t>
            </a:r>
            <a:r>
              <a:rPr lang="en-US" sz="2300" dirty="0" smtClean="0">
                <a:solidFill>
                  <a:srgbClr val="7030A0"/>
                </a:solidFill>
              </a:rPr>
              <a:t> </a:t>
            </a:r>
            <a:r>
              <a:rPr lang="en-US" sz="2300" dirty="0" err="1" smtClean="0">
                <a:solidFill>
                  <a:srgbClr val="7030A0"/>
                </a:solidFill>
              </a:rPr>
              <a:t>sát</a:t>
            </a:r>
            <a:r>
              <a:rPr lang="en-US" sz="2300" dirty="0" smtClean="0">
                <a:solidFill>
                  <a:srgbClr val="7030A0"/>
                </a:solidFill>
              </a:rPr>
              <a:t> ≤ </a:t>
            </a:r>
            <a:r>
              <a:rPr lang="en-US" sz="2300" dirty="0" err="1" smtClean="0">
                <a:solidFill>
                  <a:srgbClr val="7030A0"/>
                </a:solidFill>
              </a:rPr>
              <a:t>Giới</a:t>
            </a:r>
            <a:r>
              <a:rPr lang="en-US" sz="2300" dirty="0" smtClean="0">
                <a:solidFill>
                  <a:srgbClr val="7030A0"/>
                </a:solidFill>
              </a:rPr>
              <a:t> </a:t>
            </a:r>
            <a:r>
              <a:rPr lang="en-US" sz="2300" dirty="0" err="1" smtClean="0">
                <a:solidFill>
                  <a:srgbClr val="7030A0"/>
                </a:solidFill>
              </a:rPr>
              <a:t>hạn</a:t>
            </a:r>
            <a:r>
              <a:rPr lang="en-US" sz="2300" dirty="0" smtClean="0">
                <a:solidFill>
                  <a:srgbClr val="7030A0"/>
                </a:solidFill>
              </a:rPr>
              <a:t> </a:t>
            </a:r>
            <a:r>
              <a:rPr lang="en-US" sz="2300" dirty="0" err="1" smtClean="0">
                <a:solidFill>
                  <a:srgbClr val="7030A0"/>
                </a:solidFill>
              </a:rPr>
              <a:t>trên</a:t>
            </a:r>
            <a:endParaRPr lang="en-US" sz="2300" dirty="0">
              <a:solidFill>
                <a:srgbClr val="7030A0"/>
              </a:solidFill>
            </a:endParaRPr>
          </a:p>
          <a:p>
            <a:pPr marL="425450" lvl="1" indent="0" eaLnBrk="1" hangingPunct="1">
              <a:lnSpc>
                <a:spcPct val="110000"/>
              </a:lnSpc>
              <a:buNone/>
            </a:pPr>
            <a:endParaRPr lang="en-US" sz="2300" dirty="0" smtClean="0">
              <a:solidFill>
                <a:srgbClr val="7030A0"/>
              </a:solidFill>
            </a:endParaRPr>
          </a:p>
          <a:p>
            <a:pPr eaLnBrk="1" hangingPunct="1">
              <a:lnSpc>
                <a:spcPct val="110000"/>
              </a:lnSpc>
            </a:pPr>
            <a:r>
              <a:rPr lang="en-US" sz="2400" dirty="0" err="1" smtClean="0"/>
              <a:t>Một</a:t>
            </a:r>
            <a:r>
              <a:rPr lang="en-US" sz="2400" dirty="0" smtClean="0"/>
              <a:t> </a:t>
            </a:r>
            <a:r>
              <a:rPr lang="en-US" sz="2400" dirty="0" err="1" smtClean="0"/>
              <a:t>cách</a:t>
            </a:r>
            <a:r>
              <a:rPr lang="en-US" sz="2400" dirty="0" smtClean="0"/>
              <a:t> </a:t>
            </a:r>
            <a:r>
              <a:rPr lang="en-US" sz="2400" dirty="0" err="1" smtClean="0"/>
              <a:t>phân</a:t>
            </a:r>
            <a:r>
              <a:rPr lang="en-US" sz="2400" dirty="0" smtClean="0"/>
              <a:t> chia </a:t>
            </a:r>
            <a:r>
              <a:rPr lang="en-US" sz="2400" dirty="0" err="1" smtClean="0"/>
              <a:t>gợi</a:t>
            </a:r>
            <a:r>
              <a:rPr lang="en-US" sz="2400" dirty="0" smtClean="0"/>
              <a:t> ý:</a:t>
            </a:r>
          </a:p>
          <a:p>
            <a:pPr lvl="1" eaLnBrk="1" hangingPunct="1">
              <a:lnSpc>
                <a:spcPct val="110000"/>
              </a:lnSpc>
            </a:pPr>
            <a:r>
              <a:rPr lang="en-US" sz="2300" b="1" dirty="0" err="1" smtClean="0">
                <a:solidFill>
                  <a:srgbClr val="0070C0"/>
                </a:solidFill>
              </a:rPr>
              <a:t>Tổ</a:t>
            </a:r>
            <a:r>
              <a:rPr lang="en-US" sz="2300" b="1" dirty="0" smtClean="0">
                <a:solidFill>
                  <a:srgbClr val="0070C0"/>
                </a:solidFill>
              </a:rPr>
              <a:t> 1:</a:t>
            </a:r>
            <a:r>
              <a:rPr lang="en-US" sz="2300" dirty="0" smtClean="0"/>
              <a:t> </a:t>
            </a:r>
          </a:p>
          <a:p>
            <a:pPr lvl="1" eaLnBrk="1" hangingPunct="1">
              <a:lnSpc>
                <a:spcPct val="110000"/>
              </a:lnSpc>
            </a:pPr>
            <a:r>
              <a:rPr lang="en-US" sz="2300" b="1" dirty="0" err="1" smtClean="0">
                <a:solidFill>
                  <a:srgbClr val="0070C0"/>
                </a:solidFill>
              </a:rPr>
              <a:t>Tổ</a:t>
            </a:r>
            <a:r>
              <a:rPr lang="en-US" sz="2300" b="1" dirty="0" smtClean="0">
                <a:solidFill>
                  <a:srgbClr val="0070C0"/>
                </a:solidFill>
              </a:rPr>
              <a:t> 2:  </a:t>
            </a:r>
          </a:p>
          <a:p>
            <a:pPr lvl="1" eaLnBrk="1" hangingPunct="1">
              <a:lnSpc>
                <a:spcPct val="110000"/>
              </a:lnSpc>
            </a:pPr>
            <a:r>
              <a:rPr lang="en-US" sz="2300" dirty="0" smtClean="0"/>
              <a:t>….</a:t>
            </a:r>
          </a:p>
          <a:p>
            <a:pPr lvl="1" eaLnBrk="1" hangingPunct="1">
              <a:lnSpc>
                <a:spcPct val="110000"/>
              </a:lnSpc>
            </a:pPr>
            <a:r>
              <a:rPr lang="en-US" sz="2300" b="1" dirty="0" err="1" smtClean="0">
                <a:solidFill>
                  <a:srgbClr val="0070C0"/>
                </a:solidFill>
              </a:rPr>
              <a:t>Tổ</a:t>
            </a:r>
            <a:r>
              <a:rPr lang="en-US" sz="2300" b="1" dirty="0" smtClean="0">
                <a:solidFill>
                  <a:srgbClr val="0070C0"/>
                </a:solidFill>
              </a:rPr>
              <a:t> k:</a:t>
            </a:r>
            <a:r>
              <a:rPr lang="en-US" sz="2300" dirty="0" smtClean="0"/>
              <a:t> </a:t>
            </a:r>
          </a:p>
        </p:txBody>
      </p:sp>
      <p:sp>
        <p:nvSpPr>
          <p:cNvPr id="6" name="Rectangle 14"/>
          <p:cNvSpPr>
            <a:spLocks noGrp="1" noChangeArrowheads="1"/>
          </p:cNvSpPr>
          <p:nvPr>
            <p:ph type="sldNum" sz="quarter" idx="10"/>
          </p:nvPr>
        </p:nvSpPr>
        <p:spPr/>
        <p:txBody>
          <a:bodyPr/>
          <a:lstStyle/>
          <a:p>
            <a:pPr>
              <a:defRPr/>
            </a:pPr>
            <a:fld id="{B45BB1A1-AAE0-417B-B238-F2346CBDD0A9}" type="slidenum">
              <a:rPr lang="en-US" smtClean="0"/>
              <a:pPr>
                <a:defRPr/>
              </a:pPr>
              <a:t>17</a:t>
            </a:fld>
            <a:endParaRPr lang="en-US" dirty="0"/>
          </a:p>
        </p:txBody>
      </p:sp>
      <p:sp>
        <p:nvSpPr>
          <p:cNvPr id="23554" name="Footer Placeholder 17"/>
          <p:cNvSpPr>
            <a:spLocks noGrp="1" noChangeArrowheads="1"/>
          </p:cNvSpPr>
          <p:nvPr>
            <p:ph type="ftr" sz="quarter" idx="11"/>
          </p:nvPr>
        </p:nvSpPr>
        <p:spPr bwMode="auto">
          <a:noFill/>
          <a:ln>
            <a:miter lim="800000"/>
            <a:headEnd/>
            <a:tailEnd/>
          </a:ln>
        </p:spPr>
        <p:txBody>
          <a:bodyPr/>
          <a:lstStyle/>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2146070" y="4001484"/>
            <a:ext cx="1422862" cy="376640"/>
          </a:xfrm>
          <a:prstGeom prst="rect">
            <a:avLst/>
          </a:prstGeom>
          <a:solidFill>
            <a:schemeClr val="accent1">
              <a:lumMod val="20000"/>
              <a:lumOff val="80000"/>
            </a:schemeClr>
          </a:solidFill>
        </p:spPr>
      </p:pic>
      <p:pic>
        <p:nvPicPr>
          <p:cNvPr id="5" name="Picture 4"/>
          <p:cNvPicPr>
            <a:picLocks noChangeAspect="1"/>
          </p:cNvPicPr>
          <p:nvPr/>
        </p:nvPicPr>
        <p:blipFill>
          <a:blip r:embed="rId3"/>
          <a:stretch>
            <a:fillRect/>
          </a:stretch>
        </p:blipFill>
        <p:spPr>
          <a:xfrm>
            <a:off x="2146070" y="4501598"/>
            <a:ext cx="1803862" cy="360773"/>
          </a:xfrm>
          <a:prstGeom prst="rect">
            <a:avLst/>
          </a:prstGeom>
          <a:solidFill>
            <a:schemeClr val="accent1">
              <a:lumMod val="20000"/>
              <a:lumOff val="80000"/>
            </a:schemeClr>
          </a:solidFill>
        </p:spPr>
      </p:pic>
      <p:pic>
        <p:nvPicPr>
          <p:cNvPr id="7" name="Picture 6"/>
          <p:cNvPicPr>
            <a:picLocks noChangeAspect="1"/>
          </p:cNvPicPr>
          <p:nvPr/>
        </p:nvPicPr>
        <p:blipFill>
          <a:blip r:embed="rId4"/>
          <a:stretch>
            <a:fillRect/>
          </a:stretch>
        </p:blipFill>
        <p:spPr>
          <a:xfrm>
            <a:off x="2146070" y="5409466"/>
            <a:ext cx="2368646" cy="363608"/>
          </a:xfrm>
          <a:prstGeom prst="rect">
            <a:avLst/>
          </a:prstGeom>
          <a:solidFill>
            <a:schemeClr val="accent1">
              <a:lumMod val="20000"/>
              <a:lumOff val="80000"/>
            </a:schemeClr>
          </a:solid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304800"/>
            <a:ext cx="7383462" cy="1905000"/>
          </a:xfrm>
        </p:spPr>
        <p:txBody>
          <a:bodyPr/>
          <a:lstStyle/>
          <a:p>
            <a:r>
              <a:rPr lang="en-US" dirty="0" err="1"/>
              <a:t>Bảng</a:t>
            </a:r>
            <a:r>
              <a:rPr lang="en-US" dirty="0"/>
              <a:t> </a:t>
            </a:r>
            <a:r>
              <a:rPr lang="en-US" dirty="0" err="1"/>
              <a:t>tần</a:t>
            </a:r>
            <a:r>
              <a:rPr lang="en-US" dirty="0"/>
              <a:t> </a:t>
            </a:r>
            <a:r>
              <a:rPr lang="en-US" dirty="0" err="1"/>
              <a:t>số</a:t>
            </a:r>
            <a:r>
              <a:rPr lang="en-US" dirty="0"/>
              <a:t> </a:t>
            </a:r>
            <a:r>
              <a:rPr lang="en-US" dirty="0" err="1"/>
              <a:t>cho</a:t>
            </a:r>
            <a:r>
              <a:rPr lang="en-US" dirty="0"/>
              <a:t> </a:t>
            </a:r>
            <a:r>
              <a:rPr lang="en-US" dirty="0" err="1" smtClean="0"/>
              <a:t>khoảng</a:t>
            </a:r>
            <a:r>
              <a:rPr lang="en-US" dirty="0" smtClean="0"/>
              <a:t> </a:t>
            </a:r>
            <a:r>
              <a:rPr lang="en-US" dirty="0" err="1" smtClean="0"/>
              <a:t>tuổi</a:t>
            </a:r>
            <a:r>
              <a:rPr lang="en-US" dirty="0" smtClean="0"/>
              <a:t/>
            </a:r>
            <a:br>
              <a:rPr lang="en-US" dirty="0" smtClean="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97793467"/>
              </p:ext>
            </p:extLst>
          </p:nvPr>
        </p:nvGraphicFramePr>
        <p:xfrm>
          <a:off x="609600" y="1927896"/>
          <a:ext cx="7620000" cy="4930103"/>
        </p:xfrm>
        <a:graphic>
          <a:graphicData uri="http://schemas.openxmlformats.org/drawingml/2006/table">
            <a:tbl>
              <a:tblPr firstRow="1" bandRow="1">
                <a:tableStyleId>{BC89EF96-8CEA-46FF-86C4-4CE0E7609802}</a:tableStyleId>
              </a:tblPr>
              <a:tblGrid>
                <a:gridCol w="1386840"/>
                <a:gridCol w="1386840"/>
                <a:gridCol w="1569720"/>
                <a:gridCol w="1600200"/>
                <a:gridCol w="1676400"/>
              </a:tblGrid>
              <a:tr h="653814">
                <a:tc>
                  <a:txBody>
                    <a:bodyPr/>
                    <a:lstStyle/>
                    <a:p>
                      <a:pPr algn="ctr"/>
                      <a:r>
                        <a:rPr lang="en-US" dirty="0" err="1" smtClean="0"/>
                        <a:t>Số</a:t>
                      </a:r>
                      <a:r>
                        <a:rPr lang="en-US" baseline="0" dirty="0" smtClean="0"/>
                        <a:t> </a:t>
                      </a:r>
                    </a:p>
                    <a:p>
                      <a:pPr algn="ctr"/>
                      <a:r>
                        <a:rPr lang="en-US" baseline="0" dirty="0" err="1" smtClean="0"/>
                        <a:t>thành</a:t>
                      </a:r>
                      <a:r>
                        <a:rPr lang="en-US" baseline="0" dirty="0" smtClean="0"/>
                        <a:t> </a:t>
                      </a:r>
                      <a:r>
                        <a:rPr lang="en-US" baseline="0" dirty="0" err="1" smtClean="0"/>
                        <a:t>viên</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số</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suất</a:t>
                      </a:r>
                      <a:endParaRPr lang="en-US" baseline="0" dirty="0" smtClean="0"/>
                    </a:p>
                    <a:p>
                      <a:pPr algn="ctr"/>
                      <a:r>
                        <a:rPr lang="en-US" baseline="0" dirty="0" smtClean="0"/>
                        <a:t>(%)</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số</a:t>
                      </a:r>
                      <a:r>
                        <a:rPr lang="en-US" baseline="0" dirty="0" smtClean="0"/>
                        <a:t> </a:t>
                      </a:r>
                    </a:p>
                    <a:p>
                      <a:pPr algn="ctr"/>
                      <a:r>
                        <a:rPr lang="en-US" baseline="0" dirty="0" err="1" smtClean="0"/>
                        <a:t>tích</a:t>
                      </a:r>
                      <a:r>
                        <a:rPr lang="en-US" baseline="0" dirty="0" smtClean="0"/>
                        <a:t> </a:t>
                      </a:r>
                      <a:r>
                        <a:rPr lang="en-US" baseline="0" dirty="0" err="1" smtClean="0"/>
                        <a:t>lũy</a:t>
                      </a:r>
                      <a:r>
                        <a:rPr lang="en-US" baseline="0" dirty="0" smtClean="0"/>
                        <a:t> </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suất</a:t>
                      </a:r>
                      <a:r>
                        <a:rPr lang="en-US" baseline="0" dirty="0" smtClean="0"/>
                        <a:t> </a:t>
                      </a:r>
                    </a:p>
                    <a:p>
                      <a:pPr algn="ctr"/>
                      <a:r>
                        <a:rPr lang="en-US" baseline="0" dirty="0" err="1" smtClean="0"/>
                        <a:t>tích</a:t>
                      </a:r>
                      <a:r>
                        <a:rPr lang="en-US" baseline="0" dirty="0" smtClean="0"/>
                        <a:t> </a:t>
                      </a:r>
                      <a:r>
                        <a:rPr lang="en-US" baseline="0" dirty="0" err="1" smtClean="0"/>
                        <a:t>lũy</a:t>
                      </a:r>
                      <a:r>
                        <a:rPr lang="en-US" baseline="0" dirty="0" smtClean="0"/>
                        <a:t> (%)</a:t>
                      </a:r>
                      <a:endParaRPr lang="en-US" dirty="0"/>
                    </a:p>
                  </a:txBody>
                  <a:tcPr>
                    <a:solidFill>
                      <a:srgbClr val="00CC99"/>
                    </a:solidFill>
                  </a:tcPr>
                </a:tc>
              </a:tr>
              <a:tr h="599322">
                <a:tc>
                  <a:txBody>
                    <a:bodyPr/>
                    <a:lstStyle/>
                    <a:p>
                      <a:pPr algn="ctr"/>
                      <a:r>
                        <a:rPr lang="en-US" dirty="0" smtClean="0"/>
                        <a:t>(10,20]</a:t>
                      </a:r>
                      <a:endParaRPr lang="en-US" dirty="0"/>
                    </a:p>
                  </a:txBody>
                  <a:tcPr/>
                </a:tc>
                <a:tc>
                  <a:txBody>
                    <a:bodyPr/>
                    <a:lstStyle/>
                    <a:p>
                      <a:pPr algn="ctr"/>
                      <a:r>
                        <a:rPr lang="en-US" dirty="0" smtClean="0"/>
                        <a:t>62</a:t>
                      </a:r>
                      <a:endParaRPr lang="en-US" dirty="0"/>
                    </a:p>
                  </a:txBody>
                  <a:tcPr/>
                </a:tc>
                <a:tc>
                  <a:txBody>
                    <a:bodyPr/>
                    <a:lstStyle/>
                    <a:p>
                      <a:pPr algn="ctr"/>
                      <a:r>
                        <a:rPr lang="en-US" dirty="0" smtClean="0"/>
                        <a:t>12.4</a:t>
                      </a:r>
                      <a:endParaRPr lang="en-US" dirty="0"/>
                    </a:p>
                  </a:txBody>
                  <a:tcPr/>
                </a:tc>
                <a:tc>
                  <a:txBody>
                    <a:bodyPr/>
                    <a:lstStyle/>
                    <a:p>
                      <a:pPr algn="ctr"/>
                      <a:r>
                        <a:rPr lang="en-US" dirty="0" smtClean="0"/>
                        <a:t>62</a:t>
                      </a:r>
                      <a:endParaRPr lang="en-US" dirty="0"/>
                    </a:p>
                  </a:txBody>
                  <a:tcPr/>
                </a:tc>
                <a:tc>
                  <a:txBody>
                    <a:bodyPr/>
                    <a:lstStyle/>
                    <a:p>
                      <a:pPr algn="ctr"/>
                      <a:r>
                        <a:rPr lang="en-US" dirty="0" smtClean="0"/>
                        <a:t>12.4</a:t>
                      </a:r>
                      <a:endParaRPr lang="en-US" dirty="0"/>
                    </a:p>
                  </a:txBody>
                  <a:tcPr/>
                </a:tc>
              </a:tr>
              <a:tr h="600321">
                <a:tc>
                  <a:txBody>
                    <a:bodyPr/>
                    <a:lstStyle/>
                    <a:p>
                      <a:pPr algn="ctr"/>
                      <a:r>
                        <a:rPr lang="en-US" dirty="0" smtClean="0"/>
                        <a:t>(20,30]</a:t>
                      </a:r>
                      <a:endParaRPr lang="en-US" dirty="0"/>
                    </a:p>
                  </a:txBody>
                  <a:tcPr/>
                </a:tc>
                <a:tc>
                  <a:txBody>
                    <a:bodyPr/>
                    <a:lstStyle/>
                    <a:p>
                      <a:pPr algn="ctr"/>
                      <a:r>
                        <a:rPr lang="en-US" dirty="0" smtClean="0"/>
                        <a:t>163</a:t>
                      </a:r>
                      <a:endParaRPr lang="en-US" dirty="0"/>
                    </a:p>
                  </a:txBody>
                  <a:tcPr/>
                </a:tc>
                <a:tc>
                  <a:txBody>
                    <a:bodyPr/>
                    <a:lstStyle/>
                    <a:p>
                      <a:pPr algn="ctr"/>
                      <a:r>
                        <a:rPr lang="en-US" dirty="0" smtClean="0"/>
                        <a:t>32.6</a:t>
                      </a:r>
                      <a:endParaRPr lang="en-US" dirty="0"/>
                    </a:p>
                  </a:txBody>
                  <a:tcPr/>
                </a:tc>
                <a:tc>
                  <a:txBody>
                    <a:bodyPr/>
                    <a:lstStyle/>
                    <a:p>
                      <a:pPr algn="ctr"/>
                      <a:r>
                        <a:rPr lang="en-US" dirty="0" smtClean="0"/>
                        <a:t>225</a:t>
                      </a:r>
                      <a:endParaRPr lang="en-US" dirty="0"/>
                    </a:p>
                  </a:txBody>
                  <a:tcPr/>
                </a:tc>
                <a:tc>
                  <a:txBody>
                    <a:bodyPr/>
                    <a:lstStyle/>
                    <a:p>
                      <a:pPr algn="ctr"/>
                      <a:r>
                        <a:rPr lang="en-US" dirty="0" smtClean="0"/>
                        <a:t>45</a:t>
                      </a:r>
                      <a:endParaRPr lang="en-US" dirty="0"/>
                    </a:p>
                  </a:txBody>
                  <a:tcPr/>
                </a:tc>
              </a:tr>
              <a:tr h="600321">
                <a:tc>
                  <a:txBody>
                    <a:bodyPr/>
                    <a:lstStyle/>
                    <a:p>
                      <a:pPr algn="ctr"/>
                      <a:r>
                        <a:rPr lang="en-US" dirty="0" smtClean="0"/>
                        <a:t>(30,40]</a:t>
                      </a:r>
                      <a:endParaRPr lang="en-US" dirty="0"/>
                    </a:p>
                  </a:txBody>
                  <a:tcPr/>
                </a:tc>
                <a:tc>
                  <a:txBody>
                    <a:bodyPr/>
                    <a:lstStyle/>
                    <a:p>
                      <a:pPr algn="ctr"/>
                      <a:r>
                        <a:rPr lang="en-US" dirty="0" smtClean="0"/>
                        <a:t>154</a:t>
                      </a:r>
                      <a:endParaRPr lang="en-US" dirty="0"/>
                    </a:p>
                  </a:txBody>
                  <a:tcPr/>
                </a:tc>
                <a:tc>
                  <a:txBody>
                    <a:bodyPr/>
                    <a:lstStyle/>
                    <a:p>
                      <a:pPr algn="ctr"/>
                      <a:r>
                        <a:rPr lang="en-US" dirty="0" smtClean="0"/>
                        <a:t>30.8</a:t>
                      </a:r>
                      <a:endParaRPr lang="en-US" dirty="0"/>
                    </a:p>
                  </a:txBody>
                  <a:tcPr/>
                </a:tc>
                <a:tc>
                  <a:txBody>
                    <a:bodyPr/>
                    <a:lstStyle/>
                    <a:p>
                      <a:pPr algn="ctr"/>
                      <a:r>
                        <a:rPr lang="en-US" dirty="0" smtClean="0"/>
                        <a:t>379</a:t>
                      </a:r>
                      <a:endParaRPr lang="en-US" dirty="0"/>
                    </a:p>
                  </a:txBody>
                  <a:tcPr/>
                </a:tc>
                <a:tc>
                  <a:txBody>
                    <a:bodyPr/>
                    <a:lstStyle/>
                    <a:p>
                      <a:pPr algn="ctr"/>
                      <a:r>
                        <a:rPr lang="en-US" dirty="0" smtClean="0"/>
                        <a:t>75.8</a:t>
                      </a:r>
                      <a:endParaRPr lang="en-US" dirty="0"/>
                    </a:p>
                  </a:txBody>
                  <a:tcPr/>
                </a:tc>
              </a:tr>
              <a:tr h="600321">
                <a:tc>
                  <a:txBody>
                    <a:bodyPr/>
                    <a:lstStyle/>
                    <a:p>
                      <a:pPr algn="ctr"/>
                      <a:r>
                        <a:rPr lang="en-US" dirty="0" smtClean="0"/>
                        <a:t>(40,50]</a:t>
                      </a:r>
                      <a:endParaRPr lang="en-US" dirty="0"/>
                    </a:p>
                  </a:txBody>
                  <a:tcPr/>
                </a:tc>
                <a:tc>
                  <a:txBody>
                    <a:bodyPr/>
                    <a:lstStyle/>
                    <a:p>
                      <a:pPr algn="ctr"/>
                      <a:r>
                        <a:rPr lang="en-US" dirty="0" smtClean="0"/>
                        <a:t>85</a:t>
                      </a:r>
                      <a:endParaRPr lang="en-US" dirty="0"/>
                    </a:p>
                  </a:txBody>
                  <a:tcPr/>
                </a:tc>
                <a:tc>
                  <a:txBody>
                    <a:bodyPr/>
                    <a:lstStyle/>
                    <a:p>
                      <a:pPr algn="ctr"/>
                      <a:r>
                        <a:rPr lang="en-US" dirty="0" smtClean="0"/>
                        <a:t>17</a:t>
                      </a:r>
                      <a:endParaRPr lang="en-US" dirty="0"/>
                    </a:p>
                  </a:txBody>
                  <a:tcPr/>
                </a:tc>
                <a:tc>
                  <a:txBody>
                    <a:bodyPr/>
                    <a:lstStyle/>
                    <a:p>
                      <a:pPr algn="ctr"/>
                      <a:r>
                        <a:rPr lang="en-US" dirty="0" smtClean="0"/>
                        <a:t>464</a:t>
                      </a:r>
                      <a:endParaRPr lang="en-US" dirty="0"/>
                    </a:p>
                  </a:txBody>
                  <a:tcPr/>
                </a:tc>
                <a:tc>
                  <a:txBody>
                    <a:bodyPr/>
                    <a:lstStyle/>
                    <a:p>
                      <a:pPr algn="ctr"/>
                      <a:r>
                        <a:rPr lang="en-US" dirty="0" smtClean="0"/>
                        <a:t>92.8</a:t>
                      </a:r>
                      <a:endParaRPr lang="en-US" dirty="0"/>
                    </a:p>
                  </a:txBody>
                  <a:tcPr/>
                </a:tc>
              </a:tr>
              <a:tr h="675362">
                <a:tc>
                  <a:txBody>
                    <a:bodyPr/>
                    <a:lstStyle/>
                    <a:p>
                      <a:pPr algn="ctr"/>
                      <a:r>
                        <a:rPr lang="en-US" dirty="0" smtClean="0"/>
                        <a:t>(50,60]</a:t>
                      </a:r>
                      <a:endParaRPr lang="en-US" dirty="0"/>
                    </a:p>
                  </a:txBody>
                  <a:tcPr/>
                </a:tc>
                <a:tc>
                  <a:txBody>
                    <a:bodyPr/>
                    <a:lstStyle/>
                    <a:p>
                      <a:pPr algn="ctr"/>
                      <a:r>
                        <a:rPr lang="en-US" dirty="0" smtClean="0"/>
                        <a:t>19</a:t>
                      </a:r>
                      <a:endParaRPr lang="en-US" dirty="0"/>
                    </a:p>
                  </a:txBody>
                  <a:tcPr/>
                </a:tc>
                <a:tc>
                  <a:txBody>
                    <a:bodyPr/>
                    <a:lstStyle/>
                    <a:p>
                      <a:pPr algn="ctr"/>
                      <a:r>
                        <a:rPr lang="en-US" dirty="0" smtClean="0"/>
                        <a:t>3.8</a:t>
                      </a:r>
                      <a:endParaRPr lang="en-US" dirty="0"/>
                    </a:p>
                  </a:txBody>
                  <a:tcPr/>
                </a:tc>
                <a:tc>
                  <a:txBody>
                    <a:bodyPr/>
                    <a:lstStyle/>
                    <a:p>
                      <a:pPr algn="ctr"/>
                      <a:r>
                        <a:rPr lang="en-US" dirty="0" smtClean="0"/>
                        <a:t>483</a:t>
                      </a:r>
                      <a:endParaRPr lang="en-US" dirty="0"/>
                    </a:p>
                  </a:txBody>
                  <a:tcPr/>
                </a:tc>
                <a:tc>
                  <a:txBody>
                    <a:bodyPr/>
                    <a:lstStyle/>
                    <a:p>
                      <a:pPr algn="ctr"/>
                      <a:r>
                        <a:rPr lang="en-US" dirty="0" smtClean="0">
                          <a:solidFill>
                            <a:schemeClr val="tx1"/>
                          </a:solidFill>
                        </a:rPr>
                        <a:t>96.6</a:t>
                      </a:r>
                      <a:endParaRPr lang="en-US" dirty="0">
                        <a:solidFill>
                          <a:schemeClr val="tx1"/>
                        </a:solidFill>
                      </a:endParaRPr>
                    </a:p>
                  </a:txBody>
                  <a:tcPr/>
                </a:tc>
              </a:tr>
              <a:tr h="600321">
                <a:tc>
                  <a:txBody>
                    <a:bodyPr/>
                    <a:lstStyle/>
                    <a:p>
                      <a:pPr algn="ctr"/>
                      <a:r>
                        <a:rPr lang="en-US" dirty="0" smtClean="0"/>
                        <a:t>(60,70]</a:t>
                      </a:r>
                      <a:endParaRPr lang="en-US" dirty="0"/>
                    </a:p>
                  </a:txBody>
                  <a:tcPr/>
                </a:tc>
                <a:tc>
                  <a:txBody>
                    <a:bodyPr/>
                    <a:lstStyle/>
                    <a:p>
                      <a:pPr algn="ctr"/>
                      <a:r>
                        <a:rPr lang="en-US" dirty="0" smtClean="0"/>
                        <a:t>17</a:t>
                      </a:r>
                      <a:endParaRPr lang="en-US" dirty="0"/>
                    </a:p>
                  </a:txBody>
                  <a:tcPr/>
                </a:tc>
                <a:tc>
                  <a:txBody>
                    <a:bodyPr/>
                    <a:lstStyle/>
                    <a:p>
                      <a:pPr algn="ctr"/>
                      <a:r>
                        <a:rPr lang="en-US" dirty="0" smtClean="0"/>
                        <a:t>3.4</a:t>
                      </a:r>
                      <a:endParaRPr lang="en-US" dirty="0"/>
                    </a:p>
                  </a:txBody>
                  <a:tcPr/>
                </a:tc>
                <a:tc>
                  <a:txBody>
                    <a:bodyPr/>
                    <a:lstStyle/>
                    <a:p>
                      <a:pPr algn="ctr"/>
                      <a:r>
                        <a:rPr lang="en-US" dirty="0" smtClean="0"/>
                        <a:t>500</a:t>
                      </a:r>
                      <a:endParaRPr lang="en-US" dirty="0"/>
                    </a:p>
                  </a:txBody>
                  <a:tcPr/>
                </a:tc>
                <a:tc>
                  <a:txBody>
                    <a:bodyPr/>
                    <a:lstStyle/>
                    <a:p>
                      <a:pPr algn="ctr"/>
                      <a:r>
                        <a:rPr lang="en-US" dirty="0" smtClean="0">
                          <a:solidFill>
                            <a:schemeClr val="tx1"/>
                          </a:solidFill>
                        </a:rPr>
                        <a:t>100</a:t>
                      </a:r>
                      <a:endParaRPr lang="en-US" dirty="0">
                        <a:solidFill>
                          <a:schemeClr val="tx1"/>
                        </a:solidFill>
                      </a:endParaRPr>
                    </a:p>
                  </a:txBody>
                  <a:tcPr/>
                </a:tc>
              </a:tr>
              <a:tr h="600321">
                <a:tc>
                  <a:txBody>
                    <a:bodyPr/>
                    <a:lstStyle/>
                    <a:p>
                      <a:pPr algn="ctr"/>
                      <a:r>
                        <a:rPr lang="en-US" dirty="0" err="1" smtClean="0"/>
                        <a:t>Tổng</a:t>
                      </a:r>
                      <a:endParaRPr lang="en-US" dirty="0"/>
                    </a:p>
                  </a:txBody>
                  <a:tcPr/>
                </a:tc>
                <a:tc>
                  <a:txBody>
                    <a:bodyPr/>
                    <a:lstStyle/>
                    <a:p>
                      <a:pPr algn="ctr"/>
                      <a:r>
                        <a:rPr lang="en-US" dirty="0" smtClean="0"/>
                        <a:t>500</a:t>
                      </a:r>
                      <a:endParaRPr lang="en-US" dirty="0"/>
                    </a:p>
                  </a:txBody>
                  <a:tcPr/>
                </a:tc>
                <a:tc>
                  <a:txBody>
                    <a:bodyPr/>
                    <a:lstStyle/>
                    <a:p>
                      <a:pPr algn="ctr"/>
                      <a:r>
                        <a:rPr lang="en-US" dirty="0" smtClean="0"/>
                        <a:t>100%</a:t>
                      </a:r>
                      <a:endParaRPr lang="en-US" dirty="0"/>
                    </a:p>
                  </a:txBody>
                  <a:tcPr/>
                </a:tc>
                <a:tc>
                  <a:txBody>
                    <a:bodyPr/>
                    <a:lstStyle/>
                    <a:p>
                      <a:endParaRPr lang="en-US" dirty="0">
                        <a:solidFill>
                          <a:schemeClr val="tx1"/>
                        </a:solidFill>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762186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700" y="1752600"/>
            <a:ext cx="685800" cy="685800"/>
          </a:xfrm>
        </p:spPr>
      </p:pic>
      <p:sp>
        <p:nvSpPr>
          <p:cNvPr id="4" name="Slide Number Placeholder 3"/>
          <p:cNvSpPr>
            <a:spLocks noGrp="1"/>
          </p:cNvSpPr>
          <p:nvPr>
            <p:ph type="sldNum" sz="quarter" idx="10"/>
          </p:nvPr>
        </p:nvSpPr>
        <p:spPr/>
        <p:txBody>
          <a:bodyPr/>
          <a:lstStyle/>
          <a:p>
            <a:pPr>
              <a:defRPr/>
            </a:pPr>
            <a:fld id="{2CB3198D-C55E-46E6-8960-576AED387128}"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endParaRPr lang="en-US" dirty="0" smtClean="0"/>
          </a:p>
          <a:p>
            <a:pPr>
              <a:defRPr/>
            </a:pPr>
            <a:endParaRPr lang="en-US" dirty="0"/>
          </a:p>
        </p:txBody>
      </p:sp>
      <p:sp>
        <p:nvSpPr>
          <p:cNvPr id="8" name="Title 1"/>
          <p:cNvSpPr>
            <a:spLocks noGrp="1"/>
          </p:cNvSpPr>
          <p:nvPr>
            <p:ph type="title"/>
          </p:nvPr>
        </p:nvSpPr>
        <p:spPr>
          <a:xfrm>
            <a:off x="990600" y="1752600"/>
            <a:ext cx="6629400" cy="990600"/>
          </a:xfrm>
        </p:spPr>
        <p:txBody>
          <a:bodyPr/>
          <a:lstStyle/>
          <a:p>
            <a:pPr algn="just"/>
            <a:r>
              <a:rPr lang="en-US" sz="2800" dirty="0" err="1" smtClean="0"/>
              <a:t>Nêu</a:t>
            </a:r>
            <a:r>
              <a:rPr lang="en-US" sz="2800" dirty="0" smtClean="0"/>
              <a:t> </a:t>
            </a:r>
            <a:r>
              <a:rPr lang="en-US" sz="2800" dirty="0" err="1" smtClean="0"/>
              <a:t>nhận</a:t>
            </a:r>
            <a:r>
              <a:rPr lang="en-US" sz="2800" dirty="0" smtClean="0"/>
              <a:t> </a:t>
            </a:r>
            <a:r>
              <a:rPr lang="en-US" sz="2800" dirty="0" err="1" smtClean="0"/>
              <a:t>xét</a:t>
            </a:r>
            <a:r>
              <a:rPr lang="en-US" sz="2800" dirty="0" smtClean="0"/>
              <a:t> </a:t>
            </a:r>
            <a:r>
              <a:rPr lang="en-US" sz="2800" dirty="0" err="1" smtClean="0"/>
              <a:t>về</a:t>
            </a:r>
            <a:r>
              <a:rPr lang="en-US" sz="2800" dirty="0" smtClean="0"/>
              <a:t> </a:t>
            </a:r>
            <a:r>
              <a:rPr lang="en-US" sz="2800" dirty="0" err="1" smtClean="0"/>
              <a:t>độ</a:t>
            </a:r>
            <a:r>
              <a:rPr lang="en-US" sz="2800" dirty="0" smtClean="0"/>
              <a:t> </a:t>
            </a:r>
            <a:r>
              <a:rPr lang="en-US" sz="2800" dirty="0" err="1" smtClean="0"/>
              <a:t>tuổi</a:t>
            </a:r>
            <a:r>
              <a:rPr lang="en-US" sz="2800" dirty="0" smtClean="0"/>
              <a:t> </a:t>
            </a:r>
            <a:r>
              <a:rPr lang="en-US" sz="2800" dirty="0" err="1" smtClean="0"/>
              <a:t>của</a:t>
            </a:r>
            <a:r>
              <a:rPr lang="en-US" sz="2800" dirty="0" smtClean="0"/>
              <a:t> </a:t>
            </a:r>
            <a:r>
              <a:rPr lang="en-US" sz="2800" dirty="0" err="1" smtClean="0"/>
              <a:t>khách</a:t>
            </a:r>
            <a:r>
              <a:rPr lang="en-US" sz="2800" dirty="0" smtClean="0"/>
              <a:t> </a:t>
            </a:r>
            <a:r>
              <a:rPr lang="en-US" sz="2800" dirty="0" err="1" smtClean="0"/>
              <a:t>hàng</a:t>
            </a:r>
            <a:r>
              <a:rPr lang="en-US" sz="2800" dirty="0" smtClean="0"/>
              <a:t> ở </a:t>
            </a:r>
            <a:r>
              <a:rPr lang="en-US" sz="2800" dirty="0" err="1" smtClean="0"/>
              <a:t>siêu</a:t>
            </a:r>
            <a:r>
              <a:rPr lang="en-US" sz="2800" dirty="0" smtClean="0"/>
              <a:t> </a:t>
            </a:r>
            <a:r>
              <a:rPr lang="en-US" sz="2800" dirty="0" err="1" smtClean="0"/>
              <a:t>thị</a:t>
            </a:r>
            <a:r>
              <a:rPr lang="en-US" sz="2800" dirty="0" smtClean="0"/>
              <a:t>.</a:t>
            </a:r>
            <a:endParaRPr lang="en-US" sz="2800" dirty="0"/>
          </a:p>
        </p:txBody>
      </p:sp>
    </p:spTree>
    <p:extLst>
      <p:ext uri="{BB962C8B-B14F-4D97-AF65-F5344CB8AC3E}">
        <p14:creationId xmlns:p14="http://schemas.microsoft.com/office/powerpoint/2010/main" val="118746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381000"/>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solidFill>
                  <a:schemeClr val="tx2">
                    <a:lumMod val="75000"/>
                  </a:schemeClr>
                </a:solidFill>
                <a:latin typeface="Times New Roman" pitchFamily="18" charset="0"/>
                <a:cs typeface="Times New Roman" pitchFamily="18" charset="0"/>
              </a:rPr>
              <a:t>NỘI DUNG CHÍNH</a:t>
            </a:r>
            <a:endParaRPr lang="en-US" sz="3600" dirty="0">
              <a:latin typeface="Times New Roman" pitchFamily="18" charset="0"/>
              <a:cs typeface="Times New Roman" pitchFamily="18" charset="0"/>
            </a:endParaRPr>
          </a:p>
        </p:txBody>
      </p:sp>
      <p:sp>
        <p:nvSpPr>
          <p:cNvPr id="12" name="Slide Number Placeholder 3"/>
          <p:cNvSpPr>
            <a:spLocks noGrp="1"/>
          </p:cNvSpPr>
          <p:nvPr>
            <p:ph type="sldNum" sz="quarter" idx="12"/>
          </p:nvPr>
        </p:nvSpPr>
        <p:spPr>
          <a:xfrm>
            <a:off x="3505200" y="6477000"/>
            <a:ext cx="2133600" cy="365125"/>
          </a:xfrm>
        </p:spPr>
        <p:txBody>
          <a:bodyPr/>
          <a:lstStyle/>
          <a:p>
            <a:fld id="{EF92D9A3-AE8C-409F-844C-3EF81B1AB311}" type="slidenum">
              <a:rPr lang="en-US" sz="1600" b="0" smtClean="0">
                <a:solidFill>
                  <a:srgbClr val="C00000"/>
                </a:solidFill>
              </a:rPr>
              <a:pPr/>
              <a:t>2</a:t>
            </a:fld>
            <a:endParaRPr lang="en-US" sz="1600" b="0" dirty="0">
              <a:solidFill>
                <a:srgbClr val="C00000"/>
              </a:solidFill>
            </a:endParaRPr>
          </a:p>
        </p:txBody>
      </p:sp>
      <p:graphicFrame>
        <p:nvGraphicFramePr>
          <p:cNvPr id="14" name="Diagram 13"/>
          <p:cNvGraphicFramePr/>
          <p:nvPr>
            <p:extLst>
              <p:ext uri="{D42A27DB-BD31-4B8C-83A1-F6EECF244321}">
                <p14:modId xmlns:p14="http://schemas.microsoft.com/office/powerpoint/2010/main" val="2771783464"/>
              </p:ext>
            </p:extLst>
          </p:nvPr>
        </p:nvGraphicFramePr>
        <p:xfrm>
          <a:off x="0" y="1676400"/>
          <a:ext cx="87630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p:cNvSpPr txBox="1"/>
          <p:nvPr/>
        </p:nvSpPr>
        <p:spPr>
          <a:xfrm>
            <a:off x="1121343" y="2115529"/>
            <a:ext cx="8001000" cy="830997"/>
          </a:xfrm>
          <a:prstGeom prst="rect">
            <a:avLst/>
          </a:prstGeom>
          <a:noFill/>
        </p:spPr>
        <p:txBody>
          <a:bodyPr wrap="square" rtlCol="0">
            <a:spAutoFit/>
          </a:bodyPr>
          <a:lstStyle/>
          <a:p>
            <a:pPr lvl="0"/>
            <a:r>
              <a:rPr lang="en-US" dirty="0" err="1" smtClean="0">
                <a:solidFill>
                  <a:srgbClr val="002060"/>
                </a:solidFill>
                <a:latin typeface="Times New Roman" panose="02020603050405020304" pitchFamily="18" charset="0"/>
                <a:cs typeface="Times New Roman" panose="02020603050405020304" pitchFamily="18" charset="0"/>
              </a:rPr>
              <a:t>Định</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nghĩa</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bảng</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tần</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số</a:t>
            </a:r>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1524000" y="3185723"/>
            <a:ext cx="6705600" cy="830997"/>
          </a:xfrm>
          <a:prstGeom prst="rect">
            <a:avLst/>
          </a:prstGeom>
          <a:noFill/>
        </p:spPr>
        <p:txBody>
          <a:bodyPr wrap="square" rtlCol="0">
            <a:spAutoFit/>
          </a:bodyPr>
          <a:lstStyle/>
          <a:p>
            <a:pPr lvl="0"/>
            <a:r>
              <a:rPr lang="en-US" dirty="0" err="1" smtClean="0">
                <a:solidFill>
                  <a:srgbClr val="002060"/>
                </a:solidFill>
                <a:latin typeface="Times New Roman" pitchFamily="18" charset="0"/>
                <a:cs typeface="Times New Roman" panose="02020603050405020304" pitchFamily="18" charset="0"/>
              </a:rPr>
              <a:t>Bảng</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tần</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số</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một</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biến</a:t>
            </a:r>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1600200" y="4255917"/>
            <a:ext cx="6705600" cy="830997"/>
          </a:xfrm>
          <a:prstGeom prst="rect">
            <a:avLst/>
          </a:prstGeom>
          <a:noFill/>
        </p:spPr>
        <p:txBody>
          <a:bodyPr wrap="square" rtlCol="0">
            <a:spAutoFit/>
          </a:bodyPr>
          <a:lstStyle/>
          <a:p>
            <a:pPr lvl="0"/>
            <a:r>
              <a:rPr lang="en-US" dirty="0" err="1" smtClean="0">
                <a:solidFill>
                  <a:srgbClr val="002060"/>
                </a:solidFill>
                <a:latin typeface="Times New Roman" pitchFamily="18" charset="0"/>
                <a:cs typeface="Times New Roman" panose="02020603050405020304" pitchFamily="18" charset="0"/>
              </a:rPr>
              <a:t>Bảng</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tần</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số</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cho</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hai</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biến</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định</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tính</a:t>
            </a:r>
            <a:r>
              <a:rPr lang="en-US" dirty="0" smtClean="0">
                <a:solidFill>
                  <a:srgbClr val="002060"/>
                </a:solidFill>
                <a:latin typeface="Times New Roman"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371600" y="5320291"/>
            <a:ext cx="6737444" cy="461665"/>
          </a:xfrm>
          <a:prstGeom prst="rect">
            <a:avLst/>
          </a:prstGeom>
          <a:noFill/>
        </p:spPr>
        <p:txBody>
          <a:bodyPr wrap="square" rtlCol="0">
            <a:spAutoFit/>
          </a:bodyPr>
          <a:lstStyle/>
          <a:p>
            <a:r>
              <a:rPr lang="en-US" dirty="0" err="1" smtClean="0">
                <a:solidFill>
                  <a:srgbClr val="002060"/>
                </a:solidFill>
                <a:latin typeface="Times New Roman" pitchFamily="18" charset="0"/>
                <a:cs typeface="Times New Roman" panose="02020603050405020304" pitchFamily="18" charset="0"/>
              </a:rPr>
              <a:t>Bài</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tập</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luyện</a:t>
            </a:r>
            <a:r>
              <a:rPr lang="en-US" dirty="0" smtClean="0">
                <a:solidFill>
                  <a:srgbClr val="002060"/>
                </a:solidFill>
                <a:latin typeface="Times New Roman" pitchFamily="18" charset="0"/>
                <a:cs typeface="Times New Roman" panose="02020603050405020304" pitchFamily="18" charset="0"/>
              </a:rPr>
              <a:t> </a:t>
            </a:r>
            <a:r>
              <a:rPr lang="en-US" dirty="0" err="1" smtClean="0">
                <a:solidFill>
                  <a:srgbClr val="002060"/>
                </a:solidFill>
                <a:latin typeface="Times New Roman" pitchFamily="18" charset="0"/>
                <a:cs typeface="Times New Roman" panose="02020603050405020304" pitchFamily="18" charset="0"/>
              </a:rPr>
              <a:t>tập</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261243"/>
      </p:ext>
    </p:extLst>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
            </a:r>
            <a:r>
              <a:rPr lang="en-US" dirty="0" err="1" smtClean="0"/>
              <a:t>ảng</a:t>
            </a:r>
            <a:r>
              <a:rPr lang="en-US" dirty="0" smtClean="0"/>
              <a:t> </a:t>
            </a:r>
            <a:r>
              <a:rPr lang="en-US" dirty="0" err="1" smtClean="0"/>
              <a:t>tần</a:t>
            </a:r>
            <a:r>
              <a:rPr lang="en-US" dirty="0" smtClean="0"/>
              <a:t> </a:t>
            </a:r>
            <a:r>
              <a:rPr lang="en-US" dirty="0" err="1" smtClean="0"/>
              <a:t>số</a:t>
            </a:r>
            <a:r>
              <a:rPr lang="en-US" dirty="0" smtClean="0"/>
              <a:t> </a:t>
            </a:r>
            <a:r>
              <a:rPr lang="en-US" dirty="0" err="1" smtClean="0"/>
              <a:t>cho</a:t>
            </a:r>
            <a:r>
              <a:rPr lang="en-US" dirty="0" smtClean="0"/>
              <a:t> </a:t>
            </a:r>
            <a:r>
              <a:rPr lang="en-US" dirty="0" err="1" smtClean="0"/>
              <a:t>hai</a:t>
            </a:r>
            <a:r>
              <a:rPr lang="en-US" dirty="0" smtClean="0"/>
              <a:t> </a:t>
            </a:r>
            <a:r>
              <a:rPr lang="en-US" dirty="0" err="1" smtClean="0"/>
              <a:t>biến</a:t>
            </a:r>
            <a:endParaRPr lang="en-US" dirty="0"/>
          </a:p>
        </p:txBody>
      </p:sp>
      <p:sp>
        <p:nvSpPr>
          <p:cNvPr id="3" name="Slide Number Placeholder 2"/>
          <p:cNvSpPr>
            <a:spLocks noGrp="1"/>
          </p:cNvSpPr>
          <p:nvPr>
            <p:ph type="sldNum" sz="quarter" idx="10"/>
          </p:nvPr>
        </p:nvSpPr>
        <p:spPr/>
        <p:txBody>
          <a:bodyPr/>
          <a:lstStyle/>
          <a:p>
            <a:fld id="{0D7BA4A1-3200-4A44-B6CE-6C0E46098721}" type="slidenum">
              <a:rPr lang="en-US" smtClean="0"/>
              <a:pPr/>
              <a:t>20</a:t>
            </a:fld>
            <a:endParaRPr lang="en-US"/>
          </a:p>
        </p:txBody>
      </p:sp>
      <p:sp>
        <p:nvSpPr>
          <p:cNvPr id="6" name="Rounded Rectangle 5"/>
          <p:cNvSpPr/>
          <p:nvPr/>
        </p:nvSpPr>
        <p:spPr>
          <a:xfrm>
            <a:off x="1055528" y="1752600"/>
            <a:ext cx="7631272" cy="12097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 name="TextBox 9"/>
          <p:cNvSpPr txBox="1"/>
          <p:nvPr/>
        </p:nvSpPr>
        <p:spPr>
          <a:xfrm>
            <a:off x="1070768" y="1733204"/>
            <a:ext cx="7463631" cy="1200329"/>
          </a:xfrm>
          <a:prstGeom prst="rect">
            <a:avLst/>
          </a:prstGeom>
          <a:noFill/>
        </p:spPr>
        <p:txBody>
          <a:bodyPr wrap="square" rtlCol="0">
            <a:spAutoFit/>
          </a:bodyPr>
          <a:lstStyle/>
          <a:p>
            <a:pPr algn="just">
              <a:lnSpc>
                <a:spcPct val="150000"/>
              </a:lnSpc>
            </a:pPr>
            <a:r>
              <a:rPr lang="vi-VN" dirty="0"/>
              <a:t>Bảng tần số </a:t>
            </a:r>
            <a:r>
              <a:rPr lang="en-US" dirty="0" err="1" smtClean="0"/>
              <a:t>cho</a:t>
            </a:r>
            <a:r>
              <a:rPr lang="en-US" dirty="0" smtClean="0"/>
              <a:t> </a:t>
            </a:r>
            <a:r>
              <a:rPr lang="en-US" dirty="0" err="1" smtClean="0"/>
              <a:t>hai</a:t>
            </a:r>
            <a:r>
              <a:rPr lang="en-US" dirty="0" smtClean="0"/>
              <a:t> </a:t>
            </a:r>
            <a:r>
              <a:rPr lang="en-US" err="1" smtClean="0"/>
              <a:t>biến</a:t>
            </a:r>
            <a:r>
              <a:rPr lang="en-US" smtClean="0"/>
              <a:t> </a:t>
            </a:r>
            <a:r>
              <a:rPr lang="en-US" smtClean="0"/>
              <a:t>là </a:t>
            </a:r>
            <a:r>
              <a:rPr lang="en-US" dirty="0" err="1" smtClean="0"/>
              <a:t>bảng</a:t>
            </a:r>
            <a:r>
              <a:rPr lang="en-US" dirty="0" smtClean="0"/>
              <a:t> </a:t>
            </a:r>
            <a:r>
              <a:rPr lang="en-US" dirty="0" err="1" smtClean="0">
                <a:solidFill>
                  <a:srgbClr val="0070C0"/>
                </a:solidFill>
              </a:rPr>
              <a:t>tổng</a:t>
            </a:r>
            <a:r>
              <a:rPr lang="en-US" dirty="0" smtClean="0">
                <a:solidFill>
                  <a:srgbClr val="0070C0"/>
                </a:solidFill>
              </a:rPr>
              <a:t> </a:t>
            </a:r>
            <a:r>
              <a:rPr lang="en-US" dirty="0" err="1" smtClean="0">
                <a:solidFill>
                  <a:srgbClr val="0070C0"/>
                </a:solidFill>
              </a:rPr>
              <a:t>hợp</a:t>
            </a:r>
            <a:r>
              <a:rPr lang="en-US" dirty="0" smtClean="0">
                <a:solidFill>
                  <a:srgbClr val="0070C0"/>
                </a:solidFill>
              </a:rPr>
              <a:t> </a:t>
            </a:r>
            <a:r>
              <a:rPr lang="en-US" dirty="0" err="1" smtClean="0">
                <a:solidFill>
                  <a:srgbClr val="0070C0"/>
                </a:solidFill>
              </a:rPr>
              <a:t>phân</a:t>
            </a:r>
            <a:r>
              <a:rPr lang="en-US" dirty="0" smtClean="0">
                <a:solidFill>
                  <a:srgbClr val="0070C0"/>
                </a:solidFill>
              </a:rPr>
              <a:t> </a:t>
            </a:r>
            <a:r>
              <a:rPr lang="en-US" dirty="0" err="1" smtClean="0">
                <a:solidFill>
                  <a:srgbClr val="0070C0"/>
                </a:solidFill>
              </a:rPr>
              <a:t>phối</a:t>
            </a:r>
            <a:r>
              <a:rPr lang="en-US" dirty="0" smtClean="0">
                <a:solidFill>
                  <a:srgbClr val="0070C0"/>
                </a:solidFill>
              </a:rPr>
              <a:t> </a:t>
            </a:r>
            <a:r>
              <a:rPr lang="en-US" dirty="0" err="1" smtClean="0"/>
              <a:t>của</a:t>
            </a:r>
            <a:r>
              <a:rPr lang="en-US" dirty="0" smtClean="0"/>
              <a:t> </a:t>
            </a:r>
            <a:r>
              <a:rPr lang="en-US" dirty="0" err="1" smtClean="0"/>
              <a:t>hai</a:t>
            </a:r>
            <a:r>
              <a:rPr lang="en-US" dirty="0" smtClean="0"/>
              <a:t> </a:t>
            </a:r>
            <a:r>
              <a:rPr lang="en-US" dirty="0" err="1" smtClean="0"/>
              <a:t>biến</a:t>
            </a:r>
            <a:r>
              <a:rPr lang="en-US" dirty="0" smtClean="0"/>
              <a:t> </a:t>
            </a:r>
            <a:r>
              <a:rPr lang="en-US" dirty="0" err="1" smtClean="0"/>
              <a:t>với</a:t>
            </a:r>
            <a:r>
              <a:rPr lang="en-US" dirty="0" smtClean="0"/>
              <a:t> </a:t>
            </a:r>
            <a:r>
              <a:rPr lang="en-US" dirty="0" err="1" smtClean="0"/>
              <a:t>nhau</a:t>
            </a:r>
            <a:r>
              <a:rPr lang="vi-VN" dirty="0" smtClean="0"/>
              <a:t>.</a:t>
            </a:r>
            <a:endParaRPr lang="en-US" dirty="0">
              <a:solidFill>
                <a:srgbClr val="002060"/>
              </a:solidFill>
              <a:latin typeface="Times New Roman" pitchFamily="18" charset="0"/>
              <a:cs typeface="Times New Roman" pitchFamily="18" charset="0"/>
            </a:endParaRPr>
          </a:p>
        </p:txBody>
      </p:sp>
      <p:sp>
        <p:nvSpPr>
          <p:cNvPr id="15" name="TextBox 14"/>
          <p:cNvSpPr txBox="1"/>
          <p:nvPr/>
        </p:nvSpPr>
        <p:spPr>
          <a:xfrm>
            <a:off x="1164793" y="3351693"/>
            <a:ext cx="7620000" cy="3293209"/>
          </a:xfrm>
          <a:prstGeom prst="rect">
            <a:avLst/>
          </a:prstGeom>
          <a:noFill/>
        </p:spPr>
        <p:txBody>
          <a:bodyPr wrap="square" rtlCol="0">
            <a:spAutoFit/>
          </a:bodyPr>
          <a:lstStyle/>
          <a:p>
            <a:pPr algn="just"/>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Chú</a:t>
            </a:r>
            <a:r>
              <a:rPr lang="en-US" sz="2800" dirty="0" smtClean="0">
                <a:solidFill>
                  <a:srgbClr val="FF0000"/>
                </a:solidFill>
                <a:latin typeface="Times New Roman" pitchFamily="18" charset="0"/>
                <a:cs typeface="Times New Roman" pitchFamily="18" charset="0"/>
              </a:rPr>
              <a:t> </a:t>
            </a:r>
            <a:r>
              <a:rPr lang="en-US" sz="2800" smtClean="0">
                <a:solidFill>
                  <a:srgbClr val="FF0000"/>
                </a:solidFill>
                <a:latin typeface="Times New Roman" pitchFamily="18" charset="0"/>
                <a:cs typeface="Times New Roman" pitchFamily="18" charset="0"/>
              </a:rPr>
              <a:t>ý</a:t>
            </a:r>
            <a:r>
              <a:rPr lang="en-US" sz="2800" smtClean="0">
                <a:solidFill>
                  <a:srgbClr val="FF0000"/>
                </a:solidFill>
                <a:latin typeface="Times New Roman" pitchFamily="18" charset="0"/>
                <a:cs typeface="Times New Roman" pitchFamily="18" charset="0"/>
              </a:rPr>
              <a:t>:</a:t>
            </a:r>
            <a:endParaRPr lang="en-US" sz="2800" dirty="0" smtClean="0">
              <a:solidFill>
                <a:srgbClr val="002060"/>
              </a:solidFill>
              <a:latin typeface="Times New Roman" pitchFamily="18" charset="0"/>
              <a:cs typeface="Times New Roman" pitchFamily="18" charset="0"/>
            </a:endParaRPr>
          </a:p>
          <a:p>
            <a:pPr marL="457200" indent="-457200" algn="just">
              <a:lnSpc>
                <a:spcPct val="150000"/>
              </a:lnSpc>
              <a:buFont typeface="Wingdings" panose="05000000000000000000" pitchFamily="2" charset="2"/>
              <a:buChar char="v"/>
            </a:pPr>
            <a:r>
              <a:rPr lang="vi-VN" dirty="0"/>
              <a:t>Tần số của một biến được quan sát theo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khoảng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vi-VN" dirty="0" smtClean="0"/>
              <a:t> biến</a:t>
            </a:r>
            <a:r>
              <a:rPr lang="en-US" dirty="0" smtClean="0"/>
              <a:t> </a:t>
            </a:r>
            <a:r>
              <a:rPr lang="en-US" dirty="0" err="1" smtClean="0"/>
              <a:t>còn</a:t>
            </a:r>
            <a:r>
              <a:rPr lang="en-US" dirty="0" smtClean="0"/>
              <a:t> </a:t>
            </a:r>
            <a:r>
              <a:rPr lang="en-US" dirty="0" err="1" smtClean="0"/>
              <a:t>lại</a:t>
            </a:r>
            <a:r>
              <a:rPr lang="vi-VN" dirty="0" smtClean="0"/>
              <a:t>.</a:t>
            </a:r>
            <a:endParaRPr lang="en-US" dirty="0" smtClean="0"/>
          </a:p>
          <a:p>
            <a:pPr marL="457200" indent="-457200" algn="just">
              <a:lnSpc>
                <a:spcPct val="150000"/>
              </a:lnSpc>
              <a:buFont typeface="Wingdings" panose="05000000000000000000" pitchFamily="2" charset="2"/>
              <a:buChar char="v"/>
            </a:pPr>
            <a:r>
              <a:rPr lang="vi-VN" dirty="0"/>
              <a:t>Tần suất có thể được tính theo dòng, cột hoặc toàn </a:t>
            </a:r>
            <a:r>
              <a:rPr lang="vi-VN" dirty="0" smtClean="0"/>
              <a:t>bộ</a:t>
            </a:r>
            <a:r>
              <a:rPr lang="en-US" dirty="0"/>
              <a:t> </a:t>
            </a:r>
            <a:r>
              <a:rPr lang="en-US" dirty="0" err="1" smtClean="0"/>
              <a:t>và</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là</a:t>
            </a:r>
            <a:r>
              <a:rPr lang="en-US" dirty="0" smtClean="0"/>
              <a:t> </a:t>
            </a:r>
            <a:r>
              <a:rPr lang="en-US" dirty="0" err="1" smtClean="0">
                <a:solidFill>
                  <a:srgbClr val="0070C0"/>
                </a:solidFill>
              </a:rPr>
              <a:t>tần</a:t>
            </a:r>
            <a:r>
              <a:rPr lang="en-US" dirty="0" smtClean="0">
                <a:solidFill>
                  <a:srgbClr val="0070C0"/>
                </a:solidFill>
              </a:rPr>
              <a:t> </a:t>
            </a:r>
            <a:r>
              <a:rPr lang="en-US" dirty="0" err="1" smtClean="0">
                <a:solidFill>
                  <a:srgbClr val="0070C0"/>
                </a:solidFill>
              </a:rPr>
              <a:t>suất</a:t>
            </a:r>
            <a:r>
              <a:rPr lang="en-US" dirty="0" smtClean="0"/>
              <a:t> </a:t>
            </a:r>
            <a:r>
              <a:rPr lang="en-US" dirty="0" err="1" smtClean="0"/>
              <a:t>theo</a:t>
            </a:r>
            <a:r>
              <a:rPr lang="en-US" dirty="0" smtClean="0"/>
              <a:t> </a:t>
            </a:r>
            <a:r>
              <a:rPr lang="en-US" dirty="0" err="1" smtClean="0">
                <a:solidFill>
                  <a:srgbClr val="0070C0"/>
                </a:solidFill>
              </a:rPr>
              <a:t>dòng</a:t>
            </a:r>
            <a:r>
              <a:rPr lang="en-US" dirty="0" smtClean="0"/>
              <a:t>, </a:t>
            </a:r>
            <a:r>
              <a:rPr lang="en-US" dirty="0" err="1" smtClean="0">
                <a:solidFill>
                  <a:srgbClr val="0070C0"/>
                </a:solidFill>
              </a:rPr>
              <a:t>cột</a:t>
            </a:r>
            <a:r>
              <a:rPr lang="en-US" dirty="0" smtClean="0"/>
              <a:t> </a:t>
            </a:r>
            <a:r>
              <a:rPr lang="en-US" dirty="0" err="1" smtClean="0"/>
              <a:t>hoặc</a:t>
            </a:r>
            <a:r>
              <a:rPr lang="en-US" dirty="0" smtClean="0"/>
              <a:t> </a:t>
            </a:r>
            <a:r>
              <a:rPr lang="en-US" dirty="0" err="1" smtClean="0">
                <a:solidFill>
                  <a:srgbClr val="0070C0"/>
                </a:solidFill>
              </a:rPr>
              <a:t>tần</a:t>
            </a:r>
            <a:r>
              <a:rPr lang="en-US" dirty="0" smtClean="0">
                <a:solidFill>
                  <a:srgbClr val="0070C0"/>
                </a:solidFill>
              </a:rPr>
              <a:t> </a:t>
            </a:r>
            <a:r>
              <a:rPr lang="en-US" dirty="0" err="1" smtClean="0">
                <a:solidFill>
                  <a:srgbClr val="0070C0"/>
                </a:solidFill>
              </a:rPr>
              <a:t>suất</a:t>
            </a:r>
            <a:r>
              <a:rPr lang="en-US" dirty="0" smtClean="0">
                <a:solidFill>
                  <a:srgbClr val="0070C0"/>
                </a:solidFill>
              </a:rPr>
              <a:t> </a:t>
            </a:r>
            <a:r>
              <a:rPr lang="en-US" dirty="0" err="1" smtClean="0">
                <a:solidFill>
                  <a:srgbClr val="0070C0"/>
                </a:solidFill>
              </a:rPr>
              <a:t>toàn</a:t>
            </a:r>
            <a:r>
              <a:rPr lang="en-US" dirty="0" smtClean="0">
                <a:solidFill>
                  <a:srgbClr val="0070C0"/>
                </a:solidFill>
              </a:rPr>
              <a:t> </a:t>
            </a:r>
            <a:r>
              <a:rPr lang="en-US" dirty="0" err="1" smtClean="0">
                <a:solidFill>
                  <a:srgbClr val="0070C0"/>
                </a:solidFill>
              </a:rPr>
              <a:t>bộ</a:t>
            </a:r>
            <a:r>
              <a:rPr lang="en-US" dirty="0" smtClean="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5528" y="3276600"/>
            <a:ext cx="681419" cy="681419"/>
          </a:xfrm>
          <a:prstGeom prst="rect">
            <a:avLst/>
          </a:prstGeom>
        </p:spPr>
      </p:pic>
    </p:spTree>
    <p:extLst>
      <p:ext uri="{BB962C8B-B14F-4D97-AF65-F5344CB8AC3E}">
        <p14:creationId xmlns:p14="http://schemas.microsoft.com/office/powerpoint/2010/main" val="58865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62">
                                          <p:stCondLst>
                                            <p:cond delay="0"/>
                                          </p:stCondLst>
                                        </p:cTn>
                                        <p:tgtEl>
                                          <p:spTgt spid="10"/>
                                        </p:tgtEl>
                                      </p:cBhvr>
                                    </p:animEffect>
                                    <p:anim calcmode="lin" valueType="num">
                                      <p:cBhvr>
                                        <p:cTn id="8" dur="1139"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0"/>
                                        </p:tgtEl>
                                        <p:attrNameLst>
                                          <p:attrName>ppt_y</p:attrName>
                                        </p:attrNameLst>
                                      </p:cBhvr>
                                      <p:tavLst>
                                        <p:tav tm="0" fmla="#ppt_y-sin(pi*$)/9">
                                          <p:val>
                                            <p:fltVal val="0"/>
                                          </p:val>
                                        </p:tav>
                                        <p:tav tm="100000">
                                          <p:val>
                                            <p:fltVal val="1"/>
                                          </p:val>
                                        </p:tav>
                                      </p:tavLst>
                                    </p:anim>
                                    <p:anim calcmode="lin" valueType="num">
                                      <p:cBhvr>
                                        <p:cTn id="11" dur="208" tmFilter="0, 0; 0.125,0.2665; 0.25,0.4; 0.375,0.465; 0.5,0.5;  0.625,0.535; 0.75,0.6; 0.875,0.7335; 1,1">
                                          <p:stCondLst>
                                            <p:cond delay="827"/>
                                          </p:stCondLst>
                                        </p:cTn>
                                        <p:tgtEl>
                                          <p:spTgt spid="10"/>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0"/>
                                        </p:tgtEl>
                                        <p:attrNameLst>
                                          <p:attrName>ppt_y</p:attrName>
                                        </p:attrNameLst>
                                      </p:cBhvr>
                                      <p:tavLst>
                                        <p:tav tm="0" fmla="#ppt_y-sin(pi*$)/81">
                                          <p:val>
                                            <p:fltVal val="0"/>
                                          </p:val>
                                        </p:tav>
                                        <p:tav tm="100000">
                                          <p:val>
                                            <p:fltVal val="1"/>
                                          </p:val>
                                        </p:tav>
                                      </p:tavLst>
                                    </p:anim>
                                    <p:animScale>
                                      <p:cBhvr>
                                        <p:cTn id="13" dur="16">
                                          <p:stCondLst>
                                            <p:cond delay="406"/>
                                          </p:stCondLst>
                                        </p:cTn>
                                        <p:tgtEl>
                                          <p:spTgt spid="10"/>
                                        </p:tgtEl>
                                      </p:cBhvr>
                                      <p:to x="100000" y="60000"/>
                                    </p:animScale>
                                    <p:animScale>
                                      <p:cBhvr>
                                        <p:cTn id="14" dur="104" decel="50000">
                                          <p:stCondLst>
                                            <p:cond delay="422"/>
                                          </p:stCondLst>
                                        </p:cTn>
                                        <p:tgtEl>
                                          <p:spTgt spid="10"/>
                                        </p:tgtEl>
                                      </p:cBhvr>
                                      <p:to x="100000" y="100000"/>
                                    </p:animScale>
                                    <p:animScale>
                                      <p:cBhvr>
                                        <p:cTn id="15" dur="16">
                                          <p:stCondLst>
                                            <p:cond delay="820"/>
                                          </p:stCondLst>
                                        </p:cTn>
                                        <p:tgtEl>
                                          <p:spTgt spid="10"/>
                                        </p:tgtEl>
                                      </p:cBhvr>
                                      <p:to x="100000" y="80000"/>
                                    </p:animScale>
                                    <p:animScale>
                                      <p:cBhvr>
                                        <p:cTn id="16" dur="104" decel="50000">
                                          <p:stCondLst>
                                            <p:cond delay="836"/>
                                          </p:stCondLst>
                                        </p:cTn>
                                        <p:tgtEl>
                                          <p:spTgt spid="10"/>
                                        </p:tgtEl>
                                      </p:cBhvr>
                                      <p:to x="100000" y="100000"/>
                                    </p:animScale>
                                    <p:animScale>
                                      <p:cBhvr>
                                        <p:cTn id="17" dur="16">
                                          <p:stCondLst>
                                            <p:cond delay="1026"/>
                                          </p:stCondLst>
                                        </p:cTn>
                                        <p:tgtEl>
                                          <p:spTgt spid="10"/>
                                        </p:tgtEl>
                                      </p:cBhvr>
                                      <p:to x="100000" y="90000"/>
                                    </p:animScale>
                                    <p:animScale>
                                      <p:cBhvr>
                                        <p:cTn id="18" dur="104" decel="50000">
                                          <p:stCondLst>
                                            <p:cond delay="1043"/>
                                          </p:stCondLst>
                                        </p:cTn>
                                        <p:tgtEl>
                                          <p:spTgt spid="10"/>
                                        </p:tgtEl>
                                      </p:cBhvr>
                                      <p:to x="100000" y="100000"/>
                                    </p:animScale>
                                    <p:animScale>
                                      <p:cBhvr>
                                        <p:cTn id="19" dur="16">
                                          <p:stCondLst>
                                            <p:cond delay="1130"/>
                                          </p:stCondLst>
                                        </p:cTn>
                                        <p:tgtEl>
                                          <p:spTgt spid="10"/>
                                        </p:tgtEl>
                                      </p:cBhvr>
                                      <p:to x="100000" y="95000"/>
                                    </p:animScale>
                                    <p:animScale>
                                      <p:cBhvr>
                                        <p:cTn id="20" dur="104" decel="50000">
                                          <p:stCondLst>
                                            <p:cond delay="1146"/>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362">
                                          <p:stCondLst>
                                            <p:cond delay="0"/>
                                          </p:stCondLst>
                                        </p:cTn>
                                        <p:tgtEl>
                                          <p:spTgt spid="6"/>
                                        </p:tgtEl>
                                      </p:cBhvr>
                                    </p:animEffect>
                                    <p:anim calcmode="lin" valueType="num">
                                      <p:cBhvr>
                                        <p:cTn id="24" dur="1139"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6"/>
                                        </p:tgtEl>
                                        <p:attrNameLst>
                                          <p:attrName>ppt_y</p:attrName>
                                        </p:attrNameLst>
                                      </p:cBhvr>
                                      <p:tavLst>
                                        <p:tav tm="0" fmla="#ppt_y-sin(pi*$)/9">
                                          <p:val>
                                            <p:fltVal val="0"/>
                                          </p:val>
                                        </p:tav>
                                        <p:tav tm="100000">
                                          <p:val>
                                            <p:fltVal val="1"/>
                                          </p:val>
                                        </p:tav>
                                      </p:tavLst>
                                    </p:anim>
                                    <p:anim calcmode="lin" valueType="num">
                                      <p:cBhvr>
                                        <p:cTn id="27" dur="208" tmFilter="0, 0; 0.125,0.2665; 0.25,0.4; 0.375,0.465; 0.5,0.5;  0.625,0.535; 0.75,0.6; 0.875,0.7335; 1,1">
                                          <p:stCondLst>
                                            <p:cond delay="827"/>
                                          </p:stCondLst>
                                        </p:cTn>
                                        <p:tgtEl>
                                          <p:spTgt spid="6"/>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6"/>
                                        </p:tgtEl>
                                        <p:attrNameLst>
                                          <p:attrName>ppt_y</p:attrName>
                                        </p:attrNameLst>
                                      </p:cBhvr>
                                      <p:tavLst>
                                        <p:tav tm="0" fmla="#ppt_y-sin(pi*$)/81">
                                          <p:val>
                                            <p:fltVal val="0"/>
                                          </p:val>
                                        </p:tav>
                                        <p:tav tm="100000">
                                          <p:val>
                                            <p:fltVal val="1"/>
                                          </p:val>
                                        </p:tav>
                                      </p:tavLst>
                                    </p:anim>
                                    <p:animScale>
                                      <p:cBhvr>
                                        <p:cTn id="29" dur="16">
                                          <p:stCondLst>
                                            <p:cond delay="406"/>
                                          </p:stCondLst>
                                        </p:cTn>
                                        <p:tgtEl>
                                          <p:spTgt spid="6"/>
                                        </p:tgtEl>
                                      </p:cBhvr>
                                      <p:to x="100000" y="60000"/>
                                    </p:animScale>
                                    <p:animScale>
                                      <p:cBhvr>
                                        <p:cTn id="30" dur="104" decel="50000">
                                          <p:stCondLst>
                                            <p:cond delay="422"/>
                                          </p:stCondLst>
                                        </p:cTn>
                                        <p:tgtEl>
                                          <p:spTgt spid="6"/>
                                        </p:tgtEl>
                                      </p:cBhvr>
                                      <p:to x="100000" y="100000"/>
                                    </p:animScale>
                                    <p:animScale>
                                      <p:cBhvr>
                                        <p:cTn id="31" dur="16">
                                          <p:stCondLst>
                                            <p:cond delay="820"/>
                                          </p:stCondLst>
                                        </p:cTn>
                                        <p:tgtEl>
                                          <p:spTgt spid="6"/>
                                        </p:tgtEl>
                                      </p:cBhvr>
                                      <p:to x="100000" y="80000"/>
                                    </p:animScale>
                                    <p:animScale>
                                      <p:cBhvr>
                                        <p:cTn id="32" dur="104" decel="50000">
                                          <p:stCondLst>
                                            <p:cond delay="836"/>
                                          </p:stCondLst>
                                        </p:cTn>
                                        <p:tgtEl>
                                          <p:spTgt spid="6"/>
                                        </p:tgtEl>
                                      </p:cBhvr>
                                      <p:to x="100000" y="100000"/>
                                    </p:animScale>
                                    <p:animScale>
                                      <p:cBhvr>
                                        <p:cTn id="33" dur="16">
                                          <p:stCondLst>
                                            <p:cond delay="1026"/>
                                          </p:stCondLst>
                                        </p:cTn>
                                        <p:tgtEl>
                                          <p:spTgt spid="6"/>
                                        </p:tgtEl>
                                      </p:cBhvr>
                                      <p:to x="100000" y="90000"/>
                                    </p:animScale>
                                    <p:animScale>
                                      <p:cBhvr>
                                        <p:cTn id="34" dur="104" decel="50000">
                                          <p:stCondLst>
                                            <p:cond delay="1043"/>
                                          </p:stCondLst>
                                        </p:cTn>
                                        <p:tgtEl>
                                          <p:spTgt spid="6"/>
                                        </p:tgtEl>
                                      </p:cBhvr>
                                      <p:to x="100000" y="100000"/>
                                    </p:animScale>
                                    <p:animScale>
                                      <p:cBhvr>
                                        <p:cTn id="35" dur="16">
                                          <p:stCondLst>
                                            <p:cond delay="1130"/>
                                          </p:stCondLst>
                                        </p:cTn>
                                        <p:tgtEl>
                                          <p:spTgt spid="6"/>
                                        </p:tgtEl>
                                      </p:cBhvr>
                                      <p:to x="100000" y="95000"/>
                                    </p:animScale>
                                    <p:animScale>
                                      <p:cBhvr>
                                        <p:cTn id="36" dur="104" decel="50000">
                                          <p:stCondLst>
                                            <p:cond delay="1146"/>
                                          </p:stCondLst>
                                        </p:cTn>
                                        <p:tgtEl>
                                          <p:spTgt spid="6"/>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362">
                                          <p:stCondLst>
                                            <p:cond delay="0"/>
                                          </p:stCondLst>
                                        </p:cTn>
                                        <p:tgtEl>
                                          <p:spTgt spid="15"/>
                                        </p:tgtEl>
                                      </p:cBhvr>
                                    </p:animEffect>
                                    <p:anim calcmode="lin" valueType="num">
                                      <p:cBhvr>
                                        <p:cTn id="40" dur="1139"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1" dur="415"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2" dur="415" tmFilter="0, 0; 0.125,0.2665; 0.25,0.4; 0.375,0.465; 0.5,0.5;  0.625,0.535; 0.75,0.6; 0.875,0.7335; 1,1">
                                          <p:stCondLst>
                                            <p:cond delay="415"/>
                                          </p:stCondLst>
                                        </p:cTn>
                                        <p:tgtEl>
                                          <p:spTgt spid="15"/>
                                        </p:tgtEl>
                                        <p:attrNameLst>
                                          <p:attrName>ppt_y</p:attrName>
                                        </p:attrNameLst>
                                      </p:cBhvr>
                                      <p:tavLst>
                                        <p:tav tm="0" fmla="#ppt_y-sin(pi*$)/9">
                                          <p:val>
                                            <p:fltVal val="0"/>
                                          </p:val>
                                        </p:tav>
                                        <p:tav tm="100000">
                                          <p:val>
                                            <p:fltVal val="1"/>
                                          </p:val>
                                        </p:tav>
                                      </p:tavLst>
                                    </p:anim>
                                    <p:anim calcmode="lin" valueType="num">
                                      <p:cBhvr>
                                        <p:cTn id="43" dur="208" tmFilter="0, 0; 0.125,0.2665; 0.25,0.4; 0.375,0.465; 0.5,0.5;  0.625,0.535; 0.75,0.6; 0.875,0.7335; 1,1">
                                          <p:stCondLst>
                                            <p:cond delay="827"/>
                                          </p:stCondLst>
                                        </p:cTn>
                                        <p:tgtEl>
                                          <p:spTgt spid="15"/>
                                        </p:tgtEl>
                                        <p:attrNameLst>
                                          <p:attrName>ppt_y</p:attrName>
                                        </p:attrNameLst>
                                      </p:cBhvr>
                                      <p:tavLst>
                                        <p:tav tm="0" fmla="#ppt_y-sin(pi*$)/27">
                                          <p:val>
                                            <p:fltVal val="0"/>
                                          </p:val>
                                        </p:tav>
                                        <p:tav tm="100000">
                                          <p:val>
                                            <p:fltVal val="1"/>
                                          </p:val>
                                        </p:tav>
                                      </p:tavLst>
                                    </p:anim>
                                    <p:anim calcmode="lin" valueType="num">
                                      <p:cBhvr>
                                        <p:cTn id="44" dur="103" tmFilter="0, 0; 0.125,0.2665; 0.25,0.4; 0.375,0.465; 0.5,0.5;  0.625,0.535; 0.75,0.6; 0.875,0.7335; 1,1">
                                          <p:stCondLst>
                                            <p:cond delay="1035"/>
                                          </p:stCondLst>
                                        </p:cTn>
                                        <p:tgtEl>
                                          <p:spTgt spid="15"/>
                                        </p:tgtEl>
                                        <p:attrNameLst>
                                          <p:attrName>ppt_y</p:attrName>
                                        </p:attrNameLst>
                                      </p:cBhvr>
                                      <p:tavLst>
                                        <p:tav tm="0" fmla="#ppt_y-sin(pi*$)/81">
                                          <p:val>
                                            <p:fltVal val="0"/>
                                          </p:val>
                                        </p:tav>
                                        <p:tav tm="100000">
                                          <p:val>
                                            <p:fltVal val="1"/>
                                          </p:val>
                                        </p:tav>
                                      </p:tavLst>
                                    </p:anim>
                                    <p:animScale>
                                      <p:cBhvr>
                                        <p:cTn id="45" dur="16">
                                          <p:stCondLst>
                                            <p:cond delay="406"/>
                                          </p:stCondLst>
                                        </p:cTn>
                                        <p:tgtEl>
                                          <p:spTgt spid="15"/>
                                        </p:tgtEl>
                                      </p:cBhvr>
                                      <p:to x="100000" y="60000"/>
                                    </p:animScale>
                                    <p:animScale>
                                      <p:cBhvr>
                                        <p:cTn id="46" dur="104" decel="50000">
                                          <p:stCondLst>
                                            <p:cond delay="422"/>
                                          </p:stCondLst>
                                        </p:cTn>
                                        <p:tgtEl>
                                          <p:spTgt spid="15"/>
                                        </p:tgtEl>
                                      </p:cBhvr>
                                      <p:to x="100000" y="100000"/>
                                    </p:animScale>
                                    <p:animScale>
                                      <p:cBhvr>
                                        <p:cTn id="47" dur="16">
                                          <p:stCondLst>
                                            <p:cond delay="820"/>
                                          </p:stCondLst>
                                        </p:cTn>
                                        <p:tgtEl>
                                          <p:spTgt spid="15"/>
                                        </p:tgtEl>
                                      </p:cBhvr>
                                      <p:to x="100000" y="80000"/>
                                    </p:animScale>
                                    <p:animScale>
                                      <p:cBhvr>
                                        <p:cTn id="48" dur="104" decel="50000">
                                          <p:stCondLst>
                                            <p:cond delay="836"/>
                                          </p:stCondLst>
                                        </p:cTn>
                                        <p:tgtEl>
                                          <p:spTgt spid="15"/>
                                        </p:tgtEl>
                                      </p:cBhvr>
                                      <p:to x="100000" y="100000"/>
                                    </p:animScale>
                                    <p:animScale>
                                      <p:cBhvr>
                                        <p:cTn id="49" dur="16">
                                          <p:stCondLst>
                                            <p:cond delay="1026"/>
                                          </p:stCondLst>
                                        </p:cTn>
                                        <p:tgtEl>
                                          <p:spTgt spid="15"/>
                                        </p:tgtEl>
                                      </p:cBhvr>
                                      <p:to x="100000" y="90000"/>
                                    </p:animScale>
                                    <p:animScale>
                                      <p:cBhvr>
                                        <p:cTn id="50" dur="104" decel="50000">
                                          <p:stCondLst>
                                            <p:cond delay="1043"/>
                                          </p:stCondLst>
                                        </p:cTn>
                                        <p:tgtEl>
                                          <p:spTgt spid="15"/>
                                        </p:tgtEl>
                                      </p:cBhvr>
                                      <p:to x="100000" y="100000"/>
                                    </p:animScale>
                                    <p:animScale>
                                      <p:cBhvr>
                                        <p:cTn id="51" dur="16">
                                          <p:stCondLst>
                                            <p:cond delay="1130"/>
                                          </p:stCondLst>
                                        </p:cTn>
                                        <p:tgtEl>
                                          <p:spTgt spid="15"/>
                                        </p:tgtEl>
                                      </p:cBhvr>
                                      <p:to x="100000" y="95000"/>
                                    </p:animScale>
                                    <p:animScale>
                                      <p:cBhvr>
                                        <p:cTn id="52" dur="104" decel="50000">
                                          <p:stCondLst>
                                            <p:cond delay="1146"/>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0" y="-54735"/>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1800598495"/>
              </p:ext>
            </p:extLst>
          </p:nvPr>
        </p:nvGraphicFramePr>
        <p:xfrm>
          <a:off x="76200" y="1905000"/>
          <a:ext cx="8915400" cy="4634088"/>
        </p:xfrm>
        <a:graphic>
          <a:graphicData uri="http://schemas.openxmlformats.org/drawingml/2006/table">
            <a:tbl>
              <a:tblPr firstRow="1" bandRow="1">
                <a:tableStyleId>{5C22544A-7EE6-4342-B048-85BDC9FD1C3A}</a:tableStyleId>
              </a:tblPr>
              <a:tblGrid>
                <a:gridCol w="1295400"/>
                <a:gridCol w="1447800"/>
                <a:gridCol w="1714500"/>
                <a:gridCol w="1485900"/>
                <a:gridCol w="1485900"/>
                <a:gridCol w="1485900"/>
              </a:tblGrid>
              <a:tr h="468364">
                <a:tc rowSpan="2">
                  <a:txBody>
                    <a:bodyPr/>
                    <a:lstStyle/>
                    <a:p>
                      <a:r>
                        <a:rPr lang="en-US" sz="2000" b="0" dirty="0" err="1" smtClean="0">
                          <a:solidFill>
                            <a:schemeClr val="tx1"/>
                          </a:solidFill>
                          <a:latin typeface="Times New Roman" panose="02020603050405020304" pitchFamily="18" charset="0"/>
                          <a:cs typeface="Times New Roman" panose="02020603050405020304" pitchFamily="18" charset="0"/>
                        </a:rPr>
                        <a:t>Biến</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thứ</a:t>
                      </a:r>
                      <a:r>
                        <a:rPr lang="en-US" sz="2000" b="0" baseline="0" dirty="0" smtClean="0">
                          <a:solidFill>
                            <a:schemeClr val="tx1"/>
                          </a:solidFill>
                          <a:latin typeface="Times New Roman" panose="02020603050405020304" pitchFamily="18" charset="0"/>
                          <a:cs typeface="Times New Roman" panose="02020603050405020304" pitchFamily="18" charset="0"/>
                        </a:rPr>
                        <a:t> 1</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gridSpan="5">
                  <a:txBody>
                    <a:bodyPr/>
                    <a:lstStyle/>
                    <a:p>
                      <a:pPr algn="ctr"/>
                      <a:r>
                        <a:rPr lang="en-US" sz="2000" b="0" smtClean="0">
                          <a:solidFill>
                            <a:schemeClr val="tx1"/>
                          </a:solidFill>
                          <a:latin typeface="Times New Roman" panose="02020603050405020304" pitchFamily="18" charset="0"/>
                          <a:cs typeface="Times New Roman" panose="02020603050405020304" pitchFamily="18" charset="0"/>
                        </a:rPr>
                        <a:t>Biến</a:t>
                      </a:r>
                      <a:r>
                        <a:rPr lang="en-US" sz="2000" b="0" baseline="0" smtClean="0">
                          <a:solidFill>
                            <a:schemeClr val="tx1"/>
                          </a:solidFill>
                          <a:latin typeface="Times New Roman" panose="02020603050405020304" pitchFamily="18" charset="0"/>
                          <a:cs typeface="Times New Roman" panose="02020603050405020304" pitchFamily="18" charset="0"/>
                        </a:rPr>
                        <a:t> thứ 2</a:t>
                      </a:r>
                      <a:endParaRPr lang="en-US" sz="2000" b="0">
                        <a:solidFill>
                          <a:schemeClr val="tx1"/>
                        </a:solidFill>
                        <a:latin typeface="Times New Roman" panose="02020603050405020304" pitchFamily="18" charset="0"/>
                        <a:cs typeface="Times New Roman" panose="02020603050405020304" pitchFamily="18" charset="0"/>
                      </a:endParaRPr>
                    </a:p>
                  </a:txBody>
                  <a:tcPr>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56586">
                <a:tc vMerge="1">
                  <a:txBody>
                    <a:bodyPr/>
                    <a:lstStyle/>
                    <a:p>
                      <a:endParaRPr lang="en-US"/>
                    </a:p>
                  </a:txBody>
                  <a:tcPr/>
                </a:tc>
                <a:tc>
                  <a:txBody>
                    <a:bodyPr/>
                    <a:lstStyle/>
                    <a:p>
                      <a:pPr algn="ctr"/>
                      <a:r>
                        <a:rPr lang="en-US" baseline="0" dirty="0" smtClean="0"/>
                        <a:t> </a:t>
                      </a:r>
                      <a:r>
                        <a:rPr lang="en-US" baseline="0" dirty="0" err="1" smtClean="0"/>
                        <a:t>Giá</a:t>
                      </a:r>
                      <a:r>
                        <a:rPr lang="en-US" baseline="0" dirty="0" smtClean="0"/>
                        <a:t> </a:t>
                      </a:r>
                      <a:r>
                        <a:rPr lang="en-US" baseline="0" dirty="0" err="1" smtClean="0"/>
                        <a:t>trị</a:t>
                      </a:r>
                      <a:r>
                        <a:rPr lang="en-US" baseline="0" dirty="0" smtClean="0"/>
                        <a:t> 1</a:t>
                      </a:r>
                      <a:endParaRPr lang="en-US" dirty="0"/>
                    </a:p>
                  </a:txBody>
                  <a:tcPr>
                    <a:solidFill>
                      <a:srgbClr val="92D050"/>
                    </a:solidFill>
                  </a:tcPr>
                </a:tc>
                <a:tc>
                  <a:txBody>
                    <a:bodyPr/>
                    <a:lstStyle/>
                    <a:p>
                      <a:pPr algn="ctr"/>
                      <a:r>
                        <a:rPr lang="en-US" baseline="0" dirty="0" err="1" smtClean="0"/>
                        <a:t>Giá</a:t>
                      </a:r>
                      <a:r>
                        <a:rPr lang="en-US" baseline="0" dirty="0" smtClean="0"/>
                        <a:t> </a:t>
                      </a:r>
                      <a:r>
                        <a:rPr lang="en-US" baseline="0" dirty="0" err="1" smtClean="0"/>
                        <a:t>trị</a:t>
                      </a:r>
                      <a:r>
                        <a:rPr lang="en-US" baseline="0" dirty="0" smtClean="0"/>
                        <a:t> 2</a:t>
                      </a:r>
                      <a:endParaRPr lang="en-US" dirty="0"/>
                    </a:p>
                  </a:txBody>
                  <a:tcPr>
                    <a:solidFill>
                      <a:srgbClr val="92D050"/>
                    </a:solidFill>
                  </a:tcPr>
                </a:tc>
                <a:tc>
                  <a:txBody>
                    <a:bodyPr/>
                    <a:lstStyle/>
                    <a:p>
                      <a:pPr algn="ctr"/>
                      <a:r>
                        <a:rPr lang="en-US" dirty="0" smtClean="0"/>
                        <a:t>………</a:t>
                      </a:r>
                      <a:endParaRPr lang="en-US" dirty="0"/>
                    </a:p>
                  </a:txBody>
                  <a:tcPr>
                    <a:solidFill>
                      <a:srgbClr val="92D050"/>
                    </a:solidFill>
                  </a:tcPr>
                </a:tc>
                <a:tc>
                  <a:txBody>
                    <a:bodyPr/>
                    <a:lstStyle/>
                    <a:p>
                      <a:pPr algn="ctr"/>
                      <a:r>
                        <a:rPr lang="en-US" baseline="0" dirty="0" err="1" smtClean="0"/>
                        <a:t>Giá</a:t>
                      </a:r>
                      <a:r>
                        <a:rPr lang="en-US" baseline="0" dirty="0" smtClean="0"/>
                        <a:t> </a:t>
                      </a:r>
                      <a:r>
                        <a:rPr lang="en-US" baseline="0" dirty="0" err="1" smtClean="0"/>
                        <a:t>trị</a:t>
                      </a:r>
                      <a:r>
                        <a:rPr lang="en-US" baseline="0" dirty="0" smtClean="0"/>
                        <a:t> k</a:t>
                      </a:r>
                      <a:endParaRPr lang="en-US" dirty="0"/>
                    </a:p>
                  </a:txBody>
                  <a:tcPr>
                    <a:solidFill>
                      <a:srgbClr val="92D050"/>
                    </a:solidFill>
                  </a:tcPr>
                </a:tc>
                <a:tc>
                  <a:txBody>
                    <a:bodyPr/>
                    <a:lstStyle/>
                    <a:p>
                      <a:pPr algn="ctr"/>
                      <a:r>
                        <a:rPr lang="en-US" dirty="0" err="1" smtClean="0"/>
                        <a:t>Tổng</a:t>
                      </a:r>
                      <a:endParaRPr lang="en-US" dirty="0"/>
                    </a:p>
                  </a:txBody>
                  <a:tcPr>
                    <a:solidFill>
                      <a:srgbClr val="92D050"/>
                    </a:solidFill>
                  </a:tcPr>
                </a:tc>
              </a:tr>
              <a:tr h="756586">
                <a:tc>
                  <a:txBody>
                    <a:bodyPr/>
                    <a:lstStyle/>
                    <a:p>
                      <a:pPr algn="ctr"/>
                      <a:r>
                        <a:rPr lang="en-US" sz="1800" baseline="0" dirty="0" err="1" smtClean="0">
                          <a:latin typeface="Times New Roman" panose="02020603050405020304" pitchFamily="18" charset="0"/>
                          <a:cs typeface="Times New Roman" panose="02020603050405020304" pitchFamily="18" charset="0"/>
                        </a:rPr>
                        <a:t>Giá</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trị</a:t>
                      </a:r>
                      <a:r>
                        <a:rPr lang="en-US" sz="1800" baseline="0" dirty="0" smtClean="0">
                          <a:latin typeface="Times New Roman" panose="02020603050405020304" pitchFamily="18" charset="0"/>
                          <a:cs typeface="Times New Roman" panose="02020603050405020304" pitchFamily="18" charset="0"/>
                        </a:rPr>
                        <a:t> 1</a:t>
                      </a:r>
                      <a:endParaRPr lang="en-US" sz="18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endParaRPr lang="en-US" dirty="0"/>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r>
              <a:tr h="756586">
                <a:tc>
                  <a:txBody>
                    <a:bodyPr/>
                    <a:lstStyle/>
                    <a:p>
                      <a:pPr algn="ctr"/>
                      <a:r>
                        <a:rPr lang="en-US" baseline="0" dirty="0" err="1" smtClean="0"/>
                        <a:t>Giá</a:t>
                      </a:r>
                      <a:r>
                        <a:rPr lang="en-US" baseline="0" dirty="0" smtClean="0"/>
                        <a:t> </a:t>
                      </a:r>
                      <a:r>
                        <a:rPr lang="en-US" baseline="0" dirty="0" err="1" smtClean="0"/>
                        <a:t>trị</a:t>
                      </a:r>
                      <a:r>
                        <a:rPr lang="en-US" baseline="0" dirty="0" smtClean="0"/>
                        <a:t> 2</a:t>
                      </a:r>
                      <a:endParaRPr lang="en-US" dirty="0"/>
                    </a:p>
                  </a:txBody>
                  <a:tcPr>
                    <a:solidFill>
                      <a:srgbClr val="92D050"/>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r>
              <a:tr h="438340">
                <a:tc>
                  <a:txBody>
                    <a:bodyPr/>
                    <a:lstStyle/>
                    <a:p>
                      <a:pPr algn="ctr"/>
                      <a:r>
                        <a:rPr lang="en-US" dirty="0" smtClean="0"/>
                        <a:t>……</a:t>
                      </a:r>
                      <a:endParaRPr lang="en-US" dirty="0"/>
                    </a:p>
                  </a:txBody>
                  <a:tcPr>
                    <a:solidFill>
                      <a:srgbClr val="92D050"/>
                    </a:solidFill>
                  </a:tcPr>
                </a:tc>
                <a:tc>
                  <a:txBody>
                    <a:bodyPr/>
                    <a:lstStyle/>
                    <a:p>
                      <a:endParaRPr lang="en-US" dirty="0"/>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r>
              <a:tr h="756586">
                <a:tc>
                  <a:txBody>
                    <a:bodyPr/>
                    <a:lstStyle/>
                    <a:p>
                      <a:pPr algn="ctr"/>
                      <a:r>
                        <a:rPr lang="en-US" baseline="0" dirty="0" err="1" smtClean="0"/>
                        <a:t>Giá</a:t>
                      </a:r>
                      <a:r>
                        <a:rPr lang="en-US" baseline="0" dirty="0" smtClean="0"/>
                        <a:t> </a:t>
                      </a:r>
                      <a:r>
                        <a:rPr lang="en-US" baseline="0" dirty="0" err="1" smtClean="0"/>
                        <a:t>trị</a:t>
                      </a:r>
                      <a:r>
                        <a:rPr lang="en-US" baseline="0" dirty="0" smtClean="0"/>
                        <a:t> m</a:t>
                      </a:r>
                      <a:endParaRPr lang="en-US" dirty="0"/>
                    </a:p>
                  </a:txBody>
                  <a:tcPr>
                    <a:solidFill>
                      <a:srgbClr val="92D050"/>
                    </a:solidFill>
                  </a:tcPr>
                </a:tc>
                <a:tc>
                  <a:txBody>
                    <a:bodyPr/>
                    <a:lstStyle/>
                    <a:p>
                      <a:endParaRPr lang="en-US"/>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r>
              <a:tr h="562753">
                <a:tc>
                  <a:txBody>
                    <a:bodyPr/>
                    <a:lstStyle/>
                    <a:p>
                      <a:pPr algn="ctr"/>
                      <a:r>
                        <a:rPr lang="en-US" dirty="0" err="1" smtClean="0"/>
                        <a:t>Tổng</a:t>
                      </a:r>
                      <a:endParaRPr lang="en-US" dirty="0"/>
                    </a:p>
                  </a:txBody>
                  <a:tcPr>
                    <a:solidFill>
                      <a:srgbClr val="92D050"/>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r>
                        <a:rPr lang="en-US" dirty="0" smtClean="0"/>
                        <a:t>         </a:t>
                      </a:r>
                      <a:r>
                        <a:rPr lang="en-US" sz="2200" dirty="0" smtClean="0"/>
                        <a:t>n</a:t>
                      </a:r>
                      <a:r>
                        <a:rPr lang="en-US" dirty="0" smtClean="0"/>
                        <a:t>      </a:t>
                      </a:r>
                    </a:p>
                    <a:p>
                      <a:r>
                        <a:rPr lang="en-US" dirty="0" smtClean="0"/>
                        <a:t>  </a:t>
                      </a:r>
                      <a:endParaRPr lang="en-US" dirty="0"/>
                    </a:p>
                  </a:txBody>
                  <a:tcPr>
                    <a:solidFill>
                      <a:schemeClr val="accent2">
                        <a:lumMod val="20000"/>
                        <a:lumOff val="80000"/>
                      </a:schemeClr>
                    </a:solidFill>
                  </a:tcPr>
                </a:tc>
              </a:tr>
            </a:tbl>
          </a:graphicData>
        </a:graphic>
      </p:graphicFrame>
      <p:graphicFrame>
        <p:nvGraphicFramePr>
          <p:cNvPr id="25" name="Object 24"/>
          <p:cNvGraphicFramePr>
            <a:graphicFrameLocks noChangeAspect="1"/>
          </p:cNvGraphicFramePr>
          <p:nvPr>
            <p:extLst/>
          </p:nvPr>
        </p:nvGraphicFramePr>
        <p:xfrm>
          <a:off x="4527550" y="3308350"/>
          <a:ext cx="88900" cy="241300"/>
        </p:xfrm>
        <a:graphic>
          <a:graphicData uri="http://schemas.openxmlformats.org/presentationml/2006/ole">
            <mc:AlternateContent xmlns:mc="http://schemas.openxmlformats.org/markup-compatibility/2006">
              <mc:Choice xmlns:v="urn:schemas-microsoft-com:vml" Requires="v">
                <p:oleObj spid="_x0000_s20594" name="Equation" r:id="rId4" imgW="88560" imgH="241200" progId="Equation.3">
                  <p:embed/>
                </p:oleObj>
              </mc:Choice>
              <mc:Fallback>
                <p:oleObj name="Equation" r:id="rId4" imgW="88560" imgH="241200" progId="Equation.3">
                  <p:embed/>
                  <p:pic>
                    <p:nvPicPr>
                      <p:cNvPr id="0" name=""/>
                      <p:cNvPicPr/>
                      <p:nvPr/>
                    </p:nvPicPr>
                    <p:blipFill>
                      <a:blip r:embed="rId5"/>
                      <a:stretch>
                        <a:fillRect/>
                      </a:stretch>
                    </p:blipFill>
                    <p:spPr>
                      <a:xfrm>
                        <a:off x="4527550" y="3308350"/>
                        <a:ext cx="88900" cy="2413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3433087572"/>
              </p:ext>
            </p:extLst>
          </p:nvPr>
        </p:nvGraphicFramePr>
        <p:xfrm>
          <a:off x="1905000" y="3171825"/>
          <a:ext cx="457200" cy="485775"/>
        </p:xfrm>
        <a:graphic>
          <a:graphicData uri="http://schemas.openxmlformats.org/presentationml/2006/ole">
            <mc:AlternateContent xmlns:mc="http://schemas.openxmlformats.org/markup-compatibility/2006">
              <mc:Choice xmlns:v="urn:schemas-microsoft-com:vml" Requires="v">
                <p:oleObj spid="_x0000_s20595" name="Equation" r:id="rId6" imgW="203040" imgH="215640" progId="Equation.3">
                  <p:embed/>
                </p:oleObj>
              </mc:Choice>
              <mc:Fallback>
                <p:oleObj name="Equation" r:id="rId6" imgW="203040" imgH="215640" progId="Equation.3">
                  <p:embed/>
                  <p:pic>
                    <p:nvPicPr>
                      <p:cNvPr id="0" name=""/>
                      <p:cNvPicPr/>
                      <p:nvPr/>
                    </p:nvPicPr>
                    <p:blipFill>
                      <a:blip r:embed="rId7"/>
                      <a:stretch>
                        <a:fillRect/>
                      </a:stretch>
                    </p:blipFill>
                    <p:spPr>
                      <a:xfrm>
                        <a:off x="1905000" y="3171825"/>
                        <a:ext cx="457200" cy="485775"/>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547479775"/>
              </p:ext>
            </p:extLst>
          </p:nvPr>
        </p:nvGraphicFramePr>
        <p:xfrm>
          <a:off x="1905000" y="3810000"/>
          <a:ext cx="457200" cy="533400"/>
        </p:xfrm>
        <a:graphic>
          <a:graphicData uri="http://schemas.openxmlformats.org/presentationml/2006/ole">
            <mc:AlternateContent xmlns:mc="http://schemas.openxmlformats.org/markup-compatibility/2006">
              <mc:Choice xmlns:v="urn:schemas-microsoft-com:vml" Requires="v">
                <p:oleObj spid="_x0000_s20596"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1905000" y="3810000"/>
                        <a:ext cx="457200" cy="5334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3047212366"/>
              </p:ext>
            </p:extLst>
          </p:nvPr>
        </p:nvGraphicFramePr>
        <p:xfrm>
          <a:off x="1905000" y="5048250"/>
          <a:ext cx="514350" cy="514350"/>
        </p:xfrm>
        <a:graphic>
          <a:graphicData uri="http://schemas.openxmlformats.org/presentationml/2006/ole">
            <mc:AlternateContent xmlns:mc="http://schemas.openxmlformats.org/markup-compatibility/2006">
              <mc:Choice xmlns:v="urn:schemas-microsoft-com:vml" Requires="v">
                <p:oleObj spid="_x0000_s20597" name="Equation" r:id="rId10" imgW="228600" imgH="228600" progId="Equation.3">
                  <p:embed/>
                </p:oleObj>
              </mc:Choice>
              <mc:Fallback>
                <p:oleObj name="Equation" r:id="rId10" imgW="228600" imgH="228600" progId="Equation.3">
                  <p:embed/>
                  <p:pic>
                    <p:nvPicPr>
                      <p:cNvPr id="0" name=""/>
                      <p:cNvPicPr/>
                      <p:nvPr/>
                    </p:nvPicPr>
                    <p:blipFill>
                      <a:blip r:embed="rId11"/>
                      <a:stretch>
                        <a:fillRect/>
                      </a:stretch>
                    </p:blipFill>
                    <p:spPr>
                      <a:xfrm>
                        <a:off x="1905000" y="5048250"/>
                        <a:ext cx="514350" cy="51435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995004430"/>
              </p:ext>
            </p:extLst>
          </p:nvPr>
        </p:nvGraphicFramePr>
        <p:xfrm>
          <a:off x="3517900" y="3171825"/>
          <a:ext cx="457200" cy="485775"/>
        </p:xfrm>
        <a:graphic>
          <a:graphicData uri="http://schemas.openxmlformats.org/presentationml/2006/ole">
            <mc:AlternateContent xmlns:mc="http://schemas.openxmlformats.org/markup-compatibility/2006">
              <mc:Choice xmlns:v="urn:schemas-microsoft-com:vml" Requires="v">
                <p:oleObj spid="_x0000_s20598" name="Equation" r:id="rId12" imgW="203040" imgH="215640" progId="Equation.3">
                  <p:embed/>
                </p:oleObj>
              </mc:Choice>
              <mc:Fallback>
                <p:oleObj name="Equation" r:id="rId12" imgW="203040" imgH="215640" progId="Equation.3">
                  <p:embed/>
                  <p:pic>
                    <p:nvPicPr>
                      <p:cNvPr id="0" name=""/>
                      <p:cNvPicPr/>
                      <p:nvPr/>
                    </p:nvPicPr>
                    <p:blipFill>
                      <a:blip r:embed="rId13"/>
                      <a:stretch>
                        <a:fillRect/>
                      </a:stretch>
                    </p:blipFill>
                    <p:spPr>
                      <a:xfrm>
                        <a:off x="3517900" y="3171825"/>
                        <a:ext cx="457200" cy="485775"/>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703243635"/>
              </p:ext>
            </p:extLst>
          </p:nvPr>
        </p:nvGraphicFramePr>
        <p:xfrm>
          <a:off x="3554413" y="3857625"/>
          <a:ext cx="485775" cy="485775"/>
        </p:xfrm>
        <a:graphic>
          <a:graphicData uri="http://schemas.openxmlformats.org/presentationml/2006/ole">
            <mc:AlternateContent xmlns:mc="http://schemas.openxmlformats.org/markup-compatibility/2006">
              <mc:Choice xmlns:v="urn:schemas-microsoft-com:vml" Requires="v">
                <p:oleObj spid="_x0000_s20599" name="Equation" r:id="rId14" imgW="215640" imgH="215640" progId="Equation.3">
                  <p:embed/>
                </p:oleObj>
              </mc:Choice>
              <mc:Fallback>
                <p:oleObj name="Equation" r:id="rId14" imgW="215640" imgH="215640" progId="Equation.3">
                  <p:embed/>
                  <p:pic>
                    <p:nvPicPr>
                      <p:cNvPr id="0" name=""/>
                      <p:cNvPicPr/>
                      <p:nvPr/>
                    </p:nvPicPr>
                    <p:blipFill>
                      <a:blip r:embed="rId15"/>
                      <a:stretch>
                        <a:fillRect/>
                      </a:stretch>
                    </p:blipFill>
                    <p:spPr>
                      <a:xfrm>
                        <a:off x="3554413" y="3857625"/>
                        <a:ext cx="485775" cy="485775"/>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1007312485"/>
              </p:ext>
            </p:extLst>
          </p:nvPr>
        </p:nvGraphicFramePr>
        <p:xfrm>
          <a:off x="3382168" y="5124450"/>
          <a:ext cx="542925" cy="514350"/>
        </p:xfrm>
        <a:graphic>
          <a:graphicData uri="http://schemas.openxmlformats.org/presentationml/2006/ole">
            <mc:AlternateContent xmlns:mc="http://schemas.openxmlformats.org/markup-compatibility/2006">
              <mc:Choice xmlns:v="urn:schemas-microsoft-com:vml" Requires="v">
                <p:oleObj spid="_x0000_s20600" name="Equation" r:id="rId16" imgW="241200" imgH="228600" progId="Equation.3">
                  <p:embed/>
                </p:oleObj>
              </mc:Choice>
              <mc:Fallback>
                <p:oleObj name="Equation" r:id="rId16" imgW="241200" imgH="228600" progId="Equation.3">
                  <p:embed/>
                  <p:pic>
                    <p:nvPicPr>
                      <p:cNvPr id="0" name=""/>
                      <p:cNvPicPr/>
                      <p:nvPr/>
                    </p:nvPicPr>
                    <p:blipFill>
                      <a:blip r:embed="rId17"/>
                      <a:stretch>
                        <a:fillRect/>
                      </a:stretch>
                    </p:blipFill>
                    <p:spPr>
                      <a:xfrm>
                        <a:off x="3382168" y="5124450"/>
                        <a:ext cx="542925" cy="514350"/>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616595142"/>
              </p:ext>
            </p:extLst>
          </p:nvPr>
        </p:nvGraphicFramePr>
        <p:xfrm>
          <a:off x="6400800" y="3143250"/>
          <a:ext cx="457200" cy="514350"/>
        </p:xfrm>
        <a:graphic>
          <a:graphicData uri="http://schemas.openxmlformats.org/presentationml/2006/ole">
            <mc:AlternateContent xmlns:mc="http://schemas.openxmlformats.org/markup-compatibility/2006">
              <mc:Choice xmlns:v="urn:schemas-microsoft-com:vml" Requires="v">
                <p:oleObj spid="_x0000_s20601" name="Equation" r:id="rId18" imgW="203040" imgH="228600" progId="Equation.3">
                  <p:embed/>
                </p:oleObj>
              </mc:Choice>
              <mc:Fallback>
                <p:oleObj name="Equation" r:id="rId18" imgW="203040" imgH="228600" progId="Equation.3">
                  <p:embed/>
                  <p:pic>
                    <p:nvPicPr>
                      <p:cNvPr id="0" name=""/>
                      <p:cNvPicPr/>
                      <p:nvPr/>
                    </p:nvPicPr>
                    <p:blipFill>
                      <a:blip r:embed="rId19"/>
                      <a:stretch>
                        <a:fillRect/>
                      </a:stretch>
                    </p:blipFill>
                    <p:spPr>
                      <a:xfrm>
                        <a:off x="6400800" y="3143250"/>
                        <a:ext cx="457200" cy="514350"/>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3863387415"/>
              </p:ext>
            </p:extLst>
          </p:nvPr>
        </p:nvGraphicFramePr>
        <p:xfrm>
          <a:off x="6340475" y="3829050"/>
          <a:ext cx="514350" cy="514350"/>
        </p:xfrm>
        <a:graphic>
          <a:graphicData uri="http://schemas.openxmlformats.org/presentationml/2006/ole">
            <mc:AlternateContent xmlns:mc="http://schemas.openxmlformats.org/markup-compatibility/2006">
              <mc:Choice xmlns:v="urn:schemas-microsoft-com:vml" Requires="v">
                <p:oleObj spid="_x0000_s20602" name="Equation" r:id="rId20" imgW="228600" imgH="228600" progId="Equation.3">
                  <p:embed/>
                </p:oleObj>
              </mc:Choice>
              <mc:Fallback>
                <p:oleObj name="Equation" r:id="rId20" imgW="228600" imgH="228600" progId="Equation.3">
                  <p:embed/>
                  <p:pic>
                    <p:nvPicPr>
                      <p:cNvPr id="0" name=""/>
                      <p:cNvPicPr/>
                      <p:nvPr/>
                    </p:nvPicPr>
                    <p:blipFill>
                      <a:blip r:embed="rId21"/>
                      <a:stretch>
                        <a:fillRect/>
                      </a:stretch>
                    </p:blipFill>
                    <p:spPr>
                      <a:xfrm>
                        <a:off x="6340475" y="3829050"/>
                        <a:ext cx="514350" cy="51435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2112283853"/>
              </p:ext>
            </p:extLst>
          </p:nvPr>
        </p:nvGraphicFramePr>
        <p:xfrm>
          <a:off x="6326188" y="5124450"/>
          <a:ext cx="542925" cy="514350"/>
        </p:xfrm>
        <a:graphic>
          <a:graphicData uri="http://schemas.openxmlformats.org/presentationml/2006/ole">
            <mc:AlternateContent xmlns:mc="http://schemas.openxmlformats.org/markup-compatibility/2006">
              <mc:Choice xmlns:v="urn:schemas-microsoft-com:vml" Requires="v">
                <p:oleObj spid="_x0000_s20603" name="Equation" r:id="rId22" imgW="241200" imgH="228600" progId="Equation.3">
                  <p:embed/>
                </p:oleObj>
              </mc:Choice>
              <mc:Fallback>
                <p:oleObj name="Equation" r:id="rId22" imgW="241200" imgH="228600" progId="Equation.3">
                  <p:embed/>
                  <p:pic>
                    <p:nvPicPr>
                      <p:cNvPr id="0" name=""/>
                      <p:cNvPicPr/>
                      <p:nvPr/>
                    </p:nvPicPr>
                    <p:blipFill>
                      <a:blip r:embed="rId23"/>
                      <a:stretch>
                        <a:fillRect/>
                      </a:stretch>
                    </p:blipFill>
                    <p:spPr>
                      <a:xfrm>
                        <a:off x="6326188" y="5124450"/>
                        <a:ext cx="542925" cy="514350"/>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3791622565"/>
              </p:ext>
            </p:extLst>
          </p:nvPr>
        </p:nvGraphicFramePr>
        <p:xfrm>
          <a:off x="8042088" y="3200400"/>
          <a:ext cx="339912" cy="412751"/>
        </p:xfrm>
        <a:graphic>
          <a:graphicData uri="http://schemas.openxmlformats.org/presentationml/2006/ole">
            <mc:AlternateContent xmlns:mc="http://schemas.openxmlformats.org/markup-compatibility/2006">
              <mc:Choice xmlns:v="urn:schemas-microsoft-com:vml" Requires="v">
                <p:oleObj spid="_x0000_s20604" name="Equation" r:id="rId24" imgW="177480" imgH="215640" progId="Equation.3">
                  <p:embed/>
                </p:oleObj>
              </mc:Choice>
              <mc:Fallback>
                <p:oleObj name="Equation" r:id="rId24" imgW="177480" imgH="215640" progId="Equation.3">
                  <p:embed/>
                  <p:pic>
                    <p:nvPicPr>
                      <p:cNvPr id="0" name=""/>
                      <p:cNvPicPr/>
                      <p:nvPr/>
                    </p:nvPicPr>
                    <p:blipFill>
                      <a:blip r:embed="rId25"/>
                      <a:stretch>
                        <a:fillRect/>
                      </a:stretch>
                    </p:blipFill>
                    <p:spPr>
                      <a:xfrm>
                        <a:off x="8042088" y="3200400"/>
                        <a:ext cx="339912" cy="412751"/>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3720897814"/>
              </p:ext>
            </p:extLst>
          </p:nvPr>
        </p:nvGraphicFramePr>
        <p:xfrm>
          <a:off x="8018463" y="3930650"/>
          <a:ext cx="363537" cy="412750"/>
        </p:xfrm>
        <a:graphic>
          <a:graphicData uri="http://schemas.openxmlformats.org/presentationml/2006/ole">
            <mc:AlternateContent xmlns:mc="http://schemas.openxmlformats.org/markup-compatibility/2006">
              <mc:Choice xmlns:v="urn:schemas-microsoft-com:vml" Requires="v">
                <p:oleObj spid="_x0000_s20605" name="Equation" r:id="rId26" imgW="190440" imgH="215640" progId="Equation.3">
                  <p:embed/>
                </p:oleObj>
              </mc:Choice>
              <mc:Fallback>
                <p:oleObj name="Equation" r:id="rId26" imgW="190440" imgH="215640" progId="Equation.3">
                  <p:embed/>
                  <p:pic>
                    <p:nvPicPr>
                      <p:cNvPr id="0" name=""/>
                      <p:cNvPicPr/>
                      <p:nvPr/>
                    </p:nvPicPr>
                    <p:blipFill>
                      <a:blip r:embed="rId27"/>
                      <a:stretch>
                        <a:fillRect/>
                      </a:stretch>
                    </p:blipFill>
                    <p:spPr>
                      <a:xfrm>
                        <a:off x="8018463" y="3930650"/>
                        <a:ext cx="363537" cy="412750"/>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560508555"/>
              </p:ext>
            </p:extLst>
          </p:nvPr>
        </p:nvGraphicFramePr>
        <p:xfrm>
          <a:off x="8018463" y="5202238"/>
          <a:ext cx="363537" cy="436562"/>
        </p:xfrm>
        <a:graphic>
          <a:graphicData uri="http://schemas.openxmlformats.org/presentationml/2006/ole">
            <mc:AlternateContent xmlns:mc="http://schemas.openxmlformats.org/markup-compatibility/2006">
              <mc:Choice xmlns:v="urn:schemas-microsoft-com:vml" Requires="v">
                <p:oleObj spid="_x0000_s20606" name="Equation" r:id="rId28" imgW="190440" imgH="228600" progId="Equation.3">
                  <p:embed/>
                </p:oleObj>
              </mc:Choice>
              <mc:Fallback>
                <p:oleObj name="Equation" r:id="rId28" imgW="190440" imgH="228600" progId="Equation.3">
                  <p:embed/>
                  <p:pic>
                    <p:nvPicPr>
                      <p:cNvPr id="0" name=""/>
                      <p:cNvPicPr/>
                      <p:nvPr/>
                    </p:nvPicPr>
                    <p:blipFill>
                      <a:blip r:embed="rId29"/>
                      <a:stretch>
                        <a:fillRect/>
                      </a:stretch>
                    </p:blipFill>
                    <p:spPr>
                      <a:xfrm>
                        <a:off x="8018463" y="5202238"/>
                        <a:ext cx="363537" cy="436562"/>
                      </a:xfrm>
                      <a:prstGeom prst="rect">
                        <a:avLst/>
                      </a:prstGeom>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2988086458"/>
              </p:ext>
            </p:extLst>
          </p:nvPr>
        </p:nvGraphicFramePr>
        <p:xfrm>
          <a:off x="1981200" y="5938157"/>
          <a:ext cx="381000" cy="462643"/>
        </p:xfrm>
        <a:graphic>
          <a:graphicData uri="http://schemas.openxmlformats.org/presentationml/2006/ole">
            <mc:AlternateContent xmlns:mc="http://schemas.openxmlformats.org/markup-compatibility/2006">
              <mc:Choice xmlns:v="urn:schemas-microsoft-com:vml" Requires="v">
                <p:oleObj spid="_x0000_s20607" name="Equation" r:id="rId30" imgW="177480" imgH="215640" progId="Equation.3">
                  <p:embed/>
                </p:oleObj>
              </mc:Choice>
              <mc:Fallback>
                <p:oleObj name="Equation" r:id="rId30" imgW="177480" imgH="215640" progId="Equation.3">
                  <p:embed/>
                  <p:pic>
                    <p:nvPicPr>
                      <p:cNvPr id="0" name=""/>
                      <p:cNvPicPr/>
                      <p:nvPr/>
                    </p:nvPicPr>
                    <p:blipFill>
                      <a:blip r:embed="rId31"/>
                      <a:stretch>
                        <a:fillRect/>
                      </a:stretch>
                    </p:blipFill>
                    <p:spPr>
                      <a:xfrm>
                        <a:off x="1981200" y="5938157"/>
                        <a:ext cx="381000" cy="462643"/>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1864869224"/>
              </p:ext>
            </p:extLst>
          </p:nvPr>
        </p:nvGraphicFramePr>
        <p:xfrm>
          <a:off x="3449638" y="5862637"/>
          <a:ext cx="407987" cy="461963"/>
        </p:xfrm>
        <a:graphic>
          <a:graphicData uri="http://schemas.openxmlformats.org/presentationml/2006/ole">
            <mc:AlternateContent xmlns:mc="http://schemas.openxmlformats.org/markup-compatibility/2006">
              <mc:Choice xmlns:v="urn:schemas-microsoft-com:vml" Requires="v">
                <p:oleObj spid="_x0000_s20608" name="Equation" r:id="rId32" imgW="190440" imgH="215640" progId="Equation.3">
                  <p:embed/>
                </p:oleObj>
              </mc:Choice>
              <mc:Fallback>
                <p:oleObj name="Equation" r:id="rId32" imgW="190440" imgH="215640" progId="Equation.3">
                  <p:embed/>
                  <p:pic>
                    <p:nvPicPr>
                      <p:cNvPr id="0" name=""/>
                      <p:cNvPicPr/>
                      <p:nvPr/>
                    </p:nvPicPr>
                    <p:blipFill>
                      <a:blip r:embed="rId33"/>
                      <a:stretch>
                        <a:fillRect/>
                      </a:stretch>
                    </p:blipFill>
                    <p:spPr>
                      <a:xfrm>
                        <a:off x="3449638" y="5862637"/>
                        <a:ext cx="407987" cy="461963"/>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1425932388"/>
              </p:ext>
            </p:extLst>
          </p:nvPr>
        </p:nvGraphicFramePr>
        <p:xfrm>
          <a:off x="6373813" y="5911850"/>
          <a:ext cx="434975" cy="488950"/>
        </p:xfrm>
        <a:graphic>
          <a:graphicData uri="http://schemas.openxmlformats.org/presentationml/2006/ole">
            <mc:AlternateContent xmlns:mc="http://schemas.openxmlformats.org/markup-compatibility/2006">
              <mc:Choice xmlns:v="urn:schemas-microsoft-com:vml" Requires="v">
                <p:oleObj spid="_x0000_s20609" name="Equation" r:id="rId34" imgW="203040" imgH="228600" progId="Equation.3">
                  <p:embed/>
                </p:oleObj>
              </mc:Choice>
              <mc:Fallback>
                <p:oleObj name="Equation" r:id="rId34" imgW="203040" imgH="228600" progId="Equation.3">
                  <p:embed/>
                  <p:pic>
                    <p:nvPicPr>
                      <p:cNvPr id="0" name=""/>
                      <p:cNvPicPr/>
                      <p:nvPr/>
                    </p:nvPicPr>
                    <p:blipFill>
                      <a:blip r:embed="rId35"/>
                      <a:stretch>
                        <a:fillRect/>
                      </a:stretch>
                    </p:blipFill>
                    <p:spPr>
                      <a:xfrm>
                        <a:off x="6373813" y="5911850"/>
                        <a:ext cx="434975" cy="488950"/>
                      </a:xfrm>
                      <a:prstGeom prst="rect">
                        <a:avLst/>
                      </a:prstGeom>
                    </p:spPr>
                  </p:pic>
                </p:oleObj>
              </mc:Fallback>
            </mc:AlternateContent>
          </a:graphicData>
        </a:graphic>
      </p:graphicFrame>
      <p:sp>
        <p:nvSpPr>
          <p:cNvPr id="24" name="Rectangle 2"/>
          <p:cNvSpPr txBox="1">
            <a:spLocks noChangeArrowheads="1"/>
          </p:cNvSpPr>
          <p:nvPr/>
        </p:nvSpPr>
        <p:spPr bwMode="auto">
          <a:xfrm>
            <a:off x="1143000" y="457200"/>
            <a:ext cx="6934200" cy="7620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pitchFamily="34" charset="0"/>
              </a:defRPr>
            </a:lvl2pPr>
            <a:lvl3pPr algn="ctr" defTabSz="852488" rtl="0" eaLnBrk="0" fontAlgn="base" hangingPunct="0">
              <a:spcBef>
                <a:spcPct val="0"/>
              </a:spcBef>
              <a:spcAft>
                <a:spcPct val="0"/>
              </a:spcAft>
              <a:defRPr sz="4000">
                <a:solidFill>
                  <a:schemeClr val="tx2"/>
                </a:solidFill>
                <a:latin typeface="Arial" pitchFamily="34" charset="0"/>
              </a:defRPr>
            </a:lvl3pPr>
            <a:lvl4pPr algn="ctr" defTabSz="852488" rtl="0" eaLnBrk="0" fontAlgn="base" hangingPunct="0">
              <a:spcBef>
                <a:spcPct val="0"/>
              </a:spcBef>
              <a:spcAft>
                <a:spcPct val="0"/>
              </a:spcAft>
              <a:defRPr sz="4000">
                <a:solidFill>
                  <a:schemeClr val="tx2"/>
                </a:solidFill>
                <a:latin typeface="Arial" pitchFamily="34" charset="0"/>
              </a:defRPr>
            </a:lvl4pPr>
            <a:lvl5pPr algn="ctr" defTabSz="852488" rtl="0" eaLnBrk="0" fontAlgn="base" hangingPunct="0">
              <a:spcBef>
                <a:spcPct val="0"/>
              </a:spcBef>
              <a:spcAft>
                <a:spcPct val="0"/>
              </a:spcAft>
              <a:defRPr sz="4000">
                <a:solidFill>
                  <a:schemeClr val="tx2"/>
                </a:solidFill>
                <a:latin typeface="Arial" pitchFamily="34" charset="0"/>
              </a:defRPr>
            </a:lvl5pPr>
            <a:lvl6pPr marL="457200" algn="ctr" defTabSz="852488" rtl="0" fontAlgn="base">
              <a:spcBef>
                <a:spcPct val="0"/>
              </a:spcBef>
              <a:spcAft>
                <a:spcPct val="0"/>
              </a:spcAft>
              <a:defRPr sz="4000">
                <a:solidFill>
                  <a:schemeClr val="tx2"/>
                </a:solidFill>
                <a:latin typeface="Arial" pitchFamily="34" charset="0"/>
              </a:defRPr>
            </a:lvl6pPr>
            <a:lvl7pPr marL="914400" algn="ctr" defTabSz="852488" rtl="0" fontAlgn="base">
              <a:spcBef>
                <a:spcPct val="0"/>
              </a:spcBef>
              <a:spcAft>
                <a:spcPct val="0"/>
              </a:spcAft>
              <a:defRPr sz="4000">
                <a:solidFill>
                  <a:schemeClr val="tx2"/>
                </a:solidFill>
                <a:latin typeface="Arial" pitchFamily="34" charset="0"/>
              </a:defRPr>
            </a:lvl7pPr>
            <a:lvl8pPr marL="1371600" algn="ctr" defTabSz="852488" rtl="0" fontAlgn="base">
              <a:spcBef>
                <a:spcPct val="0"/>
              </a:spcBef>
              <a:spcAft>
                <a:spcPct val="0"/>
              </a:spcAft>
              <a:defRPr sz="4000">
                <a:solidFill>
                  <a:schemeClr val="tx2"/>
                </a:solidFill>
                <a:latin typeface="Arial" pitchFamily="34" charset="0"/>
              </a:defRPr>
            </a:lvl8pPr>
            <a:lvl9pPr marL="1828800" algn="ctr" defTabSz="852488" rtl="0" fontAlgn="base">
              <a:spcBef>
                <a:spcPct val="0"/>
              </a:spcBef>
              <a:spcAft>
                <a:spcPct val="0"/>
              </a:spcAft>
              <a:defRPr sz="4000">
                <a:solidFill>
                  <a:schemeClr val="tx2"/>
                </a:solidFill>
                <a:latin typeface="Arial" pitchFamily="34" charset="0"/>
              </a:defRPr>
            </a:lvl9pPr>
          </a:lstStyle>
          <a:p>
            <a:pPr eaLnBrk="1" hangingPunct="1"/>
            <a:r>
              <a:rPr lang="en-US" kern="0" dirty="0" err="1" smtClean="0"/>
              <a:t>Bảng</a:t>
            </a:r>
            <a:r>
              <a:rPr lang="en-US" kern="0" dirty="0" smtClean="0"/>
              <a:t> </a:t>
            </a:r>
            <a:r>
              <a:rPr lang="en-US" kern="0" dirty="0" err="1" smtClean="0"/>
              <a:t>tần</a:t>
            </a:r>
            <a:r>
              <a:rPr lang="en-US" kern="0" dirty="0" smtClean="0"/>
              <a:t> </a:t>
            </a:r>
            <a:r>
              <a:rPr lang="en-US" kern="0" dirty="0" err="1" smtClean="0"/>
              <a:t>số</a:t>
            </a:r>
            <a:r>
              <a:rPr lang="en-US" kern="0" dirty="0" smtClean="0"/>
              <a:t> </a:t>
            </a:r>
            <a:r>
              <a:rPr lang="en-US" kern="0" dirty="0" err="1" smtClean="0"/>
              <a:t>hai</a:t>
            </a:r>
            <a:r>
              <a:rPr lang="en-US" kern="0" dirty="0" smtClean="0"/>
              <a:t> </a:t>
            </a:r>
            <a:r>
              <a:rPr lang="en-US" kern="0" dirty="0" err="1" smtClean="0"/>
              <a:t>biến</a:t>
            </a:r>
            <a:r>
              <a:rPr lang="en-US" kern="0" dirty="0" smtClean="0"/>
              <a:t> </a:t>
            </a:r>
            <a:r>
              <a:rPr lang="en-US" kern="0" dirty="0" err="1" smtClean="0"/>
              <a:t>định</a:t>
            </a:r>
            <a:r>
              <a:rPr lang="en-US" kern="0" dirty="0" smtClean="0"/>
              <a:t> </a:t>
            </a:r>
            <a:r>
              <a:rPr lang="en-US" kern="0" dirty="0" err="1" smtClean="0"/>
              <a:t>tính</a:t>
            </a:r>
            <a:endParaRPr lang="en-US" kern="0" dirty="0" smtClean="0"/>
          </a:p>
        </p:txBody>
      </p:sp>
    </p:spTree>
    <p:extLst>
      <p:ext uri="{BB962C8B-B14F-4D97-AF65-F5344CB8AC3E}">
        <p14:creationId xmlns:p14="http://schemas.microsoft.com/office/powerpoint/2010/main" val="232382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250"/>
                                        <p:tgtEl>
                                          <p:spTgt spid="23"/>
                                        </p:tgtEl>
                                      </p:cBhvr>
                                    </p:animEffect>
                                    <p:anim calcmode="lin" valueType="num">
                                      <p:cBhvr>
                                        <p:cTn id="8" dur="1250" fill="hold"/>
                                        <p:tgtEl>
                                          <p:spTgt spid="23"/>
                                        </p:tgtEl>
                                        <p:attrNameLst>
                                          <p:attrName>ppt_x</p:attrName>
                                        </p:attrNameLst>
                                      </p:cBhvr>
                                      <p:tavLst>
                                        <p:tav tm="0">
                                          <p:val>
                                            <p:strVal val="#ppt_x"/>
                                          </p:val>
                                        </p:tav>
                                        <p:tav tm="100000">
                                          <p:val>
                                            <p:strVal val="#ppt_x"/>
                                          </p:val>
                                        </p:tav>
                                      </p:tavLst>
                                    </p:anim>
                                    <p:anim calcmode="lin" valueType="num">
                                      <p:cBhvr>
                                        <p:cTn id="9" dur="125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250"/>
                                        <p:tgtEl>
                                          <p:spTgt spid="26"/>
                                        </p:tgtEl>
                                      </p:cBhvr>
                                    </p:animEffect>
                                    <p:anim calcmode="lin" valueType="num">
                                      <p:cBhvr>
                                        <p:cTn id="13" dur="1250" fill="hold"/>
                                        <p:tgtEl>
                                          <p:spTgt spid="26"/>
                                        </p:tgtEl>
                                        <p:attrNameLst>
                                          <p:attrName>ppt_x</p:attrName>
                                        </p:attrNameLst>
                                      </p:cBhvr>
                                      <p:tavLst>
                                        <p:tav tm="0">
                                          <p:val>
                                            <p:strVal val="#ppt_x"/>
                                          </p:val>
                                        </p:tav>
                                        <p:tav tm="100000">
                                          <p:val>
                                            <p:strVal val="#ppt_x"/>
                                          </p:val>
                                        </p:tav>
                                      </p:tavLst>
                                    </p:anim>
                                    <p:anim calcmode="lin" valueType="num">
                                      <p:cBhvr>
                                        <p:cTn id="14" dur="125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250"/>
                                        <p:tgtEl>
                                          <p:spTgt spid="27"/>
                                        </p:tgtEl>
                                      </p:cBhvr>
                                    </p:animEffect>
                                    <p:anim calcmode="lin" valueType="num">
                                      <p:cBhvr>
                                        <p:cTn id="18" dur="1250" fill="hold"/>
                                        <p:tgtEl>
                                          <p:spTgt spid="27"/>
                                        </p:tgtEl>
                                        <p:attrNameLst>
                                          <p:attrName>ppt_x</p:attrName>
                                        </p:attrNameLst>
                                      </p:cBhvr>
                                      <p:tavLst>
                                        <p:tav tm="0">
                                          <p:val>
                                            <p:strVal val="#ppt_x"/>
                                          </p:val>
                                        </p:tav>
                                        <p:tav tm="100000">
                                          <p:val>
                                            <p:strVal val="#ppt_x"/>
                                          </p:val>
                                        </p:tav>
                                      </p:tavLst>
                                    </p:anim>
                                    <p:anim calcmode="lin" valueType="num">
                                      <p:cBhvr>
                                        <p:cTn id="19" dur="125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250"/>
                                        <p:tgtEl>
                                          <p:spTgt spid="28"/>
                                        </p:tgtEl>
                                      </p:cBhvr>
                                    </p:animEffect>
                                    <p:anim calcmode="lin" valueType="num">
                                      <p:cBhvr>
                                        <p:cTn id="23" dur="1250" fill="hold"/>
                                        <p:tgtEl>
                                          <p:spTgt spid="28"/>
                                        </p:tgtEl>
                                        <p:attrNameLst>
                                          <p:attrName>ppt_x</p:attrName>
                                        </p:attrNameLst>
                                      </p:cBhvr>
                                      <p:tavLst>
                                        <p:tav tm="0">
                                          <p:val>
                                            <p:strVal val="#ppt_x"/>
                                          </p:val>
                                        </p:tav>
                                        <p:tav tm="100000">
                                          <p:val>
                                            <p:strVal val="#ppt_x"/>
                                          </p:val>
                                        </p:tav>
                                      </p:tavLst>
                                    </p:anim>
                                    <p:anim calcmode="lin" valueType="num">
                                      <p:cBhvr>
                                        <p:cTn id="24" dur="125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250"/>
                                        <p:tgtEl>
                                          <p:spTgt spid="39"/>
                                        </p:tgtEl>
                                      </p:cBhvr>
                                    </p:animEffect>
                                    <p:anim calcmode="lin" valueType="num">
                                      <p:cBhvr>
                                        <p:cTn id="28" dur="1250" fill="hold"/>
                                        <p:tgtEl>
                                          <p:spTgt spid="39"/>
                                        </p:tgtEl>
                                        <p:attrNameLst>
                                          <p:attrName>ppt_x</p:attrName>
                                        </p:attrNameLst>
                                      </p:cBhvr>
                                      <p:tavLst>
                                        <p:tav tm="0">
                                          <p:val>
                                            <p:strVal val="#ppt_x"/>
                                          </p:val>
                                        </p:tav>
                                        <p:tav tm="100000">
                                          <p:val>
                                            <p:strVal val="#ppt_x"/>
                                          </p:val>
                                        </p:tav>
                                      </p:tavLst>
                                    </p:anim>
                                    <p:anim calcmode="lin" valueType="num">
                                      <p:cBhvr>
                                        <p:cTn id="29" dur="1250" fill="hold"/>
                                        <p:tgtEl>
                                          <p:spTgt spid="3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250"/>
                                        <p:tgtEl>
                                          <p:spTgt spid="40"/>
                                        </p:tgtEl>
                                      </p:cBhvr>
                                    </p:animEffect>
                                    <p:anim calcmode="lin" valueType="num">
                                      <p:cBhvr>
                                        <p:cTn id="33" dur="1250" fill="hold"/>
                                        <p:tgtEl>
                                          <p:spTgt spid="40"/>
                                        </p:tgtEl>
                                        <p:attrNameLst>
                                          <p:attrName>ppt_x</p:attrName>
                                        </p:attrNameLst>
                                      </p:cBhvr>
                                      <p:tavLst>
                                        <p:tav tm="0">
                                          <p:val>
                                            <p:strVal val="#ppt_x"/>
                                          </p:val>
                                        </p:tav>
                                        <p:tav tm="100000">
                                          <p:val>
                                            <p:strVal val="#ppt_x"/>
                                          </p:val>
                                        </p:tav>
                                      </p:tavLst>
                                    </p:anim>
                                    <p:anim calcmode="lin" valueType="num">
                                      <p:cBhvr>
                                        <p:cTn id="34" dur="1250" fill="hold"/>
                                        <p:tgtEl>
                                          <p:spTgt spid="4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250"/>
                                        <p:tgtEl>
                                          <p:spTgt spid="31"/>
                                        </p:tgtEl>
                                      </p:cBhvr>
                                    </p:animEffect>
                                    <p:anim calcmode="lin" valueType="num">
                                      <p:cBhvr>
                                        <p:cTn id="38" dur="1250" fill="hold"/>
                                        <p:tgtEl>
                                          <p:spTgt spid="31"/>
                                        </p:tgtEl>
                                        <p:attrNameLst>
                                          <p:attrName>ppt_x</p:attrName>
                                        </p:attrNameLst>
                                      </p:cBhvr>
                                      <p:tavLst>
                                        <p:tav tm="0">
                                          <p:val>
                                            <p:strVal val="#ppt_x"/>
                                          </p:val>
                                        </p:tav>
                                        <p:tav tm="100000">
                                          <p:val>
                                            <p:strVal val="#ppt_x"/>
                                          </p:val>
                                        </p:tav>
                                      </p:tavLst>
                                    </p:anim>
                                    <p:anim calcmode="lin" valueType="num">
                                      <p:cBhvr>
                                        <p:cTn id="39" dur="125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250"/>
                                        <p:tgtEl>
                                          <p:spTgt spid="30"/>
                                        </p:tgtEl>
                                      </p:cBhvr>
                                    </p:animEffect>
                                    <p:anim calcmode="lin" valueType="num">
                                      <p:cBhvr>
                                        <p:cTn id="43" dur="1250" fill="hold"/>
                                        <p:tgtEl>
                                          <p:spTgt spid="30"/>
                                        </p:tgtEl>
                                        <p:attrNameLst>
                                          <p:attrName>ppt_x</p:attrName>
                                        </p:attrNameLst>
                                      </p:cBhvr>
                                      <p:tavLst>
                                        <p:tav tm="0">
                                          <p:val>
                                            <p:strVal val="#ppt_x"/>
                                          </p:val>
                                        </p:tav>
                                        <p:tav tm="100000">
                                          <p:val>
                                            <p:strVal val="#ppt_x"/>
                                          </p:val>
                                        </p:tav>
                                      </p:tavLst>
                                    </p:anim>
                                    <p:anim calcmode="lin" valueType="num">
                                      <p:cBhvr>
                                        <p:cTn id="44" dur="125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250"/>
                                        <p:tgtEl>
                                          <p:spTgt spid="29"/>
                                        </p:tgtEl>
                                      </p:cBhvr>
                                    </p:animEffect>
                                    <p:anim calcmode="lin" valueType="num">
                                      <p:cBhvr>
                                        <p:cTn id="48" dur="1250" fill="hold"/>
                                        <p:tgtEl>
                                          <p:spTgt spid="29"/>
                                        </p:tgtEl>
                                        <p:attrNameLst>
                                          <p:attrName>ppt_x</p:attrName>
                                        </p:attrNameLst>
                                      </p:cBhvr>
                                      <p:tavLst>
                                        <p:tav tm="0">
                                          <p:val>
                                            <p:strVal val="#ppt_x"/>
                                          </p:val>
                                        </p:tav>
                                        <p:tav tm="100000">
                                          <p:val>
                                            <p:strVal val="#ppt_x"/>
                                          </p:val>
                                        </p:tav>
                                      </p:tavLst>
                                    </p:anim>
                                    <p:anim calcmode="lin" valueType="num">
                                      <p:cBhvr>
                                        <p:cTn id="49" dur="125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1250"/>
                                        <p:tgtEl>
                                          <p:spTgt spid="32"/>
                                        </p:tgtEl>
                                      </p:cBhvr>
                                    </p:animEffect>
                                    <p:anim calcmode="lin" valueType="num">
                                      <p:cBhvr>
                                        <p:cTn id="53" dur="1250" fill="hold"/>
                                        <p:tgtEl>
                                          <p:spTgt spid="32"/>
                                        </p:tgtEl>
                                        <p:attrNameLst>
                                          <p:attrName>ppt_x</p:attrName>
                                        </p:attrNameLst>
                                      </p:cBhvr>
                                      <p:tavLst>
                                        <p:tav tm="0">
                                          <p:val>
                                            <p:strVal val="#ppt_x"/>
                                          </p:val>
                                        </p:tav>
                                        <p:tav tm="100000">
                                          <p:val>
                                            <p:strVal val="#ppt_x"/>
                                          </p:val>
                                        </p:tav>
                                      </p:tavLst>
                                    </p:anim>
                                    <p:anim calcmode="lin" valueType="num">
                                      <p:cBhvr>
                                        <p:cTn id="54" dur="1250" fill="hold"/>
                                        <p:tgtEl>
                                          <p:spTgt spid="3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250"/>
                                        <p:tgtEl>
                                          <p:spTgt spid="35"/>
                                        </p:tgtEl>
                                      </p:cBhvr>
                                    </p:animEffect>
                                    <p:anim calcmode="lin" valueType="num">
                                      <p:cBhvr>
                                        <p:cTn id="58" dur="1250" fill="hold"/>
                                        <p:tgtEl>
                                          <p:spTgt spid="35"/>
                                        </p:tgtEl>
                                        <p:attrNameLst>
                                          <p:attrName>ppt_x</p:attrName>
                                        </p:attrNameLst>
                                      </p:cBhvr>
                                      <p:tavLst>
                                        <p:tav tm="0">
                                          <p:val>
                                            <p:strVal val="#ppt_x"/>
                                          </p:val>
                                        </p:tav>
                                        <p:tav tm="100000">
                                          <p:val>
                                            <p:strVal val="#ppt_x"/>
                                          </p:val>
                                        </p:tav>
                                      </p:tavLst>
                                    </p:anim>
                                    <p:anim calcmode="lin" valueType="num">
                                      <p:cBhvr>
                                        <p:cTn id="59" dur="125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1250"/>
                                        <p:tgtEl>
                                          <p:spTgt spid="37"/>
                                        </p:tgtEl>
                                      </p:cBhvr>
                                    </p:animEffect>
                                    <p:anim calcmode="lin" valueType="num">
                                      <p:cBhvr>
                                        <p:cTn id="63" dur="1250" fill="hold"/>
                                        <p:tgtEl>
                                          <p:spTgt spid="37"/>
                                        </p:tgtEl>
                                        <p:attrNameLst>
                                          <p:attrName>ppt_x</p:attrName>
                                        </p:attrNameLst>
                                      </p:cBhvr>
                                      <p:tavLst>
                                        <p:tav tm="0">
                                          <p:val>
                                            <p:strVal val="#ppt_x"/>
                                          </p:val>
                                        </p:tav>
                                        <p:tav tm="100000">
                                          <p:val>
                                            <p:strVal val="#ppt_x"/>
                                          </p:val>
                                        </p:tav>
                                      </p:tavLst>
                                    </p:anim>
                                    <p:anim calcmode="lin" valueType="num">
                                      <p:cBhvr>
                                        <p:cTn id="64" dur="1250" fill="hold"/>
                                        <p:tgtEl>
                                          <p:spTgt spid="37"/>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250"/>
                                        <p:tgtEl>
                                          <p:spTgt spid="33"/>
                                        </p:tgtEl>
                                      </p:cBhvr>
                                    </p:animEffect>
                                    <p:anim calcmode="lin" valueType="num">
                                      <p:cBhvr>
                                        <p:cTn id="68" dur="1250" fill="hold"/>
                                        <p:tgtEl>
                                          <p:spTgt spid="33"/>
                                        </p:tgtEl>
                                        <p:attrNameLst>
                                          <p:attrName>ppt_x</p:attrName>
                                        </p:attrNameLst>
                                      </p:cBhvr>
                                      <p:tavLst>
                                        <p:tav tm="0">
                                          <p:val>
                                            <p:strVal val="#ppt_x"/>
                                          </p:val>
                                        </p:tav>
                                        <p:tav tm="100000">
                                          <p:val>
                                            <p:strVal val="#ppt_x"/>
                                          </p:val>
                                        </p:tav>
                                      </p:tavLst>
                                    </p:anim>
                                    <p:anim calcmode="lin" valueType="num">
                                      <p:cBhvr>
                                        <p:cTn id="69" dur="1250" fill="hold"/>
                                        <p:tgtEl>
                                          <p:spTgt spid="3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1250"/>
                                        <p:tgtEl>
                                          <p:spTgt spid="34"/>
                                        </p:tgtEl>
                                      </p:cBhvr>
                                    </p:animEffect>
                                    <p:anim calcmode="lin" valueType="num">
                                      <p:cBhvr>
                                        <p:cTn id="73" dur="1250" fill="hold"/>
                                        <p:tgtEl>
                                          <p:spTgt spid="34"/>
                                        </p:tgtEl>
                                        <p:attrNameLst>
                                          <p:attrName>ppt_x</p:attrName>
                                        </p:attrNameLst>
                                      </p:cBhvr>
                                      <p:tavLst>
                                        <p:tav tm="0">
                                          <p:val>
                                            <p:strVal val="#ppt_x"/>
                                          </p:val>
                                        </p:tav>
                                        <p:tav tm="100000">
                                          <p:val>
                                            <p:strVal val="#ppt_x"/>
                                          </p:val>
                                        </p:tav>
                                      </p:tavLst>
                                    </p:anim>
                                    <p:anim calcmode="lin" valueType="num">
                                      <p:cBhvr>
                                        <p:cTn id="74" dur="1250" fill="hold"/>
                                        <p:tgtEl>
                                          <p:spTgt spid="3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1250"/>
                                        <p:tgtEl>
                                          <p:spTgt spid="38"/>
                                        </p:tgtEl>
                                      </p:cBhvr>
                                    </p:animEffect>
                                    <p:anim calcmode="lin" valueType="num">
                                      <p:cBhvr>
                                        <p:cTn id="78" dur="1250" fill="hold"/>
                                        <p:tgtEl>
                                          <p:spTgt spid="38"/>
                                        </p:tgtEl>
                                        <p:attrNameLst>
                                          <p:attrName>ppt_x</p:attrName>
                                        </p:attrNameLst>
                                      </p:cBhvr>
                                      <p:tavLst>
                                        <p:tav tm="0">
                                          <p:val>
                                            <p:strVal val="#ppt_x"/>
                                          </p:val>
                                        </p:tav>
                                        <p:tav tm="100000">
                                          <p:val>
                                            <p:strVal val="#ppt_x"/>
                                          </p:val>
                                        </p:tav>
                                      </p:tavLst>
                                    </p:anim>
                                    <p:anim calcmode="lin" valueType="num">
                                      <p:cBhvr>
                                        <p:cTn id="79" dur="1250" fill="hold"/>
                                        <p:tgtEl>
                                          <p:spTgt spid="38"/>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1250"/>
                                        <p:tgtEl>
                                          <p:spTgt spid="41"/>
                                        </p:tgtEl>
                                      </p:cBhvr>
                                    </p:animEffect>
                                    <p:anim calcmode="lin" valueType="num">
                                      <p:cBhvr>
                                        <p:cTn id="83" dur="1250" fill="hold"/>
                                        <p:tgtEl>
                                          <p:spTgt spid="41"/>
                                        </p:tgtEl>
                                        <p:attrNameLst>
                                          <p:attrName>ppt_x</p:attrName>
                                        </p:attrNameLst>
                                      </p:cBhvr>
                                      <p:tavLst>
                                        <p:tav tm="0">
                                          <p:val>
                                            <p:strVal val="#ppt_x"/>
                                          </p:val>
                                        </p:tav>
                                        <p:tav tm="100000">
                                          <p:val>
                                            <p:strVal val="#ppt_x"/>
                                          </p:val>
                                        </p:tav>
                                      </p:tavLst>
                                    </p:anim>
                                    <p:anim calcmode="lin" valueType="num">
                                      <p:cBhvr>
                                        <p:cTn id="84" dur="1250" fill="hold"/>
                                        <p:tgtEl>
                                          <p:spTgt spid="41"/>
                                        </p:tgtEl>
                                        <p:attrNameLst>
                                          <p:attrName>ppt_y</p:attrName>
                                        </p:attrNameLst>
                                      </p:cBhvr>
                                      <p:tavLst>
                                        <p:tav tm="0">
                                          <p:val>
                                            <p:strVal val="#ppt_y+.1"/>
                                          </p:val>
                                        </p:tav>
                                        <p:tav tm="100000">
                                          <p:val>
                                            <p:strVal val="#ppt_y"/>
                                          </p:val>
                                        </p:tav>
                                      </p:tavLst>
                                    </p:anim>
                                  </p:childTnLst>
                                </p:cTn>
                              </p:par>
                              <p:par>
                                <p:cTn id="85" presetID="10" presetClass="exit" presetSubtype="0" fill="hold"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26"/>
                                        </p:tgtEl>
                                      </p:cBhvr>
                                    </p:animEffect>
                                    <p:set>
                                      <p:cBhvr>
                                        <p:cTn id="90" dur="1" fill="hold">
                                          <p:stCondLst>
                                            <p:cond delay="499"/>
                                          </p:stCondLst>
                                        </p:cTn>
                                        <p:tgtEl>
                                          <p:spTgt spid="26"/>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27"/>
                                        </p:tgtEl>
                                      </p:cBhvr>
                                    </p:animEffect>
                                    <p:set>
                                      <p:cBhvr>
                                        <p:cTn id="93" dur="1" fill="hold">
                                          <p:stCondLst>
                                            <p:cond delay="499"/>
                                          </p:stCondLst>
                                        </p:cTn>
                                        <p:tgtEl>
                                          <p:spTgt spid="2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28"/>
                                        </p:tgtEl>
                                      </p:cBhvr>
                                    </p:animEffect>
                                    <p:set>
                                      <p:cBhvr>
                                        <p:cTn id="96" dur="1" fill="hold">
                                          <p:stCondLst>
                                            <p:cond delay="499"/>
                                          </p:stCondLst>
                                        </p:cTn>
                                        <p:tgtEl>
                                          <p:spTgt spid="28"/>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39"/>
                                        </p:tgtEl>
                                      </p:cBhvr>
                                    </p:animEffect>
                                    <p:set>
                                      <p:cBhvr>
                                        <p:cTn id="99" dur="1" fill="hold">
                                          <p:stCondLst>
                                            <p:cond delay="499"/>
                                          </p:stCondLst>
                                        </p:cTn>
                                        <p:tgtEl>
                                          <p:spTgt spid="39"/>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40"/>
                                        </p:tgtEl>
                                      </p:cBhvr>
                                    </p:animEffect>
                                    <p:set>
                                      <p:cBhvr>
                                        <p:cTn id="102" dur="1" fill="hold">
                                          <p:stCondLst>
                                            <p:cond delay="499"/>
                                          </p:stCondLst>
                                        </p:cTn>
                                        <p:tgtEl>
                                          <p:spTgt spid="40"/>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31"/>
                                        </p:tgtEl>
                                      </p:cBhvr>
                                    </p:animEffect>
                                    <p:set>
                                      <p:cBhvr>
                                        <p:cTn id="105" dur="1" fill="hold">
                                          <p:stCondLst>
                                            <p:cond delay="499"/>
                                          </p:stCondLst>
                                        </p:cTn>
                                        <p:tgtEl>
                                          <p:spTgt spid="31"/>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30"/>
                                        </p:tgtEl>
                                      </p:cBhvr>
                                    </p:animEffect>
                                    <p:set>
                                      <p:cBhvr>
                                        <p:cTn id="108" dur="1" fill="hold">
                                          <p:stCondLst>
                                            <p:cond delay="499"/>
                                          </p:stCondLst>
                                        </p:cTn>
                                        <p:tgtEl>
                                          <p:spTgt spid="30"/>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9"/>
                                        </p:tgtEl>
                                      </p:cBhvr>
                                    </p:animEffect>
                                    <p:set>
                                      <p:cBhvr>
                                        <p:cTn id="111" dur="1" fill="hold">
                                          <p:stCondLst>
                                            <p:cond delay="499"/>
                                          </p:stCondLst>
                                        </p:cTn>
                                        <p:tgtEl>
                                          <p:spTgt spid="29"/>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32"/>
                                        </p:tgtEl>
                                      </p:cBhvr>
                                    </p:animEffect>
                                    <p:set>
                                      <p:cBhvr>
                                        <p:cTn id="114" dur="1" fill="hold">
                                          <p:stCondLst>
                                            <p:cond delay="499"/>
                                          </p:stCondLst>
                                        </p:cTn>
                                        <p:tgtEl>
                                          <p:spTgt spid="32"/>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7"/>
                                        </p:tgtEl>
                                      </p:cBhvr>
                                    </p:animEffect>
                                    <p:set>
                                      <p:cBhvr>
                                        <p:cTn id="120" dur="1" fill="hold">
                                          <p:stCondLst>
                                            <p:cond delay="499"/>
                                          </p:stCondLst>
                                        </p:cTn>
                                        <p:tgtEl>
                                          <p:spTgt spid="3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3"/>
                                        </p:tgtEl>
                                      </p:cBhvr>
                                    </p:animEffect>
                                    <p:set>
                                      <p:cBhvr>
                                        <p:cTn id="123" dur="1" fill="hold">
                                          <p:stCondLst>
                                            <p:cond delay="499"/>
                                          </p:stCondLst>
                                        </p:cTn>
                                        <p:tgtEl>
                                          <p:spTgt spid="33"/>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4"/>
                                        </p:tgtEl>
                                      </p:cBhvr>
                                    </p:animEffect>
                                    <p:set>
                                      <p:cBhvr>
                                        <p:cTn id="126" dur="1" fill="hold">
                                          <p:stCondLst>
                                            <p:cond delay="499"/>
                                          </p:stCondLst>
                                        </p:cTn>
                                        <p:tgtEl>
                                          <p:spTgt spid="34"/>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38"/>
                                        </p:tgtEl>
                                      </p:cBhvr>
                                    </p:animEffect>
                                    <p:set>
                                      <p:cBhvr>
                                        <p:cTn id="129" dur="1" fill="hold">
                                          <p:stCondLst>
                                            <p:cond delay="499"/>
                                          </p:stCondLst>
                                        </p:cTn>
                                        <p:tgtEl>
                                          <p:spTgt spid="38"/>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152400" y="501165"/>
            <a:ext cx="9130352" cy="664335"/>
          </a:xfrm>
        </p:spPr>
        <p:txBody>
          <a:bodyPr>
            <a:noAutofit/>
          </a:bodyPr>
          <a:lstStyle/>
          <a:p>
            <a:r>
              <a:rPr lang="en-US" sz="3600" b="1" dirty="0" smtClean="0">
                <a:cs typeface="Arial" pitchFamily="34" charset="0"/>
              </a:rPr>
              <a:t/>
            </a:r>
            <a:br>
              <a:rPr lang="en-US" sz="3600" b="1" dirty="0" smtClean="0">
                <a:cs typeface="Arial" pitchFamily="34" charset="0"/>
              </a:rPr>
            </a:br>
            <a:r>
              <a:rPr lang="en-US" sz="3600" b="1" dirty="0">
                <a:cs typeface="Arial" pitchFamily="34" charset="0"/>
              </a:rPr>
              <a:t/>
            </a:r>
            <a:br>
              <a:rPr lang="en-US" sz="3600" b="1" dirty="0">
                <a:cs typeface="Arial" pitchFamily="34" charset="0"/>
              </a:rPr>
            </a:br>
            <a:r>
              <a:rPr lang="en-US" sz="3600" b="1" dirty="0">
                <a:solidFill>
                  <a:schemeClr val="tx2">
                    <a:lumMod val="75000"/>
                  </a:schemeClr>
                </a:solidFill>
                <a:latin typeface="Times New Roman" pitchFamily="18" charset="0"/>
                <a:cs typeface="Times New Roman" pitchFamily="18" charset="0"/>
              </a:rPr>
              <a:t>CÔNG THỨC TÍNH TẦN SUẤT</a:t>
            </a:r>
            <a:endParaRPr lang="en-US" sz="3600" dirty="0"/>
          </a:p>
        </p:txBody>
      </p:sp>
      <p:sp>
        <p:nvSpPr>
          <p:cNvPr id="6" name="Rounded Rectangle 5"/>
          <p:cNvSpPr/>
          <p:nvPr/>
        </p:nvSpPr>
        <p:spPr>
          <a:xfrm>
            <a:off x="2754004" y="1667870"/>
            <a:ext cx="5780396" cy="13039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800349" y="2052935"/>
            <a:ext cx="2440391" cy="461665"/>
          </a:xfrm>
          <a:prstGeom prst="rect">
            <a:avLst/>
          </a:prstGeom>
          <a:noFill/>
        </p:spPr>
        <p:txBody>
          <a:bodyPr wrap="square" rtlCol="0">
            <a:spAutoFit/>
          </a:bodyPr>
          <a:lstStyle/>
          <a:p>
            <a:r>
              <a:rPr lang="en-US" sz="2400" dirty="0" err="1" smtClean="0">
                <a:solidFill>
                  <a:srgbClr val="002060"/>
                </a:solidFill>
                <a:latin typeface="Times New Roman" panose="02020603050405020304" pitchFamily="18" charset="0"/>
                <a:cs typeface="Times New Roman" panose="02020603050405020304" pitchFamily="18" charset="0"/>
              </a:rPr>
              <a:t>Tần</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suất</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toàn</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bộ</a:t>
            </a:r>
            <a:r>
              <a:rPr lang="en-US" sz="2400" dirty="0" smtClean="0">
                <a:solidFill>
                  <a:srgbClr val="002060"/>
                </a:solidFill>
                <a:latin typeface="Times New Roman" panose="02020603050405020304" pitchFamily="18" charset="0"/>
                <a:cs typeface="Times New Roman" panose="02020603050405020304" pitchFamily="18" charset="0"/>
              </a:rPr>
              <a:t>:</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2709624" y="3378708"/>
            <a:ext cx="5765611" cy="13039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732719" y="5257800"/>
            <a:ext cx="5734051" cy="1277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nvPr>
        </p:nvGraphicFramePr>
        <p:xfrm>
          <a:off x="5470193" y="1734376"/>
          <a:ext cx="2537346" cy="1008824"/>
        </p:xfrm>
        <a:graphic>
          <a:graphicData uri="http://schemas.openxmlformats.org/presentationml/2006/ole">
            <mc:AlternateContent xmlns:mc="http://schemas.openxmlformats.org/markup-compatibility/2006">
              <mc:Choice xmlns:v="urn:schemas-microsoft-com:vml" Requires="v">
                <p:oleObj spid="_x0000_s12397" name="Equation" r:id="rId4" imgW="1054080" imgH="419040" progId="Equation.3">
                  <p:embed/>
                </p:oleObj>
              </mc:Choice>
              <mc:Fallback>
                <p:oleObj name="Equation" r:id="rId4" imgW="1054080" imgH="419040" progId="Equation.3">
                  <p:embed/>
                  <p:pic>
                    <p:nvPicPr>
                      <p:cNvPr id="0" name=""/>
                      <p:cNvPicPr/>
                      <p:nvPr/>
                    </p:nvPicPr>
                    <p:blipFill>
                      <a:blip r:embed="rId5"/>
                      <a:stretch>
                        <a:fillRect/>
                      </a:stretch>
                    </p:blipFill>
                    <p:spPr>
                      <a:xfrm>
                        <a:off x="5470193" y="1734376"/>
                        <a:ext cx="2537346" cy="1008824"/>
                      </a:xfrm>
                      <a:prstGeom prst="rect">
                        <a:avLst/>
                      </a:prstGeom>
                    </p:spPr>
                  </p:pic>
                </p:oleObj>
              </mc:Fallback>
            </mc:AlternateContent>
          </a:graphicData>
        </a:graphic>
      </p:graphicFrame>
      <p:sp>
        <p:nvSpPr>
          <p:cNvPr id="14" name="TextBox 13"/>
          <p:cNvSpPr txBox="1"/>
          <p:nvPr/>
        </p:nvSpPr>
        <p:spPr>
          <a:xfrm>
            <a:off x="2854858" y="3729335"/>
            <a:ext cx="2849499" cy="461665"/>
          </a:xfrm>
          <a:prstGeom prst="rect">
            <a:avLst/>
          </a:prstGeom>
          <a:noFill/>
        </p:spPr>
        <p:txBody>
          <a:bodyPr wrap="square" rtlCol="0">
            <a:spAutoFit/>
          </a:bodyPr>
          <a:lstStyle/>
          <a:p>
            <a:r>
              <a:rPr lang="en-US" sz="2400" dirty="0" err="1" smtClean="0">
                <a:solidFill>
                  <a:srgbClr val="002060"/>
                </a:solidFill>
                <a:latin typeface="Times New Roman" panose="02020603050405020304" pitchFamily="18" charset="0"/>
                <a:cs typeface="Times New Roman" panose="02020603050405020304" pitchFamily="18" charset="0"/>
              </a:rPr>
              <a:t>Tần</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suất</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theo</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dòng</a:t>
            </a:r>
            <a:r>
              <a:rPr lang="en-US" sz="2400" dirty="0" smtClean="0">
                <a:solidFill>
                  <a:srgbClr val="002060"/>
                </a:solidFill>
                <a:latin typeface="Times New Roman" panose="02020603050405020304" pitchFamily="18" charset="0"/>
                <a:cs typeface="Times New Roman" panose="02020603050405020304" pitchFamily="18" charset="0"/>
              </a:rPr>
              <a:t> i:</a:t>
            </a:r>
            <a:endParaRPr lang="en-US" sz="2400" dirty="0">
              <a:solidFill>
                <a:srgbClr val="002060"/>
              </a:solidFill>
              <a:latin typeface="Times New Roman" panose="02020603050405020304" pitchFamily="18" charset="0"/>
              <a:cs typeface="Times New Roman" panose="02020603050405020304" pitchFamily="18" charset="0"/>
            </a:endParaRPr>
          </a:p>
        </p:txBody>
      </p:sp>
      <p:graphicFrame>
        <p:nvGraphicFramePr>
          <p:cNvPr id="15" name="Object 14"/>
          <p:cNvGraphicFramePr>
            <a:graphicFrameLocks noChangeAspect="1"/>
          </p:cNvGraphicFramePr>
          <p:nvPr>
            <p:extLst/>
          </p:nvPr>
        </p:nvGraphicFramePr>
        <p:xfrm>
          <a:off x="5808970" y="3534849"/>
          <a:ext cx="2340307" cy="884751"/>
        </p:xfrm>
        <a:graphic>
          <a:graphicData uri="http://schemas.openxmlformats.org/presentationml/2006/ole">
            <mc:AlternateContent xmlns:mc="http://schemas.openxmlformats.org/markup-compatibility/2006">
              <mc:Choice xmlns:v="urn:schemas-microsoft-com:vml" Requires="v">
                <p:oleObj spid="_x0000_s12398" name="Equation" r:id="rId6" imgW="1041120" imgH="393480" progId="Equation.3">
                  <p:embed/>
                </p:oleObj>
              </mc:Choice>
              <mc:Fallback>
                <p:oleObj name="Equation" r:id="rId6" imgW="1041120" imgH="393480" progId="Equation.3">
                  <p:embed/>
                  <p:pic>
                    <p:nvPicPr>
                      <p:cNvPr id="0" name=""/>
                      <p:cNvPicPr/>
                      <p:nvPr/>
                    </p:nvPicPr>
                    <p:blipFill>
                      <a:blip r:embed="rId7"/>
                      <a:stretch>
                        <a:fillRect/>
                      </a:stretch>
                    </p:blipFill>
                    <p:spPr>
                      <a:xfrm>
                        <a:off x="5808970" y="3534849"/>
                        <a:ext cx="2340307" cy="884751"/>
                      </a:xfrm>
                      <a:prstGeom prst="rect">
                        <a:avLst/>
                      </a:prstGeom>
                    </p:spPr>
                  </p:pic>
                </p:oleObj>
              </mc:Fallback>
            </mc:AlternateContent>
          </a:graphicData>
        </a:graphic>
      </p:graphicFrame>
      <p:sp>
        <p:nvSpPr>
          <p:cNvPr id="16" name="TextBox 15"/>
          <p:cNvSpPr txBox="1"/>
          <p:nvPr/>
        </p:nvSpPr>
        <p:spPr>
          <a:xfrm>
            <a:off x="2932326" y="5558135"/>
            <a:ext cx="2640274" cy="461665"/>
          </a:xfrm>
          <a:prstGeom prst="rect">
            <a:avLst/>
          </a:prstGeom>
          <a:noFill/>
        </p:spPr>
        <p:txBody>
          <a:bodyPr wrap="square" rtlCol="0">
            <a:spAutoFit/>
          </a:bodyPr>
          <a:lstStyle/>
          <a:p>
            <a:r>
              <a:rPr lang="en-US" sz="2400" dirty="0" err="1" smtClean="0">
                <a:solidFill>
                  <a:srgbClr val="002060"/>
                </a:solidFill>
                <a:latin typeface="Times New Roman" panose="02020603050405020304" pitchFamily="18" charset="0"/>
                <a:cs typeface="Times New Roman" panose="02020603050405020304" pitchFamily="18" charset="0"/>
              </a:rPr>
              <a:t>Tần</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suất</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theo</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cột</a:t>
            </a:r>
            <a:r>
              <a:rPr lang="en-US" sz="2400" dirty="0" smtClean="0">
                <a:solidFill>
                  <a:srgbClr val="002060"/>
                </a:solidFill>
                <a:latin typeface="Times New Roman" panose="02020603050405020304" pitchFamily="18" charset="0"/>
                <a:cs typeface="Times New Roman" panose="02020603050405020304" pitchFamily="18" charset="0"/>
              </a:rPr>
              <a:t> j:</a:t>
            </a:r>
            <a:endParaRPr lang="en-US" sz="2400" dirty="0">
              <a:solidFill>
                <a:srgbClr val="002060"/>
              </a:solidFill>
              <a:latin typeface="Times New Roman" panose="02020603050405020304" pitchFamily="18" charset="0"/>
              <a:cs typeface="Times New Roman" panose="02020603050405020304" pitchFamily="18" charset="0"/>
            </a:endParaRPr>
          </a:p>
        </p:txBody>
      </p:sp>
      <p:graphicFrame>
        <p:nvGraphicFramePr>
          <p:cNvPr id="17" name="Object 16"/>
          <p:cNvGraphicFramePr>
            <a:graphicFrameLocks noChangeAspect="1"/>
          </p:cNvGraphicFramePr>
          <p:nvPr>
            <p:extLst/>
          </p:nvPr>
        </p:nvGraphicFramePr>
        <p:xfrm>
          <a:off x="5828821" y="5312721"/>
          <a:ext cx="2381728" cy="935679"/>
        </p:xfrm>
        <a:graphic>
          <a:graphicData uri="http://schemas.openxmlformats.org/presentationml/2006/ole">
            <mc:AlternateContent xmlns:mc="http://schemas.openxmlformats.org/markup-compatibility/2006">
              <mc:Choice xmlns:v="urn:schemas-microsoft-com:vml" Requires="v">
                <p:oleObj spid="_x0000_s12399" name="Equation" r:id="rId8" imgW="1066680" imgH="419040" progId="Equation.3">
                  <p:embed/>
                </p:oleObj>
              </mc:Choice>
              <mc:Fallback>
                <p:oleObj name="Equation" r:id="rId8" imgW="1066680" imgH="419040" progId="Equation.3">
                  <p:embed/>
                  <p:pic>
                    <p:nvPicPr>
                      <p:cNvPr id="0" name=""/>
                      <p:cNvPicPr/>
                      <p:nvPr/>
                    </p:nvPicPr>
                    <p:blipFill>
                      <a:blip r:embed="rId9"/>
                      <a:stretch>
                        <a:fillRect/>
                      </a:stretch>
                    </p:blipFill>
                    <p:spPr>
                      <a:xfrm>
                        <a:off x="5828821" y="5312721"/>
                        <a:ext cx="2381728" cy="935679"/>
                      </a:xfrm>
                      <a:prstGeom prst="rect">
                        <a:avLst/>
                      </a:prstGeom>
                    </p:spPr>
                  </p:pic>
                </p:oleObj>
              </mc:Fallback>
            </mc:AlternateContent>
          </a:graphicData>
        </a:graphic>
      </p:graphicFrame>
    </p:spTree>
    <p:extLst>
      <p:ext uri="{BB962C8B-B14F-4D97-AF65-F5344CB8AC3E}">
        <p14:creationId xmlns:p14="http://schemas.microsoft.com/office/powerpoint/2010/main" val="103622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10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1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1000"/>
                                        <p:tgtEl>
                                          <p:spTgt spid="1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1000"/>
                                        <p:tgtEl>
                                          <p:spTgt spid="11"/>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10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1000"/>
                                        <p:tgtEl>
                                          <p:spTgt spid="1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1000"/>
                                        <p:tgtEl>
                                          <p:spTgt spid="1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animBg="1"/>
      <p:bldP spid="12" grpId="0" animBg="1"/>
      <p:bldP spid="14"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0" y="-54735"/>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graphicFrame>
        <p:nvGraphicFramePr>
          <p:cNvPr id="23" name="Table 22"/>
          <p:cNvGraphicFramePr>
            <a:graphicFrameLocks noGrp="1"/>
          </p:cNvGraphicFramePr>
          <p:nvPr>
            <p:extLst/>
          </p:nvPr>
        </p:nvGraphicFramePr>
        <p:xfrm>
          <a:off x="76200" y="1905000"/>
          <a:ext cx="8915400" cy="3378202"/>
        </p:xfrm>
        <a:graphic>
          <a:graphicData uri="http://schemas.openxmlformats.org/drawingml/2006/table">
            <a:tbl>
              <a:tblPr firstRow="1" bandRow="1">
                <a:tableStyleId>{5C22544A-7EE6-4342-B048-85BDC9FD1C3A}</a:tableStyleId>
              </a:tblPr>
              <a:tblGrid>
                <a:gridCol w="1295400"/>
                <a:gridCol w="1447800"/>
                <a:gridCol w="1714500"/>
                <a:gridCol w="1485900"/>
                <a:gridCol w="1485900"/>
                <a:gridCol w="1485900"/>
              </a:tblGrid>
              <a:tr h="468364">
                <a:tc rowSpan="2">
                  <a:txBody>
                    <a:bodyPr/>
                    <a:lstStyle/>
                    <a:p>
                      <a:r>
                        <a:rPr lang="en-US" sz="2000" b="0" dirty="0" err="1" smtClean="0">
                          <a:solidFill>
                            <a:schemeClr val="tx1"/>
                          </a:solidFill>
                          <a:latin typeface="Times New Roman" panose="02020603050405020304" pitchFamily="18" charset="0"/>
                          <a:cs typeface="Times New Roman" panose="02020603050405020304" pitchFamily="18" charset="0"/>
                        </a:rPr>
                        <a:t>Giới</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tính</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gridSpan="5">
                  <a:txBody>
                    <a:bodyPr/>
                    <a:lstStyle/>
                    <a:p>
                      <a:pPr algn="ctr"/>
                      <a:r>
                        <a:rPr lang="en-US" sz="2000" b="0" dirty="0" err="1" smtClean="0">
                          <a:solidFill>
                            <a:schemeClr val="tx1"/>
                          </a:solidFill>
                          <a:latin typeface="Times New Roman" panose="02020603050405020304" pitchFamily="18" charset="0"/>
                          <a:cs typeface="Times New Roman" panose="02020603050405020304" pitchFamily="18" charset="0"/>
                        </a:rPr>
                        <a:t>Nghề</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nghiệp</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56586">
                <a:tc vMerge="1">
                  <a:txBody>
                    <a:bodyPr/>
                    <a:lstStyle/>
                    <a:p>
                      <a:endParaRPr lang="en-US"/>
                    </a:p>
                  </a:txBody>
                  <a:tcPr/>
                </a:tc>
                <a:tc>
                  <a:txBody>
                    <a:bodyPr/>
                    <a:lstStyle/>
                    <a:p>
                      <a:pPr algn="ctr"/>
                      <a:r>
                        <a:rPr lang="en-US" baseline="0" dirty="0" smtClean="0"/>
                        <a:t> CNVC</a:t>
                      </a:r>
                      <a:endParaRPr lang="en-US" dirty="0"/>
                    </a:p>
                  </a:txBody>
                  <a:tcPr>
                    <a:solidFill>
                      <a:srgbClr val="92D050"/>
                    </a:solidFill>
                  </a:tcPr>
                </a:tc>
                <a:tc>
                  <a:txBody>
                    <a:bodyPr/>
                    <a:lstStyle/>
                    <a:p>
                      <a:pPr algn="ctr"/>
                      <a:r>
                        <a:rPr lang="en-US" dirty="0" smtClean="0"/>
                        <a:t>HSSV</a:t>
                      </a:r>
                      <a:endParaRPr lang="en-US" dirty="0"/>
                    </a:p>
                  </a:txBody>
                  <a:tcPr>
                    <a:solidFill>
                      <a:srgbClr val="92D050"/>
                    </a:solidFill>
                  </a:tcPr>
                </a:tc>
                <a:tc>
                  <a:txBody>
                    <a:bodyPr/>
                    <a:lstStyle/>
                    <a:p>
                      <a:pPr algn="ctr"/>
                      <a:r>
                        <a:rPr lang="en-US" dirty="0" smtClean="0"/>
                        <a:t>NVVP</a:t>
                      </a:r>
                      <a:endParaRPr lang="en-US" dirty="0"/>
                    </a:p>
                  </a:txBody>
                  <a:tcPr>
                    <a:solidFill>
                      <a:srgbClr val="92D050"/>
                    </a:solidFill>
                  </a:tcPr>
                </a:tc>
                <a:tc>
                  <a:txBody>
                    <a:bodyPr/>
                    <a:lstStyle/>
                    <a:p>
                      <a:pPr algn="ctr"/>
                      <a:r>
                        <a:rPr lang="en-US" dirty="0" err="1" smtClean="0"/>
                        <a:t>Khac</a:t>
                      </a:r>
                      <a:endParaRPr lang="en-US" dirty="0"/>
                    </a:p>
                  </a:txBody>
                  <a:tcPr>
                    <a:solidFill>
                      <a:srgbClr val="92D050"/>
                    </a:solidFill>
                  </a:tcPr>
                </a:tc>
                <a:tc>
                  <a:txBody>
                    <a:bodyPr/>
                    <a:lstStyle/>
                    <a:p>
                      <a:pPr algn="ctr"/>
                      <a:r>
                        <a:rPr lang="en-US" dirty="0" err="1" smtClean="0"/>
                        <a:t>Tổng</a:t>
                      </a:r>
                      <a:endParaRPr lang="en-US" dirty="0"/>
                    </a:p>
                  </a:txBody>
                  <a:tcPr>
                    <a:solidFill>
                      <a:srgbClr val="92D050"/>
                    </a:solidFill>
                  </a:tcPr>
                </a:tc>
              </a:tr>
              <a:tr h="756586">
                <a:tc>
                  <a:txBody>
                    <a:bodyPr/>
                    <a:lstStyle/>
                    <a:p>
                      <a:pPr algn="ctr"/>
                      <a:r>
                        <a:rPr lang="en-US" sz="1800" baseline="0" dirty="0" smtClean="0">
                          <a:latin typeface="Times New Roman" panose="02020603050405020304" pitchFamily="18" charset="0"/>
                          <a:cs typeface="Times New Roman" panose="02020603050405020304" pitchFamily="18" charset="0"/>
                        </a:rPr>
                        <a:t>Nam</a:t>
                      </a:r>
                      <a:endParaRPr lang="en-US" sz="18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dirty="0" smtClean="0"/>
                        <a:t>45</a:t>
                      </a:r>
                      <a:endParaRPr lang="en-US" dirty="0"/>
                    </a:p>
                  </a:txBody>
                  <a:tcPr>
                    <a:solidFill>
                      <a:schemeClr val="accent2">
                        <a:lumMod val="20000"/>
                        <a:lumOff val="80000"/>
                      </a:schemeClr>
                    </a:solidFill>
                  </a:tcPr>
                </a:tc>
                <a:tc>
                  <a:txBody>
                    <a:bodyPr/>
                    <a:lstStyle/>
                    <a:p>
                      <a:pPr algn="ctr"/>
                      <a:r>
                        <a:rPr lang="en-US" dirty="0" smtClean="0"/>
                        <a:t>28</a:t>
                      </a:r>
                      <a:endParaRPr lang="en-US" dirty="0"/>
                    </a:p>
                  </a:txBody>
                  <a:tcPr>
                    <a:solidFill>
                      <a:schemeClr val="accent2">
                        <a:lumMod val="20000"/>
                        <a:lumOff val="80000"/>
                      </a:schemeClr>
                    </a:solidFill>
                  </a:tcPr>
                </a:tc>
                <a:tc>
                  <a:txBody>
                    <a:bodyPr/>
                    <a:lstStyle/>
                    <a:p>
                      <a:pPr algn="ctr"/>
                      <a:r>
                        <a:rPr lang="en-US" dirty="0" smtClean="0"/>
                        <a:t>67</a:t>
                      </a:r>
                      <a:endParaRPr lang="en-US" dirty="0"/>
                    </a:p>
                  </a:txBody>
                  <a:tcPr>
                    <a:solidFill>
                      <a:schemeClr val="accent2">
                        <a:lumMod val="20000"/>
                        <a:lumOff val="80000"/>
                      </a:schemeClr>
                    </a:solidFill>
                  </a:tcPr>
                </a:tc>
                <a:tc>
                  <a:txBody>
                    <a:bodyPr/>
                    <a:lstStyle/>
                    <a:p>
                      <a:pPr algn="ctr"/>
                      <a:r>
                        <a:rPr lang="en-US" dirty="0" smtClean="0"/>
                        <a:t>31</a:t>
                      </a:r>
                      <a:endParaRPr lang="en-US" dirty="0"/>
                    </a:p>
                  </a:txBody>
                  <a:tcPr>
                    <a:solidFill>
                      <a:schemeClr val="accent2">
                        <a:lumMod val="20000"/>
                        <a:lumOff val="80000"/>
                      </a:schemeClr>
                    </a:solidFill>
                  </a:tcPr>
                </a:tc>
                <a:tc>
                  <a:txBody>
                    <a:bodyPr/>
                    <a:lstStyle/>
                    <a:p>
                      <a:pPr algn="ctr"/>
                      <a:r>
                        <a:rPr lang="en-US" dirty="0" smtClean="0"/>
                        <a:t>171</a:t>
                      </a:r>
                      <a:endParaRPr lang="en-US" dirty="0"/>
                    </a:p>
                  </a:txBody>
                  <a:tcPr>
                    <a:solidFill>
                      <a:schemeClr val="accent2">
                        <a:lumMod val="20000"/>
                        <a:lumOff val="80000"/>
                      </a:schemeClr>
                    </a:solidFill>
                  </a:tcPr>
                </a:tc>
              </a:tr>
              <a:tr h="756586">
                <a:tc>
                  <a:txBody>
                    <a:bodyPr/>
                    <a:lstStyle/>
                    <a:p>
                      <a:pPr algn="ctr"/>
                      <a:r>
                        <a:rPr lang="en-US" baseline="0" dirty="0" smtClean="0"/>
                        <a:t>Nu</a:t>
                      </a:r>
                      <a:endParaRPr lang="en-US" dirty="0"/>
                    </a:p>
                  </a:txBody>
                  <a:tcPr>
                    <a:solidFill>
                      <a:srgbClr val="92D050"/>
                    </a:solidFill>
                  </a:tcPr>
                </a:tc>
                <a:tc>
                  <a:txBody>
                    <a:bodyPr/>
                    <a:lstStyle/>
                    <a:p>
                      <a:pPr algn="ctr"/>
                      <a:r>
                        <a:rPr lang="en-US" dirty="0" smtClean="0"/>
                        <a:t>101</a:t>
                      </a:r>
                      <a:endParaRPr lang="en-US" dirty="0"/>
                    </a:p>
                  </a:txBody>
                  <a:tcPr>
                    <a:solidFill>
                      <a:schemeClr val="accent2">
                        <a:lumMod val="20000"/>
                        <a:lumOff val="80000"/>
                      </a:schemeClr>
                    </a:solidFill>
                  </a:tcPr>
                </a:tc>
                <a:tc>
                  <a:txBody>
                    <a:bodyPr/>
                    <a:lstStyle/>
                    <a:p>
                      <a:pPr algn="ctr"/>
                      <a:r>
                        <a:rPr lang="en-US" dirty="0" smtClean="0"/>
                        <a:t>74</a:t>
                      </a:r>
                      <a:endParaRPr lang="en-US" dirty="0"/>
                    </a:p>
                  </a:txBody>
                  <a:tcPr>
                    <a:solidFill>
                      <a:schemeClr val="accent2">
                        <a:lumMod val="20000"/>
                        <a:lumOff val="80000"/>
                      </a:schemeClr>
                    </a:solidFill>
                  </a:tcPr>
                </a:tc>
                <a:tc>
                  <a:txBody>
                    <a:bodyPr/>
                    <a:lstStyle/>
                    <a:p>
                      <a:pPr algn="ctr"/>
                      <a:r>
                        <a:rPr lang="en-US" dirty="0" smtClean="0"/>
                        <a:t>137</a:t>
                      </a:r>
                      <a:endParaRPr lang="en-US" dirty="0"/>
                    </a:p>
                  </a:txBody>
                  <a:tcPr>
                    <a:solidFill>
                      <a:schemeClr val="accent2">
                        <a:lumMod val="20000"/>
                        <a:lumOff val="80000"/>
                      </a:schemeClr>
                    </a:solidFill>
                  </a:tcPr>
                </a:tc>
                <a:tc>
                  <a:txBody>
                    <a:bodyPr/>
                    <a:lstStyle/>
                    <a:p>
                      <a:pPr algn="ctr"/>
                      <a:r>
                        <a:rPr lang="en-US" dirty="0" smtClean="0"/>
                        <a:t>17</a:t>
                      </a:r>
                      <a:endParaRPr lang="en-US" dirty="0"/>
                    </a:p>
                  </a:txBody>
                  <a:tcPr>
                    <a:solidFill>
                      <a:schemeClr val="accent2">
                        <a:lumMod val="20000"/>
                        <a:lumOff val="80000"/>
                      </a:schemeClr>
                    </a:solidFill>
                  </a:tcPr>
                </a:tc>
                <a:tc>
                  <a:txBody>
                    <a:bodyPr/>
                    <a:lstStyle/>
                    <a:p>
                      <a:pPr algn="ctr"/>
                      <a:r>
                        <a:rPr lang="en-US" dirty="0" smtClean="0"/>
                        <a:t>329</a:t>
                      </a:r>
                      <a:endParaRPr lang="en-US" dirty="0"/>
                    </a:p>
                  </a:txBody>
                  <a:tcPr>
                    <a:solidFill>
                      <a:schemeClr val="accent2">
                        <a:lumMod val="20000"/>
                        <a:lumOff val="80000"/>
                      </a:schemeClr>
                    </a:solidFill>
                  </a:tcPr>
                </a:tc>
              </a:tr>
              <a:tr h="562753">
                <a:tc>
                  <a:txBody>
                    <a:bodyPr/>
                    <a:lstStyle/>
                    <a:p>
                      <a:pPr algn="ctr"/>
                      <a:r>
                        <a:rPr lang="en-US" dirty="0" err="1" smtClean="0"/>
                        <a:t>Tổng</a:t>
                      </a:r>
                      <a:endParaRPr lang="en-US" dirty="0"/>
                    </a:p>
                  </a:txBody>
                  <a:tcPr>
                    <a:solidFill>
                      <a:srgbClr val="92D050"/>
                    </a:solidFill>
                  </a:tcPr>
                </a:tc>
                <a:tc>
                  <a:txBody>
                    <a:bodyPr/>
                    <a:lstStyle/>
                    <a:p>
                      <a:pPr algn="ctr"/>
                      <a:r>
                        <a:rPr lang="en-US" dirty="0" smtClean="0"/>
                        <a:t>146</a:t>
                      </a:r>
                      <a:endParaRPr lang="en-US" dirty="0"/>
                    </a:p>
                  </a:txBody>
                  <a:tcPr>
                    <a:solidFill>
                      <a:schemeClr val="accent2">
                        <a:lumMod val="20000"/>
                        <a:lumOff val="80000"/>
                      </a:schemeClr>
                    </a:solidFill>
                  </a:tcPr>
                </a:tc>
                <a:tc>
                  <a:txBody>
                    <a:bodyPr/>
                    <a:lstStyle/>
                    <a:p>
                      <a:pPr algn="ctr"/>
                      <a:r>
                        <a:rPr lang="en-US" dirty="0" smtClean="0"/>
                        <a:t>102</a:t>
                      </a:r>
                      <a:endParaRPr lang="en-US" dirty="0"/>
                    </a:p>
                  </a:txBody>
                  <a:tcPr>
                    <a:solidFill>
                      <a:schemeClr val="accent2">
                        <a:lumMod val="20000"/>
                        <a:lumOff val="80000"/>
                      </a:schemeClr>
                    </a:solidFill>
                  </a:tcPr>
                </a:tc>
                <a:tc>
                  <a:txBody>
                    <a:bodyPr/>
                    <a:lstStyle/>
                    <a:p>
                      <a:pPr algn="ctr"/>
                      <a:r>
                        <a:rPr lang="en-US" dirty="0" smtClean="0"/>
                        <a:t>204</a:t>
                      </a:r>
                      <a:endParaRPr lang="en-US" dirty="0"/>
                    </a:p>
                  </a:txBody>
                  <a:tcPr>
                    <a:solidFill>
                      <a:schemeClr val="accent2">
                        <a:lumMod val="20000"/>
                        <a:lumOff val="80000"/>
                      </a:schemeClr>
                    </a:solidFill>
                  </a:tcPr>
                </a:tc>
                <a:tc>
                  <a:txBody>
                    <a:bodyPr/>
                    <a:lstStyle/>
                    <a:p>
                      <a:pPr algn="ctr"/>
                      <a:r>
                        <a:rPr lang="en-US" dirty="0" smtClean="0"/>
                        <a:t>48</a:t>
                      </a:r>
                      <a:endParaRPr lang="en-US" dirty="0"/>
                    </a:p>
                  </a:txBody>
                  <a:tcPr>
                    <a:solidFill>
                      <a:schemeClr val="accent2">
                        <a:lumMod val="20000"/>
                        <a:lumOff val="80000"/>
                      </a:schemeClr>
                    </a:solidFill>
                  </a:tcPr>
                </a:tc>
                <a:tc>
                  <a:txBody>
                    <a:bodyPr/>
                    <a:lstStyle/>
                    <a:p>
                      <a:pPr algn="ctr"/>
                      <a:r>
                        <a:rPr lang="en-US" dirty="0" smtClean="0"/>
                        <a:t> 500          </a:t>
                      </a:r>
                    </a:p>
                    <a:p>
                      <a:pPr algn="ctr"/>
                      <a:r>
                        <a:rPr lang="en-US" dirty="0" smtClean="0"/>
                        <a:t>  </a:t>
                      </a:r>
                      <a:endParaRPr lang="en-US" dirty="0"/>
                    </a:p>
                  </a:txBody>
                  <a:tcPr>
                    <a:solidFill>
                      <a:schemeClr val="accent2">
                        <a:lumMod val="20000"/>
                        <a:lumOff val="80000"/>
                      </a:schemeClr>
                    </a:solidFill>
                  </a:tcPr>
                </a:tc>
              </a:tr>
            </a:tbl>
          </a:graphicData>
        </a:graphic>
      </p:graphicFrame>
      <p:graphicFrame>
        <p:nvGraphicFramePr>
          <p:cNvPr id="25" name="Object 24"/>
          <p:cNvGraphicFramePr>
            <a:graphicFrameLocks noChangeAspect="1"/>
          </p:cNvGraphicFramePr>
          <p:nvPr>
            <p:extLst/>
          </p:nvPr>
        </p:nvGraphicFramePr>
        <p:xfrm>
          <a:off x="4527550" y="3308350"/>
          <a:ext cx="88900" cy="241300"/>
        </p:xfrm>
        <a:graphic>
          <a:graphicData uri="http://schemas.openxmlformats.org/presentationml/2006/ole">
            <mc:AlternateContent xmlns:mc="http://schemas.openxmlformats.org/markup-compatibility/2006">
              <mc:Choice xmlns:v="urn:schemas-microsoft-com:vml" Requires="v">
                <p:oleObj spid="_x0000_s15390" name="Equation" r:id="rId4" imgW="88560" imgH="241200" progId="Equation.3">
                  <p:embed/>
                </p:oleObj>
              </mc:Choice>
              <mc:Fallback>
                <p:oleObj name="Equation" r:id="rId4" imgW="88560" imgH="241200" progId="Equation.3">
                  <p:embed/>
                  <p:pic>
                    <p:nvPicPr>
                      <p:cNvPr id="0" name=""/>
                      <p:cNvPicPr/>
                      <p:nvPr/>
                    </p:nvPicPr>
                    <p:blipFill>
                      <a:blip r:embed="rId5"/>
                      <a:stretch>
                        <a:fillRect/>
                      </a:stretch>
                    </p:blipFill>
                    <p:spPr>
                      <a:xfrm>
                        <a:off x="4527550" y="3308350"/>
                        <a:ext cx="88900" cy="241300"/>
                      </a:xfrm>
                      <a:prstGeom prst="rect">
                        <a:avLst/>
                      </a:prstGeom>
                    </p:spPr>
                  </p:pic>
                </p:oleObj>
              </mc:Fallback>
            </mc:AlternateContent>
          </a:graphicData>
        </a:graphic>
      </p:graphicFrame>
      <p:sp>
        <p:nvSpPr>
          <p:cNvPr id="24" name="Rectangle 2"/>
          <p:cNvSpPr txBox="1">
            <a:spLocks noChangeArrowheads="1"/>
          </p:cNvSpPr>
          <p:nvPr/>
        </p:nvSpPr>
        <p:spPr bwMode="auto">
          <a:xfrm>
            <a:off x="1149350" y="158750"/>
            <a:ext cx="6934200" cy="12192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pitchFamily="34" charset="0"/>
              </a:defRPr>
            </a:lvl2pPr>
            <a:lvl3pPr algn="ctr" defTabSz="852488" rtl="0" eaLnBrk="0" fontAlgn="base" hangingPunct="0">
              <a:spcBef>
                <a:spcPct val="0"/>
              </a:spcBef>
              <a:spcAft>
                <a:spcPct val="0"/>
              </a:spcAft>
              <a:defRPr sz="4000">
                <a:solidFill>
                  <a:schemeClr val="tx2"/>
                </a:solidFill>
                <a:latin typeface="Arial" pitchFamily="34" charset="0"/>
              </a:defRPr>
            </a:lvl3pPr>
            <a:lvl4pPr algn="ctr" defTabSz="852488" rtl="0" eaLnBrk="0" fontAlgn="base" hangingPunct="0">
              <a:spcBef>
                <a:spcPct val="0"/>
              </a:spcBef>
              <a:spcAft>
                <a:spcPct val="0"/>
              </a:spcAft>
              <a:defRPr sz="4000">
                <a:solidFill>
                  <a:schemeClr val="tx2"/>
                </a:solidFill>
                <a:latin typeface="Arial" pitchFamily="34" charset="0"/>
              </a:defRPr>
            </a:lvl4pPr>
            <a:lvl5pPr algn="ctr" defTabSz="852488" rtl="0" eaLnBrk="0" fontAlgn="base" hangingPunct="0">
              <a:spcBef>
                <a:spcPct val="0"/>
              </a:spcBef>
              <a:spcAft>
                <a:spcPct val="0"/>
              </a:spcAft>
              <a:defRPr sz="4000">
                <a:solidFill>
                  <a:schemeClr val="tx2"/>
                </a:solidFill>
                <a:latin typeface="Arial" pitchFamily="34" charset="0"/>
              </a:defRPr>
            </a:lvl5pPr>
            <a:lvl6pPr marL="457200" algn="ctr" defTabSz="852488" rtl="0" fontAlgn="base">
              <a:spcBef>
                <a:spcPct val="0"/>
              </a:spcBef>
              <a:spcAft>
                <a:spcPct val="0"/>
              </a:spcAft>
              <a:defRPr sz="4000">
                <a:solidFill>
                  <a:schemeClr val="tx2"/>
                </a:solidFill>
                <a:latin typeface="Arial" pitchFamily="34" charset="0"/>
              </a:defRPr>
            </a:lvl6pPr>
            <a:lvl7pPr marL="914400" algn="ctr" defTabSz="852488" rtl="0" fontAlgn="base">
              <a:spcBef>
                <a:spcPct val="0"/>
              </a:spcBef>
              <a:spcAft>
                <a:spcPct val="0"/>
              </a:spcAft>
              <a:defRPr sz="4000">
                <a:solidFill>
                  <a:schemeClr val="tx2"/>
                </a:solidFill>
                <a:latin typeface="Arial" pitchFamily="34" charset="0"/>
              </a:defRPr>
            </a:lvl7pPr>
            <a:lvl8pPr marL="1371600" algn="ctr" defTabSz="852488" rtl="0" fontAlgn="base">
              <a:spcBef>
                <a:spcPct val="0"/>
              </a:spcBef>
              <a:spcAft>
                <a:spcPct val="0"/>
              </a:spcAft>
              <a:defRPr sz="4000">
                <a:solidFill>
                  <a:schemeClr val="tx2"/>
                </a:solidFill>
                <a:latin typeface="Arial" pitchFamily="34" charset="0"/>
              </a:defRPr>
            </a:lvl8pPr>
            <a:lvl9pPr marL="1828800" algn="ctr" defTabSz="852488" rtl="0" fontAlgn="base">
              <a:spcBef>
                <a:spcPct val="0"/>
              </a:spcBef>
              <a:spcAft>
                <a:spcPct val="0"/>
              </a:spcAft>
              <a:defRPr sz="4000">
                <a:solidFill>
                  <a:schemeClr val="tx2"/>
                </a:solidFill>
                <a:latin typeface="Arial" pitchFamily="34" charset="0"/>
              </a:defRPr>
            </a:lvl9pPr>
          </a:lstStyle>
          <a:p>
            <a:pPr eaLnBrk="1" hangingPunct="1"/>
            <a:r>
              <a:rPr lang="en-US" kern="0" smtClean="0"/>
              <a:t>Ví dụ</a:t>
            </a:r>
            <a:endParaRPr lang="en-US" kern="0" dirty="0" smtClean="0"/>
          </a:p>
        </p:txBody>
      </p:sp>
      <p:sp>
        <p:nvSpPr>
          <p:cNvPr id="3" name="Rectangle 19"/>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101 74 17 137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0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250"/>
                                        <p:tgtEl>
                                          <p:spTgt spid="23"/>
                                        </p:tgtEl>
                                      </p:cBhvr>
                                    </p:animEffect>
                                    <p:anim calcmode="lin" valueType="num">
                                      <p:cBhvr>
                                        <p:cTn id="8" dur="1250" fill="hold"/>
                                        <p:tgtEl>
                                          <p:spTgt spid="23"/>
                                        </p:tgtEl>
                                        <p:attrNameLst>
                                          <p:attrName>ppt_x</p:attrName>
                                        </p:attrNameLst>
                                      </p:cBhvr>
                                      <p:tavLst>
                                        <p:tav tm="0">
                                          <p:val>
                                            <p:strVal val="#ppt_x"/>
                                          </p:val>
                                        </p:tav>
                                        <p:tav tm="100000">
                                          <p:val>
                                            <p:strVal val="#ppt_x"/>
                                          </p:val>
                                        </p:tav>
                                      </p:tavLst>
                                    </p:anim>
                                    <p:anim calcmode="lin" valueType="num">
                                      <p:cBhvr>
                                        <p:cTn id="9" dur="1250" fill="hold"/>
                                        <p:tgtEl>
                                          <p:spTgt spid="23"/>
                                        </p:tgtEl>
                                        <p:attrNameLst>
                                          <p:attrName>ppt_y</p:attrName>
                                        </p:attrNameLst>
                                      </p:cBhvr>
                                      <p:tavLst>
                                        <p:tav tm="0">
                                          <p:val>
                                            <p:strVal val="#ppt_y+.1"/>
                                          </p:val>
                                        </p:tav>
                                        <p:tav tm="100000">
                                          <p:val>
                                            <p:strVal val="#ppt_y"/>
                                          </p:val>
                                        </p:tav>
                                      </p:tavLst>
                                    </p:anim>
                                  </p:childTnLst>
                                </p:cTn>
                              </p:par>
                              <p:par>
                                <p:cTn id="10" presetID="10" presetClass="exit" presetSubtype="0" fill="hold" nodeType="with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0" y="-54735"/>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graphicFrame>
        <p:nvGraphicFramePr>
          <p:cNvPr id="23" name="Table 22"/>
          <p:cNvGraphicFramePr>
            <a:graphicFrameLocks noGrp="1"/>
          </p:cNvGraphicFramePr>
          <p:nvPr>
            <p:extLst/>
          </p:nvPr>
        </p:nvGraphicFramePr>
        <p:xfrm>
          <a:off x="76200" y="1905000"/>
          <a:ext cx="8915400" cy="3378202"/>
        </p:xfrm>
        <a:graphic>
          <a:graphicData uri="http://schemas.openxmlformats.org/drawingml/2006/table">
            <a:tbl>
              <a:tblPr firstRow="1" bandRow="1">
                <a:tableStyleId>{5C22544A-7EE6-4342-B048-85BDC9FD1C3A}</a:tableStyleId>
              </a:tblPr>
              <a:tblGrid>
                <a:gridCol w="1447800"/>
                <a:gridCol w="1295400"/>
                <a:gridCol w="1714500"/>
                <a:gridCol w="1485900"/>
                <a:gridCol w="1485900"/>
                <a:gridCol w="1485900"/>
              </a:tblGrid>
              <a:tr h="468364">
                <a:tc rowSpan="2">
                  <a:txBody>
                    <a:bodyPr/>
                    <a:lstStyle/>
                    <a:p>
                      <a:r>
                        <a:rPr lang="en-US" sz="2000" b="0" dirty="0" err="1" smtClean="0">
                          <a:solidFill>
                            <a:schemeClr val="tx1"/>
                          </a:solidFill>
                          <a:latin typeface="Times New Roman" panose="02020603050405020304" pitchFamily="18" charset="0"/>
                          <a:cs typeface="Times New Roman" panose="02020603050405020304" pitchFamily="18" charset="0"/>
                        </a:rPr>
                        <a:t>Giới</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tính</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gridSpan="5">
                  <a:txBody>
                    <a:bodyPr/>
                    <a:lstStyle/>
                    <a:p>
                      <a:pPr algn="ctr"/>
                      <a:r>
                        <a:rPr lang="en-US" sz="2000" b="0" dirty="0" err="1" smtClean="0">
                          <a:solidFill>
                            <a:schemeClr val="tx1"/>
                          </a:solidFill>
                          <a:latin typeface="Times New Roman" panose="02020603050405020304" pitchFamily="18" charset="0"/>
                          <a:cs typeface="Times New Roman" panose="02020603050405020304" pitchFamily="18" charset="0"/>
                        </a:rPr>
                        <a:t>Nghề</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nghiệp</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56586">
                <a:tc vMerge="1">
                  <a:txBody>
                    <a:bodyPr/>
                    <a:lstStyle/>
                    <a:p>
                      <a:endParaRPr lang="en-US"/>
                    </a:p>
                  </a:txBody>
                  <a:tcPr/>
                </a:tc>
                <a:tc>
                  <a:txBody>
                    <a:bodyPr/>
                    <a:lstStyle/>
                    <a:p>
                      <a:pPr algn="ctr"/>
                      <a:r>
                        <a:rPr lang="en-US" baseline="0" dirty="0" smtClean="0"/>
                        <a:t> CNVC</a:t>
                      </a:r>
                      <a:endParaRPr lang="en-US" dirty="0"/>
                    </a:p>
                  </a:txBody>
                  <a:tcPr>
                    <a:solidFill>
                      <a:srgbClr val="92D050"/>
                    </a:solidFill>
                  </a:tcPr>
                </a:tc>
                <a:tc>
                  <a:txBody>
                    <a:bodyPr/>
                    <a:lstStyle/>
                    <a:p>
                      <a:pPr algn="ctr"/>
                      <a:r>
                        <a:rPr lang="en-US" dirty="0" smtClean="0"/>
                        <a:t>HSSV</a:t>
                      </a:r>
                      <a:endParaRPr lang="en-US" dirty="0"/>
                    </a:p>
                  </a:txBody>
                  <a:tcPr>
                    <a:solidFill>
                      <a:srgbClr val="92D050"/>
                    </a:solidFill>
                  </a:tcPr>
                </a:tc>
                <a:tc>
                  <a:txBody>
                    <a:bodyPr/>
                    <a:lstStyle/>
                    <a:p>
                      <a:pPr algn="ctr"/>
                      <a:r>
                        <a:rPr lang="en-US" dirty="0" smtClean="0"/>
                        <a:t>NVVP</a:t>
                      </a:r>
                      <a:endParaRPr lang="en-US" dirty="0"/>
                    </a:p>
                  </a:txBody>
                  <a:tcPr>
                    <a:solidFill>
                      <a:srgbClr val="92D050"/>
                    </a:solidFill>
                  </a:tcPr>
                </a:tc>
                <a:tc>
                  <a:txBody>
                    <a:bodyPr/>
                    <a:lstStyle/>
                    <a:p>
                      <a:pPr algn="ctr"/>
                      <a:r>
                        <a:rPr lang="en-US" dirty="0" err="1" smtClean="0"/>
                        <a:t>Khac</a:t>
                      </a:r>
                      <a:endParaRPr lang="en-US" dirty="0"/>
                    </a:p>
                  </a:txBody>
                  <a:tcPr>
                    <a:solidFill>
                      <a:srgbClr val="92D050"/>
                    </a:solidFill>
                  </a:tcPr>
                </a:tc>
                <a:tc>
                  <a:txBody>
                    <a:bodyPr/>
                    <a:lstStyle/>
                    <a:p>
                      <a:pPr algn="ctr"/>
                      <a:r>
                        <a:rPr lang="en-US" dirty="0" err="1" smtClean="0"/>
                        <a:t>Tổng</a:t>
                      </a:r>
                      <a:endParaRPr lang="en-US" dirty="0"/>
                    </a:p>
                  </a:txBody>
                  <a:tcPr>
                    <a:solidFill>
                      <a:srgbClr val="92D050"/>
                    </a:solidFill>
                  </a:tcPr>
                </a:tc>
              </a:tr>
              <a:tr h="756586">
                <a:tc>
                  <a:txBody>
                    <a:bodyPr/>
                    <a:lstStyle/>
                    <a:p>
                      <a:pPr algn="ctr"/>
                      <a:r>
                        <a:rPr lang="en-US" sz="1800" baseline="0" dirty="0" smtClean="0">
                          <a:latin typeface="Times New Roman" panose="02020603050405020304" pitchFamily="18" charset="0"/>
                          <a:cs typeface="Times New Roman" panose="02020603050405020304" pitchFamily="18" charset="0"/>
                        </a:rPr>
                        <a:t>Nam</a:t>
                      </a:r>
                    </a:p>
                    <a:p>
                      <a:pPr algn="ct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theo</a:t>
                      </a:r>
                      <a:r>
                        <a:rPr lang="en-US" sz="1800" baseline="0" dirty="0" smtClean="0">
                          <a:latin typeface="Times New Roman" panose="02020603050405020304" pitchFamily="18" charset="0"/>
                          <a:cs typeface="Times New Roman" panose="02020603050405020304" pitchFamily="18" charset="0"/>
                        </a:rPr>
                        <a:t> NN)</a:t>
                      </a:r>
                      <a:endParaRPr lang="en-US" sz="18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dirty="0" smtClean="0"/>
                        <a:t>26.3</a:t>
                      </a:r>
                      <a:endParaRPr lang="en-US" dirty="0"/>
                    </a:p>
                  </a:txBody>
                  <a:tcPr>
                    <a:solidFill>
                      <a:schemeClr val="accent2">
                        <a:lumMod val="20000"/>
                        <a:lumOff val="80000"/>
                      </a:schemeClr>
                    </a:solidFill>
                  </a:tcPr>
                </a:tc>
                <a:tc>
                  <a:txBody>
                    <a:bodyPr/>
                    <a:lstStyle/>
                    <a:p>
                      <a:pPr algn="ctr"/>
                      <a:r>
                        <a:rPr lang="en-US" dirty="0" smtClean="0"/>
                        <a:t>16.4</a:t>
                      </a:r>
                      <a:endParaRPr lang="en-US" dirty="0"/>
                    </a:p>
                  </a:txBody>
                  <a:tcPr>
                    <a:solidFill>
                      <a:schemeClr val="accent2">
                        <a:lumMod val="20000"/>
                        <a:lumOff val="80000"/>
                      </a:schemeClr>
                    </a:solidFill>
                  </a:tcPr>
                </a:tc>
                <a:tc>
                  <a:txBody>
                    <a:bodyPr/>
                    <a:lstStyle/>
                    <a:p>
                      <a:pPr algn="ctr"/>
                      <a:r>
                        <a:rPr lang="en-US" dirty="0" smtClean="0"/>
                        <a:t>39.2</a:t>
                      </a:r>
                      <a:endParaRPr lang="en-US" dirty="0"/>
                    </a:p>
                  </a:txBody>
                  <a:tcPr>
                    <a:solidFill>
                      <a:schemeClr val="accent2">
                        <a:lumMod val="20000"/>
                        <a:lumOff val="80000"/>
                      </a:schemeClr>
                    </a:solidFill>
                  </a:tcPr>
                </a:tc>
                <a:tc>
                  <a:txBody>
                    <a:bodyPr/>
                    <a:lstStyle/>
                    <a:p>
                      <a:pPr algn="ctr"/>
                      <a:r>
                        <a:rPr lang="en-US" dirty="0" smtClean="0"/>
                        <a:t>18.1</a:t>
                      </a:r>
                      <a:endParaRPr lang="en-US" dirty="0"/>
                    </a:p>
                  </a:txBody>
                  <a:tcPr>
                    <a:solidFill>
                      <a:schemeClr val="accent2">
                        <a:lumMod val="20000"/>
                        <a:lumOff val="80000"/>
                      </a:schemeClr>
                    </a:solidFill>
                  </a:tcPr>
                </a:tc>
                <a:tc>
                  <a:txBody>
                    <a:bodyPr/>
                    <a:lstStyle/>
                    <a:p>
                      <a:pPr algn="ctr"/>
                      <a:r>
                        <a:rPr lang="en-US" dirty="0" smtClean="0"/>
                        <a:t>100%</a:t>
                      </a:r>
                      <a:endParaRPr lang="en-US" dirty="0"/>
                    </a:p>
                  </a:txBody>
                  <a:tcPr>
                    <a:solidFill>
                      <a:schemeClr val="accent2">
                        <a:lumMod val="20000"/>
                        <a:lumOff val="80000"/>
                      </a:schemeClr>
                    </a:solidFill>
                  </a:tcPr>
                </a:tc>
              </a:tr>
              <a:tr h="756586">
                <a:tc>
                  <a:txBody>
                    <a:bodyPr/>
                    <a:lstStyle/>
                    <a:p>
                      <a:pPr algn="ctr"/>
                      <a:r>
                        <a:rPr lang="en-US" baseline="0" dirty="0" smtClean="0"/>
                        <a:t>Nu</a:t>
                      </a:r>
                    </a:p>
                    <a:p>
                      <a:pPr algn="ctr"/>
                      <a:r>
                        <a:rPr lang="en-US" baseline="0" dirty="0" smtClean="0"/>
                        <a:t>(% </a:t>
                      </a:r>
                      <a:r>
                        <a:rPr lang="en-US" baseline="0" dirty="0" err="1" smtClean="0"/>
                        <a:t>theo</a:t>
                      </a:r>
                      <a:r>
                        <a:rPr lang="en-US" baseline="0" dirty="0" smtClean="0"/>
                        <a:t> NN)</a:t>
                      </a:r>
                      <a:endParaRPr lang="en-US" dirty="0"/>
                    </a:p>
                  </a:txBody>
                  <a:tcPr>
                    <a:solidFill>
                      <a:srgbClr val="92D050"/>
                    </a:solidFill>
                  </a:tcPr>
                </a:tc>
                <a:tc>
                  <a:txBody>
                    <a:bodyPr/>
                    <a:lstStyle/>
                    <a:p>
                      <a:pPr algn="ctr"/>
                      <a:r>
                        <a:rPr lang="en-US" dirty="0" smtClean="0"/>
                        <a:t>30.7</a:t>
                      </a:r>
                      <a:endParaRPr lang="en-US" dirty="0"/>
                    </a:p>
                  </a:txBody>
                  <a:tcPr>
                    <a:solidFill>
                      <a:schemeClr val="accent2">
                        <a:lumMod val="20000"/>
                        <a:lumOff val="80000"/>
                      </a:schemeClr>
                    </a:solidFill>
                  </a:tcPr>
                </a:tc>
                <a:tc>
                  <a:txBody>
                    <a:bodyPr/>
                    <a:lstStyle/>
                    <a:p>
                      <a:pPr algn="ctr"/>
                      <a:r>
                        <a:rPr lang="en-US" dirty="0" smtClean="0"/>
                        <a:t>22.5</a:t>
                      </a:r>
                      <a:endParaRPr lang="en-US" dirty="0"/>
                    </a:p>
                  </a:txBody>
                  <a:tcPr>
                    <a:solidFill>
                      <a:schemeClr val="accent2">
                        <a:lumMod val="20000"/>
                        <a:lumOff val="80000"/>
                      </a:schemeClr>
                    </a:solidFill>
                  </a:tcPr>
                </a:tc>
                <a:tc>
                  <a:txBody>
                    <a:bodyPr/>
                    <a:lstStyle/>
                    <a:p>
                      <a:pPr algn="ctr"/>
                      <a:r>
                        <a:rPr lang="en-US" dirty="0" smtClean="0"/>
                        <a:t>5.2</a:t>
                      </a:r>
                      <a:endParaRPr lang="en-US" dirty="0"/>
                    </a:p>
                  </a:txBody>
                  <a:tcPr>
                    <a:solidFill>
                      <a:schemeClr val="accent2">
                        <a:lumMod val="20000"/>
                        <a:lumOff val="80000"/>
                      </a:schemeClr>
                    </a:solidFill>
                  </a:tcPr>
                </a:tc>
                <a:tc>
                  <a:txBody>
                    <a:bodyPr/>
                    <a:lstStyle/>
                    <a:p>
                      <a:pPr algn="ctr"/>
                      <a:r>
                        <a:rPr lang="en-US" dirty="0" smtClean="0"/>
                        <a:t>41.6</a:t>
                      </a:r>
                      <a:endParaRPr lang="en-US" dirty="0"/>
                    </a:p>
                  </a:txBody>
                  <a:tcPr>
                    <a:solidFill>
                      <a:schemeClr val="accent2">
                        <a:lumMod val="20000"/>
                        <a:lumOff val="80000"/>
                      </a:schemeClr>
                    </a:solidFill>
                  </a:tcPr>
                </a:tc>
                <a:tc>
                  <a:txBody>
                    <a:bodyPr/>
                    <a:lstStyle/>
                    <a:p>
                      <a:pPr algn="ctr"/>
                      <a:r>
                        <a:rPr lang="en-US" dirty="0" smtClean="0"/>
                        <a:t>100%</a:t>
                      </a:r>
                      <a:endParaRPr lang="en-US" dirty="0"/>
                    </a:p>
                  </a:txBody>
                  <a:tcPr>
                    <a:solidFill>
                      <a:schemeClr val="accent2">
                        <a:lumMod val="20000"/>
                        <a:lumOff val="80000"/>
                      </a:schemeClr>
                    </a:solidFill>
                  </a:tcPr>
                </a:tc>
              </a:tr>
              <a:tr h="562753">
                <a:tc>
                  <a:txBody>
                    <a:bodyPr/>
                    <a:lstStyle/>
                    <a:p>
                      <a:pPr algn="ctr"/>
                      <a:r>
                        <a:rPr lang="en-US" dirty="0" err="1" smtClean="0"/>
                        <a:t>Tổng</a:t>
                      </a:r>
                      <a:endParaRPr lang="en-US" dirty="0" smtClean="0"/>
                    </a:p>
                    <a:p>
                      <a:pPr algn="ctr"/>
                      <a:r>
                        <a:rPr lang="en-US" dirty="0" smtClean="0"/>
                        <a:t>(% </a:t>
                      </a:r>
                      <a:r>
                        <a:rPr lang="en-US" dirty="0" err="1" smtClean="0"/>
                        <a:t>theo</a:t>
                      </a:r>
                      <a:r>
                        <a:rPr lang="en-US" dirty="0" smtClean="0"/>
                        <a:t> NN)</a:t>
                      </a:r>
                      <a:endParaRPr lang="en-US" dirty="0"/>
                    </a:p>
                  </a:txBody>
                  <a:tcPr>
                    <a:solidFill>
                      <a:srgbClr val="92D050"/>
                    </a:solidFill>
                  </a:tcPr>
                </a:tc>
                <a:tc>
                  <a:txBody>
                    <a:bodyPr/>
                    <a:lstStyle/>
                    <a:p>
                      <a:pPr algn="ctr"/>
                      <a:r>
                        <a:rPr lang="en-US" dirty="0" smtClean="0"/>
                        <a:t>29.2</a:t>
                      </a:r>
                      <a:endParaRPr lang="en-US" dirty="0"/>
                    </a:p>
                  </a:txBody>
                  <a:tcPr>
                    <a:solidFill>
                      <a:schemeClr val="accent2">
                        <a:lumMod val="20000"/>
                        <a:lumOff val="80000"/>
                      </a:schemeClr>
                    </a:solidFill>
                  </a:tcPr>
                </a:tc>
                <a:tc>
                  <a:txBody>
                    <a:bodyPr/>
                    <a:lstStyle/>
                    <a:p>
                      <a:pPr algn="ctr"/>
                      <a:r>
                        <a:rPr lang="en-US" dirty="0" smtClean="0"/>
                        <a:t>20.4</a:t>
                      </a:r>
                      <a:endParaRPr lang="en-US" dirty="0"/>
                    </a:p>
                  </a:txBody>
                  <a:tcPr>
                    <a:solidFill>
                      <a:schemeClr val="accent2">
                        <a:lumMod val="20000"/>
                        <a:lumOff val="80000"/>
                      </a:schemeClr>
                    </a:solidFill>
                  </a:tcPr>
                </a:tc>
                <a:tc>
                  <a:txBody>
                    <a:bodyPr/>
                    <a:lstStyle/>
                    <a:p>
                      <a:pPr algn="ctr"/>
                      <a:r>
                        <a:rPr lang="en-US" dirty="0" smtClean="0"/>
                        <a:t>40.8</a:t>
                      </a:r>
                      <a:endParaRPr lang="en-US" dirty="0"/>
                    </a:p>
                  </a:txBody>
                  <a:tcPr>
                    <a:solidFill>
                      <a:schemeClr val="accent2">
                        <a:lumMod val="20000"/>
                        <a:lumOff val="80000"/>
                      </a:schemeClr>
                    </a:solidFill>
                  </a:tcPr>
                </a:tc>
                <a:tc>
                  <a:txBody>
                    <a:bodyPr/>
                    <a:lstStyle/>
                    <a:p>
                      <a:pPr algn="ctr"/>
                      <a:r>
                        <a:rPr lang="en-US" dirty="0" smtClean="0"/>
                        <a:t>9.6</a:t>
                      </a:r>
                      <a:endParaRPr lang="en-US" dirty="0"/>
                    </a:p>
                  </a:txBody>
                  <a:tcPr>
                    <a:solidFill>
                      <a:schemeClr val="accent2">
                        <a:lumMod val="20000"/>
                        <a:lumOff val="80000"/>
                      </a:schemeClr>
                    </a:solidFill>
                  </a:tcPr>
                </a:tc>
                <a:tc>
                  <a:txBody>
                    <a:bodyPr/>
                    <a:lstStyle/>
                    <a:p>
                      <a:pPr algn="ctr"/>
                      <a:r>
                        <a:rPr lang="en-US" dirty="0" smtClean="0"/>
                        <a:t> 100%       </a:t>
                      </a:r>
                    </a:p>
                    <a:p>
                      <a:pPr algn="ctr"/>
                      <a:r>
                        <a:rPr lang="en-US" dirty="0" smtClean="0"/>
                        <a:t>  </a:t>
                      </a:r>
                      <a:endParaRPr lang="en-US" dirty="0"/>
                    </a:p>
                  </a:txBody>
                  <a:tcPr>
                    <a:solidFill>
                      <a:schemeClr val="accent2">
                        <a:lumMod val="20000"/>
                        <a:lumOff val="80000"/>
                      </a:schemeClr>
                    </a:solidFill>
                  </a:tcPr>
                </a:tc>
              </a:tr>
            </a:tbl>
          </a:graphicData>
        </a:graphic>
      </p:graphicFrame>
      <p:graphicFrame>
        <p:nvGraphicFramePr>
          <p:cNvPr id="25" name="Object 24"/>
          <p:cNvGraphicFramePr>
            <a:graphicFrameLocks noChangeAspect="1"/>
          </p:cNvGraphicFramePr>
          <p:nvPr>
            <p:extLst/>
          </p:nvPr>
        </p:nvGraphicFramePr>
        <p:xfrm>
          <a:off x="4527550" y="3308350"/>
          <a:ext cx="88900" cy="241300"/>
        </p:xfrm>
        <a:graphic>
          <a:graphicData uri="http://schemas.openxmlformats.org/presentationml/2006/ole">
            <mc:AlternateContent xmlns:mc="http://schemas.openxmlformats.org/markup-compatibility/2006">
              <mc:Choice xmlns:v="urn:schemas-microsoft-com:vml" Requires="v">
                <p:oleObj spid="_x0000_s17433" name="Equation" r:id="rId4" imgW="88560" imgH="241200" progId="Equation.3">
                  <p:embed/>
                </p:oleObj>
              </mc:Choice>
              <mc:Fallback>
                <p:oleObj name="Equation" r:id="rId4" imgW="88560" imgH="241200" progId="Equation.3">
                  <p:embed/>
                  <p:pic>
                    <p:nvPicPr>
                      <p:cNvPr id="0" name=""/>
                      <p:cNvPicPr/>
                      <p:nvPr/>
                    </p:nvPicPr>
                    <p:blipFill>
                      <a:blip r:embed="rId5"/>
                      <a:stretch>
                        <a:fillRect/>
                      </a:stretch>
                    </p:blipFill>
                    <p:spPr>
                      <a:xfrm>
                        <a:off x="4527550" y="3308350"/>
                        <a:ext cx="88900" cy="241300"/>
                      </a:xfrm>
                      <a:prstGeom prst="rect">
                        <a:avLst/>
                      </a:prstGeom>
                    </p:spPr>
                  </p:pic>
                </p:oleObj>
              </mc:Fallback>
            </mc:AlternateContent>
          </a:graphicData>
        </a:graphic>
      </p:graphicFrame>
      <p:sp>
        <p:nvSpPr>
          <p:cNvPr id="24" name="Rectangle 2"/>
          <p:cNvSpPr txBox="1">
            <a:spLocks noChangeArrowheads="1"/>
          </p:cNvSpPr>
          <p:nvPr/>
        </p:nvSpPr>
        <p:spPr bwMode="auto">
          <a:xfrm>
            <a:off x="1149350" y="158750"/>
            <a:ext cx="7994650" cy="12192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pitchFamily="34" charset="0"/>
              </a:defRPr>
            </a:lvl2pPr>
            <a:lvl3pPr algn="ctr" defTabSz="852488" rtl="0" eaLnBrk="0" fontAlgn="base" hangingPunct="0">
              <a:spcBef>
                <a:spcPct val="0"/>
              </a:spcBef>
              <a:spcAft>
                <a:spcPct val="0"/>
              </a:spcAft>
              <a:defRPr sz="4000">
                <a:solidFill>
                  <a:schemeClr val="tx2"/>
                </a:solidFill>
                <a:latin typeface="Arial" pitchFamily="34" charset="0"/>
              </a:defRPr>
            </a:lvl3pPr>
            <a:lvl4pPr algn="ctr" defTabSz="852488" rtl="0" eaLnBrk="0" fontAlgn="base" hangingPunct="0">
              <a:spcBef>
                <a:spcPct val="0"/>
              </a:spcBef>
              <a:spcAft>
                <a:spcPct val="0"/>
              </a:spcAft>
              <a:defRPr sz="4000">
                <a:solidFill>
                  <a:schemeClr val="tx2"/>
                </a:solidFill>
                <a:latin typeface="Arial" pitchFamily="34" charset="0"/>
              </a:defRPr>
            </a:lvl4pPr>
            <a:lvl5pPr algn="ctr" defTabSz="852488" rtl="0" eaLnBrk="0" fontAlgn="base" hangingPunct="0">
              <a:spcBef>
                <a:spcPct val="0"/>
              </a:spcBef>
              <a:spcAft>
                <a:spcPct val="0"/>
              </a:spcAft>
              <a:defRPr sz="4000">
                <a:solidFill>
                  <a:schemeClr val="tx2"/>
                </a:solidFill>
                <a:latin typeface="Arial" pitchFamily="34" charset="0"/>
              </a:defRPr>
            </a:lvl5pPr>
            <a:lvl6pPr marL="457200" algn="ctr" defTabSz="852488" rtl="0" fontAlgn="base">
              <a:spcBef>
                <a:spcPct val="0"/>
              </a:spcBef>
              <a:spcAft>
                <a:spcPct val="0"/>
              </a:spcAft>
              <a:defRPr sz="4000">
                <a:solidFill>
                  <a:schemeClr val="tx2"/>
                </a:solidFill>
                <a:latin typeface="Arial" pitchFamily="34" charset="0"/>
              </a:defRPr>
            </a:lvl6pPr>
            <a:lvl7pPr marL="914400" algn="ctr" defTabSz="852488" rtl="0" fontAlgn="base">
              <a:spcBef>
                <a:spcPct val="0"/>
              </a:spcBef>
              <a:spcAft>
                <a:spcPct val="0"/>
              </a:spcAft>
              <a:defRPr sz="4000">
                <a:solidFill>
                  <a:schemeClr val="tx2"/>
                </a:solidFill>
                <a:latin typeface="Arial" pitchFamily="34" charset="0"/>
              </a:defRPr>
            </a:lvl7pPr>
            <a:lvl8pPr marL="1371600" algn="ctr" defTabSz="852488" rtl="0" fontAlgn="base">
              <a:spcBef>
                <a:spcPct val="0"/>
              </a:spcBef>
              <a:spcAft>
                <a:spcPct val="0"/>
              </a:spcAft>
              <a:defRPr sz="4000">
                <a:solidFill>
                  <a:schemeClr val="tx2"/>
                </a:solidFill>
                <a:latin typeface="Arial" pitchFamily="34" charset="0"/>
              </a:defRPr>
            </a:lvl8pPr>
            <a:lvl9pPr marL="1828800" algn="ctr" defTabSz="852488" rtl="0" fontAlgn="base">
              <a:spcBef>
                <a:spcPct val="0"/>
              </a:spcBef>
              <a:spcAft>
                <a:spcPct val="0"/>
              </a:spcAft>
              <a:defRPr sz="4000">
                <a:solidFill>
                  <a:schemeClr val="tx2"/>
                </a:solidFill>
                <a:latin typeface="Arial" pitchFamily="34" charset="0"/>
              </a:defRPr>
            </a:lvl9pPr>
          </a:lstStyle>
          <a:p>
            <a:pPr eaLnBrk="1" hangingPunct="1"/>
            <a:r>
              <a:rPr lang="en-US" kern="0" dirty="0" err="1" smtClean="0"/>
              <a:t>Bảng</a:t>
            </a:r>
            <a:r>
              <a:rPr lang="en-US" kern="0" dirty="0" smtClean="0"/>
              <a:t> </a:t>
            </a:r>
            <a:r>
              <a:rPr lang="en-US" kern="0" dirty="0" err="1" smtClean="0"/>
              <a:t>tần</a:t>
            </a:r>
            <a:r>
              <a:rPr lang="en-US" kern="0" dirty="0" smtClean="0"/>
              <a:t> </a:t>
            </a:r>
            <a:r>
              <a:rPr lang="en-US" kern="0" err="1" smtClean="0"/>
              <a:t>số</a:t>
            </a:r>
            <a:r>
              <a:rPr lang="en-US" kern="0" smtClean="0"/>
              <a:t> </a:t>
            </a:r>
            <a:r>
              <a:rPr lang="en-US" kern="0" smtClean="0"/>
              <a:t>… </a:t>
            </a:r>
            <a:r>
              <a:rPr lang="en-US" kern="0" dirty="0" smtClean="0"/>
              <a:t>(% </a:t>
            </a:r>
            <a:r>
              <a:rPr lang="en-US" kern="0" dirty="0" err="1" smtClean="0"/>
              <a:t>theo</a:t>
            </a:r>
            <a:r>
              <a:rPr lang="en-US" kern="0" dirty="0" smtClean="0"/>
              <a:t> </a:t>
            </a:r>
            <a:r>
              <a:rPr lang="en-US" kern="0" dirty="0" err="1" smtClean="0"/>
              <a:t>dòng</a:t>
            </a:r>
            <a:r>
              <a:rPr lang="en-US" kern="0" dirty="0" smtClean="0"/>
              <a:t>)</a:t>
            </a:r>
          </a:p>
        </p:txBody>
      </p:sp>
      <p:sp>
        <p:nvSpPr>
          <p:cNvPr id="6" name="Rectangle 26"/>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0.292 0.204 0.096 0.408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99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250"/>
                                        <p:tgtEl>
                                          <p:spTgt spid="23"/>
                                        </p:tgtEl>
                                      </p:cBhvr>
                                    </p:animEffect>
                                    <p:anim calcmode="lin" valueType="num">
                                      <p:cBhvr>
                                        <p:cTn id="8" dur="1250" fill="hold"/>
                                        <p:tgtEl>
                                          <p:spTgt spid="23"/>
                                        </p:tgtEl>
                                        <p:attrNameLst>
                                          <p:attrName>ppt_x</p:attrName>
                                        </p:attrNameLst>
                                      </p:cBhvr>
                                      <p:tavLst>
                                        <p:tav tm="0">
                                          <p:val>
                                            <p:strVal val="#ppt_x"/>
                                          </p:val>
                                        </p:tav>
                                        <p:tav tm="100000">
                                          <p:val>
                                            <p:strVal val="#ppt_x"/>
                                          </p:val>
                                        </p:tav>
                                      </p:tavLst>
                                    </p:anim>
                                    <p:anim calcmode="lin" valueType="num">
                                      <p:cBhvr>
                                        <p:cTn id="9" dur="1250" fill="hold"/>
                                        <p:tgtEl>
                                          <p:spTgt spid="23"/>
                                        </p:tgtEl>
                                        <p:attrNameLst>
                                          <p:attrName>ppt_y</p:attrName>
                                        </p:attrNameLst>
                                      </p:cBhvr>
                                      <p:tavLst>
                                        <p:tav tm="0">
                                          <p:val>
                                            <p:strVal val="#ppt_y+.1"/>
                                          </p:val>
                                        </p:tav>
                                        <p:tav tm="100000">
                                          <p:val>
                                            <p:strVal val="#ppt_y"/>
                                          </p:val>
                                        </p:tav>
                                      </p:tavLst>
                                    </p:anim>
                                  </p:childTnLst>
                                </p:cTn>
                              </p:par>
                              <p:par>
                                <p:cTn id="10" presetID="10" presetClass="exit" presetSubtype="0" fill="hold" nodeType="with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0" y="-54735"/>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1914733476"/>
              </p:ext>
            </p:extLst>
          </p:nvPr>
        </p:nvGraphicFramePr>
        <p:xfrm>
          <a:off x="76200" y="1905000"/>
          <a:ext cx="8915400" cy="3378202"/>
        </p:xfrm>
        <a:graphic>
          <a:graphicData uri="http://schemas.openxmlformats.org/drawingml/2006/table">
            <a:tbl>
              <a:tblPr firstRow="1" bandRow="1">
                <a:tableStyleId>{5C22544A-7EE6-4342-B048-85BDC9FD1C3A}</a:tableStyleId>
              </a:tblPr>
              <a:tblGrid>
                <a:gridCol w="1447800"/>
                <a:gridCol w="1447800"/>
                <a:gridCol w="1562100"/>
                <a:gridCol w="1485900"/>
                <a:gridCol w="1485900"/>
                <a:gridCol w="1485900"/>
              </a:tblGrid>
              <a:tr h="468364">
                <a:tc rowSpan="2">
                  <a:txBody>
                    <a:bodyPr/>
                    <a:lstStyle/>
                    <a:p>
                      <a:r>
                        <a:rPr lang="en-US" sz="2000" b="0" dirty="0" err="1" smtClean="0">
                          <a:solidFill>
                            <a:schemeClr val="tx1"/>
                          </a:solidFill>
                          <a:latin typeface="Times New Roman" panose="02020603050405020304" pitchFamily="18" charset="0"/>
                          <a:cs typeface="Times New Roman" panose="02020603050405020304" pitchFamily="18" charset="0"/>
                        </a:rPr>
                        <a:t>Giới</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tính</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gridSpan="5">
                  <a:txBody>
                    <a:bodyPr/>
                    <a:lstStyle/>
                    <a:p>
                      <a:pPr algn="ctr"/>
                      <a:r>
                        <a:rPr lang="en-US" sz="2000" b="0" dirty="0" err="1" smtClean="0">
                          <a:solidFill>
                            <a:schemeClr val="tx1"/>
                          </a:solidFill>
                          <a:latin typeface="Times New Roman" panose="02020603050405020304" pitchFamily="18" charset="0"/>
                          <a:cs typeface="Times New Roman" panose="02020603050405020304" pitchFamily="18" charset="0"/>
                        </a:rPr>
                        <a:t>Nghề</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nghiệp</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56586">
                <a:tc vMerge="1">
                  <a:txBody>
                    <a:bodyPr/>
                    <a:lstStyle/>
                    <a:p>
                      <a:endParaRPr lang="en-US"/>
                    </a:p>
                  </a:txBody>
                  <a:tcPr/>
                </a:tc>
                <a:tc>
                  <a:txBody>
                    <a:bodyPr/>
                    <a:lstStyle/>
                    <a:p>
                      <a:pPr algn="ctr"/>
                      <a:r>
                        <a:rPr lang="en-US" baseline="0" dirty="0" smtClean="0"/>
                        <a:t> CNVC</a:t>
                      </a:r>
                    </a:p>
                    <a:p>
                      <a:pPr algn="ctr"/>
                      <a:r>
                        <a:rPr lang="en-US" baseline="0" dirty="0" smtClean="0"/>
                        <a:t>(% </a:t>
                      </a:r>
                      <a:r>
                        <a:rPr lang="en-US" baseline="0" dirty="0" err="1" smtClean="0"/>
                        <a:t>theo</a:t>
                      </a:r>
                      <a:r>
                        <a:rPr lang="en-US" baseline="0" dirty="0" smtClean="0"/>
                        <a:t> GT)</a:t>
                      </a:r>
                      <a:endParaRPr lang="en-US" dirty="0"/>
                    </a:p>
                  </a:txBody>
                  <a:tcPr>
                    <a:solidFill>
                      <a:srgbClr val="92D050"/>
                    </a:solidFill>
                  </a:tcPr>
                </a:tc>
                <a:tc>
                  <a:txBody>
                    <a:bodyPr/>
                    <a:lstStyle/>
                    <a:p>
                      <a:pPr algn="ctr"/>
                      <a:r>
                        <a:rPr lang="en-US" dirty="0" smtClean="0"/>
                        <a:t>HSSV</a:t>
                      </a:r>
                    </a:p>
                    <a:p>
                      <a:pPr algn="ctr"/>
                      <a:r>
                        <a:rPr lang="en-US" dirty="0" smtClean="0"/>
                        <a:t>(% </a:t>
                      </a:r>
                      <a:r>
                        <a:rPr lang="en-US" dirty="0" err="1" smtClean="0"/>
                        <a:t>theo</a:t>
                      </a:r>
                      <a:r>
                        <a:rPr lang="en-US" dirty="0" smtClean="0"/>
                        <a:t> GT)</a:t>
                      </a:r>
                      <a:endParaRPr lang="en-US" dirty="0"/>
                    </a:p>
                  </a:txBody>
                  <a:tcPr>
                    <a:solidFill>
                      <a:srgbClr val="92D050"/>
                    </a:solidFill>
                  </a:tcPr>
                </a:tc>
                <a:tc>
                  <a:txBody>
                    <a:bodyPr/>
                    <a:lstStyle/>
                    <a:p>
                      <a:pPr algn="ctr"/>
                      <a:r>
                        <a:rPr lang="en-US" dirty="0" smtClean="0"/>
                        <a:t>NVVP</a:t>
                      </a:r>
                    </a:p>
                    <a:p>
                      <a:pPr algn="ctr"/>
                      <a:r>
                        <a:rPr lang="en-US" dirty="0" smtClean="0"/>
                        <a:t>(% </a:t>
                      </a:r>
                      <a:r>
                        <a:rPr lang="en-US" dirty="0" err="1" smtClean="0"/>
                        <a:t>theo</a:t>
                      </a:r>
                      <a:r>
                        <a:rPr lang="en-US" dirty="0" smtClean="0"/>
                        <a:t> GT)</a:t>
                      </a:r>
                      <a:endParaRPr lang="en-US" dirty="0"/>
                    </a:p>
                  </a:txBody>
                  <a:tcPr>
                    <a:solidFill>
                      <a:srgbClr val="92D050"/>
                    </a:solidFill>
                  </a:tcPr>
                </a:tc>
                <a:tc>
                  <a:txBody>
                    <a:bodyPr/>
                    <a:lstStyle/>
                    <a:p>
                      <a:pPr algn="ctr"/>
                      <a:r>
                        <a:rPr lang="en-US" dirty="0" err="1" smtClean="0"/>
                        <a:t>Khac</a:t>
                      </a:r>
                      <a:endParaRPr lang="en-US" dirty="0" smtClean="0"/>
                    </a:p>
                    <a:p>
                      <a:pPr algn="ctr"/>
                      <a:r>
                        <a:rPr lang="en-US" dirty="0" smtClean="0"/>
                        <a:t>(% </a:t>
                      </a:r>
                      <a:r>
                        <a:rPr lang="en-US" dirty="0" err="1" smtClean="0"/>
                        <a:t>theo</a:t>
                      </a:r>
                      <a:r>
                        <a:rPr lang="en-US" dirty="0" smtClean="0"/>
                        <a:t> GT)</a:t>
                      </a:r>
                      <a:endParaRPr lang="en-US" dirty="0"/>
                    </a:p>
                  </a:txBody>
                  <a:tcPr>
                    <a:solidFill>
                      <a:srgbClr val="92D050"/>
                    </a:solidFill>
                  </a:tcPr>
                </a:tc>
                <a:tc>
                  <a:txBody>
                    <a:bodyPr/>
                    <a:lstStyle/>
                    <a:p>
                      <a:pPr algn="ctr"/>
                      <a:r>
                        <a:rPr lang="en-US" dirty="0" err="1" smtClean="0"/>
                        <a:t>Tổng</a:t>
                      </a:r>
                      <a:endParaRPr lang="en-US" dirty="0" smtClean="0"/>
                    </a:p>
                    <a:p>
                      <a:pPr algn="ctr"/>
                      <a:r>
                        <a:rPr lang="en-US" dirty="0" smtClean="0"/>
                        <a:t>(% </a:t>
                      </a:r>
                      <a:r>
                        <a:rPr lang="en-US" dirty="0" err="1" smtClean="0"/>
                        <a:t>theo</a:t>
                      </a:r>
                      <a:r>
                        <a:rPr lang="en-US" dirty="0" smtClean="0"/>
                        <a:t> GT)</a:t>
                      </a:r>
                      <a:endParaRPr lang="en-US" dirty="0"/>
                    </a:p>
                  </a:txBody>
                  <a:tcPr>
                    <a:solidFill>
                      <a:srgbClr val="92D050"/>
                    </a:solidFill>
                  </a:tcPr>
                </a:tc>
              </a:tr>
              <a:tr h="756586">
                <a:tc>
                  <a:txBody>
                    <a:bodyPr/>
                    <a:lstStyle/>
                    <a:p>
                      <a:pPr algn="ctr"/>
                      <a:r>
                        <a:rPr lang="en-US" sz="1800" baseline="0" dirty="0" smtClean="0">
                          <a:latin typeface="Times New Roman" panose="02020603050405020304" pitchFamily="18" charset="0"/>
                          <a:cs typeface="Times New Roman" panose="02020603050405020304" pitchFamily="18" charset="0"/>
                        </a:rPr>
                        <a:t>Nam</a:t>
                      </a:r>
                    </a:p>
                    <a:p>
                      <a:pPr algn="ctr"/>
                      <a:endParaRPr lang="en-US" sz="18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dirty="0" smtClean="0"/>
                        <a:t>30.8</a:t>
                      </a:r>
                      <a:endParaRPr lang="en-US" dirty="0"/>
                    </a:p>
                  </a:txBody>
                  <a:tcPr>
                    <a:solidFill>
                      <a:schemeClr val="accent2">
                        <a:lumMod val="20000"/>
                        <a:lumOff val="80000"/>
                      </a:schemeClr>
                    </a:solidFill>
                  </a:tcPr>
                </a:tc>
                <a:tc>
                  <a:txBody>
                    <a:bodyPr/>
                    <a:lstStyle/>
                    <a:p>
                      <a:pPr algn="ctr"/>
                      <a:r>
                        <a:rPr lang="en-US" dirty="0" smtClean="0"/>
                        <a:t>27.5</a:t>
                      </a:r>
                      <a:endParaRPr lang="en-US" dirty="0"/>
                    </a:p>
                  </a:txBody>
                  <a:tcPr>
                    <a:solidFill>
                      <a:schemeClr val="accent2">
                        <a:lumMod val="20000"/>
                        <a:lumOff val="80000"/>
                      </a:schemeClr>
                    </a:solidFill>
                  </a:tcPr>
                </a:tc>
                <a:tc>
                  <a:txBody>
                    <a:bodyPr/>
                    <a:lstStyle/>
                    <a:p>
                      <a:pPr algn="ctr"/>
                      <a:r>
                        <a:rPr lang="en-US" dirty="0" smtClean="0"/>
                        <a:t>64.6</a:t>
                      </a:r>
                      <a:endParaRPr lang="en-US" dirty="0"/>
                    </a:p>
                  </a:txBody>
                  <a:tcPr>
                    <a:solidFill>
                      <a:schemeClr val="accent2">
                        <a:lumMod val="20000"/>
                        <a:lumOff val="80000"/>
                      </a:schemeClr>
                    </a:solidFill>
                  </a:tcPr>
                </a:tc>
                <a:tc>
                  <a:txBody>
                    <a:bodyPr/>
                    <a:lstStyle/>
                    <a:p>
                      <a:pPr algn="ctr"/>
                      <a:r>
                        <a:rPr lang="en-US" dirty="0" smtClean="0"/>
                        <a:t>32.8</a:t>
                      </a:r>
                      <a:endParaRPr lang="en-US" dirty="0"/>
                    </a:p>
                  </a:txBody>
                  <a:tcPr>
                    <a:solidFill>
                      <a:schemeClr val="accent2">
                        <a:lumMod val="20000"/>
                        <a:lumOff val="80000"/>
                      </a:schemeClr>
                    </a:solidFill>
                  </a:tcPr>
                </a:tc>
                <a:tc>
                  <a:txBody>
                    <a:bodyPr/>
                    <a:lstStyle/>
                    <a:p>
                      <a:pPr algn="ctr"/>
                      <a:r>
                        <a:rPr lang="en-US" dirty="0" smtClean="0"/>
                        <a:t>34.2</a:t>
                      </a:r>
                      <a:endParaRPr lang="en-US" dirty="0"/>
                    </a:p>
                  </a:txBody>
                  <a:tcPr>
                    <a:solidFill>
                      <a:schemeClr val="accent2">
                        <a:lumMod val="20000"/>
                        <a:lumOff val="80000"/>
                      </a:schemeClr>
                    </a:solidFill>
                  </a:tcPr>
                </a:tc>
              </a:tr>
              <a:tr h="756586">
                <a:tc>
                  <a:txBody>
                    <a:bodyPr/>
                    <a:lstStyle/>
                    <a:p>
                      <a:pPr algn="ctr"/>
                      <a:r>
                        <a:rPr lang="en-US" baseline="0" dirty="0" smtClean="0"/>
                        <a:t>Nu</a:t>
                      </a:r>
                    </a:p>
                    <a:p>
                      <a:pPr algn="ctr"/>
                      <a:endParaRPr lang="en-US" dirty="0"/>
                    </a:p>
                  </a:txBody>
                  <a:tcPr>
                    <a:solidFill>
                      <a:srgbClr val="92D050"/>
                    </a:solidFill>
                  </a:tcPr>
                </a:tc>
                <a:tc>
                  <a:txBody>
                    <a:bodyPr/>
                    <a:lstStyle/>
                    <a:p>
                      <a:pPr algn="ctr"/>
                      <a:r>
                        <a:rPr lang="en-US" dirty="0" smtClean="0"/>
                        <a:t>69.2</a:t>
                      </a:r>
                      <a:endParaRPr lang="en-US" dirty="0"/>
                    </a:p>
                  </a:txBody>
                  <a:tcPr>
                    <a:solidFill>
                      <a:schemeClr val="accent2">
                        <a:lumMod val="20000"/>
                        <a:lumOff val="80000"/>
                      </a:schemeClr>
                    </a:solidFill>
                  </a:tcPr>
                </a:tc>
                <a:tc>
                  <a:txBody>
                    <a:bodyPr/>
                    <a:lstStyle/>
                    <a:p>
                      <a:pPr algn="ctr"/>
                      <a:r>
                        <a:rPr lang="en-US" dirty="0" smtClean="0"/>
                        <a:t>72.5</a:t>
                      </a:r>
                      <a:endParaRPr lang="en-US" dirty="0"/>
                    </a:p>
                  </a:txBody>
                  <a:tcPr>
                    <a:solidFill>
                      <a:schemeClr val="accent2">
                        <a:lumMod val="20000"/>
                        <a:lumOff val="80000"/>
                      </a:schemeClr>
                    </a:solidFill>
                  </a:tcPr>
                </a:tc>
                <a:tc>
                  <a:txBody>
                    <a:bodyPr/>
                    <a:lstStyle/>
                    <a:p>
                      <a:pPr algn="ctr"/>
                      <a:r>
                        <a:rPr lang="en-US" dirty="0" smtClean="0"/>
                        <a:t>35.4</a:t>
                      </a:r>
                      <a:endParaRPr lang="en-US" dirty="0"/>
                    </a:p>
                  </a:txBody>
                  <a:tcPr>
                    <a:solidFill>
                      <a:schemeClr val="accent2">
                        <a:lumMod val="20000"/>
                        <a:lumOff val="80000"/>
                      </a:schemeClr>
                    </a:solidFill>
                  </a:tcPr>
                </a:tc>
                <a:tc>
                  <a:txBody>
                    <a:bodyPr/>
                    <a:lstStyle/>
                    <a:p>
                      <a:pPr algn="ctr"/>
                      <a:r>
                        <a:rPr lang="en-US" dirty="0" smtClean="0"/>
                        <a:t>67.2</a:t>
                      </a:r>
                      <a:endParaRPr lang="en-US" dirty="0"/>
                    </a:p>
                  </a:txBody>
                  <a:tcPr>
                    <a:solidFill>
                      <a:schemeClr val="accent2">
                        <a:lumMod val="20000"/>
                        <a:lumOff val="80000"/>
                      </a:schemeClr>
                    </a:solidFill>
                  </a:tcPr>
                </a:tc>
                <a:tc>
                  <a:txBody>
                    <a:bodyPr/>
                    <a:lstStyle/>
                    <a:p>
                      <a:pPr algn="ctr"/>
                      <a:r>
                        <a:rPr lang="en-US" dirty="0" smtClean="0"/>
                        <a:t>65.8</a:t>
                      </a:r>
                      <a:endParaRPr lang="en-US" dirty="0"/>
                    </a:p>
                  </a:txBody>
                  <a:tcPr>
                    <a:solidFill>
                      <a:schemeClr val="accent2">
                        <a:lumMod val="20000"/>
                        <a:lumOff val="80000"/>
                      </a:schemeClr>
                    </a:solidFill>
                  </a:tcPr>
                </a:tc>
              </a:tr>
              <a:tr h="562753">
                <a:tc>
                  <a:txBody>
                    <a:bodyPr/>
                    <a:lstStyle/>
                    <a:p>
                      <a:pPr algn="ctr"/>
                      <a:r>
                        <a:rPr lang="en-US" dirty="0" err="1" smtClean="0"/>
                        <a:t>Tổng</a:t>
                      </a:r>
                      <a:endParaRPr lang="en-US" dirty="0" smtClean="0"/>
                    </a:p>
                    <a:p>
                      <a:pPr algn="ctr"/>
                      <a:endParaRPr lang="en-US" dirty="0"/>
                    </a:p>
                  </a:txBody>
                  <a:tcPr>
                    <a:solidFill>
                      <a:srgbClr val="92D050"/>
                    </a:solidFill>
                  </a:tcPr>
                </a:tc>
                <a:tc>
                  <a:txBody>
                    <a:bodyPr/>
                    <a:lstStyle/>
                    <a:p>
                      <a:pPr algn="ctr"/>
                      <a:r>
                        <a:rPr lang="en-US" dirty="0" smtClean="0"/>
                        <a:t>100%</a:t>
                      </a:r>
                      <a:endParaRPr lang="en-US" dirty="0"/>
                    </a:p>
                  </a:txBody>
                  <a:tcPr>
                    <a:solidFill>
                      <a:schemeClr val="accent2">
                        <a:lumMod val="20000"/>
                        <a:lumOff val="80000"/>
                      </a:schemeClr>
                    </a:solidFill>
                  </a:tcPr>
                </a:tc>
                <a:tc>
                  <a:txBody>
                    <a:bodyPr/>
                    <a:lstStyle/>
                    <a:p>
                      <a:pPr algn="ctr"/>
                      <a:r>
                        <a:rPr lang="en-US" dirty="0" smtClean="0"/>
                        <a:t>100%</a:t>
                      </a:r>
                      <a:endParaRPr lang="en-US" dirty="0"/>
                    </a:p>
                  </a:txBody>
                  <a:tcPr>
                    <a:solidFill>
                      <a:schemeClr val="accent2">
                        <a:lumMod val="20000"/>
                        <a:lumOff val="80000"/>
                      </a:schemeClr>
                    </a:solidFill>
                  </a:tcPr>
                </a:tc>
                <a:tc>
                  <a:txBody>
                    <a:bodyPr/>
                    <a:lstStyle/>
                    <a:p>
                      <a:pPr algn="ctr"/>
                      <a:r>
                        <a:rPr lang="en-US" dirty="0" smtClean="0"/>
                        <a:t>100%</a:t>
                      </a:r>
                      <a:endParaRPr lang="en-US" dirty="0"/>
                    </a:p>
                  </a:txBody>
                  <a:tcPr>
                    <a:solidFill>
                      <a:schemeClr val="accent2">
                        <a:lumMod val="20000"/>
                        <a:lumOff val="80000"/>
                      </a:schemeClr>
                    </a:solidFill>
                  </a:tcPr>
                </a:tc>
                <a:tc>
                  <a:txBody>
                    <a:bodyPr/>
                    <a:lstStyle/>
                    <a:p>
                      <a:pPr algn="ctr"/>
                      <a:r>
                        <a:rPr lang="en-US" dirty="0" smtClean="0"/>
                        <a:t>100%</a:t>
                      </a:r>
                      <a:endParaRPr lang="en-US" dirty="0"/>
                    </a:p>
                  </a:txBody>
                  <a:tcPr>
                    <a:solidFill>
                      <a:schemeClr val="accent2">
                        <a:lumMod val="20000"/>
                        <a:lumOff val="80000"/>
                      </a:schemeClr>
                    </a:solidFill>
                  </a:tcPr>
                </a:tc>
                <a:tc>
                  <a:txBody>
                    <a:bodyPr/>
                    <a:lstStyle/>
                    <a:p>
                      <a:pPr algn="ctr"/>
                      <a:r>
                        <a:rPr lang="en-US" dirty="0" smtClean="0"/>
                        <a:t> 100%       </a:t>
                      </a:r>
                    </a:p>
                    <a:p>
                      <a:pPr algn="ctr"/>
                      <a:r>
                        <a:rPr lang="en-US" dirty="0" smtClean="0"/>
                        <a:t>  </a:t>
                      </a:r>
                      <a:endParaRPr lang="en-US" dirty="0"/>
                    </a:p>
                  </a:txBody>
                  <a:tcPr>
                    <a:solidFill>
                      <a:schemeClr val="accent2">
                        <a:lumMod val="20000"/>
                        <a:lumOff val="80000"/>
                      </a:schemeClr>
                    </a:solidFill>
                  </a:tcPr>
                </a:tc>
              </a:tr>
            </a:tbl>
          </a:graphicData>
        </a:graphic>
      </p:graphicFrame>
      <p:graphicFrame>
        <p:nvGraphicFramePr>
          <p:cNvPr id="25" name="Object 24"/>
          <p:cNvGraphicFramePr>
            <a:graphicFrameLocks noChangeAspect="1"/>
          </p:cNvGraphicFramePr>
          <p:nvPr>
            <p:extLst/>
          </p:nvPr>
        </p:nvGraphicFramePr>
        <p:xfrm>
          <a:off x="4527550" y="3308350"/>
          <a:ext cx="88900" cy="241300"/>
        </p:xfrm>
        <a:graphic>
          <a:graphicData uri="http://schemas.openxmlformats.org/presentationml/2006/ole">
            <mc:AlternateContent xmlns:mc="http://schemas.openxmlformats.org/markup-compatibility/2006">
              <mc:Choice xmlns:v="urn:schemas-microsoft-com:vml" Requires="v">
                <p:oleObj spid="_x0000_s19476" name="Equation" r:id="rId4" imgW="88560" imgH="241200" progId="Equation.3">
                  <p:embed/>
                </p:oleObj>
              </mc:Choice>
              <mc:Fallback>
                <p:oleObj name="Equation" r:id="rId4" imgW="88560" imgH="241200" progId="Equation.3">
                  <p:embed/>
                  <p:pic>
                    <p:nvPicPr>
                      <p:cNvPr id="0" name=""/>
                      <p:cNvPicPr/>
                      <p:nvPr/>
                    </p:nvPicPr>
                    <p:blipFill>
                      <a:blip r:embed="rId5"/>
                      <a:stretch>
                        <a:fillRect/>
                      </a:stretch>
                    </p:blipFill>
                    <p:spPr>
                      <a:xfrm>
                        <a:off x="4527550" y="3308350"/>
                        <a:ext cx="88900" cy="241300"/>
                      </a:xfrm>
                      <a:prstGeom prst="rect">
                        <a:avLst/>
                      </a:prstGeom>
                    </p:spPr>
                  </p:pic>
                </p:oleObj>
              </mc:Fallback>
            </mc:AlternateContent>
          </a:graphicData>
        </a:graphic>
      </p:graphicFrame>
      <p:sp>
        <p:nvSpPr>
          <p:cNvPr id="24" name="Rectangle 2"/>
          <p:cNvSpPr txBox="1">
            <a:spLocks noChangeArrowheads="1"/>
          </p:cNvSpPr>
          <p:nvPr/>
        </p:nvSpPr>
        <p:spPr bwMode="auto">
          <a:xfrm>
            <a:off x="914400" y="294365"/>
            <a:ext cx="7994650" cy="84455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pitchFamily="34" charset="0"/>
              </a:defRPr>
            </a:lvl2pPr>
            <a:lvl3pPr algn="ctr" defTabSz="852488" rtl="0" eaLnBrk="0" fontAlgn="base" hangingPunct="0">
              <a:spcBef>
                <a:spcPct val="0"/>
              </a:spcBef>
              <a:spcAft>
                <a:spcPct val="0"/>
              </a:spcAft>
              <a:defRPr sz="4000">
                <a:solidFill>
                  <a:schemeClr val="tx2"/>
                </a:solidFill>
                <a:latin typeface="Arial" pitchFamily="34" charset="0"/>
              </a:defRPr>
            </a:lvl3pPr>
            <a:lvl4pPr algn="ctr" defTabSz="852488" rtl="0" eaLnBrk="0" fontAlgn="base" hangingPunct="0">
              <a:spcBef>
                <a:spcPct val="0"/>
              </a:spcBef>
              <a:spcAft>
                <a:spcPct val="0"/>
              </a:spcAft>
              <a:defRPr sz="4000">
                <a:solidFill>
                  <a:schemeClr val="tx2"/>
                </a:solidFill>
                <a:latin typeface="Arial" pitchFamily="34" charset="0"/>
              </a:defRPr>
            </a:lvl4pPr>
            <a:lvl5pPr algn="ctr" defTabSz="852488" rtl="0" eaLnBrk="0" fontAlgn="base" hangingPunct="0">
              <a:spcBef>
                <a:spcPct val="0"/>
              </a:spcBef>
              <a:spcAft>
                <a:spcPct val="0"/>
              </a:spcAft>
              <a:defRPr sz="4000">
                <a:solidFill>
                  <a:schemeClr val="tx2"/>
                </a:solidFill>
                <a:latin typeface="Arial" pitchFamily="34" charset="0"/>
              </a:defRPr>
            </a:lvl5pPr>
            <a:lvl6pPr marL="457200" algn="ctr" defTabSz="852488" rtl="0" fontAlgn="base">
              <a:spcBef>
                <a:spcPct val="0"/>
              </a:spcBef>
              <a:spcAft>
                <a:spcPct val="0"/>
              </a:spcAft>
              <a:defRPr sz="4000">
                <a:solidFill>
                  <a:schemeClr val="tx2"/>
                </a:solidFill>
                <a:latin typeface="Arial" pitchFamily="34" charset="0"/>
              </a:defRPr>
            </a:lvl6pPr>
            <a:lvl7pPr marL="914400" algn="ctr" defTabSz="852488" rtl="0" fontAlgn="base">
              <a:spcBef>
                <a:spcPct val="0"/>
              </a:spcBef>
              <a:spcAft>
                <a:spcPct val="0"/>
              </a:spcAft>
              <a:defRPr sz="4000">
                <a:solidFill>
                  <a:schemeClr val="tx2"/>
                </a:solidFill>
                <a:latin typeface="Arial" pitchFamily="34" charset="0"/>
              </a:defRPr>
            </a:lvl7pPr>
            <a:lvl8pPr marL="1371600" algn="ctr" defTabSz="852488" rtl="0" fontAlgn="base">
              <a:spcBef>
                <a:spcPct val="0"/>
              </a:spcBef>
              <a:spcAft>
                <a:spcPct val="0"/>
              </a:spcAft>
              <a:defRPr sz="4000">
                <a:solidFill>
                  <a:schemeClr val="tx2"/>
                </a:solidFill>
                <a:latin typeface="Arial" pitchFamily="34" charset="0"/>
              </a:defRPr>
            </a:lvl8pPr>
            <a:lvl9pPr marL="1828800" algn="ctr" defTabSz="852488" rtl="0" fontAlgn="base">
              <a:spcBef>
                <a:spcPct val="0"/>
              </a:spcBef>
              <a:spcAft>
                <a:spcPct val="0"/>
              </a:spcAft>
              <a:defRPr sz="4000">
                <a:solidFill>
                  <a:schemeClr val="tx2"/>
                </a:solidFill>
                <a:latin typeface="Arial" pitchFamily="34" charset="0"/>
              </a:defRPr>
            </a:lvl9pPr>
          </a:lstStyle>
          <a:p>
            <a:pPr eaLnBrk="1" hangingPunct="1"/>
            <a:r>
              <a:rPr lang="en-US" kern="0" dirty="0" err="1" smtClean="0"/>
              <a:t>Bảng</a:t>
            </a:r>
            <a:r>
              <a:rPr lang="en-US" kern="0" dirty="0" smtClean="0"/>
              <a:t> </a:t>
            </a:r>
            <a:r>
              <a:rPr lang="en-US" kern="0" err="1" smtClean="0"/>
              <a:t>tần</a:t>
            </a:r>
            <a:r>
              <a:rPr lang="en-US" kern="0" smtClean="0"/>
              <a:t> </a:t>
            </a:r>
            <a:r>
              <a:rPr lang="en-US" kern="0" smtClean="0"/>
              <a:t>số… </a:t>
            </a:r>
            <a:r>
              <a:rPr lang="en-US" kern="0" dirty="0" smtClean="0"/>
              <a:t>(% </a:t>
            </a:r>
            <a:r>
              <a:rPr lang="en-US" kern="0" dirty="0" err="1" smtClean="0"/>
              <a:t>theo</a:t>
            </a:r>
            <a:r>
              <a:rPr lang="en-US" kern="0" dirty="0" smtClean="0"/>
              <a:t> </a:t>
            </a:r>
            <a:r>
              <a:rPr lang="en-US" kern="0" dirty="0" err="1" smtClean="0"/>
              <a:t>cột</a:t>
            </a:r>
            <a:r>
              <a:rPr lang="en-US" kern="0" dirty="0" smtClean="0"/>
              <a:t>)</a:t>
            </a:r>
          </a:p>
        </p:txBody>
      </p:sp>
    </p:spTree>
    <p:extLst>
      <p:ext uri="{BB962C8B-B14F-4D97-AF65-F5344CB8AC3E}">
        <p14:creationId xmlns:p14="http://schemas.microsoft.com/office/powerpoint/2010/main" val="121942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250"/>
                                        <p:tgtEl>
                                          <p:spTgt spid="23"/>
                                        </p:tgtEl>
                                      </p:cBhvr>
                                    </p:animEffect>
                                    <p:anim calcmode="lin" valueType="num">
                                      <p:cBhvr>
                                        <p:cTn id="8" dur="1250" fill="hold"/>
                                        <p:tgtEl>
                                          <p:spTgt spid="23"/>
                                        </p:tgtEl>
                                        <p:attrNameLst>
                                          <p:attrName>ppt_x</p:attrName>
                                        </p:attrNameLst>
                                      </p:cBhvr>
                                      <p:tavLst>
                                        <p:tav tm="0">
                                          <p:val>
                                            <p:strVal val="#ppt_x"/>
                                          </p:val>
                                        </p:tav>
                                        <p:tav tm="100000">
                                          <p:val>
                                            <p:strVal val="#ppt_x"/>
                                          </p:val>
                                        </p:tav>
                                      </p:tavLst>
                                    </p:anim>
                                    <p:anim calcmode="lin" valueType="num">
                                      <p:cBhvr>
                                        <p:cTn id="9" dur="1250" fill="hold"/>
                                        <p:tgtEl>
                                          <p:spTgt spid="23"/>
                                        </p:tgtEl>
                                        <p:attrNameLst>
                                          <p:attrName>ppt_y</p:attrName>
                                        </p:attrNameLst>
                                      </p:cBhvr>
                                      <p:tavLst>
                                        <p:tav tm="0">
                                          <p:val>
                                            <p:strVal val="#ppt_y+.1"/>
                                          </p:val>
                                        </p:tav>
                                        <p:tav tm="100000">
                                          <p:val>
                                            <p:strVal val="#ppt_y"/>
                                          </p:val>
                                        </p:tav>
                                      </p:tavLst>
                                    </p:anim>
                                  </p:childTnLst>
                                </p:cTn>
                              </p:par>
                              <p:par>
                                <p:cTn id="10" presetID="10" presetClass="exit" presetSubtype="0" fill="hold" nodeType="with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0" y="-54735"/>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1035639455"/>
              </p:ext>
            </p:extLst>
          </p:nvPr>
        </p:nvGraphicFramePr>
        <p:xfrm>
          <a:off x="76200" y="1905000"/>
          <a:ext cx="8985251" cy="3378202"/>
        </p:xfrm>
        <a:graphic>
          <a:graphicData uri="http://schemas.openxmlformats.org/drawingml/2006/table">
            <a:tbl>
              <a:tblPr firstRow="1" bandRow="1">
                <a:tableStyleId>{5C22544A-7EE6-4342-B048-85BDC9FD1C3A}</a:tableStyleId>
              </a:tblPr>
              <a:tblGrid>
                <a:gridCol w="1459143"/>
                <a:gridCol w="1459143"/>
                <a:gridCol w="1574339"/>
                <a:gridCol w="1497542"/>
                <a:gridCol w="1497542"/>
                <a:gridCol w="1497542"/>
              </a:tblGrid>
              <a:tr h="468364">
                <a:tc rowSpan="2">
                  <a:txBody>
                    <a:bodyPr/>
                    <a:lstStyle/>
                    <a:p>
                      <a:r>
                        <a:rPr lang="en-US" sz="2000" b="0" dirty="0" err="1" smtClean="0">
                          <a:solidFill>
                            <a:schemeClr val="tx1"/>
                          </a:solidFill>
                          <a:latin typeface="Times New Roman" panose="02020603050405020304" pitchFamily="18" charset="0"/>
                          <a:cs typeface="Times New Roman" panose="02020603050405020304" pitchFamily="18" charset="0"/>
                        </a:rPr>
                        <a:t>Giới</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tính</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gridSpan="5">
                  <a:txBody>
                    <a:bodyPr/>
                    <a:lstStyle/>
                    <a:p>
                      <a:pPr algn="ctr"/>
                      <a:r>
                        <a:rPr lang="en-US" sz="2000" b="0" dirty="0" err="1" smtClean="0">
                          <a:solidFill>
                            <a:schemeClr val="tx1"/>
                          </a:solidFill>
                          <a:latin typeface="Times New Roman" panose="02020603050405020304" pitchFamily="18" charset="0"/>
                          <a:cs typeface="Times New Roman" panose="02020603050405020304" pitchFamily="18" charset="0"/>
                        </a:rPr>
                        <a:t>Nghề</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nghiệp</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56586">
                <a:tc vMerge="1">
                  <a:txBody>
                    <a:bodyPr/>
                    <a:lstStyle/>
                    <a:p>
                      <a:endParaRPr lang="en-US"/>
                    </a:p>
                  </a:txBody>
                  <a:tcPr/>
                </a:tc>
                <a:tc>
                  <a:txBody>
                    <a:bodyPr/>
                    <a:lstStyle/>
                    <a:p>
                      <a:pPr algn="ctr"/>
                      <a:r>
                        <a:rPr lang="en-US" baseline="0" dirty="0" smtClean="0"/>
                        <a:t> CNVC</a:t>
                      </a:r>
                    </a:p>
                    <a:p>
                      <a:pPr algn="ctr"/>
                      <a:r>
                        <a:rPr lang="en-US" baseline="0" dirty="0" smtClean="0"/>
                        <a:t>(% </a:t>
                      </a:r>
                      <a:r>
                        <a:rPr lang="en-US" baseline="0" dirty="0" err="1" smtClean="0"/>
                        <a:t>toàn</a:t>
                      </a:r>
                      <a:r>
                        <a:rPr lang="en-US" baseline="0" dirty="0" smtClean="0"/>
                        <a:t> </a:t>
                      </a:r>
                      <a:r>
                        <a:rPr lang="en-US" baseline="0" dirty="0" err="1" smtClean="0"/>
                        <a:t>bộ</a:t>
                      </a:r>
                      <a:r>
                        <a:rPr lang="en-US" baseline="0" dirty="0" smtClean="0"/>
                        <a:t>)</a:t>
                      </a:r>
                      <a:endParaRPr lang="en-US" dirty="0"/>
                    </a:p>
                  </a:txBody>
                  <a:tcPr>
                    <a:solidFill>
                      <a:srgbClr val="92D050"/>
                    </a:solidFill>
                  </a:tcPr>
                </a:tc>
                <a:tc>
                  <a:txBody>
                    <a:bodyPr/>
                    <a:lstStyle/>
                    <a:p>
                      <a:pPr algn="ctr"/>
                      <a:r>
                        <a:rPr lang="en-US" dirty="0" smtClean="0"/>
                        <a:t>HSSV</a:t>
                      </a:r>
                    </a:p>
                    <a:p>
                      <a:pPr algn="ctr"/>
                      <a:r>
                        <a:rPr lang="en-US" dirty="0" smtClean="0"/>
                        <a:t>(% </a:t>
                      </a:r>
                      <a:r>
                        <a:rPr lang="en-US" dirty="0" err="1" smtClean="0"/>
                        <a:t>toàn</a:t>
                      </a:r>
                      <a:r>
                        <a:rPr lang="en-US" baseline="0" dirty="0" smtClean="0"/>
                        <a:t> </a:t>
                      </a:r>
                      <a:r>
                        <a:rPr lang="en-US" baseline="0" dirty="0" err="1" smtClean="0"/>
                        <a:t>bộ</a:t>
                      </a:r>
                      <a:r>
                        <a:rPr lang="en-US" dirty="0" smtClean="0"/>
                        <a:t>)</a:t>
                      </a:r>
                      <a:endParaRPr lang="en-US" dirty="0"/>
                    </a:p>
                  </a:txBody>
                  <a:tcPr>
                    <a:solidFill>
                      <a:srgbClr val="92D050"/>
                    </a:solidFill>
                  </a:tcPr>
                </a:tc>
                <a:tc>
                  <a:txBody>
                    <a:bodyPr/>
                    <a:lstStyle/>
                    <a:p>
                      <a:pPr algn="ctr"/>
                      <a:r>
                        <a:rPr lang="en-US" dirty="0" smtClean="0"/>
                        <a:t>NVVP</a:t>
                      </a:r>
                    </a:p>
                    <a:p>
                      <a:pPr algn="ctr"/>
                      <a:r>
                        <a:rPr lang="en-US" dirty="0" smtClean="0"/>
                        <a:t>(% </a:t>
                      </a:r>
                      <a:r>
                        <a:rPr lang="en-US" dirty="0" err="1" smtClean="0"/>
                        <a:t>toàn</a:t>
                      </a:r>
                      <a:r>
                        <a:rPr lang="en-US" baseline="0" dirty="0" smtClean="0"/>
                        <a:t> </a:t>
                      </a:r>
                      <a:r>
                        <a:rPr lang="en-US" baseline="0" dirty="0" err="1" smtClean="0"/>
                        <a:t>bộ</a:t>
                      </a:r>
                      <a:r>
                        <a:rPr lang="en-US" dirty="0" smtClean="0"/>
                        <a:t>)</a:t>
                      </a:r>
                      <a:endParaRPr lang="en-US" dirty="0"/>
                    </a:p>
                  </a:txBody>
                  <a:tcPr>
                    <a:solidFill>
                      <a:srgbClr val="92D050"/>
                    </a:solidFill>
                  </a:tcPr>
                </a:tc>
                <a:tc>
                  <a:txBody>
                    <a:bodyPr/>
                    <a:lstStyle/>
                    <a:p>
                      <a:pPr algn="ctr"/>
                      <a:r>
                        <a:rPr lang="en-US" dirty="0" err="1" smtClean="0"/>
                        <a:t>Khac</a:t>
                      </a:r>
                      <a:endParaRPr lang="en-US" dirty="0" smtClean="0"/>
                    </a:p>
                    <a:p>
                      <a:pPr algn="ctr"/>
                      <a:r>
                        <a:rPr lang="en-US" dirty="0" smtClean="0"/>
                        <a:t>(% </a:t>
                      </a:r>
                      <a:r>
                        <a:rPr lang="en-US" dirty="0" err="1" smtClean="0"/>
                        <a:t>toàn</a:t>
                      </a:r>
                      <a:r>
                        <a:rPr lang="en-US" baseline="0" dirty="0" smtClean="0"/>
                        <a:t> </a:t>
                      </a:r>
                      <a:r>
                        <a:rPr lang="en-US" baseline="0" dirty="0" err="1" smtClean="0"/>
                        <a:t>bộ</a:t>
                      </a:r>
                      <a:r>
                        <a:rPr lang="en-US" dirty="0" smtClean="0"/>
                        <a:t>)</a:t>
                      </a:r>
                      <a:endParaRPr lang="en-US" dirty="0"/>
                    </a:p>
                  </a:txBody>
                  <a:tcPr>
                    <a:solidFill>
                      <a:srgbClr val="92D050"/>
                    </a:solidFill>
                  </a:tcPr>
                </a:tc>
                <a:tc>
                  <a:txBody>
                    <a:bodyPr/>
                    <a:lstStyle/>
                    <a:p>
                      <a:pPr algn="ctr"/>
                      <a:r>
                        <a:rPr lang="en-US" dirty="0" err="1" smtClean="0"/>
                        <a:t>Tổng</a:t>
                      </a:r>
                      <a:endParaRPr lang="en-US" dirty="0"/>
                    </a:p>
                  </a:txBody>
                  <a:tcPr>
                    <a:solidFill>
                      <a:srgbClr val="92D050"/>
                    </a:solidFill>
                  </a:tcPr>
                </a:tc>
              </a:tr>
              <a:tr h="756586">
                <a:tc>
                  <a:txBody>
                    <a:bodyPr/>
                    <a:lstStyle/>
                    <a:p>
                      <a:pPr marL="0" algn="ctr" defTabSz="914400" rtl="0" eaLnBrk="1" latinLnBrk="0" hangingPunct="1"/>
                      <a:r>
                        <a:rPr lang="en-US" sz="1800" kern="1200" baseline="0" dirty="0" smtClean="0">
                          <a:solidFill>
                            <a:schemeClr val="dk1"/>
                          </a:solidFill>
                          <a:latin typeface="+mn-lt"/>
                          <a:ea typeface="+mn-ea"/>
                          <a:cs typeface="+mn-cs"/>
                        </a:rPr>
                        <a:t>Nam</a:t>
                      </a:r>
                    </a:p>
                    <a:p>
                      <a:pPr marL="0" algn="ctr" defTabSz="914400" rtl="0" eaLnBrk="1" latinLnBrk="0" hangingPunct="1"/>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toàn</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bộ</a:t>
                      </a:r>
                      <a:r>
                        <a:rPr lang="en-US" sz="1800" kern="1200" baseline="0" dirty="0" smtClean="0">
                          <a:solidFill>
                            <a:schemeClr val="dk1"/>
                          </a:solidFill>
                          <a:latin typeface="+mn-lt"/>
                          <a:ea typeface="+mn-ea"/>
                          <a:cs typeface="+mn-cs"/>
                        </a:rPr>
                        <a:t>)</a:t>
                      </a:r>
                      <a:endParaRPr lang="en-US" sz="1800" kern="1200" baseline="0" dirty="0">
                        <a:solidFill>
                          <a:schemeClr val="dk1"/>
                        </a:solidFill>
                        <a:latin typeface="+mn-lt"/>
                        <a:ea typeface="+mn-ea"/>
                        <a:cs typeface="+mn-cs"/>
                      </a:endParaRPr>
                    </a:p>
                  </a:txBody>
                  <a:tcPr>
                    <a:solidFill>
                      <a:srgbClr val="92D050"/>
                    </a:solidFill>
                  </a:tcPr>
                </a:tc>
                <a:tc>
                  <a:txBody>
                    <a:bodyPr/>
                    <a:lstStyle/>
                    <a:p>
                      <a:pPr algn="ctr"/>
                      <a:r>
                        <a:rPr lang="en-US" dirty="0" smtClean="0"/>
                        <a:t>9</a:t>
                      </a:r>
                      <a:endParaRPr lang="en-US" dirty="0"/>
                    </a:p>
                  </a:txBody>
                  <a:tcPr>
                    <a:solidFill>
                      <a:schemeClr val="accent2">
                        <a:lumMod val="20000"/>
                        <a:lumOff val="80000"/>
                      </a:schemeClr>
                    </a:solidFill>
                  </a:tcPr>
                </a:tc>
                <a:tc>
                  <a:txBody>
                    <a:bodyPr/>
                    <a:lstStyle/>
                    <a:p>
                      <a:pPr algn="ctr"/>
                      <a:r>
                        <a:rPr lang="en-US" dirty="0" smtClean="0"/>
                        <a:t>5.6</a:t>
                      </a:r>
                      <a:endParaRPr lang="en-US" dirty="0"/>
                    </a:p>
                  </a:txBody>
                  <a:tcPr>
                    <a:solidFill>
                      <a:schemeClr val="accent2">
                        <a:lumMod val="20000"/>
                        <a:lumOff val="80000"/>
                      </a:schemeClr>
                    </a:solidFill>
                  </a:tcPr>
                </a:tc>
                <a:tc>
                  <a:txBody>
                    <a:bodyPr/>
                    <a:lstStyle/>
                    <a:p>
                      <a:pPr algn="ctr"/>
                      <a:r>
                        <a:rPr lang="en-US" dirty="0" smtClean="0"/>
                        <a:t>13.4</a:t>
                      </a:r>
                      <a:endParaRPr lang="en-US" dirty="0"/>
                    </a:p>
                  </a:txBody>
                  <a:tcPr>
                    <a:solidFill>
                      <a:schemeClr val="accent2">
                        <a:lumMod val="20000"/>
                        <a:lumOff val="80000"/>
                      </a:schemeClr>
                    </a:solidFill>
                  </a:tcPr>
                </a:tc>
                <a:tc>
                  <a:txBody>
                    <a:bodyPr/>
                    <a:lstStyle/>
                    <a:p>
                      <a:pPr algn="ctr"/>
                      <a:r>
                        <a:rPr lang="en-US" dirty="0" smtClean="0"/>
                        <a:t>6.2</a:t>
                      </a:r>
                      <a:endParaRPr lang="en-US" dirty="0"/>
                    </a:p>
                  </a:txBody>
                  <a:tcPr>
                    <a:solidFill>
                      <a:schemeClr val="accent2">
                        <a:lumMod val="20000"/>
                        <a:lumOff val="80000"/>
                      </a:schemeClr>
                    </a:solidFill>
                  </a:tcPr>
                </a:tc>
                <a:tc>
                  <a:txBody>
                    <a:bodyPr/>
                    <a:lstStyle/>
                    <a:p>
                      <a:pPr algn="ctr"/>
                      <a:r>
                        <a:rPr lang="en-US" dirty="0" smtClean="0"/>
                        <a:t>34.2</a:t>
                      </a:r>
                      <a:endParaRPr lang="en-US" dirty="0"/>
                    </a:p>
                  </a:txBody>
                  <a:tcPr>
                    <a:solidFill>
                      <a:schemeClr val="accent2">
                        <a:lumMod val="20000"/>
                        <a:lumOff val="80000"/>
                      </a:schemeClr>
                    </a:solidFill>
                  </a:tcPr>
                </a:tc>
              </a:tr>
              <a:tr h="756586">
                <a:tc>
                  <a:txBody>
                    <a:bodyPr/>
                    <a:lstStyle/>
                    <a:p>
                      <a:pPr algn="ctr"/>
                      <a:r>
                        <a:rPr lang="en-US" baseline="0" dirty="0" smtClean="0"/>
                        <a:t>Nu</a:t>
                      </a:r>
                    </a:p>
                    <a:p>
                      <a:pPr algn="ctr"/>
                      <a:r>
                        <a:rPr lang="en-US" baseline="0" dirty="0" smtClean="0"/>
                        <a:t>(% </a:t>
                      </a:r>
                      <a:r>
                        <a:rPr lang="en-US" baseline="0" dirty="0" err="1" smtClean="0"/>
                        <a:t>toàn</a:t>
                      </a:r>
                      <a:r>
                        <a:rPr lang="en-US" baseline="0" dirty="0" smtClean="0"/>
                        <a:t> </a:t>
                      </a:r>
                      <a:r>
                        <a:rPr lang="en-US" baseline="0" dirty="0" err="1" smtClean="0"/>
                        <a:t>bộ</a:t>
                      </a:r>
                      <a:r>
                        <a:rPr lang="en-US" baseline="0" dirty="0" smtClean="0"/>
                        <a:t>)</a:t>
                      </a:r>
                      <a:endParaRPr lang="en-US" dirty="0"/>
                    </a:p>
                  </a:txBody>
                  <a:tcPr>
                    <a:solidFill>
                      <a:srgbClr val="92D050"/>
                    </a:solidFill>
                  </a:tcPr>
                </a:tc>
                <a:tc>
                  <a:txBody>
                    <a:bodyPr/>
                    <a:lstStyle/>
                    <a:p>
                      <a:pPr algn="ctr"/>
                      <a:r>
                        <a:rPr lang="en-US" dirty="0" smtClean="0"/>
                        <a:t>20.2</a:t>
                      </a:r>
                      <a:endParaRPr lang="en-US" dirty="0"/>
                    </a:p>
                  </a:txBody>
                  <a:tcPr>
                    <a:solidFill>
                      <a:schemeClr val="accent2">
                        <a:lumMod val="20000"/>
                        <a:lumOff val="80000"/>
                      </a:schemeClr>
                    </a:solidFill>
                  </a:tcPr>
                </a:tc>
                <a:tc>
                  <a:txBody>
                    <a:bodyPr/>
                    <a:lstStyle/>
                    <a:p>
                      <a:pPr algn="ctr"/>
                      <a:r>
                        <a:rPr lang="en-US" dirty="0" smtClean="0"/>
                        <a:t>14.8</a:t>
                      </a:r>
                      <a:endParaRPr lang="en-US" dirty="0"/>
                    </a:p>
                  </a:txBody>
                  <a:tcPr>
                    <a:solidFill>
                      <a:schemeClr val="accent2">
                        <a:lumMod val="20000"/>
                        <a:lumOff val="80000"/>
                      </a:schemeClr>
                    </a:solidFill>
                  </a:tcPr>
                </a:tc>
                <a:tc>
                  <a:txBody>
                    <a:bodyPr/>
                    <a:lstStyle/>
                    <a:p>
                      <a:pPr algn="ctr"/>
                      <a:r>
                        <a:rPr lang="en-US" dirty="0" smtClean="0"/>
                        <a:t>27.4</a:t>
                      </a:r>
                      <a:endParaRPr lang="en-US" dirty="0"/>
                    </a:p>
                  </a:txBody>
                  <a:tcPr>
                    <a:solidFill>
                      <a:schemeClr val="accent2">
                        <a:lumMod val="20000"/>
                        <a:lumOff val="80000"/>
                      </a:schemeClr>
                    </a:solidFill>
                  </a:tcPr>
                </a:tc>
                <a:tc>
                  <a:txBody>
                    <a:bodyPr/>
                    <a:lstStyle/>
                    <a:p>
                      <a:pPr algn="ctr"/>
                      <a:r>
                        <a:rPr lang="en-US" dirty="0" smtClean="0"/>
                        <a:t>3.4</a:t>
                      </a:r>
                      <a:endParaRPr lang="en-US" dirty="0"/>
                    </a:p>
                  </a:txBody>
                  <a:tcPr>
                    <a:solidFill>
                      <a:schemeClr val="accent2">
                        <a:lumMod val="20000"/>
                        <a:lumOff val="80000"/>
                      </a:schemeClr>
                    </a:solidFill>
                  </a:tcPr>
                </a:tc>
                <a:tc>
                  <a:txBody>
                    <a:bodyPr/>
                    <a:lstStyle/>
                    <a:p>
                      <a:pPr algn="ctr"/>
                      <a:r>
                        <a:rPr lang="en-US" dirty="0" smtClean="0"/>
                        <a:t>65.8</a:t>
                      </a:r>
                      <a:endParaRPr lang="en-US" dirty="0"/>
                    </a:p>
                  </a:txBody>
                  <a:tcPr>
                    <a:solidFill>
                      <a:schemeClr val="accent2">
                        <a:lumMod val="20000"/>
                        <a:lumOff val="80000"/>
                      </a:schemeClr>
                    </a:solidFill>
                  </a:tcPr>
                </a:tc>
              </a:tr>
              <a:tr h="562753">
                <a:tc>
                  <a:txBody>
                    <a:bodyPr/>
                    <a:lstStyle/>
                    <a:p>
                      <a:pPr algn="ctr"/>
                      <a:r>
                        <a:rPr lang="en-US" dirty="0" err="1" smtClean="0"/>
                        <a:t>Tổng</a:t>
                      </a:r>
                      <a:endParaRPr lang="en-US" dirty="0" smtClean="0"/>
                    </a:p>
                    <a:p>
                      <a:pPr algn="ctr"/>
                      <a:r>
                        <a:rPr lang="en-US" dirty="0" smtClean="0"/>
                        <a:t>(% </a:t>
                      </a:r>
                      <a:r>
                        <a:rPr lang="en-US" dirty="0" err="1" smtClean="0"/>
                        <a:t>toàn</a:t>
                      </a:r>
                      <a:r>
                        <a:rPr lang="en-US" baseline="0" dirty="0" smtClean="0"/>
                        <a:t> </a:t>
                      </a:r>
                      <a:r>
                        <a:rPr lang="en-US" baseline="0" dirty="0" err="1" smtClean="0"/>
                        <a:t>bộ</a:t>
                      </a:r>
                      <a:r>
                        <a:rPr lang="en-US" dirty="0" smtClean="0"/>
                        <a:t>)</a:t>
                      </a:r>
                      <a:endParaRPr lang="en-US" dirty="0"/>
                    </a:p>
                  </a:txBody>
                  <a:tcPr>
                    <a:solidFill>
                      <a:srgbClr val="92D050"/>
                    </a:solidFill>
                  </a:tcPr>
                </a:tc>
                <a:tc>
                  <a:txBody>
                    <a:bodyPr/>
                    <a:lstStyle/>
                    <a:p>
                      <a:pPr algn="ctr"/>
                      <a:r>
                        <a:rPr lang="en-US" dirty="0" smtClean="0"/>
                        <a:t>29.2</a:t>
                      </a:r>
                      <a:endParaRPr lang="en-US" dirty="0"/>
                    </a:p>
                  </a:txBody>
                  <a:tcPr>
                    <a:solidFill>
                      <a:schemeClr val="accent2">
                        <a:lumMod val="20000"/>
                        <a:lumOff val="80000"/>
                      </a:schemeClr>
                    </a:solidFill>
                  </a:tcPr>
                </a:tc>
                <a:tc>
                  <a:txBody>
                    <a:bodyPr/>
                    <a:lstStyle/>
                    <a:p>
                      <a:pPr algn="ctr"/>
                      <a:r>
                        <a:rPr lang="en-US" dirty="0" smtClean="0"/>
                        <a:t>20.4</a:t>
                      </a:r>
                      <a:endParaRPr lang="en-US" dirty="0"/>
                    </a:p>
                  </a:txBody>
                  <a:tcPr>
                    <a:solidFill>
                      <a:schemeClr val="accent2">
                        <a:lumMod val="20000"/>
                        <a:lumOff val="80000"/>
                      </a:schemeClr>
                    </a:solidFill>
                  </a:tcPr>
                </a:tc>
                <a:tc>
                  <a:txBody>
                    <a:bodyPr/>
                    <a:lstStyle/>
                    <a:p>
                      <a:pPr algn="ctr"/>
                      <a:r>
                        <a:rPr lang="en-US" dirty="0" smtClean="0"/>
                        <a:t>40.8</a:t>
                      </a:r>
                      <a:endParaRPr lang="en-US" dirty="0"/>
                    </a:p>
                  </a:txBody>
                  <a:tcPr>
                    <a:solidFill>
                      <a:schemeClr val="accent2">
                        <a:lumMod val="20000"/>
                        <a:lumOff val="80000"/>
                      </a:schemeClr>
                    </a:solidFill>
                  </a:tcPr>
                </a:tc>
                <a:tc>
                  <a:txBody>
                    <a:bodyPr/>
                    <a:lstStyle/>
                    <a:p>
                      <a:pPr algn="ctr"/>
                      <a:r>
                        <a:rPr lang="en-US" dirty="0" smtClean="0"/>
                        <a:t>9.6</a:t>
                      </a:r>
                      <a:endParaRPr lang="en-US" dirty="0"/>
                    </a:p>
                  </a:txBody>
                  <a:tcPr>
                    <a:solidFill>
                      <a:schemeClr val="accent2">
                        <a:lumMod val="20000"/>
                        <a:lumOff val="80000"/>
                      </a:schemeClr>
                    </a:solidFill>
                  </a:tcPr>
                </a:tc>
                <a:tc>
                  <a:txBody>
                    <a:bodyPr/>
                    <a:lstStyle/>
                    <a:p>
                      <a:pPr algn="ctr"/>
                      <a:r>
                        <a:rPr lang="en-US" dirty="0" smtClean="0"/>
                        <a:t> 100%       </a:t>
                      </a:r>
                    </a:p>
                    <a:p>
                      <a:pPr algn="ctr"/>
                      <a:r>
                        <a:rPr lang="en-US" dirty="0" smtClean="0"/>
                        <a:t>  </a:t>
                      </a:r>
                      <a:endParaRPr lang="en-US" dirty="0"/>
                    </a:p>
                  </a:txBody>
                  <a:tcPr>
                    <a:solidFill>
                      <a:schemeClr val="accent2">
                        <a:lumMod val="20000"/>
                        <a:lumOff val="80000"/>
                      </a:schemeClr>
                    </a:solidFill>
                  </a:tcPr>
                </a:tc>
              </a:tr>
            </a:tbl>
          </a:graphicData>
        </a:graphic>
      </p:graphicFrame>
      <p:graphicFrame>
        <p:nvGraphicFramePr>
          <p:cNvPr id="25" name="Object 24"/>
          <p:cNvGraphicFramePr>
            <a:graphicFrameLocks noChangeAspect="1"/>
          </p:cNvGraphicFramePr>
          <p:nvPr>
            <p:extLst/>
          </p:nvPr>
        </p:nvGraphicFramePr>
        <p:xfrm>
          <a:off x="4527550" y="3308350"/>
          <a:ext cx="88900" cy="241300"/>
        </p:xfrm>
        <a:graphic>
          <a:graphicData uri="http://schemas.openxmlformats.org/presentationml/2006/ole">
            <mc:AlternateContent xmlns:mc="http://schemas.openxmlformats.org/markup-compatibility/2006">
              <mc:Choice xmlns:v="urn:schemas-microsoft-com:vml" Requires="v">
                <p:oleObj spid="_x0000_s18455" name="Equation" r:id="rId4" imgW="88560" imgH="241200" progId="Equation.3">
                  <p:embed/>
                </p:oleObj>
              </mc:Choice>
              <mc:Fallback>
                <p:oleObj name="Equation" r:id="rId4" imgW="88560" imgH="241200" progId="Equation.3">
                  <p:embed/>
                  <p:pic>
                    <p:nvPicPr>
                      <p:cNvPr id="0" name=""/>
                      <p:cNvPicPr/>
                      <p:nvPr/>
                    </p:nvPicPr>
                    <p:blipFill>
                      <a:blip r:embed="rId5"/>
                      <a:stretch>
                        <a:fillRect/>
                      </a:stretch>
                    </p:blipFill>
                    <p:spPr>
                      <a:xfrm>
                        <a:off x="4527550" y="3308350"/>
                        <a:ext cx="88900" cy="241300"/>
                      </a:xfrm>
                      <a:prstGeom prst="rect">
                        <a:avLst/>
                      </a:prstGeom>
                    </p:spPr>
                  </p:pic>
                </p:oleObj>
              </mc:Fallback>
            </mc:AlternateContent>
          </a:graphicData>
        </a:graphic>
      </p:graphicFrame>
      <p:sp>
        <p:nvSpPr>
          <p:cNvPr id="24" name="Rectangle 2"/>
          <p:cNvSpPr txBox="1">
            <a:spLocks noChangeArrowheads="1"/>
          </p:cNvSpPr>
          <p:nvPr/>
        </p:nvSpPr>
        <p:spPr bwMode="auto">
          <a:xfrm>
            <a:off x="1066800" y="277432"/>
            <a:ext cx="7994650" cy="75565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pitchFamily="34" charset="0"/>
              </a:defRPr>
            </a:lvl2pPr>
            <a:lvl3pPr algn="ctr" defTabSz="852488" rtl="0" eaLnBrk="0" fontAlgn="base" hangingPunct="0">
              <a:spcBef>
                <a:spcPct val="0"/>
              </a:spcBef>
              <a:spcAft>
                <a:spcPct val="0"/>
              </a:spcAft>
              <a:defRPr sz="4000">
                <a:solidFill>
                  <a:schemeClr val="tx2"/>
                </a:solidFill>
                <a:latin typeface="Arial" pitchFamily="34" charset="0"/>
              </a:defRPr>
            </a:lvl3pPr>
            <a:lvl4pPr algn="ctr" defTabSz="852488" rtl="0" eaLnBrk="0" fontAlgn="base" hangingPunct="0">
              <a:spcBef>
                <a:spcPct val="0"/>
              </a:spcBef>
              <a:spcAft>
                <a:spcPct val="0"/>
              </a:spcAft>
              <a:defRPr sz="4000">
                <a:solidFill>
                  <a:schemeClr val="tx2"/>
                </a:solidFill>
                <a:latin typeface="Arial" pitchFamily="34" charset="0"/>
              </a:defRPr>
            </a:lvl4pPr>
            <a:lvl5pPr algn="ctr" defTabSz="852488" rtl="0" eaLnBrk="0" fontAlgn="base" hangingPunct="0">
              <a:spcBef>
                <a:spcPct val="0"/>
              </a:spcBef>
              <a:spcAft>
                <a:spcPct val="0"/>
              </a:spcAft>
              <a:defRPr sz="4000">
                <a:solidFill>
                  <a:schemeClr val="tx2"/>
                </a:solidFill>
                <a:latin typeface="Arial" pitchFamily="34" charset="0"/>
              </a:defRPr>
            </a:lvl5pPr>
            <a:lvl6pPr marL="457200" algn="ctr" defTabSz="852488" rtl="0" fontAlgn="base">
              <a:spcBef>
                <a:spcPct val="0"/>
              </a:spcBef>
              <a:spcAft>
                <a:spcPct val="0"/>
              </a:spcAft>
              <a:defRPr sz="4000">
                <a:solidFill>
                  <a:schemeClr val="tx2"/>
                </a:solidFill>
                <a:latin typeface="Arial" pitchFamily="34" charset="0"/>
              </a:defRPr>
            </a:lvl6pPr>
            <a:lvl7pPr marL="914400" algn="ctr" defTabSz="852488" rtl="0" fontAlgn="base">
              <a:spcBef>
                <a:spcPct val="0"/>
              </a:spcBef>
              <a:spcAft>
                <a:spcPct val="0"/>
              </a:spcAft>
              <a:defRPr sz="4000">
                <a:solidFill>
                  <a:schemeClr val="tx2"/>
                </a:solidFill>
                <a:latin typeface="Arial" pitchFamily="34" charset="0"/>
              </a:defRPr>
            </a:lvl7pPr>
            <a:lvl8pPr marL="1371600" algn="ctr" defTabSz="852488" rtl="0" fontAlgn="base">
              <a:spcBef>
                <a:spcPct val="0"/>
              </a:spcBef>
              <a:spcAft>
                <a:spcPct val="0"/>
              </a:spcAft>
              <a:defRPr sz="4000">
                <a:solidFill>
                  <a:schemeClr val="tx2"/>
                </a:solidFill>
                <a:latin typeface="Arial" pitchFamily="34" charset="0"/>
              </a:defRPr>
            </a:lvl8pPr>
            <a:lvl9pPr marL="1828800" algn="ctr" defTabSz="852488" rtl="0" fontAlgn="base">
              <a:spcBef>
                <a:spcPct val="0"/>
              </a:spcBef>
              <a:spcAft>
                <a:spcPct val="0"/>
              </a:spcAft>
              <a:defRPr sz="4000">
                <a:solidFill>
                  <a:schemeClr val="tx2"/>
                </a:solidFill>
                <a:latin typeface="Arial" pitchFamily="34" charset="0"/>
              </a:defRPr>
            </a:lvl9pPr>
          </a:lstStyle>
          <a:p>
            <a:pPr eaLnBrk="1" hangingPunct="1"/>
            <a:r>
              <a:rPr lang="en-US" kern="0"/>
              <a:t>Bảng tần số </a:t>
            </a:r>
            <a:r>
              <a:rPr lang="en-US" kern="0" smtClean="0"/>
              <a:t>… </a:t>
            </a:r>
            <a:r>
              <a:rPr lang="en-US" kern="0"/>
              <a:t>(% toàn bộ)</a:t>
            </a:r>
            <a:endParaRPr lang="en-US" kern="0" dirty="0"/>
          </a:p>
        </p:txBody>
      </p:sp>
      <p:sp>
        <p:nvSpPr>
          <p:cNvPr id="3" name="Rectangle 7"/>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0.202 0.148 0.034 0.274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643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250"/>
                                        <p:tgtEl>
                                          <p:spTgt spid="23"/>
                                        </p:tgtEl>
                                      </p:cBhvr>
                                    </p:animEffect>
                                    <p:anim calcmode="lin" valueType="num">
                                      <p:cBhvr>
                                        <p:cTn id="8" dur="1250" fill="hold"/>
                                        <p:tgtEl>
                                          <p:spTgt spid="23"/>
                                        </p:tgtEl>
                                        <p:attrNameLst>
                                          <p:attrName>ppt_x</p:attrName>
                                        </p:attrNameLst>
                                      </p:cBhvr>
                                      <p:tavLst>
                                        <p:tav tm="0">
                                          <p:val>
                                            <p:strVal val="#ppt_x"/>
                                          </p:val>
                                        </p:tav>
                                        <p:tav tm="100000">
                                          <p:val>
                                            <p:strVal val="#ppt_x"/>
                                          </p:val>
                                        </p:tav>
                                      </p:tavLst>
                                    </p:anim>
                                    <p:anim calcmode="lin" valueType="num">
                                      <p:cBhvr>
                                        <p:cTn id="9" dur="1250" fill="hold"/>
                                        <p:tgtEl>
                                          <p:spTgt spid="23"/>
                                        </p:tgtEl>
                                        <p:attrNameLst>
                                          <p:attrName>ppt_y</p:attrName>
                                        </p:attrNameLst>
                                      </p:cBhvr>
                                      <p:tavLst>
                                        <p:tav tm="0">
                                          <p:val>
                                            <p:strVal val="#ppt_y+.1"/>
                                          </p:val>
                                        </p:tav>
                                        <p:tav tm="100000">
                                          <p:val>
                                            <p:strVal val="#ppt_y"/>
                                          </p:val>
                                        </p:tav>
                                      </p:tavLst>
                                    </p:anim>
                                  </p:childTnLst>
                                </p:cTn>
                              </p:par>
                              <p:par>
                                <p:cTn id="10" presetID="10" presetClass="exit" presetSubtype="0" fill="hold" nodeType="with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700" y="1752600"/>
            <a:ext cx="685800" cy="685800"/>
          </a:xfrm>
        </p:spPr>
      </p:pic>
      <p:sp>
        <p:nvSpPr>
          <p:cNvPr id="4" name="Slide Number Placeholder 3"/>
          <p:cNvSpPr>
            <a:spLocks noGrp="1"/>
          </p:cNvSpPr>
          <p:nvPr>
            <p:ph type="sldNum" sz="quarter" idx="10"/>
          </p:nvPr>
        </p:nvSpPr>
        <p:spPr/>
        <p:txBody>
          <a:bodyPr/>
          <a:lstStyle/>
          <a:p>
            <a:pPr>
              <a:defRPr/>
            </a:pPr>
            <a:fld id="{2CB3198D-C55E-46E6-8960-576AED387128}" type="slidenum">
              <a:rPr lang="en-US" smtClean="0"/>
              <a:pPr>
                <a:defRPr/>
              </a:pPr>
              <a:t>27</a:t>
            </a:fld>
            <a:endParaRPr lang="en-US" dirty="0"/>
          </a:p>
        </p:txBody>
      </p:sp>
      <p:sp>
        <p:nvSpPr>
          <p:cNvPr id="5" name="Footer Placeholder 4"/>
          <p:cNvSpPr>
            <a:spLocks noGrp="1"/>
          </p:cNvSpPr>
          <p:nvPr>
            <p:ph type="ftr" sz="quarter" idx="11"/>
          </p:nvPr>
        </p:nvSpPr>
        <p:spPr/>
        <p:txBody>
          <a:bodyPr/>
          <a:lstStyle/>
          <a:p>
            <a:pPr>
              <a:defRPr/>
            </a:pPr>
            <a:endParaRPr lang="en-US" dirty="0" smtClean="0"/>
          </a:p>
          <a:p>
            <a:pPr>
              <a:defRPr/>
            </a:pPr>
            <a:endParaRPr lang="en-US" dirty="0"/>
          </a:p>
        </p:txBody>
      </p:sp>
      <p:sp>
        <p:nvSpPr>
          <p:cNvPr id="8" name="Title 1"/>
          <p:cNvSpPr>
            <a:spLocks noGrp="1"/>
          </p:cNvSpPr>
          <p:nvPr>
            <p:ph type="title"/>
          </p:nvPr>
        </p:nvSpPr>
        <p:spPr>
          <a:xfrm>
            <a:off x="990600" y="1752600"/>
            <a:ext cx="7543800" cy="1295400"/>
          </a:xfrm>
        </p:spPr>
        <p:txBody>
          <a:bodyPr/>
          <a:lstStyle/>
          <a:p>
            <a:pPr algn="just"/>
            <a:r>
              <a:rPr lang="en-US" sz="2800" dirty="0" err="1" smtClean="0"/>
              <a:t>Nêu</a:t>
            </a:r>
            <a:r>
              <a:rPr lang="en-US" sz="2800" dirty="0" smtClean="0"/>
              <a:t> </a:t>
            </a:r>
            <a:r>
              <a:rPr lang="en-US" sz="2800" dirty="0" err="1" smtClean="0"/>
              <a:t>nhận</a:t>
            </a:r>
            <a:r>
              <a:rPr lang="en-US" sz="2800" dirty="0" smtClean="0"/>
              <a:t> </a:t>
            </a:r>
            <a:r>
              <a:rPr lang="en-US" sz="2800" dirty="0" err="1" smtClean="0"/>
              <a:t>xét</a:t>
            </a:r>
            <a:r>
              <a:rPr lang="en-US" sz="2800" dirty="0" smtClean="0"/>
              <a:t> </a:t>
            </a:r>
            <a:r>
              <a:rPr lang="en-US" sz="2800" dirty="0" err="1" smtClean="0"/>
              <a:t>về</a:t>
            </a:r>
            <a:r>
              <a:rPr lang="en-US" sz="2800" dirty="0" smtClean="0"/>
              <a:t> </a:t>
            </a:r>
            <a:r>
              <a:rPr lang="en-US" sz="2800" dirty="0" err="1" smtClean="0"/>
              <a:t>giới</a:t>
            </a:r>
            <a:r>
              <a:rPr lang="en-US" sz="2800" dirty="0" smtClean="0"/>
              <a:t> </a:t>
            </a:r>
            <a:r>
              <a:rPr lang="en-US" sz="2800" dirty="0" err="1" smtClean="0"/>
              <a:t>tính</a:t>
            </a:r>
            <a:r>
              <a:rPr lang="en-US" sz="2800" dirty="0" smtClean="0"/>
              <a:t> </a:t>
            </a:r>
            <a:r>
              <a:rPr lang="en-US" sz="2800" dirty="0" err="1" smtClean="0"/>
              <a:t>theo</a:t>
            </a:r>
            <a:r>
              <a:rPr lang="en-US" sz="2800" dirty="0" smtClean="0"/>
              <a:t> </a:t>
            </a:r>
            <a:r>
              <a:rPr lang="en-US" sz="2800" dirty="0" err="1" smtClean="0"/>
              <a:t>ngành</a:t>
            </a:r>
            <a:r>
              <a:rPr lang="en-US" sz="2800" dirty="0" smtClean="0"/>
              <a:t> </a:t>
            </a:r>
            <a:r>
              <a:rPr lang="en-US" sz="2800" dirty="0" err="1" smtClean="0"/>
              <a:t>nghề</a:t>
            </a:r>
            <a:r>
              <a:rPr lang="en-US" sz="2800" dirty="0" smtClean="0"/>
              <a:t> </a:t>
            </a:r>
            <a:r>
              <a:rPr lang="en-US" sz="2800" dirty="0" err="1" smtClean="0"/>
              <a:t>và</a:t>
            </a:r>
            <a:r>
              <a:rPr lang="en-US" sz="2800" dirty="0" smtClean="0"/>
              <a:t> </a:t>
            </a:r>
            <a:r>
              <a:rPr lang="en-US" sz="2800" dirty="0" err="1" smtClean="0"/>
              <a:t>ngành</a:t>
            </a:r>
            <a:r>
              <a:rPr lang="en-US" sz="2800" dirty="0" smtClean="0"/>
              <a:t> </a:t>
            </a:r>
            <a:r>
              <a:rPr lang="en-US" sz="2800" dirty="0" err="1" smtClean="0"/>
              <a:t>nghề</a:t>
            </a:r>
            <a:r>
              <a:rPr lang="en-US" sz="2800" dirty="0" smtClean="0"/>
              <a:t> </a:t>
            </a:r>
            <a:r>
              <a:rPr lang="en-US" sz="2800" dirty="0" err="1" smtClean="0"/>
              <a:t>theo</a:t>
            </a:r>
            <a:r>
              <a:rPr lang="en-US" sz="2800" dirty="0" smtClean="0"/>
              <a:t> </a:t>
            </a:r>
            <a:r>
              <a:rPr lang="en-US" sz="2800" dirty="0" err="1" smtClean="0"/>
              <a:t>giới</a:t>
            </a:r>
            <a:r>
              <a:rPr lang="en-US" sz="2800" dirty="0" smtClean="0"/>
              <a:t> </a:t>
            </a:r>
            <a:r>
              <a:rPr lang="en-US" sz="2800" dirty="0" err="1" smtClean="0"/>
              <a:t>tính</a:t>
            </a:r>
            <a:r>
              <a:rPr lang="en-US" sz="2800" dirty="0" smtClean="0"/>
              <a:t> </a:t>
            </a:r>
            <a:r>
              <a:rPr lang="en-US" sz="2800" dirty="0" err="1" smtClean="0"/>
              <a:t>của</a:t>
            </a:r>
            <a:r>
              <a:rPr lang="en-US" sz="2800" dirty="0" smtClean="0"/>
              <a:t> </a:t>
            </a:r>
            <a:r>
              <a:rPr lang="en-US" sz="2800" dirty="0" err="1" smtClean="0"/>
              <a:t>khách</a:t>
            </a:r>
            <a:r>
              <a:rPr lang="en-US" sz="2800" dirty="0" smtClean="0"/>
              <a:t> </a:t>
            </a:r>
            <a:r>
              <a:rPr lang="en-US" sz="2800" dirty="0" err="1" smtClean="0"/>
              <a:t>hàng</a:t>
            </a:r>
            <a:r>
              <a:rPr lang="en-US" sz="2800" dirty="0" smtClean="0"/>
              <a:t> ở </a:t>
            </a:r>
            <a:r>
              <a:rPr lang="en-US" sz="2800" dirty="0" err="1" smtClean="0"/>
              <a:t>siêu</a:t>
            </a:r>
            <a:r>
              <a:rPr lang="en-US" sz="2800" dirty="0" smtClean="0"/>
              <a:t> </a:t>
            </a:r>
            <a:r>
              <a:rPr lang="en-US" sz="2800" dirty="0" err="1" smtClean="0"/>
              <a:t>thị</a:t>
            </a:r>
            <a:r>
              <a:rPr lang="en-US" sz="2800" dirty="0" smtClean="0"/>
              <a:t>.</a:t>
            </a:r>
            <a:endParaRPr lang="en-US" sz="2800" dirty="0"/>
          </a:p>
        </p:txBody>
      </p:sp>
    </p:spTree>
    <p:extLst>
      <p:ext uri="{BB962C8B-B14F-4D97-AF65-F5344CB8AC3E}">
        <p14:creationId xmlns:p14="http://schemas.microsoft.com/office/powerpoint/2010/main" val="1232350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216025" y="492125"/>
            <a:ext cx="6200775" cy="727075"/>
          </a:xfrm>
        </p:spPr>
        <p:txBody>
          <a:bodyPr/>
          <a:lstStyle/>
          <a:p>
            <a:pPr eaLnBrk="1" hangingPunct="1"/>
            <a:r>
              <a:rPr lang="en-US" dirty="0" err="1" smtClean="0"/>
              <a:t>Tổng</a:t>
            </a:r>
            <a:r>
              <a:rPr lang="en-US" dirty="0" smtClean="0"/>
              <a:t> </a:t>
            </a:r>
            <a:r>
              <a:rPr lang="en-US" dirty="0" err="1" smtClean="0"/>
              <a:t>kết</a:t>
            </a:r>
            <a:endParaRPr lang="en-US" dirty="0" smtClean="0"/>
          </a:p>
        </p:txBody>
      </p:sp>
      <p:sp>
        <p:nvSpPr>
          <p:cNvPr id="18436" name="Rectangle 3"/>
          <p:cNvSpPr>
            <a:spLocks noGrp="1" noChangeArrowheads="1"/>
          </p:cNvSpPr>
          <p:nvPr>
            <p:ph idx="1"/>
          </p:nvPr>
        </p:nvSpPr>
        <p:spPr>
          <a:xfrm>
            <a:off x="76200" y="1905000"/>
            <a:ext cx="8915400" cy="4191000"/>
          </a:xfrm>
        </p:spPr>
        <p:txBody>
          <a:bodyPr/>
          <a:lstStyle/>
          <a:p>
            <a:pPr eaLnBrk="1" hangingPunct="1">
              <a:lnSpc>
                <a:spcPct val="90000"/>
              </a:lnSpc>
              <a:buFont typeface="Wingdings" pitchFamily="2" charset="2"/>
              <a:buNone/>
            </a:pPr>
            <a:r>
              <a:rPr lang="en-US" b="1" dirty="0" err="1" smtClean="0"/>
              <a:t>Trong</a:t>
            </a:r>
            <a:r>
              <a:rPr lang="en-US" b="1" dirty="0" smtClean="0"/>
              <a:t> </a:t>
            </a:r>
            <a:r>
              <a:rPr lang="en-US" b="1" dirty="0" err="1" smtClean="0"/>
              <a:t>bài</a:t>
            </a:r>
            <a:r>
              <a:rPr lang="en-US" b="1" dirty="0" smtClean="0"/>
              <a:t> </a:t>
            </a:r>
            <a:r>
              <a:rPr lang="en-US" b="1" dirty="0" err="1" smtClean="0"/>
              <a:t>này</a:t>
            </a:r>
            <a:r>
              <a:rPr lang="en-US" b="1" dirty="0" smtClean="0"/>
              <a:t>, </a:t>
            </a:r>
            <a:r>
              <a:rPr lang="en-US" b="1" dirty="0" err="1" smtClean="0"/>
              <a:t>chúng</a:t>
            </a:r>
            <a:r>
              <a:rPr lang="en-US" b="1" dirty="0" smtClean="0"/>
              <a:t> ta </a:t>
            </a:r>
            <a:r>
              <a:rPr lang="en-US" b="1" dirty="0" err="1" smtClean="0"/>
              <a:t>đã</a:t>
            </a:r>
            <a:r>
              <a:rPr lang="en-US" b="1" dirty="0" smtClean="0"/>
              <a:t>:</a:t>
            </a:r>
            <a:r>
              <a:rPr lang="en-US" dirty="0" smtClean="0"/>
              <a:t> </a:t>
            </a:r>
          </a:p>
          <a:p>
            <a:pPr>
              <a:lnSpc>
                <a:spcPct val="150000"/>
              </a:lnSpc>
            </a:pPr>
            <a:r>
              <a:rPr lang="en-US" sz="2400" dirty="0" err="1" smtClean="0"/>
              <a:t>Giới</a:t>
            </a:r>
            <a:r>
              <a:rPr lang="en-US" sz="2400" dirty="0" smtClean="0"/>
              <a:t> </a:t>
            </a:r>
            <a:r>
              <a:rPr lang="en-US" sz="2400" dirty="0" err="1" smtClean="0"/>
              <a:t>thiệu</a:t>
            </a:r>
            <a:r>
              <a:rPr lang="en-US" sz="2400" dirty="0" smtClean="0"/>
              <a:t> </a:t>
            </a:r>
            <a:r>
              <a:rPr lang="en-US" sz="2400" dirty="0" err="1" smtClean="0"/>
              <a:t>được</a:t>
            </a:r>
            <a:r>
              <a:rPr lang="en-US" sz="2400" dirty="0" smtClean="0"/>
              <a:t> </a:t>
            </a:r>
            <a:r>
              <a:rPr lang="en-US" sz="2400" dirty="0" err="1" smtClean="0"/>
              <a:t>thông</a:t>
            </a:r>
            <a:r>
              <a:rPr lang="en-US" sz="2400" dirty="0" smtClean="0"/>
              <a:t> tin </a:t>
            </a:r>
            <a:r>
              <a:rPr lang="en-US" sz="2400" dirty="0" err="1" smtClean="0"/>
              <a:t>cơ</a:t>
            </a:r>
            <a:r>
              <a:rPr lang="en-US" sz="2400" dirty="0" smtClean="0"/>
              <a:t> </a:t>
            </a:r>
            <a:r>
              <a:rPr lang="en-US" sz="2400" dirty="0" err="1" smtClean="0"/>
              <a:t>bản</a:t>
            </a:r>
            <a:r>
              <a:rPr lang="en-US" sz="2400" dirty="0" smtClean="0"/>
              <a:t> </a:t>
            </a:r>
            <a:r>
              <a:rPr lang="en-US" sz="2400" dirty="0" err="1" smtClean="0"/>
              <a:t>trong</a:t>
            </a:r>
            <a:r>
              <a:rPr lang="en-US" sz="2400" dirty="0" smtClean="0"/>
              <a:t> </a:t>
            </a:r>
            <a:r>
              <a:rPr lang="en-US" sz="2400" dirty="0" err="1" smtClean="0"/>
              <a:t>bảng</a:t>
            </a:r>
            <a:r>
              <a:rPr lang="en-US" sz="2400" dirty="0" smtClean="0"/>
              <a:t> </a:t>
            </a:r>
            <a:r>
              <a:rPr lang="en-US" sz="2400" dirty="0" err="1" smtClean="0"/>
              <a:t>tần</a:t>
            </a:r>
            <a:r>
              <a:rPr lang="en-US" sz="2400" dirty="0" smtClean="0"/>
              <a:t> </a:t>
            </a:r>
            <a:r>
              <a:rPr lang="en-US" sz="2400" dirty="0" err="1" smtClean="0"/>
              <a:t>số</a:t>
            </a:r>
            <a:r>
              <a:rPr lang="en-US" sz="2400" dirty="0" smtClean="0"/>
              <a:t>.</a:t>
            </a:r>
          </a:p>
          <a:p>
            <a:pPr>
              <a:lnSpc>
                <a:spcPct val="150000"/>
              </a:lnSpc>
            </a:pPr>
            <a:r>
              <a:rPr lang="en-US" sz="2400" dirty="0" err="1" smtClean="0"/>
              <a:t>Biết</a:t>
            </a:r>
            <a:r>
              <a:rPr lang="en-US" sz="2400" dirty="0" smtClean="0"/>
              <a:t> </a:t>
            </a:r>
            <a:r>
              <a:rPr lang="en-US" sz="2400" dirty="0" err="1" smtClean="0"/>
              <a:t>cách</a:t>
            </a:r>
            <a:r>
              <a:rPr lang="en-US" sz="2400" dirty="0" smtClean="0"/>
              <a:t> </a:t>
            </a:r>
            <a:r>
              <a:rPr lang="en-US" sz="2400" dirty="0" err="1" smtClean="0"/>
              <a:t>lập</a:t>
            </a:r>
            <a:r>
              <a:rPr lang="en-US" sz="2400" dirty="0" smtClean="0"/>
              <a:t> </a:t>
            </a:r>
            <a:r>
              <a:rPr lang="en-US" sz="2400" dirty="0" err="1" smtClean="0"/>
              <a:t>bảng</a:t>
            </a:r>
            <a:r>
              <a:rPr lang="en-US" sz="2400" dirty="0" smtClean="0"/>
              <a:t> </a:t>
            </a:r>
            <a:r>
              <a:rPr lang="en-US" sz="2400" dirty="0" err="1" smtClean="0"/>
              <a:t>tần</a:t>
            </a:r>
            <a:r>
              <a:rPr lang="en-US" sz="2400" dirty="0" smtClean="0"/>
              <a:t> </a:t>
            </a:r>
            <a:r>
              <a:rPr lang="en-US" sz="2400" dirty="0" err="1" smtClean="0"/>
              <a:t>số</a:t>
            </a:r>
            <a:r>
              <a:rPr lang="en-US" sz="2400" dirty="0" smtClean="0"/>
              <a:t> </a:t>
            </a:r>
            <a:r>
              <a:rPr lang="en-US" sz="2400" dirty="0" err="1" smtClean="0"/>
              <a:t>cho</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định</a:t>
            </a:r>
            <a:r>
              <a:rPr lang="en-US" sz="2400" dirty="0" smtClean="0"/>
              <a:t> </a:t>
            </a:r>
            <a:r>
              <a:rPr lang="en-US" sz="2400" dirty="0" err="1" smtClean="0"/>
              <a:t>tính</a:t>
            </a:r>
            <a:r>
              <a:rPr lang="en-US" sz="2400" dirty="0" smtClean="0"/>
              <a:t>.</a:t>
            </a:r>
          </a:p>
          <a:p>
            <a:pPr eaLnBrk="1" hangingPunct="1">
              <a:lnSpc>
                <a:spcPct val="200000"/>
              </a:lnSpc>
            </a:pPr>
            <a:r>
              <a:rPr lang="en-US" sz="2400" dirty="0" err="1" smtClean="0"/>
              <a:t>Thảo</a:t>
            </a:r>
            <a:r>
              <a:rPr lang="en-US" sz="2400" dirty="0" smtClean="0"/>
              <a:t> </a:t>
            </a:r>
            <a:r>
              <a:rPr lang="en-US" sz="2400" dirty="0" err="1" smtClean="0"/>
              <a:t>luận</a:t>
            </a:r>
            <a:r>
              <a:rPr lang="en-US" sz="2400" dirty="0"/>
              <a:t> </a:t>
            </a:r>
            <a:r>
              <a:rPr lang="en-US" sz="2400" dirty="0" err="1" smtClean="0"/>
              <a:t>được</a:t>
            </a:r>
            <a:r>
              <a:rPr lang="en-US" sz="2400" dirty="0" smtClean="0"/>
              <a:t> </a:t>
            </a:r>
            <a:r>
              <a:rPr lang="en-US" sz="2400" dirty="0" err="1" smtClean="0"/>
              <a:t>cách</a:t>
            </a:r>
            <a:r>
              <a:rPr lang="en-US" sz="2400" dirty="0" smtClean="0"/>
              <a:t> </a:t>
            </a:r>
            <a:r>
              <a:rPr lang="en-US" sz="2400" dirty="0" err="1" smtClean="0"/>
              <a:t>lập</a:t>
            </a:r>
            <a:r>
              <a:rPr lang="en-US" sz="2400" dirty="0" smtClean="0"/>
              <a:t> </a:t>
            </a:r>
            <a:r>
              <a:rPr lang="en-US" sz="2400" dirty="0" err="1" smtClean="0"/>
              <a:t>bảng</a:t>
            </a:r>
            <a:r>
              <a:rPr lang="en-US" sz="2400" dirty="0" smtClean="0"/>
              <a:t> </a:t>
            </a:r>
            <a:r>
              <a:rPr lang="en-US" sz="2400" dirty="0" err="1" smtClean="0"/>
              <a:t>tần</a:t>
            </a:r>
            <a:r>
              <a:rPr lang="en-US" sz="2400" dirty="0" smtClean="0"/>
              <a:t> </a:t>
            </a:r>
            <a:r>
              <a:rPr lang="en-US" sz="2400" dirty="0" err="1" smtClean="0"/>
              <a:t>số</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cho</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định</a:t>
            </a:r>
            <a:r>
              <a:rPr lang="en-US" sz="2400" dirty="0" smtClean="0"/>
              <a:t> </a:t>
            </a:r>
            <a:r>
              <a:rPr lang="en-US" sz="2400" dirty="0" err="1" smtClean="0"/>
              <a:t>lượng</a:t>
            </a:r>
            <a:r>
              <a:rPr lang="en-US" sz="2400" dirty="0" smtClean="0"/>
              <a:t>.</a:t>
            </a:r>
          </a:p>
          <a:p>
            <a:pPr eaLnBrk="1" hangingPunct="1">
              <a:lnSpc>
                <a:spcPct val="200000"/>
              </a:lnSpc>
            </a:pPr>
            <a:r>
              <a:rPr lang="en-US" sz="2400" dirty="0" err="1" smtClean="0"/>
              <a:t>Biết</a:t>
            </a:r>
            <a:r>
              <a:rPr lang="en-US" sz="2400" dirty="0" smtClean="0"/>
              <a:t> </a:t>
            </a:r>
            <a:r>
              <a:rPr lang="en-US" sz="2400" dirty="0" err="1" smtClean="0"/>
              <a:t>cách</a:t>
            </a:r>
            <a:r>
              <a:rPr lang="en-US" sz="2400" dirty="0" smtClean="0"/>
              <a:t> </a:t>
            </a:r>
            <a:r>
              <a:rPr lang="en-US" sz="2400" dirty="0" err="1" smtClean="0"/>
              <a:t>đưa</a:t>
            </a:r>
            <a:r>
              <a:rPr lang="en-US" sz="2400" dirty="0" smtClean="0"/>
              <a:t> </a:t>
            </a:r>
            <a:r>
              <a:rPr lang="en-US" sz="2400" dirty="0" err="1" smtClean="0"/>
              <a:t>được</a:t>
            </a:r>
            <a:r>
              <a:rPr lang="en-US" sz="2400" dirty="0" smtClean="0"/>
              <a:t> </a:t>
            </a:r>
            <a:r>
              <a:rPr lang="en-US" sz="2400" dirty="0" err="1" smtClean="0"/>
              <a:t>những</a:t>
            </a:r>
            <a:r>
              <a:rPr lang="en-US" sz="2400" dirty="0" smtClean="0"/>
              <a:t> </a:t>
            </a:r>
            <a:r>
              <a:rPr lang="en-US" sz="2400" dirty="0" err="1" smtClean="0"/>
              <a:t>thông</a:t>
            </a:r>
            <a:r>
              <a:rPr lang="en-US" sz="2400" dirty="0" smtClean="0"/>
              <a:t> tin </a:t>
            </a:r>
            <a:r>
              <a:rPr lang="en-US" sz="2400" dirty="0" err="1" smtClean="0"/>
              <a:t>cơ</a:t>
            </a:r>
            <a:r>
              <a:rPr lang="en-US" sz="2400" dirty="0" smtClean="0"/>
              <a:t> </a:t>
            </a:r>
            <a:r>
              <a:rPr lang="en-US" sz="2400" dirty="0" err="1" smtClean="0"/>
              <a:t>bản</a:t>
            </a:r>
            <a:r>
              <a:rPr lang="en-US" sz="2400" dirty="0" smtClean="0"/>
              <a:t> </a:t>
            </a:r>
            <a:r>
              <a:rPr lang="en-US" sz="2400" dirty="0" err="1" smtClean="0"/>
              <a:t>từ</a:t>
            </a:r>
            <a:r>
              <a:rPr lang="en-US" sz="2400" dirty="0" smtClean="0"/>
              <a:t> </a:t>
            </a:r>
            <a:r>
              <a:rPr lang="en-US" sz="2400" dirty="0" err="1" smtClean="0"/>
              <a:t>bảng</a:t>
            </a:r>
            <a:r>
              <a:rPr lang="en-US" sz="2400" dirty="0" smtClean="0"/>
              <a:t> </a:t>
            </a:r>
            <a:r>
              <a:rPr lang="en-US" sz="2400" dirty="0" err="1" smtClean="0"/>
              <a:t>tần</a:t>
            </a:r>
            <a:r>
              <a:rPr lang="en-US" sz="2400" dirty="0" smtClean="0"/>
              <a:t> </a:t>
            </a:r>
            <a:r>
              <a:rPr lang="en-US" sz="2400" dirty="0" err="1" smtClean="0"/>
              <a:t>số</a:t>
            </a:r>
            <a:r>
              <a:rPr lang="en-US" sz="2400" dirty="0" smtClean="0"/>
              <a:t>.</a:t>
            </a:r>
          </a:p>
        </p:txBody>
      </p:sp>
      <p:sp>
        <p:nvSpPr>
          <p:cNvPr id="4" name="Rectangle 14"/>
          <p:cNvSpPr>
            <a:spLocks noGrp="1" noChangeArrowheads="1"/>
          </p:cNvSpPr>
          <p:nvPr>
            <p:ph type="sldNum" sz="quarter" idx="10"/>
          </p:nvPr>
        </p:nvSpPr>
        <p:spPr/>
        <p:txBody>
          <a:bodyPr/>
          <a:lstStyle/>
          <a:p>
            <a:pPr>
              <a:defRPr/>
            </a:pPr>
            <a:fld id="{3168D739-EB7C-4DC3-B2D7-1B056525D34B}" type="slidenum">
              <a:rPr lang="en-US" smtClean="0"/>
              <a:pPr>
                <a:defRPr/>
              </a:pPr>
              <a:t>28</a:t>
            </a:fld>
            <a:endParaRPr lang="en-US" dirty="0"/>
          </a:p>
        </p:txBody>
      </p:sp>
      <p:sp>
        <p:nvSpPr>
          <p:cNvPr id="18434" name="Footer Placeholder 17"/>
          <p:cNvSpPr>
            <a:spLocks noGrp="1" noChangeArrowheads="1"/>
          </p:cNvSpPr>
          <p:nvPr>
            <p:ph type="ftr" sz="quarter" idx="11"/>
          </p:nvPr>
        </p:nvSpPr>
        <p:spPr bwMode="auto">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3604986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a:xfrm>
            <a:off x="609600" y="1828800"/>
            <a:ext cx="8382000" cy="4532313"/>
          </a:xfrm>
        </p:spPr>
        <p:txBody>
          <a:bodyPr/>
          <a:lstStyle/>
          <a:p>
            <a:r>
              <a:rPr lang="en-US"/>
              <a:t>M</a:t>
            </a:r>
            <a:r>
              <a:rPr lang="vi-VN" smtClean="0"/>
              <a:t>ẫu </a:t>
            </a:r>
            <a:r>
              <a:rPr lang="vi-VN"/>
              <a:t>quan sát về thời gian thanh toán của </a:t>
            </a:r>
            <a:r>
              <a:rPr lang="vi-VN"/>
              <a:t>65 </a:t>
            </a:r>
            <a:r>
              <a:rPr lang="vi-VN" smtClean="0"/>
              <a:t>hóa </a:t>
            </a:r>
            <a:r>
              <a:rPr lang="vi-VN"/>
              <a:t>đơn thanh toán của một công ty bán </a:t>
            </a:r>
            <a:r>
              <a:rPr lang="vi-VN"/>
              <a:t>hàng</a:t>
            </a:r>
            <a:r>
              <a:rPr lang="vi-VN" smtClean="0"/>
              <a:t>:</a:t>
            </a:r>
            <a:endParaRPr lang="en-US" smtClean="0"/>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r>
              <a:rPr lang="en-US" smtClean="0"/>
              <a:t>Chap 1-</a:t>
            </a:r>
            <a:fld id="{2CB3198D-C55E-46E6-8960-576AED38712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69683898"/>
              </p:ext>
            </p:extLst>
          </p:nvPr>
        </p:nvGraphicFramePr>
        <p:xfrm>
          <a:off x="990600" y="3200400"/>
          <a:ext cx="7086600" cy="2499360"/>
        </p:xfrm>
        <a:graphic>
          <a:graphicData uri="http://schemas.openxmlformats.org/drawingml/2006/table">
            <a:tbl>
              <a:tblPr firstRow="1" bandRow="1">
                <a:tableStyleId>{5C22544A-7EE6-4342-B048-85BDC9FD1C3A}</a:tableStyleId>
              </a:tblPr>
              <a:tblGrid>
                <a:gridCol w="7086600"/>
              </a:tblGrid>
              <a:tr h="2362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smtClean="0"/>
                        <a:t>22 29 16 15 18 17 12 13 17 16 15 19 17 10 21 15 14 17 18 12 20 14 16 15 16 20 22 14 25 19 23 15 1918 23 22 16 16 19 13 18 24 24 26 13 18 17 15 24 15 17 14 18 17 21 16 21 25 19 20 27 16 17 16 21</a:t>
                      </a:r>
                    </a:p>
                    <a:p>
                      <a:endParaRPr lang="en-US"/>
                    </a:p>
                  </a:txBody>
                  <a:tcPr/>
                </a:tc>
              </a:tr>
            </a:tbl>
          </a:graphicData>
        </a:graphic>
      </p:graphicFrame>
    </p:spTree>
    <p:extLst>
      <p:ext uri="{BB962C8B-B14F-4D97-AF65-F5344CB8AC3E}">
        <p14:creationId xmlns:p14="http://schemas.microsoft.com/office/powerpoint/2010/main" val="351738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216025" y="492125"/>
            <a:ext cx="6200775" cy="727075"/>
          </a:xfrm>
        </p:spPr>
        <p:txBody>
          <a:bodyPr/>
          <a:lstStyle/>
          <a:p>
            <a:pPr eaLnBrk="1" hangingPunct="1"/>
            <a:r>
              <a:rPr lang="en-US" dirty="0" err="1" smtClean="0"/>
              <a:t>Mục</a:t>
            </a:r>
            <a:r>
              <a:rPr lang="en-US" dirty="0" smtClean="0"/>
              <a:t> </a:t>
            </a:r>
            <a:r>
              <a:rPr lang="en-US" dirty="0" err="1" smtClean="0"/>
              <a:t>tiêu</a:t>
            </a:r>
            <a:endParaRPr lang="en-US" dirty="0" smtClean="0"/>
          </a:p>
        </p:txBody>
      </p:sp>
      <p:sp>
        <p:nvSpPr>
          <p:cNvPr id="18436" name="Rectangle 3"/>
          <p:cNvSpPr>
            <a:spLocks noGrp="1" noChangeArrowheads="1"/>
          </p:cNvSpPr>
          <p:nvPr>
            <p:ph idx="1"/>
          </p:nvPr>
        </p:nvSpPr>
        <p:spPr>
          <a:xfrm>
            <a:off x="1143000" y="1905000"/>
            <a:ext cx="7848600" cy="4191000"/>
          </a:xfrm>
        </p:spPr>
        <p:txBody>
          <a:bodyPr/>
          <a:lstStyle/>
          <a:p>
            <a:pPr>
              <a:lnSpc>
                <a:spcPct val="150000"/>
              </a:lnSpc>
            </a:pPr>
            <a:r>
              <a:rPr lang="en-US" smtClean="0"/>
              <a:t>Hiểu </a:t>
            </a:r>
            <a:r>
              <a:rPr lang="en-US" dirty="0" err="1" smtClean="0"/>
              <a:t>được</a:t>
            </a:r>
            <a:r>
              <a:rPr lang="en-US" dirty="0" smtClean="0"/>
              <a:t> </a:t>
            </a:r>
            <a:r>
              <a:rPr lang="en-US" dirty="0" err="1" smtClean="0"/>
              <a:t>bảng</a:t>
            </a:r>
            <a:r>
              <a:rPr lang="en-US" dirty="0" smtClean="0"/>
              <a:t> </a:t>
            </a:r>
            <a:r>
              <a:rPr lang="en-US" dirty="0" err="1" smtClean="0"/>
              <a:t>tần</a:t>
            </a:r>
            <a:r>
              <a:rPr lang="en-US" dirty="0" smtClean="0"/>
              <a:t> </a:t>
            </a:r>
            <a:r>
              <a:rPr lang="en-US" dirty="0" err="1" smtClean="0"/>
              <a:t>số</a:t>
            </a:r>
            <a:r>
              <a:rPr lang="en-US" dirty="0" smtClean="0"/>
              <a:t> </a:t>
            </a:r>
            <a:r>
              <a:rPr lang="en-US" err="1" smtClean="0"/>
              <a:t>là</a:t>
            </a:r>
            <a:r>
              <a:rPr lang="en-US" smtClean="0"/>
              <a:t> </a:t>
            </a:r>
            <a:r>
              <a:rPr lang="en-US" smtClean="0"/>
              <a:t>gì.</a:t>
            </a:r>
          </a:p>
          <a:p>
            <a:pPr>
              <a:lnSpc>
                <a:spcPct val="150000"/>
              </a:lnSpc>
            </a:pPr>
            <a:r>
              <a:rPr lang="en-US" smtClean="0"/>
              <a:t>Biết </a:t>
            </a:r>
            <a:r>
              <a:rPr lang="en-US" dirty="0" err="1" smtClean="0"/>
              <a:t>cách</a:t>
            </a:r>
            <a:r>
              <a:rPr lang="en-US" dirty="0" smtClean="0"/>
              <a:t> </a:t>
            </a:r>
            <a:r>
              <a:rPr lang="en-US" dirty="0" err="1" smtClean="0"/>
              <a:t>lập</a:t>
            </a:r>
            <a:r>
              <a:rPr lang="en-US" dirty="0" smtClean="0"/>
              <a:t> </a:t>
            </a:r>
            <a:r>
              <a:rPr lang="en-US" dirty="0" err="1" smtClean="0"/>
              <a:t>bảng</a:t>
            </a:r>
            <a:r>
              <a:rPr lang="en-US" dirty="0" smtClean="0"/>
              <a:t> </a:t>
            </a:r>
            <a:r>
              <a:rPr lang="en-US" dirty="0" err="1" smtClean="0"/>
              <a:t>tần</a:t>
            </a:r>
            <a:r>
              <a:rPr lang="en-US" dirty="0" smtClean="0"/>
              <a:t> </a:t>
            </a:r>
            <a:r>
              <a:rPr lang="en-US" dirty="0" err="1" smtClean="0"/>
              <a:t>số</a:t>
            </a:r>
            <a:r>
              <a:rPr lang="en-US" dirty="0" smtClean="0"/>
              <a:t> </a:t>
            </a:r>
            <a:r>
              <a:rPr lang="en-US" err="1" smtClean="0"/>
              <a:t>một</a:t>
            </a:r>
            <a:r>
              <a:rPr lang="en-US" smtClean="0"/>
              <a:t> </a:t>
            </a:r>
            <a:r>
              <a:rPr lang="en-US" smtClean="0"/>
              <a:t>biến.</a:t>
            </a:r>
            <a:endParaRPr lang="en-US" dirty="0" smtClean="0"/>
          </a:p>
          <a:p>
            <a:pPr eaLnBrk="1" hangingPunct="1">
              <a:lnSpc>
                <a:spcPct val="200000"/>
              </a:lnSpc>
            </a:pPr>
            <a:r>
              <a:rPr lang="en-US" dirty="0" err="1" smtClean="0"/>
              <a:t>Biết</a:t>
            </a:r>
            <a:r>
              <a:rPr lang="en-US" dirty="0" smtClean="0"/>
              <a:t> </a:t>
            </a:r>
            <a:r>
              <a:rPr lang="en-US" dirty="0" err="1" smtClean="0"/>
              <a:t>cách</a:t>
            </a:r>
            <a:r>
              <a:rPr lang="en-US" dirty="0" smtClean="0"/>
              <a:t> </a:t>
            </a:r>
            <a:r>
              <a:rPr lang="en-US" dirty="0" err="1" smtClean="0"/>
              <a:t>lập</a:t>
            </a:r>
            <a:r>
              <a:rPr lang="en-US" dirty="0" smtClean="0"/>
              <a:t> </a:t>
            </a:r>
            <a:r>
              <a:rPr lang="en-US" dirty="0" err="1" smtClean="0"/>
              <a:t>bảng</a:t>
            </a:r>
            <a:r>
              <a:rPr lang="en-US" dirty="0" smtClean="0"/>
              <a:t> </a:t>
            </a:r>
            <a:r>
              <a:rPr lang="en-US" dirty="0" err="1" smtClean="0"/>
              <a:t>tần</a:t>
            </a:r>
            <a:r>
              <a:rPr lang="en-US" dirty="0" smtClean="0"/>
              <a:t> </a:t>
            </a:r>
            <a:r>
              <a:rPr lang="en-US" dirty="0" err="1" smtClean="0"/>
              <a:t>số</a:t>
            </a:r>
            <a:r>
              <a:rPr lang="en-US" dirty="0" smtClean="0"/>
              <a:t> </a:t>
            </a:r>
            <a:r>
              <a:rPr lang="en-US" dirty="0" err="1" smtClean="0"/>
              <a:t>hai</a:t>
            </a:r>
            <a:r>
              <a:rPr lang="en-US" dirty="0" smtClean="0"/>
              <a:t> </a:t>
            </a:r>
            <a:r>
              <a:rPr lang="en-US" dirty="0" err="1" smtClean="0"/>
              <a:t>biến</a:t>
            </a:r>
            <a:r>
              <a:rPr lang="en-US" dirty="0" smtClean="0"/>
              <a:t> </a:t>
            </a:r>
            <a:r>
              <a:rPr lang="en-US" dirty="0" err="1" smtClean="0"/>
              <a:t>định</a:t>
            </a:r>
            <a:r>
              <a:rPr lang="en-US" dirty="0" smtClean="0"/>
              <a:t> </a:t>
            </a:r>
            <a:r>
              <a:rPr lang="en-US" dirty="0" err="1" smtClean="0"/>
              <a:t>tính</a:t>
            </a:r>
            <a:r>
              <a:rPr lang="en-US" dirty="0" smtClean="0"/>
              <a:t>.</a:t>
            </a:r>
          </a:p>
          <a:p>
            <a:pPr eaLnBrk="1" hangingPunct="1">
              <a:lnSpc>
                <a:spcPct val="200000"/>
              </a:lnSpc>
            </a:pPr>
            <a:r>
              <a:rPr lang="en-US" dirty="0" err="1" smtClean="0"/>
              <a:t>Hiểu</a:t>
            </a:r>
            <a:r>
              <a:rPr lang="en-US" dirty="0" smtClean="0"/>
              <a:t> </a:t>
            </a:r>
            <a:r>
              <a:rPr lang="en-US" dirty="0" err="1" smtClean="0"/>
              <a:t>được</a:t>
            </a:r>
            <a:r>
              <a:rPr lang="en-US" dirty="0" smtClean="0"/>
              <a:t> </a:t>
            </a:r>
            <a:r>
              <a:rPr lang="en-US" dirty="0" err="1" smtClean="0"/>
              <a:t>thông</a:t>
            </a:r>
            <a:r>
              <a:rPr lang="en-US" dirty="0" smtClean="0"/>
              <a:t> tin </a:t>
            </a:r>
            <a:r>
              <a:rPr lang="en-US" dirty="0" err="1" smtClean="0"/>
              <a:t>mang</a:t>
            </a:r>
            <a:r>
              <a:rPr lang="en-US" dirty="0" smtClean="0"/>
              <a:t> </a:t>
            </a:r>
            <a:r>
              <a:rPr lang="en-US" dirty="0" err="1" smtClean="0"/>
              <a:t>lại</a:t>
            </a:r>
            <a:r>
              <a:rPr lang="en-US" dirty="0" smtClean="0"/>
              <a:t> </a:t>
            </a:r>
            <a:r>
              <a:rPr lang="en-US" dirty="0" err="1" smtClean="0"/>
              <a:t>từ</a:t>
            </a:r>
            <a:r>
              <a:rPr lang="en-US" dirty="0" smtClean="0"/>
              <a:t> </a:t>
            </a:r>
            <a:r>
              <a:rPr lang="en-US" dirty="0" err="1" smtClean="0"/>
              <a:t>bảng</a:t>
            </a:r>
            <a:r>
              <a:rPr lang="en-US" dirty="0" smtClean="0"/>
              <a:t> </a:t>
            </a:r>
            <a:r>
              <a:rPr lang="en-US" dirty="0" err="1" smtClean="0"/>
              <a:t>tần</a:t>
            </a:r>
            <a:r>
              <a:rPr lang="en-US" dirty="0" smtClean="0"/>
              <a:t> </a:t>
            </a:r>
            <a:r>
              <a:rPr lang="en-US" dirty="0" err="1" smtClean="0"/>
              <a:t>số</a:t>
            </a:r>
            <a:r>
              <a:rPr lang="en-US" dirty="0" smtClean="0"/>
              <a:t>.</a:t>
            </a:r>
          </a:p>
        </p:txBody>
      </p:sp>
      <p:sp>
        <p:nvSpPr>
          <p:cNvPr id="4" name="Rectangle 14"/>
          <p:cNvSpPr>
            <a:spLocks noGrp="1" noChangeArrowheads="1"/>
          </p:cNvSpPr>
          <p:nvPr>
            <p:ph type="sldNum" sz="quarter" idx="10"/>
          </p:nvPr>
        </p:nvSpPr>
        <p:spPr/>
        <p:txBody>
          <a:bodyPr/>
          <a:lstStyle/>
          <a:p>
            <a:pPr>
              <a:defRPr/>
            </a:pPr>
            <a:r>
              <a:rPr lang="en-US" dirty="0"/>
              <a:t>Chap 1-</a:t>
            </a:r>
            <a:fld id="{3168D739-EB7C-4DC3-B2D7-1B056525D34B}" type="slidenum">
              <a:rPr lang="en-US"/>
              <a:pPr>
                <a:defRPr/>
              </a:pPr>
              <a:t>3</a:t>
            </a:fld>
            <a:endParaRPr lang="en-US" dirty="0"/>
          </a:p>
        </p:txBody>
      </p:sp>
      <p:sp>
        <p:nvSpPr>
          <p:cNvPr id="18434" name="Footer Placeholder 17"/>
          <p:cNvSpPr>
            <a:spLocks noGrp="1" noChangeArrowheads="1"/>
          </p:cNvSpPr>
          <p:nvPr>
            <p:ph type="ftr" sz="quarter" idx="11"/>
          </p:nvPr>
        </p:nvSpPr>
        <p:spPr bwMode="auto">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4186194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mtClean="0"/>
                  <a:t>k = 7</a:t>
                </a:r>
              </a:p>
              <a:p>
                <a:r>
                  <a:rPr lang="en-US" smtClean="0"/>
                  <a:t>h = 3</a:t>
                </a:r>
              </a:p>
              <a:p>
                <a:r>
                  <a:rPr lang="en-US" smtClean="0"/>
                  <a:t>Tổ: </a:t>
                </a:r>
                <a14:m>
                  <m:oMath xmlns:m="http://schemas.openxmlformats.org/officeDocument/2006/math">
                    <m:d>
                      <m:dPr>
                        <m:begChr m:val="["/>
                        <m:ctrlPr>
                          <a:rPr lang="en-US" b="0" i="1" smtClean="0">
                            <a:latin typeface="Cambria Math"/>
                          </a:rPr>
                        </m:ctrlPr>
                      </m:dPr>
                      <m:e>
                        <m:r>
                          <a:rPr lang="en-US" b="0" i="1" smtClean="0">
                            <a:latin typeface="Cambria Math"/>
                          </a:rPr>
                          <m:t>10, 13</m:t>
                        </m:r>
                      </m:e>
                    </m:d>
                    <m:r>
                      <a:rPr lang="en-US" b="0" i="1" smtClean="0">
                        <a:latin typeface="Cambria Math"/>
                      </a:rPr>
                      <m:t>, </m:t>
                    </m:r>
                    <m:d>
                      <m:dPr>
                        <m:begChr m:val="["/>
                        <m:ctrlPr>
                          <a:rPr lang="en-US" b="0" i="1" smtClean="0">
                            <a:latin typeface="Cambria Math"/>
                          </a:rPr>
                        </m:ctrlPr>
                      </m:dPr>
                      <m:e>
                        <m:r>
                          <a:rPr lang="en-US" b="0" i="1" smtClean="0">
                            <a:latin typeface="Cambria Math"/>
                          </a:rPr>
                          <m:t>13, 16</m:t>
                        </m:r>
                      </m:e>
                    </m:d>
                    <m:r>
                      <a:rPr lang="en-US" b="0" i="1" smtClean="0">
                        <a:latin typeface="Cambria Math"/>
                      </a:rPr>
                      <m:t>,…. , [28, 31)</m:t>
                    </m:r>
                  </m:oMath>
                </a14:m>
                <a:endParaRPr lang="en-US" smtClean="0"/>
              </a:p>
              <a:p>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377" t="-1346"/>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smtClean="0"/>
              <a:t>Chap 1-</a:t>
            </a:r>
            <a:fld id="{2CB3198D-C55E-46E6-8960-576AED387128}"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Tree>
    <p:extLst>
      <p:ext uri="{BB962C8B-B14F-4D97-AF65-F5344CB8AC3E}">
        <p14:creationId xmlns:p14="http://schemas.microsoft.com/office/powerpoint/2010/main" val="1084863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Chap 1-</a:t>
            </a:r>
            <a:fld id="{40C569E1-E610-4DC0-B504-4B1C5157916C}" type="slidenum">
              <a:rPr lang="en-US" smtClean="0"/>
              <a:pPr>
                <a:defRPr/>
              </a:pPr>
              <a:t>31</a:t>
            </a:fld>
            <a:endParaRPr lang="en-US"/>
          </a:p>
        </p:txBody>
      </p:sp>
      <p:sp>
        <p:nvSpPr>
          <p:cNvPr id="3" name="Footer Placeholder 2"/>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74470925"/>
              </p:ext>
            </p:extLst>
          </p:nvPr>
        </p:nvGraphicFramePr>
        <p:xfrm>
          <a:off x="762000" y="1397000"/>
          <a:ext cx="7620000" cy="4013200"/>
        </p:xfrm>
        <a:graphic>
          <a:graphicData uri="http://schemas.openxmlformats.org/drawingml/2006/table">
            <a:tbl>
              <a:tblPr firstRow="1" bandRow="1">
                <a:tableStyleId>{5C22544A-7EE6-4342-B048-85BDC9FD1C3A}</a:tableStyleId>
              </a:tblPr>
              <a:tblGrid>
                <a:gridCol w="3104444"/>
                <a:gridCol w="2257778"/>
                <a:gridCol w="2257778"/>
              </a:tblGrid>
              <a:tr h="501650">
                <a:tc>
                  <a:txBody>
                    <a:bodyPr/>
                    <a:lstStyle/>
                    <a:p>
                      <a:r>
                        <a:rPr lang="en-US" smtClean="0"/>
                        <a:t>Số</a:t>
                      </a:r>
                      <a:r>
                        <a:rPr lang="en-US" baseline="0" smtClean="0"/>
                        <a:t> ngày</a:t>
                      </a:r>
                      <a:endParaRPr lang="en-US"/>
                    </a:p>
                  </a:txBody>
                  <a:tcPr/>
                </a:tc>
                <a:tc>
                  <a:txBody>
                    <a:bodyPr/>
                    <a:lstStyle/>
                    <a:p>
                      <a:r>
                        <a:rPr lang="en-US" smtClean="0"/>
                        <a:t>Tấn</a:t>
                      </a:r>
                      <a:r>
                        <a:rPr lang="en-US" baseline="0" smtClean="0"/>
                        <a:t> số</a:t>
                      </a:r>
                      <a:endParaRPr lang="en-US"/>
                    </a:p>
                  </a:txBody>
                  <a:tcPr/>
                </a:tc>
                <a:tc>
                  <a:txBody>
                    <a:bodyPr/>
                    <a:lstStyle/>
                    <a:p>
                      <a:r>
                        <a:rPr lang="en-US" smtClean="0"/>
                        <a:t>Tần</a:t>
                      </a:r>
                      <a:r>
                        <a:rPr lang="en-US" baseline="0" smtClean="0"/>
                        <a:t> suất (%)</a:t>
                      </a:r>
                      <a:endParaRPr lang="en-US"/>
                    </a:p>
                  </a:txBody>
                  <a:tcPr/>
                </a:tc>
              </a:tr>
              <a:tr h="501650">
                <a:tc>
                  <a:txBody>
                    <a:bodyPr/>
                    <a:lstStyle/>
                    <a:p>
                      <a:r>
                        <a:rPr lang="en-US" smtClean="0"/>
                        <a:t>10-13</a:t>
                      </a:r>
                    </a:p>
                  </a:txBody>
                  <a:tcPr/>
                </a:tc>
                <a:tc>
                  <a:txBody>
                    <a:bodyPr/>
                    <a:lstStyle/>
                    <a:p>
                      <a:r>
                        <a:rPr lang="en-US" smtClean="0"/>
                        <a:t>3</a:t>
                      </a:r>
                    </a:p>
                  </a:txBody>
                  <a:tcPr/>
                </a:tc>
                <a:tc>
                  <a:txBody>
                    <a:bodyPr/>
                    <a:lstStyle/>
                    <a:p>
                      <a:r>
                        <a:rPr lang="en-US" smtClean="0"/>
                        <a:t>4.62</a:t>
                      </a:r>
                      <a:endParaRPr lang="en-US"/>
                    </a:p>
                  </a:txBody>
                  <a:tcPr/>
                </a:tc>
              </a:tr>
              <a:tr h="501650">
                <a:tc>
                  <a:txBody>
                    <a:bodyPr/>
                    <a:lstStyle/>
                    <a:p>
                      <a:r>
                        <a:rPr lang="en-US" smtClean="0"/>
                        <a:t>13-16</a:t>
                      </a:r>
                      <a:endParaRPr lang="en-US"/>
                    </a:p>
                  </a:txBody>
                  <a:tcPr/>
                </a:tc>
                <a:tc>
                  <a:txBody>
                    <a:bodyPr/>
                    <a:lstStyle/>
                    <a:p>
                      <a:r>
                        <a:rPr lang="en-US" smtClean="0"/>
                        <a:t>14</a:t>
                      </a:r>
                      <a:endParaRPr lang="en-US"/>
                    </a:p>
                  </a:txBody>
                  <a:tcPr/>
                </a:tc>
                <a:tc>
                  <a:txBody>
                    <a:bodyPr/>
                    <a:lstStyle/>
                    <a:p>
                      <a:r>
                        <a:rPr lang="en-US" smtClean="0"/>
                        <a:t>21.54</a:t>
                      </a:r>
                      <a:endParaRPr lang="en-US"/>
                    </a:p>
                  </a:txBody>
                  <a:tcPr/>
                </a:tc>
              </a:tr>
              <a:tr h="501650">
                <a:tc>
                  <a:txBody>
                    <a:bodyPr/>
                    <a:lstStyle/>
                    <a:p>
                      <a:r>
                        <a:rPr lang="en-US" smtClean="0"/>
                        <a:t>16-19</a:t>
                      </a:r>
                      <a:endParaRPr lang="en-US"/>
                    </a:p>
                  </a:txBody>
                  <a:tcPr/>
                </a:tc>
                <a:tc>
                  <a:txBody>
                    <a:bodyPr/>
                    <a:lstStyle/>
                    <a:p>
                      <a:r>
                        <a:rPr lang="en-US" smtClean="0"/>
                        <a:t>23</a:t>
                      </a:r>
                      <a:endParaRPr lang="en-US"/>
                    </a:p>
                  </a:txBody>
                  <a:tcPr/>
                </a:tc>
                <a:tc>
                  <a:txBody>
                    <a:bodyPr/>
                    <a:lstStyle/>
                    <a:p>
                      <a:r>
                        <a:rPr lang="en-US" smtClean="0"/>
                        <a:t>35.38</a:t>
                      </a:r>
                      <a:endParaRPr lang="en-US"/>
                    </a:p>
                  </a:txBody>
                  <a:tcPr/>
                </a:tc>
              </a:tr>
              <a:tr h="501650">
                <a:tc>
                  <a:txBody>
                    <a:bodyPr/>
                    <a:lstStyle/>
                    <a:p>
                      <a:r>
                        <a:rPr lang="en-US" smtClean="0"/>
                        <a:t>19-22</a:t>
                      </a:r>
                      <a:endParaRPr lang="en-US"/>
                    </a:p>
                  </a:txBody>
                  <a:tcPr/>
                </a:tc>
                <a:tc>
                  <a:txBody>
                    <a:bodyPr/>
                    <a:lstStyle/>
                    <a:p>
                      <a:r>
                        <a:rPr lang="en-US" smtClean="0"/>
                        <a:t>12</a:t>
                      </a:r>
                      <a:endParaRPr lang="en-US"/>
                    </a:p>
                  </a:txBody>
                  <a:tcPr/>
                </a:tc>
                <a:tc>
                  <a:txBody>
                    <a:bodyPr/>
                    <a:lstStyle/>
                    <a:p>
                      <a:r>
                        <a:rPr lang="en-US" smtClean="0"/>
                        <a:t>18.46</a:t>
                      </a:r>
                      <a:endParaRPr lang="en-US"/>
                    </a:p>
                  </a:txBody>
                  <a:tcPr/>
                </a:tc>
              </a:tr>
              <a:tr h="501650">
                <a:tc>
                  <a:txBody>
                    <a:bodyPr/>
                    <a:lstStyle/>
                    <a:p>
                      <a:r>
                        <a:rPr lang="en-US" smtClean="0"/>
                        <a:t>22-25</a:t>
                      </a:r>
                      <a:endParaRPr lang="en-US"/>
                    </a:p>
                  </a:txBody>
                  <a:tcPr/>
                </a:tc>
                <a:tc>
                  <a:txBody>
                    <a:bodyPr/>
                    <a:lstStyle/>
                    <a:p>
                      <a:r>
                        <a:rPr lang="en-US" smtClean="0"/>
                        <a:t>8</a:t>
                      </a:r>
                      <a:endParaRPr lang="en-US"/>
                    </a:p>
                  </a:txBody>
                  <a:tcPr/>
                </a:tc>
                <a:tc>
                  <a:txBody>
                    <a:bodyPr/>
                    <a:lstStyle/>
                    <a:p>
                      <a:r>
                        <a:rPr lang="en-US" smtClean="0"/>
                        <a:t>12.31</a:t>
                      </a:r>
                      <a:endParaRPr lang="en-US"/>
                    </a:p>
                  </a:txBody>
                  <a:tcPr/>
                </a:tc>
              </a:tr>
              <a:tr h="501650">
                <a:tc>
                  <a:txBody>
                    <a:bodyPr/>
                    <a:lstStyle/>
                    <a:p>
                      <a:r>
                        <a:rPr lang="en-US" smtClean="0"/>
                        <a:t>25-28</a:t>
                      </a:r>
                      <a:endParaRPr lang="en-US"/>
                    </a:p>
                  </a:txBody>
                  <a:tcPr/>
                </a:tc>
                <a:tc>
                  <a:txBody>
                    <a:bodyPr/>
                    <a:lstStyle/>
                    <a:p>
                      <a:r>
                        <a:rPr lang="en-US" smtClean="0"/>
                        <a:t>4</a:t>
                      </a:r>
                      <a:endParaRPr lang="en-US"/>
                    </a:p>
                  </a:txBody>
                  <a:tcPr/>
                </a:tc>
                <a:tc>
                  <a:txBody>
                    <a:bodyPr/>
                    <a:lstStyle/>
                    <a:p>
                      <a:r>
                        <a:rPr lang="en-US" smtClean="0"/>
                        <a:t>6.15</a:t>
                      </a:r>
                      <a:endParaRPr lang="en-US"/>
                    </a:p>
                  </a:txBody>
                  <a:tcPr/>
                </a:tc>
              </a:tr>
              <a:tr h="501650">
                <a:tc>
                  <a:txBody>
                    <a:bodyPr/>
                    <a:lstStyle/>
                    <a:p>
                      <a:r>
                        <a:rPr lang="en-US" smtClean="0"/>
                        <a:t>28-31</a:t>
                      </a:r>
                      <a:endParaRPr lang="en-US"/>
                    </a:p>
                  </a:txBody>
                  <a:tcPr/>
                </a:tc>
                <a:tc>
                  <a:txBody>
                    <a:bodyPr/>
                    <a:lstStyle/>
                    <a:p>
                      <a:r>
                        <a:rPr lang="en-US" smtClean="0"/>
                        <a:t>1</a:t>
                      </a:r>
                      <a:endParaRPr lang="en-US"/>
                    </a:p>
                  </a:txBody>
                  <a:tcPr/>
                </a:tc>
                <a:tc>
                  <a:txBody>
                    <a:bodyPr/>
                    <a:lstStyle/>
                    <a:p>
                      <a:r>
                        <a:rPr lang="en-US" smtClean="0"/>
                        <a:t>1.54</a:t>
                      </a:r>
                      <a:endParaRPr lang="en-US"/>
                    </a:p>
                  </a:txBody>
                  <a:tcPr/>
                </a:tc>
              </a:tr>
            </a:tbl>
          </a:graphicData>
        </a:graphic>
      </p:graphicFrame>
    </p:spTree>
    <p:extLst>
      <p:ext uri="{BB962C8B-B14F-4D97-AF65-F5344CB8AC3E}">
        <p14:creationId xmlns:p14="http://schemas.microsoft.com/office/powerpoint/2010/main" val="161526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Nhóm</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tiềm</a:t>
            </a:r>
            <a:r>
              <a:rPr lang="en-US" dirty="0" smtClean="0"/>
              <a:t> </a:t>
            </a:r>
            <a:r>
              <a:rPr lang="en-US" dirty="0" err="1" smtClean="0"/>
              <a:t>năng</a:t>
            </a:r>
            <a:endParaRPr lang="en-US" dirty="0"/>
          </a:p>
        </p:txBody>
      </p:sp>
      <p:sp>
        <p:nvSpPr>
          <p:cNvPr id="3" name="Slide Number Placeholder 2"/>
          <p:cNvSpPr>
            <a:spLocks noGrp="1"/>
          </p:cNvSpPr>
          <p:nvPr>
            <p:ph type="sldNum" sz="quarter" idx="10"/>
          </p:nvPr>
        </p:nvSpPr>
        <p:spPr/>
        <p:txBody>
          <a:bodyPr/>
          <a:lstStyle/>
          <a:p>
            <a:fld id="{0D7BA4A1-3200-4A44-B6CE-6C0E46098721}" type="slidenum">
              <a:rPr lang="en-US" smtClean="0"/>
              <a:pPr/>
              <a:t>4</a:t>
            </a:fld>
            <a:endParaRPr lang="en-US"/>
          </a:p>
        </p:txBody>
      </p:sp>
      <p:sp>
        <p:nvSpPr>
          <p:cNvPr id="4" name="Rounded Rectangle 3"/>
          <p:cNvSpPr/>
          <p:nvPr/>
        </p:nvSpPr>
        <p:spPr>
          <a:xfrm>
            <a:off x="761198" y="1797621"/>
            <a:ext cx="7849402" cy="1936179"/>
          </a:xfrm>
          <a:prstGeom prst="roundRect">
            <a:avLst/>
          </a:prstGeom>
          <a:solidFill>
            <a:schemeClr val="accent2">
              <a:lumMod val="20000"/>
              <a:lumOff val="80000"/>
            </a:schemeClr>
          </a:soli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US" sz="2800">
              <a:solidFill>
                <a:srgbClr val="002060"/>
              </a:solidFill>
              <a:latin typeface="Times New Roman" pitchFamily="18" charset="0"/>
              <a:cs typeface="Times New Roman" panose="02020603050405020304" pitchFamily="18" charset="0"/>
            </a:endParaRPr>
          </a:p>
        </p:txBody>
      </p:sp>
      <p:sp>
        <p:nvSpPr>
          <p:cNvPr id="6" name="TextBox 5"/>
          <p:cNvSpPr txBox="1"/>
          <p:nvPr/>
        </p:nvSpPr>
        <p:spPr>
          <a:xfrm>
            <a:off x="982021" y="2028135"/>
            <a:ext cx="7425379" cy="1384995"/>
          </a:xfrm>
          <a:prstGeom prst="rect">
            <a:avLst/>
          </a:prstGeom>
          <a:noFill/>
        </p:spPr>
        <p:txBody>
          <a:bodyPr wrap="square" rtlCol="0">
            <a:spAutoFit/>
          </a:bodyPr>
          <a:lstStyle/>
          <a:p>
            <a:pPr lvl="0" algn="just"/>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siêu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loại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nhóm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tiềm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976783"/>
            <a:ext cx="3657600" cy="2739669"/>
          </a:xfrm>
          <a:prstGeom prst="rect">
            <a:avLst/>
          </a:prstGeom>
        </p:spPr>
      </p:pic>
    </p:spTree>
    <p:extLst>
      <p:ext uri="{BB962C8B-B14F-4D97-AF65-F5344CB8AC3E}">
        <p14:creationId xmlns:p14="http://schemas.microsoft.com/office/powerpoint/2010/main" val="371375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bảng</a:t>
            </a:r>
            <a:r>
              <a:rPr lang="en-US" dirty="0" smtClean="0"/>
              <a:t> </a:t>
            </a:r>
            <a:r>
              <a:rPr lang="en-US" dirty="0" err="1" smtClean="0"/>
              <a:t>tần</a:t>
            </a:r>
            <a:r>
              <a:rPr lang="en-US" dirty="0" smtClean="0"/>
              <a:t> </a:t>
            </a:r>
            <a:r>
              <a:rPr lang="en-US" dirty="0" err="1" smtClean="0"/>
              <a:t>số</a:t>
            </a:r>
            <a:endParaRPr lang="en-US" dirty="0"/>
          </a:p>
        </p:txBody>
      </p:sp>
      <p:sp>
        <p:nvSpPr>
          <p:cNvPr id="3" name="Slide Number Placeholder 2"/>
          <p:cNvSpPr>
            <a:spLocks noGrp="1"/>
          </p:cNvSpPr>
          <p:nvPr>
            <p:ph type="sldNum" sz="quarter" idx="10"/>
          </p:nvPr>
        </p:nvSpPr>
        <p:spPr/>
        <p:txBody>
          <a:bodyPr/>
          <a:lstStyle/>
          <a:p>
            <a:fld id="{0D7BA4A1-3200-4A44-B6CE-6C0E46098721}" type="slidenum">
              <a:rPr lang="en-US" smtClean="0"/>
              <a:pPr/>
              <a:t>5</a:t>
            </a:fld>
            <a:endParaRPr lang="en-US"/>
          </a:p>
        </p:txBody>
      </p:sp>
      <p:sp>
        <p:nvSpPr>
          <p:cNvPr id="6" name="Rounded Rectangle 5"/>
          <p:cNvSpPr/>
          <p:nvPr/>
        </p:nvSpPr>
        <p:spPr>
          <a:xfrm>
            <a:off x="1150938" y="2057400"/>
            <a:ext cx="7535862" cy="22097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 name="TextBox 9"/>
          <p:cNvSpPr txBox="1"/>
          <p:nvPr/>
        </p:nvSpPr>
        <p:spPr>
          <a:xfrm>
            <a:off x="1138043" y="2114843"/>
            <a:ext cx="7383462" cy="1938992"/>
          </a:xfrm>
          <a:prstGeom prst="rect">
            <a:avLst/>
          </a:prstGeom>
          <a:noFill/>
        </p:spPr>
        <p:txBody>
          <a:bodyPr wrap="square" rtlCol="0">
            <a:spAutoFit/>
          </a:bodyPr>
          <a:lstStyle/>
          <a:p>
            <a:pPr marL="342900" indent="-342900" algn="just">
              <a:buFont typeface="Wingdings" pitchFamily="2" charset="2"/>
              <a:buChar char="v"/>
            </a:pPr>
            <a:r>
              <a:rPr lang="en-US" smtClean="0"/>
              <a:t> </a:t>
            </a:r>
            <a:r>
              <a:rPr lang="vi-VN" smtClean="0"/>
              <a:t>Bảng </a:t>
            </a:r>
            <a:r>
              <a:rPr lang="vi-VN" dirty="0"/>
              <a:t>tần </a:t>
            </a:r>
            <a:r>
              <a:rPr lang="vi-VN"/>
              <a:t>số </a:t>
            </a:r>
            <a:r>
              <a:rPr lang="en-US"/>
              <a:t>n</a:t>
            </a:r>
            <a:r>
              <a:rPr lang="vi-VN" smtClean="0"/>
              <a:t>hóm </a:t>
            </a:r>
            <a:r>
              <a:rPr lang="vi-VN"/>
              <a:t>các quan sát của một tập dữ liệu vào các lớp và cho biết số quan sát rơi vào từng lớp đó (tần </a:t>
            </a:r>
            <a:r>
              <a:rPr lang="vi-VN"/>
              <a:t>số</a:t>
            </a:r>
            <a:r>
              <a:rPr lang="vi-VN" smtClean="0"/>
              <a:t>)</a:t>
            </a:r>
            <a:r>
              <a:rPr lang="en-US" smtClean="0"/>
              <a:t>.</a:t>
            </a:r>
          </a:p>
          <a:p>
            <a:pPr algn="just"/>
            <a:endParaRPr lang="en-US">
              <a:solidFill>
                <a:srgbClr val="002060"/>
              </a:solidFill>
              <a:latin typeface="Times New Roman" pitchFamily="18" charset="0"/>
              <a:cs typeface="Times New Roman" pitchFamily="18" charset="0"/>
            </a:endParaRPr>
          </a:p>
          <a:p>
            <a:pPr marL="342900" indent="-342900" algn="just">
              <a:buFont typeface="Wingdings" pitchFamily="2" charset="2"/>
              <a:buChar char="v"/>
            </a:pPr>
            <a:r>
              <a:rPr lang="vi-VN"/>
              <a:t>Bảng tần số dùng để tóm tắt dữ liêu</a:t>
            </a:r>
            <a:endParaRPr lang="en-US" dirty="0">
              <a:solidFill>
                <a:srgbClr val="002060"/>
              </a:solidFill>
              <a:latin typeface="Times New Roman" pitchFamily="18" charset="0"/>
              <a:cs typeface="Times New Roman" pitchFamily="18" charset="0"/>
            </a:endParaRPr>
          </a:p>
        </p:txBody>
      </p:sp>
      <p:sp>
        <p:nvSpPr>
          <p:cNvPr id="15" name="TextBox 14"/>
          <p:cNvSpPr txBox="1"/>
          <p:nvPr/>
        </p:nvSpPr>
        <p:spPr>
          <a:xfrm>
            <a:off x="1150938" y="5099723"/>
            <a:ext cx="7620000" cy="954107"/>
          </a:xfrm>
          <a:prstGeom prst="rect">
            <a:avLst/>
          </a:prstGeom>
          <a:noFill/>
        </p:spPr>
        <p:txBody>
          <a:bodyPr wrap="square" rtlCol="0">
            <a:spAutoFit/>
          </a:bodyPr>
          <a:lstStyle/>
          <a:p>
            <a:pPr algn="just"/>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Chú</a:t>
            </a:r>
            <a:r>
              <a:rPr lang="en-US" sz="2800" dirty="0" smtClean="0">
                <a:solidFill>
                  <a:srgbClr val="FF0000"/>
                </a:solidFill>
                <a:latin typeface="Times New Roman" pitchFamily="18" charset="0"/>
                <a:cs typeface="Times New Roman" pitchFamily="18" charset="0"/>
              </a:rPr>
              <a:t> ý: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thêm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thông</a:t>
            </a:r>
            <a:r>
              <a:rPr lang="en-US" sz="2800" dirty="0" smtClean="0">
                <a:solidFill>
                  <a:srgbClr val="002060"/>
                </a:solidFill>
                <a:latin typeface="Times New Roman" pitchFamily="18" charset="0"/>
                <a:cs typeface="Times New Roman" pitchFamily="18" charset="0"/>
              </a:rPr>
              <a:t> tin, ta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thêm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bảng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số</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cột</a:t>
            </a:r>
            <a:r>
              <a:rPr lang="en-US" sz="2800" dirty="0" smtClean="0">
                <a:solidFill>
                  <a:srgbClr val="002060"/>
                </a:solidFill>
                <a:latin typeface="Times New Roman" pitchFamily="18" charset="0"/>
                <a:cs typeface="Times New Roman" pitchFamily="18" charset="0"/>
              </a:rPr>
              <a:t> </a:t>
            </a:r>
            <a:r>
              <a:rPr lang="en-US" sz="2800" dirty="0" err="1" smtClean="0">
                <a:solidFill>
                  <a:srgbClr val="0070C0"/>
                </a:solidFill>
                <a:latin typeface="Times New Roman" pitchFamily="18" charset="0"/>
                <a:cs typeface="Times New Roman" pitchFamily="18" charset="0"/>
              </a:rPr>
              <a:t>tần</a:t>
            </a:r>
            <a:r>
              <a:rPr lang="en-US" sz="2800" dirty="0" smtClean="0">
                <a:solidFill>
                  <a:srgbClr val="0070C0"/>
                </a:solidFill>
                <a:latin typeface="Times New Roman" pitchFamily="18" charset="0"/>
                <a:cs typeface="Times New Roman" pitchFamily="18" charset="0"/>
              </a:rPr>
              <a:t> </a:t>
            </a:r>
            <a:r>
              <a:rPr lang="en-US" sz="2800" dirty="0" err="1" smtClean="0">
                <a:solidFill>
                  <a:srgbClr val="0070C0"/>
                </a:solidFill>
                <a:latin typeface="Times New Roman" pitchFamily="18" charset="0"/>
                <a:cs typeface="Times New Roman" pitchFamily="18" charset="0"/>
              </a:rPr>
              <a:t>số</a:t>
            </a:r>
            <a:r>
              <a:rPr lang="en-US" sz="2800" dirty="0" smtClean="0">
                <a:solidFill>
                  <a:srgbClr val="0070C0"/>
                </a:solidFill>
                <a:latin typeface="Times New Roman" pitchFamily="18" charset="0"/>
                <a:cs typeface="Times New Roman" pitchFamily="18" charset="0"/>
              </a:rPr>
              <a:t> </a:t>
            </a:r>
            <a:r>
              <a:rPr lang="en-US" sz="2800" dirty="0" err="1" smtClean="0">
                <a:solidFill>
                  <a:srgbClr val="0070C0"/>
                </a:solidFill>
                <a:latin typeface="Times New Roman" pitchFamily="18" charset="0"/>
                <a:cs typeface="Times New Roman" pitchFamily="18" charset="0"/>
              </a:rPr>
              <a:t>tích</a:t>
            </a:r>
            <a:r>
              <a:rPr lang="en-US" sz="2800" dirty="0" smtClean="0">
                <a:solidFill>
                  <a:srgbClr val="0070C0"/>
                </a:solidFill>
                <a:latin typeface="Times New Roman" pitchFamily="18" charset="0"/>
                <a:cs typeface="Times New Roman" pitchFamily="18" charset="0"/>
              </a:rPr>
              <a:t> </a:t>
            </a:r>
            <a:r>
              <a:rPr lang="en-US" sz="2800" dirty="0" err="1" smtClean="0">
                <a:solidFill>
                  <a:srgbClr val="0070C0"/>
                </a:solidFill>
                <a:latin typeface="Times New Roman" pitchFamily="18" charset="0"/>
                <a:cs typeface="Times New Roman" pitchFamily="18" charset="0"/>
              </a:rPr>
              <a:t>lũy</a:t>
            </a:r>
            <a:r>
              <a:rPr lang="en-US" sz="2800" dirty="0" smtClean="0">
                <a:solidFill>
                  <a:srgbClr val="0070C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hoặc</a:t>
            </a:r>
            <a:r>
              <a:rPr lang="en-US" sz="2800" dirty="0" smtClean="0">
                <a:solidFill>
                  <a:srgbClr val="002060"/>
                </a:solidFill>
                <a:latin typeface="Times New Roman" pitchFamily="18" charset="0"/>
                <a:cs typeface="Times New Roman" pitchFamily="18" charset="0"/>
              </a:rPr>
              <a:t> </a:t>
            </a:r>
            <a:r>
              <a:rPr lang="en-US" sz="2800" dirty="0" err="1" smtClean="0">
                <a:solidFill>
                  <a:srgbClr val="0070C0"/>
                </a:solidFill>
                <a:latin typeface="Times New Roman" pitchFamily="18" charset="0"/>
                <a:cs typeface="Times New Roman" pitchFamily="18" charset="0"/>
              </a:rPr>
              <a:t>tần</a:t>
            </a:r>
            <a:r>
              <a:rPr lang="en-US" sz="2800" dirty="0" smtClean="0">
                <a:solidFill>
                  <a:srgbClr val="0070C0"/>
                </a:solidFill>
                <a:latin typeface="Times New Roman" pitchFamily="18" charset="0"/>
                <a:cs typeface="Times New Roman" pitchFamily="18" charset="0"/>
              </a:rPr>
              <a:t> </a:t>
            </a:r>
            <a:r>
              <a:rPr lang="en-US" sz="2800" dirty="0" err="1" smtClean="0">
                <a:solidFill>
                  <a:srgbClr val="0070C0"/>
                </a:solidFill>
                <a:latin typeface="Times New Roman" pitchFamily="18" charset="0"/>
                <a:cs typeface="Times New Roman" pitchFamily="18" charset="0"/>
              </a:rPr>
              <a:t>suất</a:t>
            </a:r>
            <a:r>
              <a:rPr lang="en-US" sz="2800" dirty="0" smtClean="0">
                <a:solidFill>
                  <a:srgbClr val="0070C0"/>
                </a:solidFill>
                <a:latin typeface="Times New Roman" pitchFamily="18" charset="0"/>
                <a:cs typeface="Times New Roman" pitchFamily="18" charset="0"/>
              </a:rPr>
              <a:t> </a:t>
            </a:r>
            <a:r>
              <a:rPr lang="en-US" sz="2800" dirty="0" err="1" smtClean="0">
                <a:solidFill>
                  <a:srgbClr val="0070C0"/>
                </a:solidFill>
                <a:latin typeface="Times New Roman" pitchFamily="18" charset="0"/>
                <a:cs typeface="Times New Roman" pitchFamily="18" charset="0"/>
              </a:rPr>
              <a:t>tích</a:t>
            </a:r>
            <a:r>
              <a:rPr lang="en-US" sz="2800" dirty="0" smtClean="0">
                <a:solidFill>
                  <a:srgbClr val="0070C0"/>
                </a:solidFill>
                <a:latin typeface="Times New Roman" pitchFamily="18" charset="0"/>
                <a:cs typeface="Times New Roman" pitchFamily="18" charset="0"/>
              </a:rPr>
              <a:t> </a:t>
            </a:r>
            <a:r>
              <a:rPr lang="en-US" sz="2800" dirty="0" err="1" smtClean="0">
                <a:solidFill>
                  <a:srgbClr val="0070C0"/>
                </a:solidFill>
                <a:latin typeface="Times New Roman" pitchFamily="18" charset="0"/>
                <a:cs typeface="Times New Roman" pitchFamily="18" charset="0"/>
              </a:rPr>
              <a:t>lũy</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5097678"/>
            <a:ext cx="479098" cy="479098"/>
          </a:xfrm>
          <a:prstGeom prst="rect">
            <a:avLst/>
          </a:prstGeom>
        </p:spPr>
      </p:pic>
    </p:spTree>
    <p:extLst>
      <p:ext uri="{BB962C8B-B14F-4D97-AF65-F5344CB8AC3E}">
        <p14:creationId xmlns:p14="http://schemas.microsoft.com/office/powerpoint/2010/main" val="372423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62">
                                          <p:stCondLst>
                                            <p:cond delay="0"/>
                                          </p:stCondLst>
                                        </p:cTn>
                                        <p:tgtEl>
                                          <p:spTgt spid="10"/>
                                        </p:tgtEl>
                                      </p:cBhvr>
                                    </p:animEffect>
                                    <p:anim calcmode="lin" valueType="num">
                                      <p:cBhvr>
                                        <p:cTn id="8" dur="1139"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0"/>
                                        </p:tgtEl>
                                        <p:attrNameLst>
                                          <p:attrName>ppt_y</p:attrName>
                                        </p:attrNameLst>
                                      </p:cBhvr>
                                      <p:tavLst>
                                        <p:tav tm="0" fmla="#ppt_y-sin(pi*$)/9">
                                          <p:val>
                                            <p:fltVal val="0"/>
                                          </p:val>
                                        </p:tav>
                                        <p:tav tm="100000">
                                          <p:val>
                                            <p:fltVal val="1"/>
                                          </p:val>
                                        </p:tav>
                                      </p:tavLst>
                                    </p:anim>
                                    <p:anim calcmode="lin" valueType="num">
                                      <p:cBhvr>
                                        <p:cTn id="11" dur="208" tmFilter="0, 0; 0.125,0.2665; 0.25,0.4; 0.375,0.465; 0.5,0.5;  0.625,0.535; 0.75,0.6; 0.875,0.7335; 1,1">
                                          <p:stCondLst>
                                            <p:cond delay="827"/>
                                          </p:stCondLst>
                                        </p:cTn>
                                        <p:tgtEl>
                                          <p:spTgt spid="10"/>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0"/>
                                        </p:tgtEl>
                                        <p:attrNameLst>
                                          <p:attrName>ppt_y</p:attrName>
                                        </p:attrNameLst>
                                      </p:cBhvr>
                                      <p:tavLst>
                                        <p:tav tm="0" fmla="#ppt_y-sin(pi*$)/81">
                                          <p:val>
                                            <p:fltVal val="0"/>
                                          </p:val>
                                        </p:tav>
                                        <p:tav tm="100000">
                                          <p:val>
                                            <p:fltVal val="1"/>
                                          </p:val>
                                        </p:tav>
                                      </p:tavLst>
                                    </p:anim>
                                    <p:animScale>
                                      <p:cBhvr>
                                        <p:cTn id="13" dur="16">
                                          <p:stCondLst>
                                            <p:cond delay="406"/>
                                          </p:stCondLst>
                                        </p:cTn>
                                        <p:tgtEl>
                                          <p:spTgt spid="10"/>
                                        </p:tgtEl>
                                      </p:cBhvr>
                                      <p:to x="100000" y="60000"/>
                                    </p:animScale>
                                    <p:animScale>
                                      <p:cBhvr>
                                        <p:cTn id="14" dur="104" decel="50000">
                                          <p:stCondLst>
                                            <p:cond delay="422"/>
                                          </p:stCondLst>
                                        </p:cTn>
                                        <p:tgtEl>
                                          <p:spTgt spid="10"/>
                                        </p:tgtEl>
                                      </p:cBhvr>
                                      <p:to x="100000" y="100000"/>
                                    </p:animScale>
                                    <p:animScale>
                                      <p:cBhvr>
                                        <p:cTn id="15" dur="16">
                                          <p:stCondLst>
                                            <p:cond delay="820"/>
                                          </p:stCondLst>
                                        </p:cTn>
                                        <p:tgtEl>
                                          <p:spTgt spid="10"/>
                                        </p:tgtEl>
                                      </p:cBhvr>
                                      <p:to x="100000" y="80000"/>
                                    </p:animScale>
                                    <p:animScale>
                                      <p:cBhvr>
                                        <p:cTn id="16" dur="104" decel="50000">
                                          <p:stCondLst>
                                            <p:cond delay="836"/>
                                          </p:stCondLst>
                                        </p:cTn>
                                        <p:tgtEl>
                                          <p:spTgt spid="10"/>
                                        </p:tgtEl>
                                      </p:cBhvr>
                                      <p:to x="100000" y="100000"/>
                                    </p:animScale>
                                    <p:animScale>
                                      <p:cBhvr>
                                        <p:cTn id="17" dur="16">
                                          <p:stCondLst>
                                            <p:cond delay="1026"/>
                                          </p:stCondLst>
                                        </p:cTn>
                                        <p:tgtEl>
                                          <p:spTgt spid="10"/>
                                        </p:tgtEl>
                                      </p:cBhvr>
                                      <p:to x="100000" y="90000"/>
                                    </p:animScale>
                                    <p:animScale>
                                      <p:cBhvr>
                                        <p:cTn id="18" dur="104" decel="50000">
                                          <p:stCondLst>
                                            <p:cond delay="1043"/>
                                          </p:stCondLst>
                                        </p:cTn>
                                        <p:tgtEl>
                                          <p:spTgt spid="10"/>
                                        </p:tgtEl>
                                      </p:cBhvr>
                                      <p:to x="100000" y="100000"/>
                                    </p:animScale>
                                    <p:animScale>
                                      <p:cBhvr>
                                        <p:cTn id="19" dur="16">
                                          <p:stCondLst>
                                            <p:cond delay="1130"/>
                                          </p:stCondLst>
                                        </p:cTn>
                                        <p:tgtEl>
                                          <p:spTgt spid="10"/>
                                        </p:tgtEl>
                                      </p:cBhvr>
                                      <p:to x="100000" y="95000"/>
                                    </p:animScale>
                                    <p:animScale>
                                      <p:cBhvr>
                                        <p:cTn id="20" dur="104" decel="50000">
                                          <p:stCondLst>
                                            <p:cond delay="1146"/>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362">
                                          <p:stCondLst>
                                            <p:cond delay="0"/>
                                          </p:stCondLst>
                                        </p:cTn>
                                        <p:tgtEl>
                                          <p:spTgt spid="6"/>
                                        </p:tgtEl>
                                      </p:cBhvr>
                                    </p:animEffect>
                                    <p:anim calcmode="lin" valueType="num">
                                      <p:cBhvr>
                                        <p:cTn id="24" dur="1139"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6"/>
                                        </p:tgtEl>
                                        <p:attrNameLst>
                                          <p:attrName>ppt_y</p:attrName>
                                        </p:attrNameLst>
                                      </p:cBhvr>
                                      <p:tavLst>
                                        <p:tav tm="0" fmla="#ppt_y-sin(pi*$)/9">
                                          <p:val>
                                            <p:fltVal val="0"/>
                                          </p:val>
                                        </p:tav>
                                        <p:tav tm="100000">
                                          <p:val>
                                            <p:fltVal val="1"/>
                                          </p:val>
                                        </p:tav>
                                      </p:tavLst>
                                    </p:anim>
                                    <p:anim calcmode="lin" valueType="num">
                                      <p:cBhvr>
                                        <p:cTn id="27" dur="208" tmFilter="0, 0; 0.125,0.2665; 0.25,0.4; 0.375,0.465; 0.5,0.5;  0.625,0.535; 0.75,0.6; 0.875,0.7335; 1,1">
                                          <p:stCondLst>
                                            <p:cond delay="827"/>
                                          </p:stCondLst>
                                        </p:cTn>
                                        <p:tgtEl>
                                          <p:spTgt spid="6"/>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6"/>
                                        </p:tgtEl>
                                        <p:attrNameLst>
                                          <p:attrName>ppt_y</p:attrName>
                                        </p:attrNameLst>
                                      </p:cBhvr>
                                      <p:tavLst>
                                        <p:tav tm="0" fmla="#ppt_y-sin(pi*$)/81">
                                          <p:val>
                                            <p:fltVal val="0"/>
                                          </p:val>
                                        </p:tav>
                                        <p:tav tm="100000">
                                          <p:val>
                                            <p:fltVal val="1"/>
                                          </p:val>
                                        </p:tav>
                                      </p:tavLst>
                                    </p:anim>
                                    <p:animScale>
                                      <p:cBhvr>
                                        <p:cTn id="29" dur="16">
                                          <p:stCondLst>
                                            <p:cond delay="406"/>
                                          </p:stCondLst>
                                        </p:cTn>
                                        <p:tgtEl>
                                          <p:spTgt spid="6"/>
                                        </p:tgtEl>
                                      </p:cBhvr>
                                      <p:to x="100000" y="60000"/>
                                    </p:animScale>
                                    <p:animScale>
                                      <p:cBhvr>
                                        <p:cTn id="30" dur="104" decel="50000">
                                          <p:stCondLst>
                                            <p:cond delay="422"/>
                                          </p:stCondLst>
                                        </p:cTn>
                                        <p:tgtEl>
                                          <p:spTgt spid="6"/>
                                        </p:tgtEl>
                                      </p:cBhvr>
                                      <p:to x="100000" y="100000"/>
                                    </p:animScale>
                                    <p:animScale>
                                      <p:cBhvr>
                                        <p:cTn id="31" dur="16">
                                          <p:stCondLst>
                                            <p:cond delay="820"/>
                                          </p:stCondLst>
                                        </p:cTn>
                                        <p:tgtEl>
                                          <p:spTgt spid="6"/>
                                        </p:tgtEl>
                                      </p:cBhvr>
                                      <p:to x="100000" y="80000"/>
                                    </p:animScale>
                                    <p:animScale>
                                      <p:cBhvr>
                                        <p:cTn id="32" dur="104" decel="50000">
                                          <p:stCondLst>
                                            <p:cond delay="836"/>
                                          </p:stCondLst>
                                        </p:cTn>
                                        <p:tgtEl>
                                          <p:spTgt spid="6"/>
                                        </p:tgtEl>
                                      </p:cBhvr>
                                      <p:to x="100000" y="100000"/>
                                    </p:animScale>
                                    <p:animScale>
                                      <p:cBhvr>
                                        <p:cTn id="33" dur="16">
                                          <p:stCondLst>
                                            <p:cond delay="1026"/>
                                          </p:stCondLst>
                                        </p:cTn>
                                        <p:tgtEl>
                                          <p:spTgt spid="6"/>
                                        </p:tgtEl>
                                      </p:cBhvr>
                                      <p:to x="100000" y="90000"/>
                                    </p:animScale>
                                    <p:animScale>
                                      <p:cBhvr>
                                        <p:cTn id="34" dur="104" decel="50000">
                                          <p:stCondLst>
                                            <p:cond delay="1043"/>
                                          </p:stCondLst>
                                        </p:cTn>
                                        <p:tgtEl>
                                          <p:spTgt spid="6"/>
                                        </p:tgtEl>
                                      </p:cBhvr>
                                      <p:to x="100000" y="100000"/>
                                    </p:animScale>
                                    <p:animScale>
                                      <p:cBhvr>
                                        <p:cTn id="35" dur="16">
                                          <p:stCondLst>
                                            <p:cond delay="1130"/>
                                          </p:stCondLst>
                                        </p:cTn>
                                        <p:tgtEl>
                                          <p:spTgt spid="6"/>
                                        </p:tgtEl>
                                      </p:cBhvr>
                                      <p:to x="100000" y="95000"/>
                                    </p:animScale>
                                    <p:animScale>
                                      <p:cBhvr>
                                        <p:cTn id="36" dur="104" decel="50000">
                                          <p:stCondLst>
                                            <p:cond delay="1146"/>
                                          </p:stCondLst>
                                        </p:cTn>
                                        <p:tgtEl>
                                          <p:spTgt spid="6"/>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362">
                                          <p:stCondLst>
                                            <p:cond delay="0"/>
                                          </p:stCondLst>
                                        </p:cTn>
                                        <p:tgtEl>
                                          <p:spTgt spid="15"/>
                                        </p:tgtEl>
                                      </p:cBhvr>
                                    </p:animEffect>
                                    <p:anim calcmode="lin" valueType="num">
                                      <p:cBhvr>
                                        <p:cTn id="40" dur="1139"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1" dur="415"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2" dur="415" tmFilter="0, 0; 0.125,0.2665; 0.25,0.4; 0.375,0.465; 0.5,0.5;  0.625,0.535; 0.75,0.6; 0.875,0.7335; 1,1">
                                          <p:stCondLst>
                                            <p:cond delay="415"/>
                                          </p:stCondLst>
                                        </p:cTn>
                                        <p:tgtEl>
                                          <p:spTgt spid="15"/>
                                        </p:tgtEl>
                                        <p:attrNameLst>
                                          <p:attrName>ppt_y</p:attrName>
                                        </p:attrNameLst>
                                      </p:cBhvr>
                                      <p:tavLst>
                                        <p:tav tm="0" fmla="#ppt_y-sin(pi*$)/9">
                                          <p:val>
                                            <p:fltVal val="0"/>
                                          </p:val>
                                        </p:tav>
                                        <p:tav tm="100000">
                                          <p:val>
                                            <p:fltVal val="1"/>
                                          </p:val>
                                        </p:tav>
                                      </p:tavLst>
                                    </p:anim>
                                    <p:anim calcmode="lin" valueType="num">
                                      <p:cBhvr>
                                        <p:cTn id="43" dur="208" tmFilter="0, 0; 0.125,0.2665; 0.25,0.4; 0.375,0.465; 0.5,0.5;  0.625,0.535; 0.75,0.6; 0.875,0.7335; 1,1">
                                          <p:stCondLst>
                                            <p:cond delay="827"/>
                                          </p:stCondLst>
                                        </p:cTn>
                                        <p:tgtEl>
                                          <p:spTgt spid="15"/>
                                        </p:tgtEl>
                                        <p:attrNameLst>
                                          <p:attrName>ppt_y</p:attrName>
                                        </p:attrNameLst>
                                      </p:cBhvr>
                                      <p:tavLst>
                                        <p:tav tm="0" fmla="#ppt_y-sin(pi*$)/27">
                                          <p:val>
                                            <p:fltVal val="0"/>
                                          </p:val>
                                        </p:tav>
                                        <p:tav tm="100000">
                                          <p:val>
                                            <p:fltVal val="1"/>
                                          </p:val>
                                        </p:tav>
                                      </p:tavLst>
                                    </p:anim>
                                    <p:anim calcmode="lin" valueType="num">
                                      <p:cBhvr>
                                        <p:cTn id="44" dur="103" tmFilter="0, 0; 0.125,0.2665; 0.25,0.4; 0.375,0.465; 0.5,0.5;  0.625,0.535; 0.75,0.6; 0.875,0.7335; 1,1">
                                          <p:stCondLst>
                                            <p:cond delay="1035"/>
                                          </p:stCondLst>
                                        </p:cTn>
                                        <p:tgtEl>
                                          <p:spTgt spid="15"/>
                                        </p:tgtEl>
                                        <p:attrNameLst>
                                          <p:attrName>ppt_y</p:attrName>
                                        </p:attrNameLst>
                                      </p:cBhvr>
                                      <p:tavLst>
                                        <p:tav tm="0" fmla="#ppt_y-sin(pi*$)/81">
                                          <p:val>
                                            <p:fltVal val="0"/>
                                          </p:val>
                                        </p:tav>
                                        <p:tav tm="100000">
                                          <p:val>
                                            <p:fltVal val="1"/>
                                          </p:val>
                                        </p:tav>
                                      </p:tavLst>
                                    </p:anim>
                                    <p:animScale>
                                      <p:cBhvr>
                                        <p:cTn id="45" dur="16">
                                          <p:stCondLst>
                                            <p:cond delay="406"/>
                                          </p:stCondLst>
                                        </p:cTn>
                                        <p:tgtEl>
                                          <p:spTgt spid="15"/>
                                        </p:tgtEl>
                                      </p:cBhvr>
                                      <p:to x="100000" y="60000"/>
                                    </p:animScale>
                                    <p:animScale>
                                      <p:cBhvr>
                                        <p:cTn id="46" dur="104" decel="50000">
                                          <p:stCondLst>
                                            <p:cond delay="422"/>
                                          </p:stCondLst>
                                        </p:cTn>
                                        <p:tgtEl>
                                          <p:spTgt spid="15"/>
                                        </p:tgtEl>
                                      </p:cBhvr>
                                      <p:to x="100000" y="100000"/>
                                    </p:animScale>
                                    <p:animScale>
                                      <p:cBhvr>
                                        <p:cTn id="47" dur="16">
                                          <p:stCondLst>
                                            <p:cond delay="820"/>
                                          </p:stCondLst>
                                        </p:cTn>
                                        <p:tgtEl>
                                          <p:spTgt spid="15"/>
                                        </p:tgtEl>
                                      </p:cBhvr>
                                      <p:to x="100000" y="80000"/>
                                    </p:animScale>
                                    <p:animScale>
                                      <p:cBhvr>
                                        <p:cTn id="48" dur="104" decel="50000">
                                          <p:stCondLst>
                                            <p:cond delay="836"/>
                                          </p:stCondLst>
                                        </p:cTn>
                                        <p:tgtEl>
                                          <p:spTgt spid="15"/>
                                        </p:tgtEl>
                                      </p:cBhvr>
                                      <p:to x="100000" y="100000"/>
                                    </p:animScale>
                                    <p:animScale>
                                      <p:cBhvr>
                                        <p:cTn id="49" dur="16">
                                          <p:stCondLst>
                                            <p:cond delay="1026"/>
                                          </p:stCondLst>
                                        </p:cTn>
                                        <p:tgtEl>
                                          <p:spTgt spid="15"/>
                                        </p:tgtEl>
                                      </p:cBhvr>
                                      <p:to x="100000" y="90000"/>
                                    </p:animScale>
                                    <p:animScale>
                                      <p:cBhvr>
                                        <p:cTn id="50" dur="104" decel="50000">
                                          <p:stCondLst>
                                            <p:cond delay="1043"/>
                                          </p:stCondLst>
                                        </p:cTn>
                                        <p:tgtEl>
                                          <p:spTgt spid="15"/>
                                        </p:tgtEl>
                                      </p:cBhvr>
                                      <p:to x="100000" y="100000"/>
                                    </p:animScale>
                                    <p:animScale>
                                      <p:cBhvr>
                                        <p:cTn id="51" dur="16">
                                          <p:stCondLst>
                                            <p:cond delay="1130"/>
                                          </p:stCondLst>
                                        </p:cTn>
                                        <p:tgtEl>
                                          <p:spTgt spid="15"/>
                                        </p:tgtEl>
                                      </p:cBhvr>
                                      <p:to x="100000" y="95000"/>
                                    </p:animScale>
                                    <p:animScale>
                                      <p:cBhvr>
                                        <p:cTn id="52" dur="104" decel="50000">
                                          <p:stCondLst>
                                            <p:cond delay="1146"/>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tần</a:t>
            </a:r>
            <a:r>
              <a:rPr lang="en-US" dirty="0" smtClean="0"/>
              <a:t> </a:t>
            </a:r>
            <a:r>
              <a:rPr lang="en-US" dirty="0" err="1" smtClean="0"/>
              <a:t>số</a:t>
            </a:r>
            <a:endParaRPr lang="en-US" dirty="0"/>
          </a:p>
        </p:txBody>
      </p:sp>
      <p:sp>
        <p:nvSpPr>
          <p:cNvPr id="3" name="Slide Number Placeholder 2"/>
          <p:cNvSpPr>
            <a:spLocks noGrp="1"/>
          </p:cNvSpPr>
          <p:nvPr>
            <p:ph type="sldNum" sz="quarter" idx="10"/>
          </p:nvPr>
        </p:nvSpPr>
        <p:spPr/>
        <p:txBody>
          <a:bodyPr/>
          <a:lstStyle/>
          <a:p>
            <a:fld id="{0D7BA4A1-3200-4A44-B6CE-6C0E46098721}" type="slidenum">
              <a:rPr lang="en-US" smtClean="0"/>
              <a:pPr/>
              <a:t>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73040716"/>
              </p:ext>
            </p:extLst>
          </p:nvPr>
        </p:nvGraphicFramePr>
        <p:xfrm>
          <a:off x="1295400" y="2209802"/>
          <a:ext cx="6934200" cy="3465438"/>
        </p:xfrm>
        <a:graphic>
          <a:graphicData uri="http://schemas.openxmlformats.org/drawingml/2006/table">
            <a:tbl>
              <a:tblPr firstRow="1" bandRow="1">
                <a:tableStyleId>{BC89EF96-8CEA-46FF-86C4-4CE0E7609802}</a:tableStyleId>
              </a:tblPr>
              <a:tblGrid>
                <a:gridCol w="1386840"/>
                <a:gridCol w="1386840"/>
                <a:gridCol w="1386840"/>
                <a:gridCol w="1386840"/>
                <a:gridCol w="1386840"/>
              </a:tblGrid>
              <a:tr h="761998">
                <a:tc>
                  <a:txBody>
                    <a:bodyPr/>
                    <a:lstStyle/>
                    <a:p>
                      <a:pPr algn="ctr"/>
                      <a:r>
                        <a:rPr lang="en-US" dirty="0" err="1" smtClean="0"/>
                        <a:t>Giá</a:t>
                      </a:r>
                      <a:r>
                        <a:rPr lang="en-US" baseline="0" dirty="0" smtClean="0"/>
                        <a:t> </a:t>
                      </a:r>
                      <a:r>
                        <a:rPr lang="en-US" baseline="0" dirty="0" err="1" smtClean="0"/>
                        <a:t>trị</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số</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suất</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số</a:t>
                      </a:r>
                      <a:r>
                        <a:rPr lang="en-US" baseline="0" dirty="0" smtClean="0"/>
                        <a:t> </a:t>
                      </a:r>
                      <a:r>
                        <a:rPr lang="en-US" baseline="0" dirty="0" err="1" smtClean="0"/>
                        <a:t>tích</a:t>
                      </a:r>
                      <a:r>
                        <a:rPr lang="en-US" baseline="0" dirty="0" smtClean="0"/>
                        <a:t> </a:t>
                      </a:r>
                      <a:r>
                        <a:rPr lang="en-US" baseline="0" dirty="0" err="1" smtClean="0"/>
                        <a:t>lũy</a:t>
                      </a:r>
                      <a:r>
                        <a:rPr lang="en-US" baseline="0" dirty="0" smtClean="0"/>
                        <a:t> </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suất</a:t>
                      </a:r>
                      <a:r>
                        <a:rPr lang="en-US" baseline="0" dirty="0" smtClean="0"/>
                        <a:t> </a:t>
                      </a:r>
                      <a:r>
                        <a:rPr lang="en-US" baseline="0" dirty="0" err="1" smtClean="0"/>
                        <a:t>tích</a:t>
                      </a:r>
                      <a:r>
                        <a:rPr lang="en-US" baseline="0" dirty="0" smtClean="0"/>
                        <a:t> </a:t>
                      </a:r>
                      <a:r>
                        <a:rPr lang="en-US" baseline="0" dirty="0" err="1" smtClean="0"/>
                        <a:t>lũy</a:t>
                      </a:r>
                      <a:endParaRPr lang="en-US" dirty="0"/>
                    </a:p>
                  </a:txBody>
                  <a:tcPr>
                    <a:solidFill>
                      <a:srgbClr val="00CC99"/>
                    </a:solidFill>
                  </a:tcPr>
                </a:tc>
              </a:tr>
              <a:tr h="675860">
                <a:tc>
                  <a:txBody>
                    <a:bodyPr/>
                    <a:lstStyle/>
                    <a:p>
                      <a:pPr algn="ctr"/>
                      <a:r>
                        <a:rPr lang="en-US" dirty="0" err="1" smtClean="0"/>
                        <a:t>Giá</a:t>
                      </a:r>
                      <a:r>
                        <a:rPr lang="en-US" baseline="0" dirty="0" smtClean="0"/>
                        <a:t> </a:t>
                      </a:r>
                      <a:r>
                        <a:rPr lang="en-US" baseline="0" dirty="0" err="1" smtClean="0"/>
                        <a:t>trị</a:t>
                      </a:r>
                      <a:r>
                        <a:rPr lang="en-US" baseline="0" dirty="0" smtClean="0"/>
                        <a:t> 1</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675860">
                <a:tc>
                  <a:txBody>
                    <a:bodyPr/>
                    <a:lstStyle/>
                    <a:p>
                      <a:pPr algn="ctr"/>
                      <a:r>
                        <a:rPr lang="en-US" dirty="0" err="1" smtClean="0"/>
                        <a:t>Giá</a:t>
                      </a:r>
                      <a:r>
                        <a:rPr lang="en-US" baseline="0" dirty="0" smtClean="0"/>
                        <a:t> </a:t>
                      </a:r>
                      <a:r>
                        <a:rPr lang="en-US" baseline="0" dirty="0" err="1" smtClean="0"/>
                        <a:t>trị</a:t>
                      </a:r>
                      <a:r>
                        <a:rPr lang="en-US" baseline="0" dirty="0" smtClean="0"/>
                        <a:t> 2</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675860">
                <a:tc>
                  <a:txBody>
                    <a:bodyPr/>
                    <a:lstStyle/>
                    <a:p>
                      <a:pPr algn="ctr"/>
                      <a:r>
                        <a:rPr lang="en-US" dirty="0" smtClean="0"/>
                        <a:t>…</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675860">
                <a:tc>
                  <a:txBody>
                    <a:bodyPr/>
                    <a:lstStyle/>
                    <a:p>
                      <a:pPr algn="ctr"/>
                      <a:r>
                        <a:rPr lang="en-US" dirty="0" err="1" smtClean="0"/>
                        <a:t>Giá</a:t>
                      </a:r>
                      <a:r>
                        <a:rPr lang="en-US" baseline="0" dirty="0" smtClean="0"/>
                        <a:t> </a:t>
                      </a:r>
                      <a:r>
                        <a:rPr lang="en-US" baseline="0" dirty="0" err="1" smtClean="0"/>
                        <a:t>trị</a:t>
                      </a:r>
                      <a:r>
                        <a:rPr lang="en-US" baseline="0" dirty="0" smtClean="0"/>
                        <a:t> k</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948924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152400" y="451536"/>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14" name="TextBox 13"/>
          <p:cNvSpPr txBox="1"/>
          <p:nvPr/>
        </p:nvSpPr>
        <p:spPr>
          <a:xfrm>
            <a:off x="1066800" y="1921625"/>
            <a:ext cx="7924800" cy="3908762"/>
          </a:xfrm>
          <a:prstGeom prst="rect">
            <a:avLst/>
          </a:prstGeom>
          <a:noFill/>
        </p:spPr>
        <p:txBody>
          <a:bodyPr wrap="square" rtlCol="0">
            <a:spAutoFit/>
          </a:bodyPr>
          <a:lstStyle/>
          <a:p>
            <a:pPr>
              <a:lnSpc>
                <a:spcPct val="150000"/>
              </a:lnSpc>
              <a:spcAft>
                <a:spcPts val="1200"/>
              </a:spcAft>
            </a:pPr>
            <a:r>
              <a:rPr lang="en-US" sz="2800" dirty="0" err="1" smtClean="0">
                <a:solidFill>
                  <a:srgbClr val="002060"/>
                </a:solidFill>
                <a:latin typeface="Times New Roman" panose="02020603050405020304" pitchFamily="18" charset="0"/>
                <a:cs typeface="Times New Roman" panose="02020603050405020304" pitchFamily="18" charset="0"/>
              </a:rPr>
              <a:t>Có</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gì</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khác</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nhau</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khi</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lập</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bảng</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tần</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số</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cho</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các</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biến</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sau</a:t>
            </a:r>
            <a:r>
              <a:rPr lang="en-US" sz="2800" dirty="0" smtClean="0">
                <a:solidFill>
                  <a:srgbClr val="002060"/>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v"/>
            </a:pPr>
            <a:r>
              <a:rPr lang="en-US" sz="2800" dirty="0" err="1" smtClean="0">
                <a:solidFill>
                  <a:srgbClr val="0070C0"/>
                </a:solidFill>
                <a:latin typeface="Times New Roman" panose="02020603050405020304" pitchFamily="18" charset="0"/>
                <a:cs typeface="Times New Roman" panose="02020603050405020304" pitchFamily="18" charset="0"/>
              </a:rPr>
              <a:t>Biến</a:t>
            </a:r>
            <a:r>
              <a:rPr lang="en-US" sz="2800" dirty="0" smtClean="0">
                <a:solidFill>
                  <a:srgbClr val="0070C0"/>
                </a:solidFill>
                <a:latin typeface="Times New Roman" panose="02020603050405020304" pitchFamily="18" charset="0"/>
                <a:cs typeface="Times New Roman" panose="02020603050405020304" pitchFamily="18" charset="0"/>
              </a:rPr>
              <a:t> </a:t>
            </a:r>
            <a:r>
              <a:rPr lang="en-US" sz="2800" dirty="0" err="1" smtClean="0">
                <a:solidFill>
                  <a:srgbClr val="0070C0"/>
                </a:solidFill>
                <a:latin typeface="Times New Roman" panose="02020603050405020304" pitchFamily="18" charset="0"/>
                <a:cs typeface="Times New Roman" panose="02020603050405020304" pitchFamily="18" charset="0"/>
              </a:rPr>
              <a:t>nghề</a:t>
            </a:r>
            <a:r>
              <a:rPr lang="en-US" sz="2800" dirty="0" smtClean="0">
                <a:solidFill>
                  <a:srgbClr val="0070C0"/>
                </a:solidFill>
                <a:latin typeface="Times New Roman" panose="02020603050405020304" pitchFamily="18" charset="0"/>
                <a:cs typeface="Times New Roman" panose="02020603050405020304" pitchFamily="18" charset="0"/>
              </a:rPr>
              <a:t> </a:t>
            </a:r>
            <a:r>
              <a:rPr lang="en-US" sz="2800" dirty="0" err="1" smtClean="0">
                <a:solidFill>
                  <a:srgbClr val="0070C0"/>
                </a:solidFill>
                <a:latin typeface="Times New Roman" panose="02020603050405020304" pitchFamily="18" charset="0"/>
                <a:cs typeface="Times New Roman" panose="02020603050405020304" pitchFamily="18" charset="0"/>
              </a:rPr>
              <a:t>nghiệp</a:t>
            </a:r>
            <a:r>
              <a:rPr lang="en-US" sz="2800" dirty="0" smtClean="0">
                <a:solidFill>
                  <a:srgbClr val="0070C0"/>
                </a:solidFill>
                <a:latin typeface="Times New Roman" panose="02020603050405020304" pitchFamily="18" charset="0"/>
                <a:cs typeface="Times New Roman" panose="02020603050405020304" pitchFamily="18" charset="0"/>
              </a:rPr>
              <a:t>     </a:t>
            </a:r>
          </a:p>
          <a:p>
            <a:endParaRPr lang="en-US" sz="2800" dirty="0" smtClean="0">
              <a:solidFill>
                <a:srgbClr val="002060"/>
              </a:solidFill>
              <a:latin typeface="Times New Roman" panose="02020603050405020304" pitchFamily="18" charset="0"/>
              <a:cs typeface="Times New Roman" panose="02020603050405020304" pitchFamily="18" charset="0"/>
            </a:endParaRPr>
          </a:p>
          <a:p>
            <a:endParaRPr lang="en-US" sz="2800"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err="1" smtClean="0">
                <a:solidFill>
                  <a:srgbClr val="7030A0"/>
                </a:solidFill>
                <a:latin typeface="Times New Roman" panose="02020603050405020304" pitchFamily="18" charset="0"/>
                <a:cs typeface="Times New Roman" panose="02020603050405020304" pitchFamily="18" charset="0"/>
              </a:rPr>
              <a:t>Biến</a:t>
            </a:r>
            <a:r>
              <a:rPr lang="en-US" sz="2800" dirty="0" smtClean="0">
                <a:solidFill>
                  <a:srgbClr val="7030A0"/>
                </a:solidFill>
                <a:latin typeface="Times New Roman" panose="02020603050405020304" pitchFamily="18" charset="0"/>
                <a:cs typeface="Times New Roman" panose="02020603050405020304" pitchFamily="18" charset="0"/>
              </a:rPr>
              <a:t> </a:t>
            </a:r>
            <a:r>
              <a:rPr lang="en-US" sz="2800" dirty="0" err="1" smtClean="0">
                <a:solidFill>
                  <a:srgbClr val="7030A0"/>
                </a:solidFill>
                <a:latin typeface="Times New Roman" panose="02020603050405020304" pitchFamily="18" charset="0"/>
                <a:cs typeface="Times New Roman" panose="02020603050405020304" pitchFamily="18" charset="0"/>
              </a:rPr>
              <a:t>số</a:t>
            </a:r>
            <a:r>
              <a:rPr lang="en-US" sz="2800" dirty="0" smtClean="0">
                <a:solidFill>
                  <a:srgbClr val="7030A0"/>
                </a:solidFill>
                <a:latin typeface="Times New Roman" panose="02020603050405020304" pitchFamily="18" charset="0"/>
                <a:cs typeface="Times New Roman" panose="02020603050405020304" pitchFamily="18" charset="0"/>
              </a:rPr>
              <a:t> </a:t>
            </a:r>
            <a:r>
              <a:rPr lang="en-US" sz="2800" dirty="0" err="1" smtClean="0">
                <a:solidFill>
                  <a:srgbClr val="7030A0"/>
                </a:solidFill>
                <a:latin typeface="Times New Roman" panose="02020603050405020304" pitchFamily="18" charset="0"/>
                <a:cs typeface="Times New Roman" panose="02020603050405020304" pitchFamily="18" charset="0"/>
              </a:rPr>
              <a:t>thành</a:t>
            </a:r>
            <a:r>
              <a:rPr lang="en-US" sz="2800" dirty="0" smtClean="0">
                <a:solidFill>
                  <a:srgbClr val="7030A0"/>
                </a:solidFill>
                <a:latin typeface="Times New Roman" panose="02020603050405020304" pitchFamily="18" charset="0"/>
                <a:cs typeface="Times New Roman" panose="02020603050405020304" pitchFamily="18" charset="0"/>
              </a:rPr>
              <a:t> </a:t>
            </a:r>
            <a:r>
              <a:rPr lang="en-US" sz="2800" dirty="0" err="1" smtClean="0">
                <a:solidFill>
                  <a:srgbClr val="7030A0"/>
                </a:solidFill>
                <a:latin typeface="Times New Roman" panose="02020603050405020304" pitchFamily="18" charset="0"/>
                <a:cs typeface="Times New Roman" panose="02020603050405020304" pitchFamily="18" charset="0"/>
              </a:rPr>
              <a:t>viên</a:t>
            </a:r>
            <a:r>
              <a:rPr lang="en-US" sz="2800" dirty="0" smtClean="0">
                <a:solidFill>
                  <a:srgbClr val="7030A0"/>
                </a:solidFill>
                <a:latin typeface="Times New Roman" panose="02020603050405020304" pitchFamily="18" charset="0"/>
                <a:cs typeface="Times New Roman" panose="02020603050405020304" pitchFamily="18" charset="0"/>
              </a:rPr>
              <a:t> </a:t>
            </a:r>
            <a:r>
              <a:rPr lang="en-US" sz="2800" dirty="0" err="1" smtClean="0">
                <a:solidFill>
                  <a:srgbClr val="7030A0"/>
                </a:solidFill>
                <a:latin typeface="Times New Roman" panose="02020603050405020304" pitchFamily="18" charset="0"/>
                <a:cs typeface="Times New Roman" panose="02020603050405020304" pitchFamily="18" charset="0"/>
              </a:rPr>
              <a:t>trong</a:t>
            </a:r>
            <a:r>
              <a:rPr lang="en-US" sz="2800" dirty="0" smtClean="0">
                <a:solidFill>
                  <a:srgbClr val="7030A0"/>
                </a:solidFill>
                <a:latin typeface="Times New Roman" panose="02020603050405020304" pitchFamily="18" charset="0"/>
                <a:cs typeface="Times New Roman" panose="02020603050405020304" pitchFamily="18" charset="0"/>
              </a:rPr>
              <a:t> </a:t>
            </a:r>
            <a:r>
              <a:rPr lang="en-US" sz="2800" dirty="0" err="1" smtClean="0">
                <a:solidFill>
                  <a:srgbClr val="7030A0"/>
                </a:solidFill>
                <a:latin typeface="Times New Roman" panose="02020603050405020304" pitchFamily="18" charset="0"/>
                <a:cs typeface="Times New Roman" panose="02020603050405020304" pitchFamily="18" charset="0"/>
              </a:rPr>
              <a:t>gia</a:t>
            </a:r>
            <a:r>
              <a:rPr lang="en-US" sz="2800" dirty="0" smtClean="0">
                <a:solidFill>
                  <a:srgbClr val="7030A0"/>
                </a:solidFill>
                <a:latin typeface="Times New Roman" panose="02020603050405020304" pitchFamily="18" charset="0"/>
                <a:cs typeface="Times New Roman" panose="02020603050405020304" pitchFamily="18" charset="0"/>
              </a:rPr>
              <a:t> </a:t>
            </a:r>
            <a:r>
              <a:rPr lang="en-US" sz="2800" dirty="0" err="1" smtClean="0">
                <a:solidFill>
                  <a:srgbClr val="7030A0"/>
                </a:solidFill>
                <a:latin typeface="Times New Roman" panose="02020603050405020304" pitchFamily="18" charset="0"/>
                <a:cs typeface="Times New Roman" panose="02020603050405020304" pitchFamily="18" charset="0"/>
              </a:rPr>
              <a:t>đình</a:t>
            </a:r>
            <a:endParaRPr lang="en-US" sz="2800" dirty="0" smtClean="0">
              <a:solidFill>
                <a:srgbClr val="7030A0"/>
              </a:solidFill>
              <a:latin typeface="Times New Roman" panose="02020603050405020304" pitchFamily="18" charset="0"/>
              <a:cs typeface="Times New Roman" panose="02020603050405020304" pitchFamily="18" charset="0"/>
            </a:endParaRPr>
          </a:p>
          <a:p>
            <a:endParaRPr lang="en-US" sz="2800" dirty="0" smtClean="0">
              <a:solidFill>
                <a:srgbClr val="002060"/>
              </a:solidFill>
              <a:latin typeface="Times New Roman" panose="02020603050405020304" pitchFamily="18" charset="0"/>
              <a:cs typeface="Times New Roman" panose="02020603050405020304" pitchFamily="18" charset="0"/>
            </a:endParaRPr>
          </a:p>
          <a:p>
            <a:endParaRPr lang="en-US" sz="2800"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err="1" smtClean="0">
                <a:solidFill>
                  <a:srgbClr val="C00000"/>
                </a:solidFill>
                <a:latin typeface="Times New Roman" panose="02020603050405020304" pitchFamily="18" charset="0"/>
                <a:cs typeface="Times New Roman" panose="02020603050405020304" pitchFamily="18" charset="0"/>
              </a:rPr>
              <a:t>Biến</a:t>
            </a:r>
            <a:r>
              <a:rPr lang="en-US" sz="2800" dirty="0" smtClean="0">
                <a:solidFill>
                  <a:srgbClr val="C00000"/>
                </a:solidFill>
                <a:latin typeface="Times New Roman" panose="02020603050405020304" pitchFamily="18" charset="0"/>
                <a:cs typeface="Times New Roman" panose="02020603050405020304" pitchFamily="18" charset="0"/>
              </a:rPr>
              <a:t> </a:t>
            </a:r>
            <a:r>
              <a:rPr lang="en-US" sz="2800" dirty="0" err="1" smtClean="0">
                <a:solidFill>
                  <a:srgbClr val="C00000"/>
                </a:solidFill>
                <a:latin typeface="Times New Roman" panose="02020603050405020304" pitchFamily="18" charset="0"/>
                <a:cs typeface="Times New Roman" panose="02020603050405020304" pitchFamily="18" charset="0"/>
              </a:rPr>
              <a:t>tuổi</a:t>
            </a:r>
            <a:endParaRPr lang="en-US" sz="2800" dirty="0">
              <a:solidFill>
                <a:srgbClr val="C0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625" y="1928552"/>
            <a:ext cx="669175" cy="66917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036" y="2597727"/>
            <a:ext cx="2022766" cy="12884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4146666"/>
            <a:ext cx="2187893" cy="130070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flipV="1">
            <a:off x="3446085" y="4858514"/>
            <a:ext cx="1947029" cy="1647975"/>
          </a:xfrm>
          <a:prstGeom prst="rect">
            <a:avLst/>
          </a:prstGeom>
        </p:spPr>
      </p:pic>
    </p:spTree>
    <p:extLst>
      <p:ext uri="{BB962C8B-B14F-4D97-AF65-F5344CB8AC3E}">
        <p14:creationId xmlns:p14="http://schemas.microsoft.com/office/powerpoint/2010/main" val="42001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Bảng tần số cho biến định tính</a:t>
            </a:r>
            <a:endParaRPr lang="en-US" dirty="0"/>
          </a:p>
        </p:txBody>
      </p:sp>
      <p:sp>
        <p:nvSpPr>
          <p:cNvPr id="7" name="Content Placeholder 6"/>
          <p:cNvSpPr>
            <a:spLocks noGrp="1"/>
          </p:cNvSpPr>
          <p:nvPr>
            <p:ph idx="1"/>
          </p:nvPr>
        </p:nvSpPr>
        <p:spPr/>
        <p:txBody>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8154660"/>
              </p:ext>
            </p:extLst>
          </p:nvPr>
        </p:nvGraphicFramePr>
        <p:xfrm>
          <a:off x="609600" y="1927896"/>
          <a:ext cx="7620000" cy="4307624"/>
        </p:xfrm>
        <a:graphic>
          <a:graphicData uri="http://schemas.openxmlformats.org/drawingml/2006/table">
            <a:tbl>
              <a:tblPr firstRow="1" bandRow="1">
                <a:tableStyleId>{BC89EF96-8CEA-46FF-86C4-4CE0E7609802}</a:tableStyleId>
              </a:tblPr>
              <a:tblGrid>
                <a:gridCol w="1386840"/>
                <a:gridCol w="1386840"/>
                <a:gridCol w="1569720"/>
                <a:gridCol w="1600200"/>
                <a:gridCol w="1676400"/>
              </a:tblGrid>
              <a:tr h="152398">
                <a:tc>
                  <a:txBody>
                    <a:bodyPr/>
                    <a:lstStyle/>
                    <a:p>
                      <a:pPr algn="ctr"/>
                      <a:r>
                        <a:rPr lang="en-US" dirty="0" err="1" smtClean="0"/>
                        <a:t>Giá</a:t>
                      </a:r>
                      <a:r>
                        <a:rPr lang="en-US" baseline="0" dirty="0" smtClean="0"/>
                        <a:t> </a:t>
                      </a:r>
                      <a:r>
                        <a:rPr lang="en-US" baseline="0" dirty="0" err="1" smtClean="0"/>
                        <a:t>trị</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số</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suất</a:t>
                      </a:r>
                      <a:endParaRPr lang="en-US" baseline="0" dirty="0" smtClean="0"/>
                    </a:p>
                    <a:p>
                      <a:pPr algn="ctr"/>
                      <a:r>
                        <a:rPr lang="en-US" baseline="0" dirty="0" smtClean="0"/>
                        <a:t>(%)</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số</a:t>
                      </a:r>
                      <a:r>
                        <a:rPr lang="en-US" baseline="0" dirty="0" smtClean="0"/>
                        <a:t> </a:t>
                      </a:r>
                      <a:r>
                        <a:rPr lang="en-US" baseline="0" dirty="0" err="1" smtClean="0"/>
                        <a:t>tích</a:t>
                      </a:r>
                      <a:r>
                        <a:rPr lang="en-US" baseline="0" dirty="0" smtClean="0"/>
                        <a:t> </a:t>
                      </a:r>
                      <a:r>
                        <a:rPr lang="en-US" baseline="0" dirty="0" err="1" smtClean="0"/>
                        <a:t>lũy</a:t>
                      </a:r>
                      <a:r>
                        <a:rPr lang="en-US" baseline="0" dirty="0" smtClean="0"/>
                        <a:t> </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suất</a:t>
                      </a:r>
                      <a:r>
                        <a:rPr lang="en-US" baseline="0" dirty="0" smtClean="0"/>
                        <a:t> </a:t>
                      </a:r>
                      <a:r>
                        <a:rPr lang="en-US" baseline="0" dirty="0" err="1" smtClean="0"/>
                        <a:t>tích</a:t>
                      </a:r>
                      <a:r>
                        <a:rPr lang="en-US" baseline="0" dirty="0" smtClean="0"/>
                        <a:t> </a:t>
                      </a:r>
                      <a:r>
                        <a:rPr lang="en-US" baseline="0" dirty="0" err="1" smtClean="0"/>
                        <a:t>lũy</a:t>
                      </a:r>
                      <a:endParaRPr lang="en-US" dirty="0"/>
                    </a:p>
                  </a:txBody>
                  <a:tcPr>
                    <a:solidFill>
                      <a:srgbClr val="00CC99"/>
                    </a:solidFill>
                  </a:tcPr>
                </a:tc>
              </a:tr>
              <a:tr h="675860">
                <a:tc>
                  <a:txBody>
                    <a:bodyPr/>
                    <a:lstStyle/>
                    <a:p>
                      <a:pPr algn="ctr"/>
                      <a:r>
                        <a:rPr lang="en-US" dirty="0" err="1" smtClean="0"/>
                        <a:t>Giá</a:t>
                      </a:r>
                      <a:r>
                        <a:rPr lang="en-US" baseline="0" dirty="0" smtClean="0"/>
                        <a:t> </a:t>
                      </a:r>
                      <a:r>
                        <a:rPr lang="en-US" baseline="0" dirty="0" err="1" smtClean="0"/>
                        <a:t>trị</a:t>
                      </a:r>
                      <a:r>
                        <a:rPr lang="en-US" baseline="0" dirty="0" smtClean="0"/>
                        <a:t> 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771942">
                <a:tc>
                  <a:txBody>
                    <a:bodyPr/>
                    <a:lstStyle/>
                    <a:p>
                      <a:pPr algn="ctr"/>
                      <a:r>
                        <a:rPr lang="en-US" dirty="0" err="1" smtClean="0"/>
                        <a:t>Giá</a:t>
                      </a:r>
                      <a:r>
                        <a:rPr lang="en-US" baseline="0" dirty="0" smtClean="0"/>
                        <a:t> </a:t>
                      </a:r>
                      <a:r>
                        <a:rPr lang="en-US" baseline="0" dirty="0" err="1" smtClean="0"/>
                        <a:t>trị</a:t>
                      </a:r>
                      <a:r>
                        <a:rPr lang="en-US" baseline="0" dirty="0" smtClean="0"/>
                        <a:t> 2</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675860">
                <a:tc>
                  <a:txBody>
                    <a:bodyPr/>
                    <a:lstStyle/>
                    <a:p>
                      <a:pPr algn="ctr"/>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868022">
                <a:tc>
                  <a:txBody>
                    <a:bodyPr/>
                    <a:lstStyle/>
                    <a:p>
                      <a:pPr algn="ctr"/>
                      <a:r>
                        <a:rPr lang="en-US" dirty="0" err="1" smtClean="0"/>
                        <a:t>Giá</a:t>
                      </a:r>
                      <a:r>
                        <a:rPr lang="en-US" baseline="0" dirty="0" smtClean="0"/>
                        <a:t> </a:t>
                      </a:r>
                      <a:r>
                        <a:rPr lang="en-US" baseline="0" dirty="0" err="1" smtClean="0"/>
                        <a:t>trị</a:t>
                      </a:r>
                      <a:r>
                        <a:rPr lang="en-US" baseline="0" dirty="0" smtClean="0"/>
                        <a:t> k</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75860">
                <a:tc>
                  <a:txBody>
                    <a:bodyPr/>
                    <a:lstStyle/>
                    <a:p>
                      <a:pPr algn="ctr"/>
                      <a:r>
                        <a:rPr lang="en-US" dirty="0" err="1" smtClean="0"/>
                        <a:t>Tổng</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solidFill>
                          <a:schemeClr val="tx1"/>
                        </a:solidFill>
                      </a:endParaRPr>
                    </a:p>
                  </a:txBody>
                  <a:tcPr/>
                </a:tc>
                <a:tc>
                  <a:txBody>
                    <a:bodyPr/>
                    <a:lstStyle/>
                    <a:p>
                      <a:endParaRPr lang="en-US" dirty="0"/>
                    </a:p>
                  </a:txBody>
                  <a:tcPr/>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96143380"/>
              </p:ext>
            </p:extLst>
          </p:nvPr>
        </p:nvGraphicFramePr>
        <p:xfrm>
          <a:off x="3388519" y="2627558"/>
          <a:ext cx="1477962" cy="727075"/>
        </p:xfrm>
        <a:graphic>
          <a:graphicData uri="http://schemas.openxmlformats.org/presentationml/2006/ole">
            <mc:AlternateContent xmlns:mc="http://schemas.openxmlformats.org/markup-compatibility/2006">
              <mc:Choice xmlns:v="urn:schemas-microsoft-com:vml" Requires="v">
                <p:oleObj spid="_x0000_s14709" name="Equation" r:id="rId3" imgW="799920" imgH="393480" progId="Equation.DSMT4">
                  <p:embed/>
                </p:oleObj>
              </mc:Choice>
              <mc:Fallback>
                <p:oleObj name="Equation" r:id="rId3" imgW="799920" imgH="393480" progId="Equation.DSMT4">
                  <p:embed/>
                  <p:pic>
                    <p:nvPicPr>
                      <p:cNvPr id="0" name=""/>
                      <p:cNvPicPr/>
                      <p:nvPr/>
                    </p:nvPicPr>
                    <p:blipFill>
                      <a:blip r:embed="rId4"/>
                      <a:stretch>
                        <a:fillRect/>
                      </a:stretch>
                    </p:blipFill>
                    <p:spPr>
                      <a:xfrm>
                        <a:off x="3388519" y="2627558"/>
                        <a:ext cx="1477962" cy="7270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71491614"/>
              </p:ext>
            </p:extLst>
          </p:nvPr>
        </p:nvGraphicFramePr>
        <p:xfrm>
          <a:off x="2444866" y="2770158"/>
          <a:ext cx="280987" cy="422275"/>
        </p:xfrm>
        <a:graphic>
          <a:graphicData uri="http://schemas.openxmlformats.org/presentationml/2006/ole">
            <mc:AlternateContent xmlns:mc="http://schemas.openxmlformats.org/markup-compatibility/2006">
              <mc:Choice xmlns:v="urn:schemas-microsoft-com:vml" Requires="v">
                <p:oleObj spid="_x0000_s14710"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2444866" y="2770158"/>
                        <a:ext cx="280987" cy="42227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71371448"/>
              </p:ext>
            </p:extLst>
          </p:nvPr>
        </p:nvGraphicFramePr>
        <p:xfrm>
          <a:off x="2450089" y="3386138"/>
          <a:ext cx="304800" cy="609600"/>
        </p:xfrm>
        <a:graphic>
          <a:graphicData uri="http://schemas.openxmlformats.org/presentationml/2006/ole">
            <mc:AlternateContent xmlns:mc="http://schemas.openxmlformats.org/markup-compatibility/2006">
              <mc:Choice xmlns:v="urn:schemas-microsoft-com:vml" Requires="v">
                <p:oleObj spid="_x0000_s14711" name="Equation" r:id="rId7" imgW="164880" imgH="330120" progId="Equation.DSMT4">
                  <p:embed/>
                </p:oleObj>
              </mc:Choice>
              <mc:Fallback>
                <p:oleObj name="Equation" r:id="rId7" imgW="164880" imgH="330120" progId="Equation.DSMT4">
                  <p:embed/>
                  <p:pic>
                    <p:nvPicPr>
                      <p:cNvPr id="0" name=""/>
                      <p:cNvPicPr/>
                      <p:nvPr/>
                    </p:nvPicPr>
                    <p:blipFill>
                      <a:blip r:embed="rId8"/>
                      <a:stretch>
                        <a:fillRect/>
                      </a:stretch>
                    </p:blipFill>
                    <p:spPr>
                      <a:xfrm>
                        <a:off x="2450089" y="3386138"/>
                        <a:ext cx="304800" cy="6096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84074670"/>
              </p:ext>
            </p:extLst>
          </p:nvPr>
        </p:nvGraphicFramePr>
        <p:xfrm>
          <a:off x="2419350" y="4700588"/>
          <a:ext cx="304800" cy="422275"/>
        </p:xfrm>
        <a:graphic>
          <a:graphicData uri="http://schemas.openxmlformats.org/presentationml/2006/ole">
            <mc:AlternateContent xmlns:mc="http://schemas.openxmlformats.org/markup-compatibility/2006">
              <mc:Choice xmlns:v="urn:schemas-microsoft-com:vml" Requires="v">
                <p:oleObj spid="_x0000_s14712" name="Equation" r:id="rId9" imgW="164880" imgH="228600" progId="Equation.DSMT4">
                  <p:embed/>
                </p:oleObj>
              </mc:Choice>
              <mc:Fallback>
                <p:oleObj name="Equation" r:id="rId9" imgW="164880" imgH="228600" progId="Equation.DSMT4">
                  <p:embed/>
                  <p:pic>
                    <p:nvPicPr>
                      <p:cNvPr id="0" name=""/>
                      <p:cNvPicPr/>
                      <p:nvPr/>
                    </p:nvPicPr>
                    <p:blipFill>
                      <a:blip r:embed="rId10"/>
                      <a:stretch>
                        <a:fillRect/>
                      </a:stretch>
                    </p:blipFill>
                    <p:spPr>
                      <a:xfrm>
                        <a:off x="2419350" y="4700588"/>
                        <a:ext cx="304800" cy="42227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13315015"/>
              </p:ext>
            </p:extLst>
          </p:nvPr>
        </p:nvGraphicFramePr>
        <p:xfrm>
          <a:off x="3364707" y="3354633"/>
          <a:ext cx="1525587" cy="727075"/>
        </p:xfrm>
        <a:graphic>
          <a:graphicData uri="http://schemas.openxmlformats.org/presentationml/2006/ole">
            <mc:AlternateContent xmlns:mc="http://schemas.openxmlformats.org/markup-compatibility/2006">
              <mc:Choice xmlns:v="urn:schemas-microsoft-com:vml" Requires="v">
                <p:oleObj spid="_x0000_s14713" name="Equation" r:id="rId11" imgW="825480" imgH="393480" progId="Equation.DSMT4">
                  <p:embed/>
                </p:oleObj>
              </mc:Choice>
              <mc:Fallback>
                <p:oleObj name="Equation" r:id="rId11" imgW="825480" imgH="393480" progId="Equation.DSMT4">
                  <p:embed/>
                  <p:pic>
                    <p:nvPicPr>
                      <p:cNvPr id="0" name=""/>
                      <p:cNvPicPr/>
                      <p:nvPr/>
                    </p:nvPicPr>
                    <p:blipFill>
                      <a:blip r:embed="rId12"/>
                      <a:stretch>
                        <a:fillRect/>
                      </a:stretch>
                    </p:blipFill>
                    <p:spPr>
                      <a:xfrm>
                        <a:off x="3364707" y="3354633"/>
                        <a:ext cx="1525587" cy="72707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40936335"/>
              </p:ext>
            </p:extLst>
          </p:nvPr>
        </p:nvGraphicFramePr>
        <p:xfrm>
          <a:off x="3388519" y="4700588"/>
          <a:ext cx="1547812" cy="727075"/>
        </p:xfrm>
        <a:graphic>
          <a:graphicData uri="http://schemas.openxmlformats.org/presentationml/2006/ole">
            <mc:AlternateContent xmlns:mc="http://schemas.openxmlformats.org/markup-compatibility/2006">
              <mc:Choice xmlns:v="urn:schemas-microsoft-com:vml" Requires="v">
                <p:oleObj spid="_x0000_s14714" name="Equation" r:id="rId13" imgW="838080" imgH="393480" progId="Equation.DSMT4">
                  <p:embed/>
                </p:oleObj>
              </mc:Choice>
              <mc:Fallback>
                <p:oleObj name="Equation" r:id="rId13" imgW="838080" imgH="393480" progId="Equation.DSMT4">
                  <p:embed/>
                  <p:pic>
                    <p:nvPicPr>
                      <p:cNvPr id="0" name=""/>
                      <p:cNvPicPr/>
                      <p:nvPr/>
                    </p:nvPicPr>
                    <p:blipFill>
                      <a:blip r:embed="rId14"/>
                      <a:stretch>
                        <a:fillRect/>
                      </a:stretch>
                    </p:blipFill>
                    <p:spPr>
                      <a:xfrm>
                        <a:off x="3388519" y="4700588"/>
                        <a:ext cx="1547812" cy="72707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29108931"/>
              </p:ext>
            </p:extLst>
          </p:nvPr>
        </p:nvGraphicFramePr>
        <p:xfrm>
          <a:off x="5363658" y="2666999"/>
          <a:ext cx="280987" cy="422275"/>
        </p:xfrm>
        <a:graphic>
          <a:graphicData uri="http://schemas.openxmlformats.org/presentationml/2006/ole">
            <mc:AlternateContent xmlns:mc="http://schemas.openxmlformats.org/markup-compatibility/2006">
              <mc:Choice xmlns:v="urn:schemas-microsoft-com:vml" Requires="v">
                <p:oleObj spid="_x0000_s14715" name="Equation" r:id="rId15" imgW="152280" imgH="228600" progId="Equation.DSMT4">
                  <p:embed/>
                </p:oleObj>
              </mc:Choice>
              <mc:Fallback>
                <p:oleObj name="Equation" r:id="rId15" imgW="152280" imgH="228600" progId="Equation.DSMT4">
                  <p:embed/>
                  <p:pic>
                    <p:nvPicPr>
                      <p:cNvPr id="0" name=""/>
                      <p:cNvPicPr/>
                      <p:nvPr/>
                    </p:nvPicPr>
                    <p:blipFill>
                      <a:blip r:embed="rId16"/>
                      <a:stretch>
                        <a:fillRect/>
                      </a:stretch>
                    </p:blipFill>
                    <p:spPr>
                      <a:xfrm>
                        <a:off x="5363658" y="2666999"/>
                        <a:ext cx="280987" cy="422275"/>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4022059215"/>
              </p:ext>
            </p:extLst>
          </p:nvPr>
        </p:nvGraphicFramePr>
        <p:xfrm>
          <a:off x="5258088" y="3409157"/>
          <a:ext cx="773113" cy="422275"/>
        </p:xfrm>
        <a:graphic>
          <a:graphicData uri="http://schemas.openxmlformats.org/presentationml/2006/ole">
            <mc:AlternateContent xmlns:mc="http://schemas.openxmlformats.org/markup-compatibility/2006">
              <mc:Choice xmlns:v="urn:schemas-microsoft-com:vml" Requires="v">
                <p:oleObj spid="_x0000_s14716" name="Equation" r:id="rId17" imgW="419040" imgH="228600" progId="Equation.DSMT4">
                  <p:embed/>
                </p:oleObj>
              </mc:Choice>
              <mc:Fallback>
                <p:oleObj name="Equation" r:id="rId17" imgW="419040" imgH="228600" progId="Equation.DSMT4">
                  <p:embed/>
                  <p:pic>
                    <p:nvPicPr>
                      <p:cNvPr id="0" name=""/>
                      <p:cNvPicPr/>
                      <p:nvPr/>
                    </p:nvPicPr>
                    <p:blipFill>
                      <a:blip r:embed="rId18"/>
                      <a:stretch>
                        <a:fillRect/>
                      </a:stretch>
                    </p:blipFill>
                    <p:spPr>
                      <a:xfrm>
                        <a:off x="5258088" y="3409157"/>
                        <a:ext cx="773113" cy="422275"/>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042704663"/>
              </p:ext>
            </p:extLst>
          </p:nvPr>
        </p:nvGraphicFramePr>
        <p:xfrm>
          <a:off x="2419350" y="5613400"/>
          <a:ext cx="233363" cy="257175"/>
        </p:xfrm>
        <a:graphic>
          <a:graphicData uri="http://schemas.openxmlformats.org/presentationml/2006/ole">
            <mc:AlternateContent xmlns:mc="http://schemas.openxmlformats.org/markup-compatibility/2006">
              <mc:Choice xmlns:v="urn:schemas-microsoft-com:vml" Requires="v">
                <p:oleObj spid="_x0000_s14717" name="Equation" r:id="rId19" imgW="126720" imgH="139680" progId="Equation.DSMT4">
                  <p:embed/>
                </p:oleObj>
              </mc:Choice>
              <mc:Fallback>
                <p:oleObj name="Equation" r:id="rId19" imgW="126720" imgH="139680" progId="Equation.DSMT4">
                  <p:embed/>
                  <p:pic>
                    <p:nvPicPr>
                      <p:cNvPr id="0" name=""/>
                      <p:cNvPicPr/>
                      <p:nvPr/>
                    </p:nvPicPr>
                    <p:blipFill>
                      <a:blip r:embed="rId20"/>
                      <a:stretch>
                        <a:fillRect/>
                      </a:stretch>
                    </p:blipFill>
                    <p:spPr>
                      <a:xfrm>
                        <a:off x="2419350" y="5613400"/>
                        <a:ext cx="233363" cy="257175"/>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060586625"/>
              </p:ext>
            </p:extLst>
          </p:nvPr>
        </p:nvGraphicFramePr>
        <p:xfrm>
          <a:off x="3997325" y="5607541"/>
          <a:ext cx="165100" cy="304800"/>
        </p:xfrm>
        <a:graphic>
          <a:graphicData uri="http://schemas.openxmlformats.org/presentationml/2006/ole">
            <mc:AlternateContent xmlns:mc="http://schemas.openxmlformats.org/markup-compatibility/2006">
              <mc:Choice xmlns:v="urn:schemas-microsoft-com:vml" Requires="v">
                <p:oleObj spid="_x0000_s14718" name="Equation" r:id="rId21" imgW="88560" imgH="164880" progId="Equation.DSMT4">
                  <p:embed/>
                </p:oleObj>
              </mc:Choice>
              <mc:Fallback>
                <p:oleObj name="Equation" r:id="rId21" imgW="88560" imgH="164880" progId="Equation.DSMT4">
                  <p:embed/>
                  <p:pic>
                    <p:nvPicPr>
                      <p:cNvPr id="0" name=""/>
                      <p:cNvPicPr/>
                      <p:nvPr/>
                    </p:nvPicPr>
                    <p:blipFill>
                      <a:blip r:embed="rId22"/>
                      <a:stretch>
                        <a:fillRect/>
                      </a:stretch>
                    </p:blipFill>
                    <p:spPr>
                      <a:xfrm>
                        <a:off x="3997325" y="5607541"/>
                        <a:ext cx="165100" cy="3048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93279416"/>
              </p:ext>
            </p:extLst>
          </p:nvPr>
        </p:nvGraphicFramePr>
        <p:xfrm>
          <a:off x="5097463" y="4911725"/>
          <a:ext cx="1217612" cy="422275"/>
        </p:xfrm>
        <a:graphic>
          <a:graphicData uri="http://schemas.openxmlformats.org/presentationml/2006/ole">
            <mc:AlternateContent xmlns:mc="http://schemas.openxmlformats.org/markup-compatibility/2006">
              <mc:Choice xmlns:v="urn:schemas-microsoft-com:vml" Requires="v">
                <p:oleObj spid="_x0000_s14719" name="Equation" r:id="rId23" imgW="660240" imgH="228600" progId="Equation.DSMT4">
                  <p:embed/>
                </p:oleObj>
              </mc:Choice>
              <mc:Fallback>
                <p:oleObj name="Equation" r:id="rId23" imgW="660240" imgH="228600" progId="Equation.DSMT4">
                  <p:embed/>
                  <p:pic>
                    <p:nvPicPr>
                      <p:cNvPr id="0" name=""/>
                      <p:cNvPicPr/>
                      <p:nvPr/>
                    </p:nvPicPr>
                    <p:blipFill>
                      <a:blip r:embed="rId24"/>
                      <a:stretch>
                        <a:fillRect/>
                      </a:stretch>
                    </p:blipFill>
                    <p:spPr>
                      <a:xfrm>
                        <a:off x="5097463" y="4911725"/>
                        <a:ext cx="1217612" cy="42227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497722024"/>
              </p:ext>
            </p:extLst>
          </p:nvPr>
        </p:nvGraphicFramePr>
        <p:xfrm>
          <a:off x="7086600" y="2679468"/>
          <a:ext cx="280987" cy="422275"/>
        </p:xfrm>
        <a:graphic>
          <a:graphicData uri="http://schemas.openxmlformats.org/presentationml/2006/ole">
            <mc:AlternateContent xmlns:mc="http://schemas.openxmlformats.org/markup-compatibility/2006">
              <mc:Choice xmlns:v="urn:schemas-microsoft-com:vml" Requires="v">
                <p:oleObj spid="_x0000_s14720" name="Equation" r:id="rId25" imgW="152280" imgH="228600" progId="Equation.DSMT4">
                  <p:embed/>
                </p:oleObj>
              </mc:Choice>
              <mc:Fallback>
                <p:oleObj name="Equation" r:id="rId25" imgW="152280" imgH="228600" progId="Equation.DSMT4">
                  <p:embed/>
                  <p:pic>
                    <p:nvPicPr>
                      <p:cNvPr id="0" name=""/>
                      <p:cNvPicPr/>
                      <p:nvPr/>
                    </p:nvPicPr>
                    <p:blipFill>
                      <a:blip r:embed="rId26"/>
                      <a:stretch>
                        <a:fillRect/>
                      </a:stretch>
                    </p:blipFill>
                    <p:spPr>
                      <a:xfrm>
                        <a:off x="7086600" y="2679468"/>
                        <a:ext cx="280987" cy="42227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641542394"/>
              </p:ext>
            </p:extLst>
          </p:nvPr>
        </p:nvGraphicFramePr>
        <p:xfrm>
          <a:off x="6807200" y="3386138"/>
          <a:ext cx="796925" cy="422275"/>
        </p:xfrm>
        <a:graphic>
          <a:graphicData uri="http://schemas.openxmlformats.org/presentationml/2006/ole">
            <mc:AlternateContent xmlns:mc="http://schemas.openxmlformats.org/markup-compatibility/2006">
              <mc:Choice xmlns:v="urn:schemas-microsoft-com:vml" Requires="v">
                <p:oleObj spid="_x0000_s14721" name="Equation" r:id="rId27" imgW="431640" imgH="228600" progId="Equation.DSMT4">
                  <p:embed/>
                </p:oleObj>
              </mc:Choice>
              <mc:Fallback>
                <p:oleObj name="Equation" r:id="rId27" imgW="431640" imgH="228600" progId="Equation.DSMT4">
                  <p:embed/>
                  <p:pic>
                    <p:nvPicPr>
                      <p:cNvPr id="0" name=""/>
                      <p:cNvPicPr/>
                      <p:nvPr/>
                    </p:nvPicPr>
                    <p:blipFill>
                      <a:blip r:embed="rId28"/>
                      <a:stretch>
                        <a:fillRect/>
                      </a:stretch>
                    </p:blipFill>
                    <p:spPr>
                      <a:xfrm>
                        <a:off x="6807200" y="3386138"/>
                        <a:ext cx="796925" cy="422275"/>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614086943"/>
              </p:ext>
            </p:extLst>
          </p:nvPr>
        </p:nvGraphicFramePr>
        <p:xfrm>
          <a:off x="6745288" y="4846638"/>
          <a:ext cx="1241425" cy="422275"/>
        </p:xfrm>
        <a:graphic>
          <a:graphicData uri="http://schemas.openxmlformats.org/presentationml/2006/ole">
            <mc:AlternateContent xmlns:mc="http://schemas.openxmlformats.org/markup-compatibility/2006">
              <mc:Choice xmlns:v="urn:schemas-microsoft-com:vml" Requires="v">
                <p:oleObj spid="_x0000_s14722" name="Equation" r:id="rId29" imgW="672840" imgH="228600" progId="Equation.DSMT4">
                  <p:embed/>
                </p:oleObj>
              </mc:Choice>
              <mc:Fallback>
                <p:oleObj name="Equation" r:id="rId29" imgW="672840" imgH="228600" progId="Equation.DSMT4">
                  <p:embed/>
                  <p:pic>
                    <p:nvPicPr>
                      <p:cNvPr id="0" name=""/>
                      <p:cNvPicPr/>
                      <p:nvPr/>
                    </p:nvPicPr>
                    <p:blipFill>
                      <a:blip r:embed="rId30"/>
                      <a:stretch>
                        <a:fillRect/>
                      </a:stretch>
                    </p:blipFill>
                    <p:spPr>
                      <a:xfrm>
                        <a:off x="6745288" y="4846638"/>
                        <a:ext cx="1241425" cy="422275"/>
                      </a:xfrm>
                      <a:prstGeom prst="rect">
                        <a:avLst/>
                      </a:prstGeom>
                    </p:spPr>
                  </p:pic>
                </p:oleObj>
              </mc:Fallback>
            </mc:AlternateContent>
          </a:graphicData>
        </a:graphic>
      </p:graphicFrame>
    </p:spTree>
    <p:extLst>
      <p:ext uri="{BB962C8B-B14F-4D97-AF65-F5344CB8AC3E}">
        <p14:creationId xmlns:p14="http://schemas.microsoft.com/office/powerpoint/2010/main" val="4015535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304800"/>
            <a:ext cx="7383462" cy="1905000"/>
          </a:xfrm>
        </p:spPr>
        <p:txBody>
          <a:bodyPr/>
          <a:lstStyle/>
          <a:p>
            <a:r>
              <a:rPr lang="en-US" dirty="0" err="1"/>
              <a:t>Bảng</a:t>
            </a:r>
            <a:r>
              <a:rPr lang="en-US" dirty="0"/>
              <a:t> </a:t>
            </a:r>
            <a:r>
              <a:rPr lang="en-US" dirty="0" err="1"/>
              <a:t>tần</a:t>
            </a:r>
            <a:r>
              <a:rPr lang="en-US" dirty="0"/>
              <a:t> </a:t>
            </a:r>
            <a:r>
              <a:rPr lang="en-US" dirty="0" err="1"/>
              <a:t>số</a:t>
            </a:r>
            <a:r>
              <a:rPr lang="en-US" dirty="0"/>
              <a:t> </a:t>
            </a:r>
            <a:r>
              <a:rPr lang="en-US" dirty="0" err="1"/>
              <a:t>biến</a:t>
            </a:r>
            <a:r>
              <a:rPr lang="en-US" dirty="0"/>
              <a:t> </a:t>
            </a:r>
            <a:r>
              <a:rPr lang="en-US" dirty="0" err="1"/>
              <a:t>nghề</a:t>
            </a:r>
            <a:r>
              <a:rPr lang="en-US" dirty="0"/>
              <a:t> </a:t>
            </a:r>
            <a:r>
              <a:rPr lang="en-US" dirty="0" err="1" smtClean="0"/>
              <a:t>nghiệp</a:t>
            </a:r>
            <a:r>
              <a:rPr lang="en-US" dirty="0" smtClean="0"/>
              <a:t/>
            </a:r>
            <a:br>
              <a:rPr lang="en-US" dirty="0" smtClean="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51455651"/>
              </p:ext>
            </p:extLst>
          </p:nvPr>
        </p:nvGraphicFramePr>
        <p:xfrm>
          <a:off x="609600" y="1927896"/>
          <a:ext cx="7620000" cy="4472904"/>
        </p:xfrm>
        <a:graphic>
          <a:graphicData uri="http://schemas.openxmlformats.org/drawingml/2006/table">
            <a:tbl>
              <a:tblPr firstRow="1" bandRow="1">
                <a:tableStyleId>{BC89EF96-8CEA-46FF-86C4-4CE0E7609802}</a:tableStyleId>
              </a:tblPr>
              <a:tblGrid>
                <a:gridCol w="1386840"/>
                <a:gridCol w="1386840"/>
                <a:gridCol w="1569720"/>
                <a:gridCol w="1600200"/>
                <a:gridCol w="1676400"/>
              </a:tblGrid>
              <a:tr h="663919">
                <a:tc>
                  <a:txBody>
                    <a:bodyPr/>
                    <a:lstStyle/>
                    <a:p>
                      <a:pPr algn="ctr"/>
                      <a:r>
                        <a:rPr lang="en-US" dirty="0" err="1" smtClean="0"/>
                        <a:t>Nghề</a:t>
                      </a:r>
                      <a:r>
                        <a:rPr lang="en-US" baseline="0" dirty="0" smtClean="0"/>
                        <a:t> </a:t>
                      </a:r>
                      <a:r>
                        <a:rPr lang="en-US" baseline="0" dirty="0" err="1" smtClean="0"/>
                        <a:t>nghiệp</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số</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suất</a:t>
                      </a:r>
                      <a:endParaRPr lang="en-US" baseline="0" dirty="0" smtClean="0"/>
                    </a:p>
                    <a:p>
                      <a:pPr algn="ctr"/>
                      <a:r>
                        <a:rPr lang="en-US" baseline="0" dirty="0" smtClean="0"/>
                        <a:t>(%)</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số</a:t>
                      </a:r>
                      <a:r>
                        <a:rPr lang="en-US" baseline="0" dirty="0" smtClean="0"/>
                        <a:t> </a:t>
                      </a:r>
                    </a:p>
                    <a:p>
                      <a:pPr algn="ctr"/>
                      <a:r>
                        <a:rPr lang="en-US" baseline="0" dirty="0" err="1" smtClean="0"/>
                        <a:t>tích</a:t>
                      </a:r>
                      <a:r>
                        <a:rPr lang="en-US" baseline="0" dirty="0" smtClean="0"/>
                        <a:t> </a:t>
                      </a:r>
                      <a:r>
                        <a:rPr lang="en-US" baseline="0" dirty="0" err="1" smtClean="0"/>
                        <a:t>lũy</a:t>
                      </a:r>
                      <a:r>
                        <a:rPr lang="en-US" baseline="0" dirty="0" smtClean="0"/>
                        <a:t> </a:t>
                      </a:r>
                      <a:endParaRPr lang="en-US" dirty="0"/>
                    </a:p>
                  </a:txBody>
                  <a:tcPr>
                    <a:solidFill>
                      <a:srgbClr val="00CC99"/>
                    </a:solidFill>
                  </a:tcPr>
                </a:tc>
                <a:tc>
                  <a:txBody>
                    <a:bodyPr/>
                    <a:lstStyle/>
                    <a:p>
                      <a:pPr algn="ctr"/>
                      <a:r>
                        <a:rPr lang="en-US" dirty="0" err="1" smtClean="0"/>
                        <a:t>Tần</a:t>
                      </a:r>
                      <a:r>
                        <a:rPr lang="en-US" baseline="0" dirty="0" smtClean="0"/>
                        <a:t> </a:t>
                      </a:r>
                      <a:r>
                        <a:rPr lang="en-US" baseline="0" dirty="0" err="1" smtClean="0"/>
                        <a:t>suất</a:t>
                      </a:r>
                      <a:r>
                        <a:rPr lang="en-US" baseline="0" dirty="0" smtClean="0"/>
                        <a:t> </a:t>
                      </a:r>
                    </a:p>
                    <a:p>
                      <a:pPr algn="ctr"/>
                      <a:r>
                        <a:rPr lang="en-US" baseline="0" dirty="0" err="1" smtClean="0"/>
                        <a:t>tích</a:t>
                      </a:r>
                      <a:r>
                        <a:rPr lang="en-US" baseline="0" dirty="0" smtClean="0"/>
                        <a:t> </a:t>
                      </a:r>
                      <a:r>
                        <a:rPr lang="en-US" baseline="0" dirty="0" err="1" smtClean="0"/>
                        <a:t>lũy</a:t>
                      </a:r>
                      <a:r>
                        <a:rPr lang="en-US" baseline="0" dirty="0" smtClean="0"/>
                        <a:t> (%)</a:t>
                      </a:r>
                      <a:endParaRPr lang="en-US" dirty="0"/>
                    </a:p>
                  </a:txBody>
                  <a:tcPr>
                    <a:solidFill>
                      <a:srgbClr val="00CC99"/>
                    </a:solidFill>
                  </a:tcPr>
                </a:tc>
              </a:tr>
              <a:tr h="735016">
                <a:tc>
                  <a:txBody>
                    <a:bodyPr/>
                    <a:lstStyle/>
                    <a:p>
                      <a:pPr algn="ctr"/>
                      <a:r>
                        <a:rPr lang="en-US" dirty="0" smtClean="0"/>
                        <a:t>CNVC</a:t>
                      </a:r>
                      <a:endParaRPr lang="en-US" dirty="0"/>
                    </a:p>
                  </a:txBody>
                  <a:tcPr/>
                </a:tc>
                <a:tc>
                  <a:txBody>
                    <a:bodyPr/>
                    <a:lstStyle/>
                    <a:p>
                      <a:pPr algn="ctr"/>
                      <a:r>
                        <a:rPr lang="en-US" dirty="0" smtClean="0"/>
                        <a:t>146</a:t>
                      </a:r>
                      <a:endParaRPr lang="en-US" dirty="0"/>
                    </a:p>
                  </a:txBody>
                  <a:tcPr/>
                </a:tc>
                <a:tc>
                  <a:txBody>
                    <a:bodyPr/>
                    <a:lstStyle/>
                    <a:p>
                      <a:pPr algn="ctr"/>
                      <a:r>
                        <a:rPr lang="en-US" dirty="0" smtClean="0"/>
                        <a:t>29.2</a:t>
                      </a:r>
                      <a:endParaRPr lang="en-US" dirty="0"/>
                    </a:p>
                  </a:txBody>
                  <a:tcPr/>
                </a:tc>
                <a:tc>
                  <a:txBody>
                    <a:bodyPr/>
                    <a:lstStyle/>
                    <a:p>
                      <a:pPr algn="ctr"/>
                      <a:r>
                        <a:rPr lang="en-US" dirty="0" smtClean="0"/>
                        <a:t>146</a:t>
                      </a:r>
                      <a:endParaRPr lang="en-US" dirty="0"/>
                    </a:p>
                  </a:txBody>
                  <a:tcPr/>
                </a:tc>
                <a:tc>
                  <a:txBody>
                    <a:bodyPr/>
                    <a:lstStyle/>
                    <a:p>
                      <a:pPr algn="ctr"/>
                      <a:r>
                        <a:rPr lang="en-US" dirty="0" smtClean="0"/>
                        <a:t>29.2</a:t>
                      </a:r>
                      <a:endParaRPr lang="en-US" dirty="0"/>
                    </a:p>
                  </a:txBody>
                  <a:tcPr/>
                </a:tc>
              </a:tr>
              <a:tr h="790380">
                <a:tc>
                  <a:txBody>
                    <a:bodyPr/>
                    <a:lstStyle/>
                    <a:p>
                      <a:pPr algn="ctr"/>
                      <a:r>
                        <a:rPr lang="en-US" dirty="0" smtClean="0"/>
                        <a:t>HSSV</a:t>
                      </a:r>
                      <a:endParaRPr lang="en-US" dirty="0"/>
                    </a:p>
                  </a:txBody>
                  <a:tcPr/>
                </a:tc>
                <a:tc>
                  <a:txBody>
                    <a:bodyPr/>
                    <a:lstStyle/>
                    <a:p>
                      <a:pPr algn="ctr"/>
                      <a:r>
                        <a:rPr lang="en-US" dirty="0" smtClean="0"/>
                        <a:t>102</a:t>
                      </a:r>
                      <a:endParaRPr lang="en-US" dirty="0"/>
                    </a:p>
                  </a:txBody>
                  <a:tcPr/>
                </a:tc>
                <a:tc>
                  <a:txBody>
                    <a:bodyPr/>
                    <a:lstStyle/>
                    <a:p>
                      <a:pPr algn="ctr"/>
                      <a:r>
                        <a:rPr lang="en-US" dirty="0" smtClean="0"/>
                        <a:t>20.4</a:t>
                      </a:r>
                      <a:endParaRPr lang="en-US" dirty="0"/>
                    </a:p>
                  </a:txBody>
                  <a:tcPr/>
                </a:tc>
                <a:tc>
                  <a:txBody>
                    <a:bodyPr/>
                    <a:lstStyle/>
                    <a:p>
                      <a:pPr algn="ctr"/>
                      <a:r>
                        <a:rPr lang="en-US" dirty="0" smtClean="0"/>
                        <a:t>248</a:t>
                      </a:r>
                      <a:endParaRPr lang="en-US" dirty="0"/>
                    </a:p>
                  </a:txBody>
                  <a:tcPr/>
                </a:tc>
                <a:tc>
                  <a:txBody>
                    <a:bodyPr/>
                    <a:lstStyle/>
                    <a:p>
                      <a:pPr algn="ctr"/>
                      <a:r>
                        <a:rPr lang="en-US" dirty="0" smtClean="0"/>
                        <a:t>49.6</a:t>
                      </a:r>
                      <a:endParaRPr lang="en-US" dirty="0"/>
                    </a:p>
                  </a:txBody>
                  <a:tcPr/>
                </a:tc>
              </a:tr>
              <a:tr h="711342">
                <a:tc>
                  <a:txBody>
                    <a:bodyPr/>
                    <a:lstStyle/>
                    <a:p>
                      <a:pPr algn="ctr"/>
                      <a:r>
                        <a:rPr lang="en-US" dirty="0" smtClean="0"/>
                        <a:t>NVVP</a:t>
                      </a:r>
                      <a:endParaRPr lang="en-US" dirty="0"/>
                    </a:p>
                  </a:txBody>
                  <a:tcPr/>
                </a:tc>
                <a:tc>
                  <a:txBody>
                    <a:bodyPr/>
                    <a:lstStyle/>
                    <a:p>
                      <a:pPr algn="ctr"/>
                      <a:r>
                        <a:rPr lang="en-US" dirty="0" smtClean="0"/>
                        <a:t>204</a:t>
                      </a:r>
                      <a:endParaRPr lang="en-US" dirty="0"/>
                    </a:p>
                  </a:txBody>
                  <a:tcPr/>
                </a:tc>
                <a:tc>
                  <a:txBody>
                    <a:bodyPr/>
                    <a:lstStyle/>
                    <a:p>
                      <a:pPr algn="ctr"/>
                      <a:r>
                        <a:rPr lang="en-US" dirty="0" smtClean="0"/>
                        <a:t>40.8</a:t>
                      </a:r>
                      <a:endParaRPr lang="en-US" dirty="0"/>
                    </a:p>
                  </a:txBody>
                  <a:tcPr/>
                </a:tc>
                <a:tc>
                  <a:txBody>
                    <a:bodyPr/>
                    <a:lstStyle/>
                    <a:p>
                      <a:pPr algn="ctr"/>
                      <a:r>
                        <a:rPr lang="en-US" dirty="0" smtClean="0"/>
                        <a:t>452</a:t>
                      </a:r>
                      <a:endParaRPr lang="en-US" dirty="0"/>
                    </a:p>
                  </a:txBody>
                  <a:tcPr/>
                </a:tc>
                <a:tc>
                  <a:txBody>
                    <a:bodyPr/>
                    <a:lstStyle/>
                    <a:p>
                      <a:pPr algn="ctr"/>
                      <a:r>
                        <a:rPr lang="en-US" dirty="0" smtClean="0"/>
                        <a:t>90.4</a:t>
                      </a:r>
                      <a:endParaRPr lang="en-US" dirty="0"/>
                    </a:p>
                  </a:txBody>
                  <a:tcPr/>
                </a:tc>
              </a:tr>
              <a:tr h="790380">
                <a:tc>
                  <a:txBody>
                    <a:bodyPr/>
                    <a:lstStyle/>
                    <a:p>
                      <a:pPr algn="ctr"/>
                      <a:r>
                        <a:rPr lang="en-US" dirty="0" err="1" smtClean="0"/>
                        <a:t>Khac</a:t>
                      </a:r>
                      <a:endParaRPr lang="en-US" dirty="0"/>
                    </a:p>
                  </a:txBody>
                  <a:tcPr/>
                </a:tc>
                <a:tc>
                  <a:txBody>
                    <a:bodyPr/>
                    <a:lstStyle/>
                    <a:p>
                      <a:pPr algn="ctr"/>
                      <a:r>
                        <a:rPr lang="en-US" dirty="0" smtClean="0"/>
                        <a:t>48</a:t>
                      </a:r>
                      <a:endParaRPr lang="en-US" dirty="0"/>
                    </a:p>
                  </a:txBody>
                  <a:tcPr/>
                </a:tc>
                <a:tc>
                  <a:txBody>
                    <a:bodyPr/>
                    <a:lstStyle/>
                    <a:p>
                      <a:pPr algn="ctr"/>
                      <a:r>
                        <a:rPr lang="en-US" dirty="0" smtClean="0"/>
                        <a:t>9.6</a:t>
                      </a:r>
                      <a:endParaRPr lang="en-US" dirty="0"/>
                    </a:p>
                  </a:txBody>
                  <a:tcPr/>
                </a:tc>
                <a:tc>
                  <a:txBody>
                    <a:bodyPr/>
                    <a:lstStyle/>
                    <a:p>
                      <a:pPr algn="ctr"/>
                      <a:r>
                        <a:rPr lang="en-US" dirty="0" smtClean="0"/>
                        <a:t>500</a:t>
                      </a:r>
                      <a:endParaRPr lang="en-US" dirty="0"/>
                    </a:p>
                  </a:txBody>
                  <a:tcPr/>
                </a:tc>
                <a:tc>
                  <a:txBody>
                    <a:bodyPr/>
                    <a:lstStyle/>
                    <a:p>
                      <a:pPr algn="ctr"/>
                      <a:r>
                        <a:rPr lang="en-US" dirty="0" smtClean="0"/>
                        <a:t>100</a:t>
                      </a:r>
                      <a:endParaRPr lang="en-US" dirty="0"/>
                    </a:p>
                  </a:txBody>
                  <a:tcPr/>
                </a:tc>
              </a:tr>
              <a:tr h="781867">
                <a:tc>
                  <a:txBody>
                    <a:bodyPr/>
                    <a:lstStyle/>
                    <a:p>
                      <a:pPr algn="ctr"/>
                      <a:r>
                        <a:rPr lang="en-US" dirty="0" err="1" smtClean="0"/>
                        <a:t>Tổng</a:t>
                      </a:r>
                      <a:endParaRPr lang="en-US" dirty="0"/>
                    </a:p>
                  </a:txBody>
                  <a:tcPr/>
                </a:tc>
                <a:tc>
                  <a:txBody>
                    <a:bodyPr/>
                    <a:lstStyle/>
                    <a:p>
                      <a:pPr algn="ctr"/>
                      <a:r>
                        <a:rPr lang="en-US" dirty="0" smtClean="0"/>
                        <a:t>500</a:t>
                      </a:r>
                      <a:endParaRPr lang="en-US" dirty="0"/>
                    </a:p>
                  </a:txBody>
                  <a:tcPr/>
                </a:tc>
                <a:tc>
                  <a:txBody>
                    <a:bodyPr/>
                    <a:lstStyle/>
                    <a:p>
                      <a:pPr algn="ctr"/>
                      <a:r>
                        <a:rPr lang="en-US" dirty="0" smtClean="0"/>
                        <a:t>100%</a:t>
                      </a:r>
                      <a:endParaRPr lang="en-US" dirty="0"/>
                    </a:p>
                  </a:txBody>
                  <a:tcPr/>
                </a:tc>
                <a:tc>
                  <a:txBody>
                    <a:bodyPr/>
                    <a:lstStyle/>
                    <a:p>
                      <a:endParaRPr lang="en-US" dirty="0">
                        <a:solidFill>
                          <a:schemeClr val="tx1"/>
                        </a:solidFill>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87037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chemeClr val="fo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31750" cap="flat" cmpd="sng" algn="ctr">
          <a:solidFill>
            <a:schemeClr val="fo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3789</TotalTime>
  <Pages>20</Pages>
  <Words>1518</Words>
  <Application>Microsoft Office PowerPoint</Application>
  <PresentationFormat>On-screen Show (4:3)</PresentationFormat>
  <Paragraphs>440</Paragraphs>
  <Slides>31</Slides>
  <Notes>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31</vt:i4>
      </vt:variant>
    </vt:vector>
  </HeadingPairs>
  <TitlesOfParts>
    <vt:vector size="41" baseType="lpstr">
      <vt:lpstr>Arial</vt:lpstr>
      <vt:lpstr>Wingdings</vt:lpstr>
      <vt:lpstr>Cambria Math</vt:lpstr>
      <vt:lpstr>Times New Roman</vt:lpstr>
      <vt:lpstr>Lucida Console</vt:lpstr>
      <vt:lpstr>Calibri</vt:lpstr>
      <vt:lpstr>PrenHall1</vt:lpstr>
      <vt:lpstr>Custom Design</vt:lpstr>
      <vt:lpstr>Equation</vt:lpstr>
      <vt:lpstr>Worksheet</vt:lpstr>
      <vt:lpstr>XÁC SUẤT THỐNG KÊ ỨNG DỤNG TRONG KINH TẾ XÃ HỘI</vt:lpstr>
      <vt:lpstr>  NỘI DUNG CHÍNH</vt:lpstr>
      <vt:lpstr>Mục tiêu</vt:lpstr>
      <vt:lpstr>Nhóm khách hàng tiềm năng</vt:lpstr>
      <vt:lpstr>Khái niệm về bảng tần số</vt:lpstr>
      <vt:lpstr>Bảng tần số</vt:lpstr>
      <vt:lpstr>  </vt:lpstr>
      <vt:lpstr>Bảng tần số cho biến định tính</vt:lpstr>
      <vt:lpstr>Bảng tần số biến nghề nghiệp </vt:lpstr>
      <vt:lpstr>Nêu nhận xét về nghề nghiệp của khách hàng ở siêu thị.</vt:lpstr>
      <vt:lpstr>Bảng tần số biến định lượng</vt:lpstr>
      <vt:lpstr>Bảng tần số cho số thành viên </vt:lpstr>
      <vt:lpstr>Nêu nhận xét về số người trong gia đình của khách hàng mà dùng hàng hóa ở siêu thị.</vt:lpstr>
      <vt:lpstr>Một số khái niệm trong phân tổ</vt:lpstr>
      <vt:lpstr>Một số điều kiện trong phân tổ</vt:lpstr>
      <vt:lpstr>Thủ tục phân tổ đều</vt:lpstr>
      <vt:lpstr>Thủ tục phân tổ đều</vt:lpstr>
      <vt:lpstr>Bảng tần số cho khoảng tuổi </vt:lpstr>
      <vt:lpstr>Nêu nhận xét về độ tuổi của khách hàng ở siêu thị.</vt:lpstr>
      <vt:lpstr>Bảng tần số cho hai biến</vt:lpstr>
      <vt:lpstr>  </vt:lpstr>
      <vt:lpstr>  CÔNG THỨC TÍNH TẦN SUẤT</vt:lpstr>
      <vt:lpstr>  </vt:lpstr>
      <vt:lpstr>  </vt:lpstr>
      <vt:lpstr>  </vt:lpstr>
      <vt:lpstr>  </vt:lpstr>
      <vt:lpstr>Nêu nhận xét về giới tính theo ngành nghề và ngành nghề theo giới tính của khách hàng ở siêu thị.</vt:lpstr>
      <vt:lpstr>Tổng kết</vt:lpstr>
      <vt:lpstr>Ví dụ</vt:lpstr>
      <vt:lpstr>PowerPoint Presentation</vt:lpstr>
      <vt:lpstr>PowerPoint Presentation</vt:lpstr>
    </vt:vector>
  </TitlesOfParts>
  <Company>University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Business Statistics, 10/e</dc:title>
  <dc:subject>Chapter 1</dc:subject>
  <dc:creator>Pat Schur</dc:creator>
  <cp:lastModifiedBy>Admin</cp:lastModifiedBy>
  <cp:revision>458</cp:revision>
  <cp:lastPrinted>1998-11-22T23:37:53Z</cp:lastPrinted>
  <dcterms:created xsi:type="dcterms:W3CDTF">2001-01-13T00:04:22Z</dcterms:created>
  <dcterms:modified xsi:type="dcterms:W3CDTF">2017-08-05T02:05:23Z</dcterms:modified>
</cp:coreProperties>
</file>