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95" y="1122680"/>
            <a:ext cx="11195050" cy="306197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Diễn đạt dễ hiểu môn Toán Logic Đại học Thăng Long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62488"/>
            <a:ext cx="9144000" cy="1655762"/>
          </a:xfrm>
        </p:spPr>
        <p:txBody>
          <a:bodyPr/>
          <a:lstStyle/>
          <a:p>
            <a:r>
              <a:rPr lang="en-US" sz="6600"/>
              <a:t>bài tập 1.2 chương 1</a:t>
            </a:r>
            <a:endParaRPr lang="en-US"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Diễn đạt dễ hiểu môn Toán Logic Đại học Thăng Long</dc:title>
  <dc:creator/>
  <cp:lastModifiedBy>12-45-5-9-2020</cp:lastModifiedBy>
  <cp:revision>1</cp:revision>
  <dcterms:created xsi:type="dcterms:W3CDTF">2021-10-30T05:51:34Z</dcterms:created>
  <dcterms:modified xsi:type="dcterms:W3CDTF">2021-10-30T05:51:34Z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8E988D7ACF0B456D88C18DFA05255AD8</vt:lpwstr>
  </property>
  <property fmtid="{D5CDD505-2E9C-101B-9397-08002B2CF9AE}" pid="3" name="KSOProductBuildVer">
    <vt:lpwstr>1033-11.2.0.10351</vt:lpwstr>
  </property>
</Properties>
</file>