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8" r:id="rId2"/>
    <p:sldId id="281" r:id="rId3"/>
    <p:sldId id="280" r:id="rId4"/>
    <p:sldId id="301" r:id="rId5"/>
    <p:sldId id="289" r:id="rId6"/>
    <p:sldId id="303" r:id="rId7"/>
    <p:sldId id="299" r:id="rId8"/>
    <p:sldId id="304" r:id="rId9"/>
    <p:sldId id="305" r:id="rId10"/>
    <p:sldId id="300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A687D-8481-4605-88BE-910BAE1D433F}" v="55" dt="2024-09-09T07:14:38.9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12" y="3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as Storcz" userId="7ab5403fe009f921" providerId="LiveId" clId="{BC7A687D-8481-4605-88BE-910BAE1D433F}"/>
    <pc:docChg chg="undo custSel addSld delSld modSld sldOrd">
      <pc:chgData name="Tamas Storcz" userId="7ab5403fe009f921" providerId="LiveId" clId="{BC7A687D-8481-4605-88BE-910BAE1D433F}" dt="2024-09-09T07:21:15.630" v="249" actId="20577"/>
      <pc:docMkLst>
        <pc:docMk/>
      </pc:docMkLst>
      <pc:sldChg chg="del">
        <pc:chgData name="Tamas Storcz" userId="7ab5403fe009f921" providerId="LiveId" clId="{BC7A687D-8481-4605-88BE-910BAE1D433F}" dt="2024-09-09T06:57:52.868" v="65" actId="47"/>
        <pc:sldMkLst>
          <pc:docMk/>
          <pc:sldMk cId="756902719" sldId="282"/>
        </pc:sldMkLst>
      </pc:sldChg>
      <pc:sldChg chg="addSp delSp modSp mod ord">
        <pc:chgData name="Tamas Storcz" userId="7ab5403fe009f921" providerId="LiveId" clId="{BC7A687D-8481-4605-88BE-910BAE1D433F}" dt="2024-09-09T07:07:03.233" v="136" actId="1076"/>
        <pc:sldMkLst>
          <pc:docMk/>
          <pc:sldMk cId="2309691900" sldId="289"/>
        </pc:sldMkLst>
        <pc:spChg chg="mod">
          <ac:chgData name="Tamas Storcz" userId="7ab5403fe009f921" providerId="LiveId" clId="{BC7A687D-8481-4605-88BE-910BAE1D433F}" dt="2024-09-09T07:06:39.090" v="132" actId="1076"/>
          <ac:spMkLst>
            <pc:docMk/>
            <pc:sldMk cId="2309691900" sldId="289"/>
            <ac:spMk id="6" creationId="{00000000-0000-0000-0000-000000000000}"/>
          </ac:spMkLst>
        </pc:spChg>
        <pc:spChg chg="mod">
          <ac:chgData name="Tamas Storcz" userId="7ab5403fe009f921" providerId="LiveId" clId="{BC7A687D-8481-4605-88BE-910BAE1D433F}" dt="2024-09-09T07:06:45.537" v="134" actId="14100"/>
          <ac:spMkLst>
            <pc:docMk/>
            <pc:sldMk cId="2309691900" sldId="289"/>
            <ac:spMk id="16" creationId="{00000000-0000-0000-0000-000000000000}"/>
          </ac:spMkLst>
        </pc:spChg>
        <pc:spChg chg="mod">
          <ac:chgData name="Tamas Storcz" userId="7ab5403fe009f921" providerId="LiveId" clId="{BC7A687D-8481-4605-88BE-910BAE1D433F}" dt="2024-09-09T07:07:03.233" v="136" actId="1076"/>
          <ac:spMkLst>
            <pc:docMk/>
            <pc:sldMk cId="2309691900" sldId="289"/>
            <ac:spMk id="22" creationId="{00000000-0000-0000-0000-000000000000}"/>
          </ac:spMkLst>
        </pc:spChg>
        <pc:picChg chg="del">
          <ac:chgData name="Tamas Storcz" userId="7ab5403fe009f921" providerId="LiveId" clId="{BC7A687D-8481-4605-88BE-910BAE1D433F}" dt="2024-09-09T07:05:52.690" v="125" actId="478"/>
          <ac:picMkLst>
            <pc:docMk/>
            <pc:sldMk cId="2309691900" sldId="289"/>
            <ac:picMk id="4" creationId="{00000000-0000-0000-0000-000000000000}"/>
          </ac:picMkLst>
        </pc:picChg>
        <pc:picChg chg="add del">
          <ac:chgData name="Tamas Storcz" userId="7ab5403fe009f921" providerId="LiveId" clId="{BC7A687D-8481-4605-88BE-910BAE1D433F}" dt="2024-09-09T07:05:58.305" v="127" actId="478"/>
          <ac:picMkLst>
            <pc:docMk/>
            <pc:sldMk cId="2309691900" sldId="289"/>
            <ac:picMk id="7" creationId="{53493EC3-4701-E535-E75B-41228D0281A9}"/>
          </ac:picMkLst>
        </pc:picChg>
        <pc:picChg chg="add mod ord">
          <ac:chgData name="Tamas Storcz" userId="7ab5403fe009f921" providerId="LiveId" clId="{BC7A687D-8481-4605-88BE-910BAE1D433F}" dt="2024-09-09T07:06:57.689" v="135" actId="1076"/>
          <ac:picMkLst>
            <pc:docMk/>
            <pc:sldMk cId="2309691900" sldId="289"/>
            <ac:picMk id="10" creationId="{5F7A9DC9-4596-90D9-AACE-1146A70EFE4F}"/>
          </ac:picMkLst>
        </pc:picChg>
        <pc:cxnChg chg="mod">
          <ac:chgData name="Tamas Storcz" userId="7ab5403fe009f921" providerId="LiveId" clId="{BC7A687D-8481-4605-88BE-910BAE1D433F}" dt="2024-09-09T07:06:39.090" v="132" actId="1076"/>
          <ac:cxnSpMkLst>
            <pc:docMk/>
            <pc:sldMk cId="2309691900" sldId="289"/>
            <ac:cxnSpMk id="8" creationId="{00000000-0000-0000-0000-000000000000}"/>
          </ac:cxnSpMkLst>
        </pc:cxnChg>
        <pc:cxnChg chg="mod">
          <ac:chgData name="Tamas Storcz" userId="7ab5403fe009f921" providerId="LiveId" clId="{BC7A687D-8481-4605-88BE-910BAE1D433F}" dt="2024-09-09T07:06:45.537" v="134" actId="14100"/>
          <ac:cxnSpMkLst>
            <pc:docMk/>
            <pc:sldMk cId="2309691900" sldId="289"/>
            <ac:cxnSpMk id="17" creationId="{00000000-0000-0000-0000-000000000000}"/>
          </ac:cxnSpMkLst>
        </pc:cxnChg>
      </pc:sldChg>
      <pc:sldChg chg="modSp mod ord modAnim">
        <pc:chgData name="Tamas Storcz" userId="7ab5403fe009f921" providerId="LiveId" clId="{BC7A687D-8481-4605-88BE-910BAE1D433F}" dt="2024-09-09T07:14:38.984" v="207"/>
        <pc:sldMkLst>
          <pc:docMk/>
          <pc:sldMk cId="1180324314" sldId="299"/>
        </pc:sldMkLst>
        <pc:spChg chg="mod">
          <ac:chgData name="Tamas Storcz" userId="7ab5403fe009f921" providerId="LiveId" clId="{BC7A687D-8481-4605-88BE-910BAE1D433F}" dt="2024-09-09T07:13:21.084" v="198" actId="20578"/>
          <ac:spMkLst>
            <pc:docMk/>
            <pc:sldMk cId="1180324314" sldId="299"/>
            <ac:spMk id="3" creationId="{00000000-0000-0000-0000-000000000000}"/>
          </ac:spMkLst>
        </pc:spChg>
        <pc:picChg chg="mod ord">
          <ac:chgData name="Tamas Storcz" userId="7ab5403fe009f921" providerId="LiveId" clId="{BC7A687D-8481-4605-88BE-910BAE1D433F}" dt="2024-09-09T07:12:57.382" v="195" actId="167"/>
          <ac:picMkLst>
            <pc:docMk/>
            <pc:sldMk cId="1180324314" sldId="299"/>
            <ac:picMk id="4" creationId="{00000000-0000-0000-0000-000000000000}"/>
          </ac:picMkLst>
        </pc:picChg>
        <pc:picChg chg="mod">
          <ac:chgData name="Tamas Storcz" userId="7ab5403fe009f921" providerId="LiveId" clId="{BC7A687D-8481-4605-88BE-910BAE1D433F}" dt="2024-09-09T07:12:46.776" v="193" actId="1076"/>
          <ac:picMkLst>
            <pc:docMk/>
            <pc:sldMk cId="1180324314" sldId="299"/>
            <ac:picMk id="5" creationId="{00000000-0000-0000-0000-000000000000}"/>
          </ac:picMkLst>
        </pc:picChg>
        <pc:picChg chg="mod ord">
          <ac:chgData name="Tamas Storcz" userId="7ab5403fe009f921" providerId="LiveId" clId="{BC7A687D-8481-4605-88BE-910BAE1D433F}" dt="2024-09-09T07:12:51.638" v="194" actId="167"/>
          <ac:picMkLst>
            <pc:docMk/>
            <pc:sldMk cId="1180324314" sldId="299"/>
            <ac:picMk id="6" creationId="{00000000-0000-0000-0000-000000000000}"/>
          </ac:picMkLst>
        </pc:picChg>
      </pc:sldChg>
      <pc:sldChg chg="addSp delSp modSp mod delAnim modAnim">
        <pc:chgData name="Tamas Storcz" userId="7ab5403fe009f921" providerId="LiveId" clId="{BC7A687D-8481-4605-88BE-910BAE1D433F}" dt="2024-09-09T07:01:25.643" v="108"/>
        <pc:sldMkLst>
          <pc:docMk/>
          <pc:sldMk cId="273416189" sldId="301"/>
        </pc:sldMkLst>
        <pc:spChg chg="mod">
          <ac:chgData name="Tamas Storcz" userId="7ab5403fe009f921" providerId="LiveId" clId="{BC7A687D-8481-4605-88BE-910BAE1D433F}" dt="2024-09-09T06:58:05.451" v="85" actId="20577"/>
          <ac:spMkLst>
            <pc:docMk/>
            <pc:sldMk cId="273416189" sldId="301"/>
            <ac:spMk id="2" creationId="{00000000-0000-0000-0000-000000000000}"/>
          </ac:spMkLst>
        </pc:spChg>
        <pc:spChg chg="mod">
          <ac:chgData name="Tamas Storcz" userId="7ab5403fe009f921" providerId="LiveId" clId="{BC7A687D-8481-4605-88BE-910BAE1D433F}" dt="2024-09-09T06:55:13.204" v="53" actId="1076"/>
          <ac:spMkLst>
            <pc:docMk/>
            <pc:sldMk cId="273416189" sldId="301"/>
            <ac:spMk id="3" creationId="{00000000-0000-0000-0000-000000000000}"/>
          </ac:spMkLst>
        </pc:spChg>
        <pc:spChg chg="mod">
          <ac:chgData name="Tamas Storcz" userId="7ab5403fe009f921" providerId="LiveId" clId="{BC7A687D-8481-4605-88BE-910BAE1D433F}" dt="2024-09-09T06:55:13.204" v="53" actId="1076"/>
          <ac:spMkLst>
            <pc:docMk/>
            <pc:sldMk cId="273416189" sldId="301"/>
            <ac:spMk id="7" creationId="{00000000-0000-0000-0000-000000000000}"/>
          </ac:spMkLst>
        </pc:spChg>
        <pc:spChg chg="mod">
          <ac:chgData name="Tamas Storcz" userId="7ab5403fe009f921" providerId="LiveId" clId="{BC7A687D-8481-4605-88BE-910BAE1D433F}" dt="2024-09-09T06:55:13.204" v="53" actId="1076"/>
          <ac:spMkLst>
            <pc:docMk/>
            <pc:sldMk cId="273416189" sldId="301"/>
            <ac:spMk id="8" creationId="{00000000-0000-0000-0000-000000000000}"/>
          </ac:spMkLst>
        </pc:spChg>
        <pc:spChg chg="add mod">
          <ac:chgData name="Tamas Storcz" userId="7ab5403fe009f921" providerId="LiveId" clId="{BC7A687D-8481-4605-88BE-910BAE1D433F}" dt="2024-09-09T07:01:07.722" v="103" actId="1076"/>
          <ac:spMkLst>
            <pc:docMk/>
            <pc:sldMk cId="273416189" sldId="301"/>
            <ac:spMk id="16" creationId="{B23ABEF8-9D6B-1006-A6EB-21C63F21B12E}"/>
          </ac:spMkLst>
        </pc:spChg>
        <pc:picChg chg="del mod">
          <ac:chgData name="Tamas Storcz" userId="7ab5403fe009f921" providerId="LiveId" clId="{BC7A687D-8481-4605-88BE-910BAE1D433F}" dt="2024-09-09T06:53:46.716" v="16" actId="478"/>
          <ac:picMkLst>
            <pc:docMk/>
            <pc:sldMk cId="273416189" sldId="301"/>
            <ac:picMk id="4" creationId="{00000000-0000-0000-0000-000000000000}"/>
          </ac:picMkLst>
        </pc:picChg>
        <pc:picChg chg="del">
          <ac:chgData name="Tamas Storcz" userId="7ab5403fe009f921" providerId="LiveId" clId="{BC7A687D-8481-4605-88BE-910BAE1D433F}" dt="2024-09-09T06:54:29.596" v="21" actId="478"/>
          <ac:picMkLst>
            <pc:docMk/>
            <pc:sldMk cId="273416189" sldId="301"/>
            <ac:picMk id="6" creationId="{00000000-0000-0000-0000-000000000000}"/>
          </ac:picMkLst>
        </pc:picChg>
        <pc:picChg chg="add del mod">
          <ac:chgData name="Tamas Storcz" userId="7ab5403fe009f921" providerId="LiveId" clId="{BC7A687D-8481-4605-88BE-910BAE1D433F}" dt="2024-09-09T06:53:43.572" v="15" actId="478"/>
          <ac:picMkLst>
            <pc:docMk/>
            <pc:sldMk cId="273416189" sldId="301"/>
            <ac:picMk id="9" creationId="{05D1CB0D-CF9F-3376-C018-E5A1E04F67E8}"/>
          </ac:picMkLst>
        </pc:picChg>
        <pc:picChg chg="add mod ord">
          <ac:chgData name="Tamas Storcz" userId="7ab5403fe009f921" providerId="LiveId" clId="{BC7A687D-8481-4605-88BE-910BAE1D433F}" dt="2024-09-09T06:55:13.204" v="53" actId="1076"/>
          <ac:picMkLst>
            <pc:docMk/>
            <pc:sldMk cId="273416189" sldId="301"/>
            <ac:picMk id="11" creationId="{4DA7ED53-902B-ECED-2204-A625A8157D5D}"/>
          </ac:picMkLst>
        </pc:picChg>
        <pc:picChg chg="add mod">
          <ac:chgData name="Tamas Storcz" userId="7ab5403fe009f921" providerId="LiveId" clId="{BC7A687D-8481-4605-88BE-910BAE1D433F}" dt="2024-09-09T07:01:07.722" v="103" actId="1076"/>
          <ac:picMkLst>
            <pc:docMk/>
            <pc:sldMk cId="273416189" sldId="301"/>
            <ac:picMk id="13" creationId="{58ED813C-7120-C7B0-4C77-C5B29798A2EB}"/>
          </ac:picMkLst>
        </pc:picChg>
        <pc:picChg chg="add mod ord">
          <ac:chgData name="Tamas Storcz" userId="7ab5403fe009f921" providerId="LiveId" clId="{BC7A687D-8481-4605-88BE-910BAE1D433F}" dt="2024-09-09T07:01:11.403" v="104" actId="1076"/>
          <ac:picMkLst>
            <pc:docMk/>
            <pc:sldMk cId="273416189" sldId="301"/>
            <ac:picMk id="15" creationId="{2BEC3B31-FBD3-0F7B-CC72-A779E1E5E380}"/>
          </ac:picMkLst>
        </pc:picChg>
      </pc:sldChg>
      <pc:sldChg chg="del">
        <pc:chgData name="Tamas Storcz" userId="7ab5403fe009f921" providerId="LiveId" clId="{BC7A687D-8481-4605-88BE-910BAE1D433F}" dt="2024-09-09T07:04:27.090" v="122" actId="47"/>
        <pc:sldMkLst>
          <pc:docMk/>
          <pc:sldMk cId="461543111" sldId="302"/>
        </pc:sldMkLst>
      </pc:sldChg>
      <pc:sldChg chg="addSp delSp modSp mod ord delAnim modAnim">
        <pc:chgData name="Tamas Storcz" userId="7ab5403fe009f921" providerId="LiveId" clId="{BC7A687D-8481-4605-88BE-910BAE1D433F}" dt="2024-09-09T07:10:41.601" v="188" actId="1037"/>
        <pc:sldMkLst>
          <pc:docMk/>
          <pc:sldMk cId="1400151961" sldId="303"/>
        </pc:sldMkLst>
        <pc:spChg chg="mod">
          <ac:chgData name="Tamas Storcz" userId="7ab5403fe009f921" providerId="LiveId" clId="{BC7A687D-8481-4605-88BE-910BAE1D433F}" dt="2024-09-09T07:09:06.401" v="150" actId="1076"/>
          <ac:spMkLst>
            <pc:docMk/>
            <pc:sldMk cId="1400151961" sldId="303"/>
            <ac:spMk id="6" creationId="{00000000-0000-0000-0000-000000000000}"/>
          </ac:spMkLst>
        </pc:spChg>
        <pc:spChg chg="add mod">
          <ac:chgData name="Tamas Storcz" userId="7ab5403fe009f921" providerId="LiveId" clId="{BC7A687D-8481-4605-88BE-910BAE1D433F}" dt="2024-09-09T07:10:28.545" v="179" actId="1036"/>
          <ac:spMkLst>
            <pc:docMk/>
            <pc:sldMk cId="1400151961" sldId="303"/>
            <ac:spMk id="10" creationId="{023077E6-9A2B-030C-3385-644174AD3352}"/>
          </ac:spMkLst>
        </pc:spChg>
        <pc:spChg chg="add mod">
          <ac:chgData name="Tamas Storcz" userId="7ab5403fe009f921" providerId="LiveId" clId="{BC7A687D-8481-4605-88BE-910BAE1D433F}" dt="2024-09-09T07:10:35.361" v="181" actId="14100"/>
          <ac:spMkLst>
            <pc:docMk/>
            <pc:sldMk cId="1400151961" sldId="303"/>
            <ac:spMk id="11" creationId="{EDA4FB69-8528-C257-25BD-DF872E8BC67A}"/>
          </ac:spMkLst>
        </pc:spChg>
        <pc:spChg chg="add del mod">
          <ac:chgData name="Tamas Storcz" userId="7ab5403fe009f921" providerId="LiveId" clId="{BC7A687D-8481-4605-88BE-910BAE1D433F}" dt="2024-09-09T07:09:53.851" v="165" actId="478"/>
          <ac:spMkLst>
            <pc:docMk/>
            <pc:sldMk cId="1400151961" sldId="303"/>
            <ac:spMk id="12" creationId="{518BA2D4-2399-F1EA-FC57-423E1A7D95BE}"/>
          </ac:spMkLst>
        </pc:spChg>
        <pc:spChg chg="add mod">
          <ac:chgData name="Tamas Storcz" userId="7ab5403fe009f921" providerId="LiveId" clId="{BC7A687D-8481-4605-88BE-910BAE1D433F}" dt="2024-09-09T07:10:41.601" v="188" actId="1037"/>
          <ac:spMkLst>
            <pc:docMk/>
            <pc:sldMk cId="1400151961" sldId="303"/>
            <ac:spMk id="13" creationId="{245D9F91-6613-ABE1-9D36-AA8D2D5E4F66}"/>
          </ac:spMkLst>
        </pc:spChg>
        <pc:picChg chg="del">
          <ac:chgData name="Tamas Storcz" userId="7ab5403fe009f921" providerId="LiveId" clId="{BC7A687D-8481-4605-88BE-910BAE1D433F}" dt="2024-09-09T07:08:02.011" v="137" actId="478"/>
          <ac:picMkLst>
            <pc:docMk/>
            <pc:sldMk cId="1400151961" sldId="303"/>
            <ac:picMk id="4" creationId="{00000000-0000-0000-0000-000000000000}"/>
          </ac:picMkLst>
        </pc:picChg>
        <pc:picChg chg="del">
          <ac:chgData name="Tamas Storcz" userId="7ab5403fe009f921" providerId="LiveId" clId="{BC7A687D-8481-4605-88BE-910BAE1D433F}" dt="2024-09-09T07:08:41.985" v="144" actId="478"/>
          <ac:picMkLst>
            <pc:docMk/>
            <pc:sldMk cId="1400151961" sldId="303"/>
            <ac:picMk id="5" creationId="{00000000-0000-0000-0000-000000000000}"/>
          </ac:picMkLst>
        </pc:picChg>
        <pc:picChg chg="add mod">
          <ac:chgData name="Tamas Storcz" userId="7ab5403fe009f921" providerId="LiveId" clId="{BC7A687D-8481-4605-88BE-910BAE1D433F}" dt="2024-09-09T07:10:03.465" v="169" actId="1076"/>
          <ac:picMkLst>
            <pc:docMk/>
            <pc:sldMk cId="1400151961" sldId="303"/>
            <ac:picMk id="7" creationId="{6CE21EC7-1EA2-6A26-B166-6981C44913EF}"/>
          </ac:picMkLst>
        </pc:picChg>
        <pc:picChg chg="add mod ord">
          <ac:chgData name="Tamas Storcz" userId="7ab5403fe009f921" providerId="LiveId" clId="{BC7A687D-8481-4605-88BE-910BAE1D433F}" dt="2024-09-09T07:08:56.431" v="148" actId="167"/>
          <ac:picMkLst>
            <pc:docMk/>
            <pc:sldMk cId="1400151961" sldId="303"/>
            <ac:picMk id="9" creationId="{937EE562-079A-F133-9D01-C06E61862042}"/>
          </ac:picMkLst>
        </pc:picChg>
      </pc:sldChg>
      <pc:sldChg chg="addSp delSp modSp add mod delAnim">
        <pc:chgData name="Tamas Storcz" userId="7ab5403fe009f921" providerId="LiveId" clId="{BC7A687D-8481-4605-88BE-910BAE1D433F}" dt="2024-09-09T07:04:17.985" v="121" actId="1076"/>
        <pc:sldMkLst>
          <pc:docMk/>
          <pc:sldMk cId="4117353847" sldId="304"/>
        </pc:sldMkLst>
        <pc:spChg chg="del">
          <ac:chgData name="Tamas Storcz" userId="7ab5403fe009f921" providerId="LiveId" clId="{BC7A687D-8481-4605-88BE-910BAE1D433F}" dt="2024-09-09T06:53:19.693" v="8" actId="478"/>
          <ac:spMkLst>
            <pc:docMk/>
            <pc:sldMk cId="4117353847" sldId="304"/>
            <ac:spMk id="3" creationId="{00000000-0000-0000-0000-000000000000}"/>
          </ac:spMkLst>
        </pc:spChg>
        <pc:spChg chg="del">
          <ac:chgData name="Tamas Storcz" userId="7ab5403fe009f921" providerId="LiveId" clId="{BC7A687D-8481-4605-88BE-910BAE1D433F}" dt="2024-09-09T07:01:56.124" v="110" actId="478"/>
          <ac:spMkLst>
            <pc:docMk/>
            <pc:sldMk cId="4117353847" sldId="304"/>
            <ac:spMk id="7" creationId="{00000000-0000-0000-0000-000000000000}"/>
          </ac:spMkLst>
        </pc:spChg>
        <pc:spChg chg="del">
          <ac:chgData name="Tamas Storcz" userId="7ab5403fe009f921" providerId="LiveId" clId="{BC7A687D-8481-4605-88BE-910BAE1D433F}" dt="2024-09-09T07:01:57.461" v="111" actId="478"/>
          <ac:spMkLst>
            <pc:docMk/>
            <pc:sldMk cId="4117353847" sldId="304"/>
            <ac:spMk id="8" creationId="{00000000-0000-0000-0000-000000000000}"/>
          </ac:spMkLst>
        </pc:spChg>
        <pc:picChg chg="del mod">
          <ac:chgData name="Tamas Storcz" userId="7ab5403fe009f921" providerId="LiveId" clId="{BC7A687D-8481-4605-88BE-910BAE1D433F}" dt="2024-09-09T07:03:11.396" v="113" actId="478"/>
          <ac:picMkLst>
            <pc:docMk/>
            <pc:sldMk cId="4117353847" sldId="304"/>
            <ac:picMk id="4" creationId="{00000000-0000-0000-0000-000000000000}"/>
          </ac:picMkLst>
        </pc:picChg>
        <pc:picChg chg="del">
          <ac:chgData name="Tamas Storcz" userId="7ab5403fe009f921" providerId="LiveId" clId="{BC7A687D-8481-4605-88BE-910BAE1D433F}" dt="2024-09-09T06:53:18.389" v="7" actId="478"/>
          <ac:picMkLst>
            <pc:docMk/>
            <pc:sldMk cId="4117353847" sldId="304"/>
            <ac:picMk id="6" creationId="{00000000-0000-0000-0000-000000000000}"/>
          </ac:picMkLst>
        </pc:picChg>
        <pc:picChg chg="mod ord">
          <ac:chgData name="Tamas Storcz" userId="7ab5403fe009f921" providerId="LiveId" clId="{BC7A687D-8481-4605-88BE-910BAE1D433F}" dt="2024-09-09T06:53:37.666" v="14" actId="167"/>
          <ac:picMkLst>
            <pc:docMk/>
            <pc:sldMk cId="4117353847" sldId="304"/>
            <ac:picMk id="9" creationId="{05D1CB0D-CF9F-3376-C018-E5A1E04F67E8}"/>
          </ac:picMkLst>
        </pc:picChg>
        <pc:picChg chg="add del mod">
          <ac:chgData name="Tamas Storcz" userId="7ab5403fe009f921" providerId="LiveId" clId="{BC7A687D-8481-4605-88BE-910BAE1D433F}" dt="2024-09-09T07:04:09.522" v="118" actId="478"/>
          <ac:picMkLst>
            <pc:docMk/>
            <pc:sldMk cId="4117353847" sldId="304"/>
            <ac:picMk id="10" creationId="{B04F48EC-9993-3220-B9AA-78FDABDEBA33}"/>
          </ac:picMkLst>
        </pc:picChg>
        <pc:picChg chg="add mod">
          <ac:chgData name="Tamas Storcz" userId="7ab5403fe009f921" providerId="LiveId" clId="{BC7A687D-8481-4605-88BE-910BAE1D433F}" dt="2024-09-09T07:04:17.985" v="121" actId="1076"/>
          <ac:picMkLst>
            <pc:docMk/>
            <pc:sldMk cId="4117353847" sldId="304"/>
            <ac:picMk id="12" creationId="{8E6E8D99-EA6B-E7EF-B4F6-0110A9506E13}"/>
          </ac:picMkLst>
        </pc:picChg>
      </pc:sldChg>
      <pc:sldChg chg="addSp delSp modSp new mod">
        <pc:chgData name="Tamas Storcz" userId="7ab5403fe009f921" providerId="LiveId" clId="{BC7A687D-8481-4605-88BE-910BAE1D433F}" dt="2024-09-09T07:21:15.630" v="249" actId="20577"/>
        <pc:sldMkLst>
          <pc:docMk/>
          <pc:sldMk cId="284918225" sldId="305"/>
        </pc:sldMkLst>
        <pc:spChg chg="mod">
          <ac:chgData name="Tamas Storcz" userId="7ab5403fe009f921" providerId="LiveId" clId="{BC7A687D-8481-4605-88BE-910BAE1D433F}" dt="2024-09-09T07:21:15.630" v="249" actId="20577"/>
          <ac:spMkLst>
            <pc:docMk/>
            <pc:sldMk cId="284918225" sldId="305"/>
            <ac:spMk id="2" creationId="{79A8FD7E-94A7-146B-89B1-88C9529A1547}"/>
          </ac:spMkLst>
        </pc:spChg>
        <pc:picChg chg="add del mod">
          <ac:chgData name="Tamas Storcz" userId="7ab5403fe009f921" providerId="LiveId" clId="{BC7A687D-8481-4605-88BE-910BAE1D433F}" dt="2024-09-09T07:17:08.719" v="212" actId="478"/>
          <ac:picMkLst>
            <pc:docMk/>
            <pc:sldMk cId="284918225" sldId="305"/>
            <ac:picMk id="4" creationId="{B49053AF-BFF4-9C57-57A1-A3C51F233237}"/>
          </ac:picMkLst>
        </pc:picChg>
        <pc:picChg chg="add mod">
          <ac:chgData name="Tamas Storcz" userId="7ab5403fe009f921" providerId="LiveId" clId="{BC7A687D-8481-4605-88BE-910BAE1D433F}" dt="2024-09-09T07:17:15.103" v="215" actId="1076"/>
          <ac:picMkLst>
            <pc:docMk/>
            <pc:sldMk cId="284918225" sldId="305"/>
            <ac:picMk id="6" creationId="{7008EBD1-A786-4564-54CB-9E7B53401DF9}"/>
          </ac:picMkLst>
        </pc:picChg>
      </pc:sldChg>
    </pc:docChg>
  </pc:docChgLst>
  <pc:docChgLst>
    <pc:chgData name="Tamas Storcz" userId="7ab5403fe009f921" providerId="LiveId" clId="{6E65B0DE-E480-420E-ABE9-A13F68031E3F}"/>
    <pc:docChg chg="undo custSel modSld">
      <pc:chgData name="Tamas Storcz" userId="7ab5403fe009f921" providerId="LiveId" clId="{6E65B0DE-E480-420E-ABE9-A13F68031E3F}" dt="2021-02-09T07:07:07.015" v="3" actId="167"/>
      <pc:docMkLst>
        <pc:docMk/>
      </pc:docMkLst>
      <pc:sldChg chg="modSp mod">
        <pc:chgData name="Tamas Storcz" userId="7ab5403fe009f921" providerId="LiveId" clId="{6E65B0DE-E480-420E-ABE9-A13F68031E3F}" dt="2021-02-09T07:07:07.015" v="3" actId="167"/>
        <pc:sldMkLst>
          <pc:docMk/>
          <pc:sldMk cId="756902719" sldId="282"/>
        </pc:sldMkLst>
        <pc:spChg chg="ord">
          <ac:chgData name="Tamas Storcz" userId="7ab5403fe009f921" providerId="LiveId" clId="{6E65B0DE-E480-420E-ABE9-A13F68031E3F}" dt="2021-02-09T07:07:04.420" v="2" actId="167"/>
          <ac:spMkLst>
            <pc:docMk/>
            <pc:sldMk cId="756902719" sldId="282"/>
            <ac:spMk id="5" creationId="{00000000-0000-0000-0000-000000000000}"/>
          </ac:spMkLst>
        </pc:spChg>
        <pc:picChg chg="ord">
          <ac:chgData name="Tamas Storcz" userId="7ab5403fe009f921" providerId="LiveId" clId="{6E65B0DE-E480-420E-ABE9-A13F68031E3F}" dt="2021-02-09T07:07:07.015" v="3" actId="167"/>
          <ac:picMkLst>
            <pc:docMk/>
            <pc:sldMk cId="756902719" sldId="282"/>
            <ac:picMk id="4" creationId="{00000000-0000-0000-0000-000000000000}"/>
          </ac:picMkLst>
        </pc:picChg>
        <pc:picChg chg="ord">
          <ac:chgData name="Tamas Storcz" userId="7ab5403fe009f921" providerId="LiveId" clId="{6E65B0DE-E480-420E-ABE9-A13F68031E3F}" dt="2021-02-09T07:06:55.334" v="1" actId="166"/>
          <ac:picMkLst>
            <pc:docMk/>
            <pc:sldMk cId="756902719" sldId="282"/>
            <ac:picMk id="6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3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90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42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033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16871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43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574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8809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5233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76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599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6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1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89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288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62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653E7BC-0BE7-450A-9E40-15B6E23C9D6E}" type="datetimeFigureOut">
              <a:rPr lang="en-GB" smtClean="0"/>
              <a:t>09/09/2024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F4A631-04E1-42D2-AA6F-63EA841EF0A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.com/en/download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oracle.com/technetwork/java/javase/downloads/index.html" TargetMode="External"/><Relationship Id="rId4" Type="http://schemas.openxmlformats.org/officeDocument/2006/relationships/hyperlink" Target="https://www.java.com/en/download/win10.jsp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#section=windows" TargetMode="External"/><Relationship Id="rId2" Type="http://schemas.openxmlformats.org/officeDocument/2006/relationships/hyperlink" Target="https://www.jetbrains.com/toolbox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Java </a:t>
            </a:r>
            <a:r>
              <a:rPr lang="hu-HU" dirty="0" err="1"/>
              <a:t>programming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/>
              <a:t>Integrated</a:t>
            </a:r>
            <a:r>
              <a:rPr lang="hu-HU" dirty="0"/>
              <a:t> </a:t>
            </a:r>
            <a:r>
              <a:rPr lang="hu-HU" dirty="0" err="1"/>
              <a:t>Development</a:t>
            </a:r>
            <a:r>
              <a:rPr lang="hu-HU" dirty="0"/>
              <a:t> </a:t>
            </a:r>
            <a:r>
              <a:rPr lang="hu-HU" dirty="0" err="1"/>
              <a:t>Environment</a:t>
            </a:r>
            <a:r>
              <a:rPr lang="hu-HU" dirty="0"/>
              <a:t> - 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281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 IDEA cheat-sheet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err="1"/>
              <a:t>Intellisense</a:t>
            </a:r>
            <a:r>
              <a:rPr lang="en-US" dirty="0"/>
              <a:t>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Ctrl+Space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Compile: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Ctrl+F9 Ctrl+Shift+F9</a:t>
            </a:r>
          </a:p>
          <a:p>
            <a:pPr marL="0" indent="0">
              <a:buNone/>
            </a:pPr>
            <a:r>
              <a:rPr lang="en-US" dirty="0"/>
              <a:t>Run: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Shift+F10 Alt+Shift+F10</a:t>
            </a:r>
          </a:p>
          <a:p>
            <a:pPr marL="0" indent="0">
              <a:buNone/>
            </a:pPr>
            <a:r>
              <a:rPr lang="en-US" dirty="0"/>
              <a:t>Auto indent: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Ctrl+Alt+i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Restructure code</a:t>
            </a:r>
          </a:p>
          <a:p>
            <a:pPr marL="0" indent="0">
              <a:buNone/>
            </a:pPr>
            <a:r>
              <a:rPr lang="en-US" dirty="0"/>
              <a:t>Reformat code: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Ctrl+Alt+l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Generate: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Alt+Insert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Intention actions: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Alt+Enter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Info: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Ctrl+hover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/>
              <a:t>Comment: 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Ctrl+/,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Ctrl+Shift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+/</a:t>
            </a:r>
          </a:p>
          <a:p>
            <a:pPr marL="0" indent="0">
              <a:buNone/>
            </a:pPr>
            <a:r>
              <a:rPr lang="en-US" dirty="0"/>
              <a:t>Move line in block: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Ctrl+Shift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/</a:t>
            </a:r>
          </a:p>
          <a:p>
            <a:pPr marL="0" indent="0">
              <a:buNone/>
            </a:pPr>
            <a:r>
              <a:rPr lang="en-US" dirty="0"/>
              <a:t>Surround with: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Ctrl+Alt+t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97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015" y="1858232"/>
            <a:ext cx="4525108" cy="4886185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 – </a:t>
            </a:r>
            <a:r>
              <a:rPr lang="hu-HU" dirty="0" err="1"/>
              <a:t>Install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0" indent="0">
              <a:buNone/>
            </a:pPr>
            <a:r>
              <a:rPr lang="hu-HU" dirty="0"/>
              <a:t>JRE v8</a:t>
            </a:r>
            <a:endParaRPr lang="hu-HU" dirty="0">
              <a:hlinkClick r:id="rId3"/>
            </a:endParaRPr>
          </a:p>
          <a:p>
            <a:pPr marL="0" indent="0">
              <a:buNone/>
            </a:pPr>
            <a:r>
              <a:rPr lang="en-GB" sz="1600" dirty="0">
                <a:hlinkClick r:id="rId4"/>
              </a:rPr>
              <a:t>https://www.java.com/en/download/win10.jsp</a:t>
            </a: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endParaRPr lang="hu-HU" sz="1600" dirty="0"/>
          </a:p>
          <a:p>
            <a:pPr marL="0" indent="0">
              <a:buNone/>
            </a:pPr>
            <a:r>
              <a:rPr lang="hu-HU" dirty="0"/>
              <a:t>JDK v8</a:t>
            </a:r>
          </a:p>
          <a:p>
            <a:pPr marL="0" indent="0">
              <a:buNone/>
            </a:pPr>
            <a:r>
              <a:rPr lang="en-GB" sz="1400" dirty="0">
                <a:hlinkClick r:id="rId5"/>
              </a:rPr>
              <a:t>https://www.oracle.com/technetwork/java/javase/downloads/index.html</a:t>
            </a:r>
            <a:endParaRPr lang="en-GB" sz="1400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50082" y="3657886"/>
            <a:ext cx="5153744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9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Java - IDE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484310" y="2667000"/>
            <a:ext cx="10018713" cy="3108570"/>
          </a:xfrm>
        </p:spPr>
        <p:txBody>
          <a:bodyPr>
            <a:normAutofit lnSpcReduction="10000"/>
          </a:bodyPr>
          <a:lstStyle/>
          <a:p>
            <a:r>
              <a:rPr lang="hu-HU" dirty="0" err="1">
                <a:hlinkClick r:id="rId2"/>
              </a:rPr>
              <a:t>JetBrains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ToolBox</a:t>
            </a:r>
            <a:r>
              <a:rPr lang="hu-HU" dirty="0"/>
              <a:t> </a:t>
            </a:r>
            <a:br>
              <a:rPr lang="hu-HU" dirty="0"/>
            </a:br>
            <a:r>
              <a:rPr lang="hu-HU" sz="1200" dirty="0"/>
              <a:t>(</a:t>
            </a:r>
            <a:r>
              <a:rPr lang="hu-HU" sz="1200" dirty="0">
                <a:hlinkClick r:id="rId2"/>
              </a:rPr>
              <a:t>https://www.jetbrains.com/toolbox/</a:t>
            </a:r>
            <a:r>
              <a:rPr lang="hu-HU" sz="1200" dirty="0"/>
              <a:t>)</a:t>
            </a:r>
          </a:p>
          <a:p>
            <a:pPr marL="0" indent="0">
              <a:buNone/>
            </a:pPr>
            <a:endParaRPr lang="hu-HU" sz="1200" dirty="0">
              <a:hlinkClick r:id="rId2"/>
            </a:endParaRPr>
          </a:p>
          <a:p>
            <a:r>
              <a:rPr lang="hu-HU" dirty="0" err="1">
                <a:hlinkClick r:id="rId2"/>
              </a:rPr>
              <a:t>JetBrains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IntelliJ</a:t>
            </a:r>
            <a:r>
              <a:rPr lang="hu-HU" dirty="0">
                <a:hlinkClick r:id="rId2"/>
              </a:rPr>
              <a:t> IDEA </a:t>
            </a:r>
            <a:r>
              <a:rPr lang="hu-HU" dirty="0" err="1">
                <a:hlinkClick r:id="rId2"/>
              </a:rPr>
              <a:t>Community</a:t>
            </a:r>
            <a:r>
              <a:rPr lang="hu-HU" dirty="0"/>
              <a:t> </a:t>
            </a:r>
            <a:br>
              <a:rPr lang="hu-HU" dirty="0"/>
            </a:br>
            <a:r>
              <a:rPr lang="hu-HU" sz="1200" dirty="0"/>
              <a:t>(</a:t>
            </a:r>
            <a:r>
              <a:rPr lang="hu-HU" sz="1200" dirty="0">
                <a:hlinkClick r:id="rId3"/>
              </a:rPr>
              <a:t>https://www.jetbrains.com/idea/download/#section=windows</a:t>
            </a:r>
            <a:r>
              <a:rPr lang="hu-HU" sz="1200" dirty="0"/>
              <a:t>)</a:t>
            </a:r>
          </a:p>
          <a:p>
            <a:endParaRPr lang="hu-HU" sz="1200" dirty="0"/>
          </a:p>
          <a:p>
            <a:r>
              <a:rPr lang="hu-HU" dirty="0">
                <a:solidFill>
                  <a:srgbClr val="C00000"/>
                </a:solidFill>
              </a:rPr>
              <a:t>Licence is </a:t>
            </a:r>
            <a:r>
              <a:rPr lang="hu-HU" dirty="0" err="1">
                <a:solidFill>
                  <a:srgbClr val="C00000"/>
                </a:solidFill>
              </a:rPr>
              <a:t>required</a:t>
            </a:r>
            <a:r>
              <a:rPr lang="hu-HU" dirty="0">
                <a:solidFill>
                  <a:srgbClr val="C00000"/>
                </a:solidFill>
              </a:rPr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b="1" dirty="0" err="1"/>
              <a:t>Ultimate</a:t>
            </a:r>
            <a:br>
              <a:rPr lang="hu-HU" dirty="0"/>
            </a:br>
            <a:r>
              <a:rPr lang="hu-HU" dirty="0">
                <a:solidFill>
                  <a:schemeClr val="accent2">
                    <a:lumMod val="50000"/>
                  </a:schemeClr>
                </a:solidFill>
              </a:rPr>
              <a:t>PTE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</a:rPr>
              <a:t>owns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hu-HU" dirty="0" err="1">
                <a:solidFill>
                  <a:schemeClr val="accent2">
                    <a:lumMod val="50000"/>
                  </a:schemeClr>
                </a:solidFill>
              </a:rPr>
              <a:t>education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</a:rPr>
              <a:t> licence</a:t>
            </a:r>
          </a:p>
          <a:p>
            <a:r>
              <a:rPr lang="hu-HU" b="1" dirty="0"/>
              <a:t>No</a:t>
            </a:r>
            <a:r>
              <a:rPr lang="hu-HU" dirty="0"/>
              <a:t> </a:t>
            </a:r>
            <a:r>
              <a:rPr lang="hu-HU" dirty="0" err="1"/>
              <a:t>need</a:t>
            </a:r>
            <a:r>
              <a:rPr lang="hu-HU" dirty="0"/>
              <a:t>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Ultimate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8060" y="2309912"/>
            <a:ext cx="2767916" cy="4403503"/>
          </a:xfrm>
          <a:prstGeom prst="rect">
            <a:avLst/>
          </a:prstGeom>
        </p:spPr>
      </p:pic>
      <p:sp>
        <p:nvSpPr>
          <p:cNvPr id="5" name="Téglalap 4"/>
          <p:cNvSpPr/>
          <p:nvPr/>
        </p:nvSpPr>
        <p:spPr>
          <a:xfrm>
            <a:off x="7362092" y="3641968"/>
            <a:ext cx="2930770" cy="476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églalap 5"/>
          <p:cNvSpPr/>
          <p:nvPr/>
        </p:nvSpPr>
        <p:spPr>
          <a:xfrm>
            <a:off x="7362092" y="4708769"/>
            <a:ext cx="2930770" cy="4767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58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Kép 10">
            <a:extLst>
              <a:ext uri="{FF2B5EF4-FFF2-40B4-BE49-F238E27FC236}">
                <a16:creationId xmlns:a16="http://schemas.microsoft.com/office/drawing/2014/main" id="{4DA7ED53-902B-ECED-2204-A625A8157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136" y="2438399"/>
            <a:ext cx="4655001" cy="3806844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Create</a:t>
            </a:r>
            <a:r>
              <a:rPr lang="hu-HU" dirty="0"/>
              <a:t> </a:t>
            </a:r>
            <a:r>
              <a:rPr lang="hu-HU" dirty="0" err="1"/>
              <a:t>First</a:t>
            </a:r>
            <a:r>
              <a:rPr lang="hu-HU" dirty="0"/>
              <a:t> Project</a:t>
            </a:r>
            <a:endParaRPr lang="en-GB" dirty="0"/>
          </a:p>
        </p:txBody>
      </p:sp>
      <p:sp>
        <p:nvSpPr>
          <p:cNvPr id="3" name="Téglalap 2"/>
          <p:cNvSpPr/>
          <p:nvPr/>
        </p:nvSpPr>
        <p:spPr>
          <a:xfrm>
            <a:off x="2355649" y="3113588"/>
            <a:ext cx="1293677" cy="2999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églalap 6"/>
          <p:cNvSpPr/>
          <p:nvPr/>
        </p:nvSpPr>
        <p:spPr>
          <a:xfrm>
            <a:off x="4254098" y="4049589"/>
            <a:ext cx="702695" cy="7417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églalap 7"/>
          <p:cNvSpPr/>
          <p:nvPr/>
        </p:nvSpPr>
        <p:spPr>
          <a:xfrm>
            <a:off x="5702243" y="4135220"/>
            <a:ext cx="648908" cy="61055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58ED813C-7120-C7B0-4C77-C5B29798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0486" y="2314814"/>
            <a:ext cx="4826538" cy="4401148"/>
          </a:xfrm>
          <a:prstGeom prst="rect">
            <a:avLst/>
          </a:prstGeom>
        </p:spPr>
      </p:pic>
      <p:sp>
        <p:nvSpPr>
          <p:cNvPr id="16" name="Téglalap 15">
            <a:extLst>
              <a:ext uri="{FF2B5EF4-FFF2-40B4-BE49-F238E27FC236}">
                <a16:creationId xmlns:a16="http://schemas.microsoft.com/office/drawing/2014/main" id="{B23ABEF8-9D6B-1006-A6EB-21C63F21B12E}"/>
              </a:ext>
            </a:extLst>
          </p:cNvPr>
          <p:cNvSpPr/>
          <p:nvPr/>
        </p:nvSpPr>
        <p:spPr>
          <a:xfrm>
            <a:off x="6551686" y="2659368"/>
            <a:ext cx="1880667" cy="2999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2BEC3B31-FBD3-0F7B-CC72-A779E1E5E3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288" y="1937502"/>
            <a:ext cx="8614249" cy="480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6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7" grpId="0" animBg="1"/>
      <p:bldP spid="7" grpId="1" animBg="1"/>
      <p:bldP spid="8" grpId="0" animBg="1"/>
      <p:bldP spid="8" grpId="1" animBg="1"/>
      <p:bldP spid="16" grpId="0" animBg="1"/>
      <p:bldP spid="1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Kép 9">
            <a:extLst>
              <a:ext uri="{FF2B5EF4-FFF2-40B4-BE49-F238E27FC236}">
                <a16:creationId xmlns:a16="http://schemas.microsoft.com/office/drawing/2014/main" id="{5F7A9DC9-4596-90D9-AACE-1146A70EF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034" y="2043794"/>
            <a:ext cx="9431867" cy="4751616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Compile</a:t>
            </a:r>
            <a:r>
              <a:rPr lang="hu-HU" dirty="0"/>
              <a:t> and </a:t>
            </a:r>
            <a:r>
              <a:rPr lang="hu-HU" dirty="0" err="1"/>
              <a:t>Run</a:t>
            </a:r>
            <a:endParaRPr lang="en-GB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796" y="2946399"/>
            <a:ext cx="3709674" cy="260252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6" name="Téglalap 5"/>
          <p:cNvSpPr/>
          <p:nvPr/>
        </p:nvSpPr>
        <p:spPr>
          <a:xfrm>
            <a:off x="5310878" y="1997808"/>
            <a:ext cx="601785" cy="4298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Egyenes összekötő nyíllal 7"/>
          <p:cNvCxnSpPr>
            <a:stCxn id="6" idx="2"/>
            <a:endCxn id="5" idx="3"/>
          </p:cNvCxnSpPr>
          <p:nvPr/>
        </p:nvCxnSpPr>
        <p:spPr>
          <a:xfrm flipH="1">
            <a:off x="5372470" y="2427653"/>
            <a:ext cx="239301" cy="182000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Kép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569" y="4094526"/>
            <a:ext cx="5190480" cy="261754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16" name="Téglalap 15"/>
          <p:cNvSpPr/>
          <p:nvPr/>
        </p:nvSpPr>
        <p:spPr>
          <a:xfrm>
            <a:off x="5762217" y="1997808"/>
            <a:ext cx="473483" cy="4298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Egyenes összekötő nyíllal 16"/>
          <p:cNvCxnSpPr>
            <a:cxnSpLocks/>
            <a:stCxn id="16" idx="2"/>
            <a:endCxn id="15" idx="0"/>
          </p:cNvCxnSpPr>
          <p:nvPr/>
        </p:nvCxnSpPr>
        <p:spPr>
          <a:xfrm>
            <a:off x="5998959" y="2427653"/>
            <a:ext cx="2606850" cy="16668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/>
          <p:cNvSpPr/>
          <p:nvPr/>
        </p:nvSpPr>
        <p:spPr>
          <a:xfrm>
            <a:off x="7834246" y="2008554"/>
            <a:ext cx="1543126" cy="4298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9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6" grpId="0" animBg="1"/>
      <p:bldP spid="16" grpId="1" animBg="1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937EE562-079A-F133-9D01-C06E61862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2090399"/>
            <a:ext cx="9122833" cy="4595929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Execution</a:t>
            </a:r>
            <a:r>
              <a:rPr lang="hu-HU" dirty="0"/>
              <a:t> </a:t>
            </a:r>
            <a:r>
              <a:rPr lang="hu-HU" dirty="0" err="1"/>
              <a:t>entry</a:t>
            </a:r>
            <a:r>
              <a:rPr lang="hu-HU" dirty="0"/>
              <a:t> </a:t>
            </a:r>
            <a:r>
              <a:rPr lang="hu-HU" dirty="0" err="1"/>
              <a:t>points</a:t>
            </a:r>
            <a:r>
              <a:rPr lang="hu-HU" dirty="0"/>
              <a:t> – </a:t>
            </a:r>
            <a:r>
              <a:rPr lang="hu-HU" dirty="0" err="1"/>
              <a:t>Run</a:t>
            </a:r>
            <a:r>
              <a:rPr lang="hu-HU" dirty="0"/>
              <a:t> </a:t>
            </a:r>
            <a:r>
              <a:rPr lang="hu-HU" dirty="0" err="1"/>
              <a:t>configuration</a:t>
            </a:r>
            <a:endParaRPr lang="en-GB" dirty="0"/>
          </a:p>
        </p:txBody>
      </p:sp>
      <p:sp>
        <p:nvSpPr>
          <p:cNvPr id="6" name="Téglalap 5"/>
          <p:cNvSpPr/>
          <p:nvPr/>
        </p:nvSpPr>
        <p:spPr>
          <a:xfrm>
            <a:off x="7280635" y="2060332"/>
            <a:ext cx="960420" cy="42984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6CE21EC7-1EA2-6A26-B166-6981C4491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633" y="2041254"/>
            <a:ext cx="5431363" cy="4694217"/>
          </a:xfrm>
          <a:prstGeom prst="rect">
            <a:avLst/>
          </a:prstGeom>
        </p:spPr>
      </p:pic>
      <p:sp>
        <p:nvSpPr>
          <p:cNvPr id="10" name="Téglalap 9">
            <a:extLst>
              <a:ext uri="{FF2B5EF4-FFF2-40B4-BE49-F238E27FC236}">
                <a16:creationId xmlns:a16="http://schemas.microsoft.com/office/drawing/2014/main" id="{023077E6-9A2B-030C-3385-644174AD3352}"/>
              </a:ext>
            </a:extLst>
          </p:cNvPr>
          <p:cNvSpPr/>
          <p:nvPr/>
        </p:nvSpPr>
        <p:spPr>
          <a:xfrm>
            <a:off x="7610831" y="3040126"/>
            <a:ext cx="2295165" cy="2208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EDA4FB69-8528-C257-25BD-DF872E8BC67A}"/>
              </a:ext>
            </a:extLst>
          </p:cNvPr>
          <p:cNvSpPr/>
          <p:nvPr/>
        </p:nvSpPr>
        <p:spPr>
          <a:xfrm>
            <a:off x="6191248" y="3318592"/>
            <a:ext cx="3676650" cy="220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245D9F91-6613-ABE1-9D36-AA8D2D5E4F66}"/>
              </a:ext>
            </a:extLst>
          </p:cNvPr>
          <p:cNvSpPr/>
          <p:nvPr/>
        </p:nvSpPr>
        <p:spPr>
          <a:xfrm>
            <a:off x="7215713" y="3764961"/>
            <a:ext cx="2677584" cy="22081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15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103" y="2060828"/>
            <a:ext cx="4726808" cy="3101724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339" y="2483382"/>
            <a:ext cx="5207575" cy="319511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IntelliJ</a:t>
            </a:r>
            <a:r>
              <a:rPr lang="hu-HU" dirty="0"/>
              <a:t> IDEA </a:t>
            </a:r>
            <a:r>
              <a:rPr lang="hu-HU" dirty="0" err="1"/>
              <a:t>settings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File/</a:t>
            </a:r>
            <a:r>
              <a:rPr lang="hu-HU" dirty="0" err="1"/>
              <a:t>Settings</a:t>
            </a:r>
            <a:endParaRPr lang="hu-HU" dirty="0"/>
          </a:p>
          <a:p>
            <a:r>
              <a:rPr lang="hu-HU" dirty="0" err="1"/>
              <a:t>Plugins</a:t>
            </a:r>
            <a:r>
              <a:rPr lang="hu-HU" dirty="0"/>
              <a:t> (</a:t>
            </a:r>
            <a:r>
              <a:rPr lang="hu-HU" dirty="0" err="1"/>
              <a:t>git</a:t>
            </a:r>
            <a:r>
              <a:rPr lang="hu-HU" dirty="0"/>
              <a:t>, </a:t>
            </a:r>
            <a:r>
              <a:rPr lang="hu-HU" dirty="0" err="1"/>
              <a:t>maven</a:t>
            </a:r>
            <a:r>
              <a:rPr lang="hu-HU" dirty="0"/>
              <a:t>, </a:t>
            </a:r>
            <a:r>
              <a:rPr lang="hu-HU" dirty="0" err="1"/>
              <a:t>JUnit</a:t>
            </a:r>
            <a:r>
              <a:rPr lang="hu-HU" dirty="0"/>
              <a:t>)</a:t>
            </a:r>
          </a:p>
          <a:p>
            <a:r>
              <a:rPr lang="hu-HU" dirty="0"/>
              <a:t>File/Project </a:t>
            </a:r>
            <a:r>
              <a:rPr lang="hu-HU" dirty="0" err="1"/>
              <a:t>structure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831" y="3247279"/>
            <a:ext cx="4579816" cy="3255132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032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Kép 8">
            <a:extLst>
              <a:ext uri="{FF2B5EF4-FFF2-40B4-BE49-F238E27FC236}">
                <a16:creationId xmlns:a16="http://schemas.microsoft.com/office/drawing/2014/main" id="{05D1CB0D-CF9F-3376-C018-E5A1E04F6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794" y="2029884"/>
            <a:ext cx="4977607" cy="407067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IntelliJ</a:t>
            </a:r>
            <a:r>
              <a:rPr lang="hu-HU" dirty="0"/>
              <a:t> IDEA </a:t>
            </a:r>
            <a:r>
              <a:rPr lang="hu-HU" dirty="0" err="1"/>
              <a:t>Community</a:t>
            </a:r>
            <a:endParaRPr lang="en-GB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8E6E8D99-EA6B-E7EF-B4F6-0110A9506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3449" y="1884586"/>
            <a:ext cx="7163157" cy="486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353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A8FD7E-94A7-146B-89B1-88C9529A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Start of </a:t>
            </a:r>
            <a:r>
              <a:rPr lang="hu-HU" dirty="0" err="1"/>
              <a:t>Practice</a:t>
            </a:r>
            <a:r>
              <a:rPr lang="hu-HU" dirty="0"/>
              <a:t> </a:t>
            </a:r>
            <a:r>
              <a:rPr lang="hu-HU"/>
              <a:t>Episodes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7008EBD1-A786-4564-54CB-9E7B53401D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150" y="2067810"/>
            <a:ext cx="6468811" cy="470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82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is">
  <a:themeElements>
    <a:clrScheme name="Parallaxis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is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is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550</TotalTime>
  <Words>228</Words>
  <Application>Microsoft Office PowerPoint</Application>
  <PresentationFormat>Szélesvásznú</PresentationFormat>
  <Paragraphs>38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4" baseType="lpstr">
      <vt:lpstr>Arial</vt:lpstr>
      <vt:lpstr>Corbel</vt:lpstr>
      <vt:lpstr>Courier New</vt:lpstr>
      <vt:lpstr>Parallaxis</vt:lpstr>
      <vt:lpstr>Java programming</vt:lpstr>
      <vt:lpstr>Java – Install</vt:lpstr>
      <vt:lpstr>Java - IDE</vt:lpstr>
      <vt:lpstr>Create First Project</vt:lpstr>
      <vt:lpstr>Compile and Run</vt:lpstr>
      <vt:lpstr>Execution entry points – Run configuration</vt:lpstr>
      <vt:lpstr>IntelliJ IDEA settings</vt:lpstr>
      <vt:lpstr>IntelliJ IDEA Community</vt:lpstr>
      <vt:lpstr>Start of Practice Episodes</vt:lpstr>
      <vt:lpstr>IntelliJ IDEA cheat-sheet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Procedurális programozás</dc:title>
  <dc:creator>Tomi</dc:creator>
  <cp:lastModifiedBy>Storcz Tamás László</cp:lastModifiedBy>
  <cp:revision>53</cp:revision>
  <dcterms:created xsi:type="dcterms:W3CDTF">2018-12-11T21:12:31Z</dcterms:created>
  <dcterms:modified xsi:type="dcterms:W3CDTF">2024-09-09T07:21:16Z</dcterms:modified>
</cp:coreProperties>
</file>