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550" r:id="rId3"/>
    <p:sldId id="257" r:id="rId4"/>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8" r:id="rId18"/>
    <p:sldId id="569" r:id="rId19"/>
    <p:sldId id="570" r:id="rId20"/>
    <p:sldId id="571" r:id="rId21"/>
    <p:sldId id="572" r:id="rId22"/>
    <p:sldId id="573" r:id="rId23"/>
    <p:sldId id="574" r:id="rId24"/>
    <p:sldId id="5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286" autoAdjust="0"/>
    <p:restoredTop sz="94660"/>
  </p:normalViewPr>
  <p:slideViewPr>
    <p:cSldViewPr snapToGrid="0">
      <p:cViewPr varScale="1">
        <p:scale>
          <a:sx n="129" d="100"/>
          <a:sy n="129" d="100"/>
        </p:scale>
        <p:origin x="90"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9B035-15B0-43D4-9425-3A15AA6D5B51}"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5ED25-C839-4BF9-858A-D5DE4F2763DD}" type="slidenum">
              <a:rPr lang="en-US" smtClean="0"/>
              <a:t>‹#›</a:t>
            </a:fld>
            <a:endParaRPr lang="en-US"/>
          </a:p>
        </p:txBody>
      </p:sp>
    </p:spTree>
    <p:extLst>
      <p:ext uri="{BB962C8B-B14F-4D97-AF65-F5344CB8AC3E}">
        <p14:creationId xmlns:p14="http://schemas.microsoft.com/office/powerpoint/2010/main" val="241156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6444D3-EF69-4298-9147-E632BA169207}" type="slidenum">
              <a:rPr lang="en-US" smtClean="0"/>
              <a:t>2</a:t>
            </a:fld>
            <a:endParaRPr lang="en-US"/>
          </a:p>
        </p:txBody>
      </p:sp>
    </p:spTree>
    <p:extLst>
      <p:ext uri="{BB962C8B-B14F-4D97-AF65-F5344CB8AC3E}">
        <p14:creationId xmlns:p14="http://schemas.microsoft.com/office/powerpoint/2010/main" val="71291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964-CEA1-4F24-B0B3-5A4F41BECE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8E7A4A-FAC0-4158-A225-2E2A5DF17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934D3-DBB1-43E2-A65A-4612499A8C6B}"/>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D5954D76-CC8A-46CE-8AB2-E54EDB629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DBC18-533E-481E-B4E4-C66C78FA1C7F}"/>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327314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6A22-D7BD-4AC4-A6BE-19B9B4A5F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34CE21-FB27-4D71-974C-7C1C433DB9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6FC42-A200-4A92-B36E-15BC5FE242D3}"/>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D1B92FF5-8DCA-4E5B-8586-379311C94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0D8EC-5261-466B-BA77-8CFA202EDD32}"/>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73227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F0BE3-605C-43A1-841B-DD4F198B54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7186D2-FDBC-4D48-9B43-E8B2579155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DE930-2364-43A2-83FF-7E9A2A636346}"/>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714910D5-6C41-4EDF-8E80-DB0A3F399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5BC4B-4B96-4765-991F-EE3204AF6815}"/>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73343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64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0AA6-F836-4FA9-9F59-8B11F78D3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53EF4-1B57-420A-ADED-9EB967BDA3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EE366-BE6D-4938-85A5-9E05F5FE3103}"/>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BDCB7718-B6DC-48CD-91A4-8C622A06F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E9FFB-0A4A-487B-8B04-C58004D228F9}"/>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243070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AE15-085C-43D9-B2EE-25ED32A98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9400A-2D25-486D-82B6-C9E29E95DE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F6A1BD-D005-4895-8886-C12CF756F04F}"/>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36EAFA09-1D7A-40A4-9B95-1F275AA6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9FEC5-0CEF-4136-8F79-7196E7605FED}"/>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73915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AB8-38F2-4E2B-BE9F-BAAED3179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6CE9B-4DC3-45EC-AE70-AA8602F902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C870DF-FDBB-455D-B736-F4B94ACF9B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E0FAE7-B349-4609-B1A0-BB49E47C3D8C}"/>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6" name="Footer Placeholder 5">
            <a:extLst>
              <a:ext uri="{FF2B5EF4-FFF2-40B4-BE49-F238E27FC236}">
                <a16:creationId xmlns:a16="http://schemas.microsoft.com/office/drawing/2014/main" id="{363B3E70-3F37-49E6-ABF2-DFB8E2891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E5138-5543-4CF4-AF6C-A5F977E96167}"/>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364945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2878-215D-44BE-947C-065434365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2C766-0B8D-4657-A1F7-4485F643DA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C55C64-A265-4C3E-A819-590BF427F1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499803-7AB6-4C0F-B5A7-E0209C5FB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2E8F0B-C2A7-4F52-AE6F-63EFB1AA56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B41161-4C67-49C2-899D-49CD0B73214B}"/>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8" name="Footer Placeholder 7">
            <a:extLst>
              <a:ext uri="{FF2B5EF4-FFF2-40B4-BE49-F238E27FC236}">
                <a16:creationId xmlns:a16="http://schemas.microsoft.com/office/drawing/2014/main" id="{EB54FCD1-2224-4D2A-A7EF-93FF236AC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30343-AA69-427C-BC9B-6A9EF3730F0F}"/>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233521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60D2-9156-46A8-98AB-D2BE8D97A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1A845-85C7-43EE-A129-14CD8BF37FDF}"/>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4" name="Footer Placeholder 3">
            <a:extLst>
              <a:ext uri="{FF2B5EF4-FFF2-40B4-BE49-F238E27FC236}">
                <a16:creationId xmlns:a16="http://schemas.microsoft.com/office/drawing/2014/main" id="{6FE8A952-6F9C-4032-BD8F-73B70787D9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4AD035-CAA7-4B1A-A887-9CE75EB2CE5A}"/>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28620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21B1C-DE46-400F-B19F-A9ECA6B08C3B}"/>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3" name="Footer Placeholder 2">
            <a:extLst>
              <a:ext uri="{FF2B5EF4-FFF2-40B4-BE49-F238E27FC236}">
                <a16:creationId xmlns:a16="http://schemas.microsoft.com/office/drawing/2014/main" id="{EE7A0F56-64F6-45C7-8F27-81885EEF5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210E2B-7DF0-4B27-9EEA-385CC58D8151}"/>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274548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86D9-726B-4610-A408-E6CAEC275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C2A9B-3AFC-4C9B-9364-783D9D35B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BFD48-0A5C-4B4B-BE3E-CDA44EDF9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3B6148-CB4D-44D9-A07C-CFAC20293AA7}"/>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6" name="Footer Placeholder 5">
            <a:extLst>
              <a:ext uri="{FF2B5EF4-FFF2-40B4-BE49-F238E27FC236}">
                <a16:creationId xmlns:a16="http://schemas.microsoft.com/office/drawing/2014/main" id="{B6CE8B5A-1C95-4341-8B24-2A411DDB8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31C67-6D70-44E7-84F0-1ABAE4A8D029}"/>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256454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8811-16CF-4315-8292-AE5AB7599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3403B2-DF1E-4CD1-89FC-A28D8EC8B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0CB14-F92C-460C-90A6-2DCDE4AE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A7EAF-BE8B-4B0E-8B1A-5D927C9FEADE}"/>
              </a:ext>
            </a:extLst>
          </p:cNvPr>
          <p:cNvSpPr>
            <a:spLocks noGrp="1"/>
          </p:cNvSpPr>
          <p:nvPr>
            <p:ph type="dt" sz="half" idx="10"/>
          </p:nvPr>
        </p:nvSpPr>
        <p:spPr/>
        <p:txBody>
          <a:bodyPr/>
          <a:lstStyle/>
          <a:p>
            <a:fld id="{A38C726F-E71D-4793-BFD9-262D388C3291}" type="datetimeFigureOut">
              <a:rPr lang="en-US" smtClean="0"/>
              <a:t>11/10/2018</a:t>
            </a:fld>
            <a:endParaRPr lang="en-US"/>
          </a:p>
        </p:txBody>
      </p:sp>
      <p:sp>
        <p:nvSpPr>
          <p:cNvPr id="6" name="Footer Placeholder 5">
            <a:extLst>
              <a:ext uri="{FF2B5EF4-FFF2-40B4-BE49-F238E27FC236}">
                <a16:creationId xmlns:a16="http://schemas.microsoft.com/office/drawing/2014/main" id="{F06AB381-2601-49A4-8F25-9AAF5731A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E22AF-DFB7-4F84-BCF9-BFBB7CB32CC1}"/>
              </a:ext>
            </a:extLst>
          </p:cNvPr>
          <p:cNvSpPr>
            <a:spLocks noGrp="1"/>
          </p:cNvSpPr>
          <p:nvPr>
            <p:ph type="sldNum" sz="quarter" idx="12"/>
          </p:nvPr>
        </p:nvSpPr>
        <p:spPr/>
        <p:txBody>
          <a:bodyPr/>
          <a:lstStyle/>
          <a:p>
            <a:fld id="{62F3C54C-9A67-41B4-B392-FE16466630D3}" type="slidenum">
              <a:rPr lang="en-US" smtClean="0"/>
              <a:t>‹#›</a:t>
            </a:fld>
            <a:endParaRPr lang="en-US"/>
          </a:p>
        </p:txBody>
      </p:sp>
    </p:spTree>
    <p:extLst>
      <p:ext uri="{BB962C8B-B14F-4D97-AF65-F5344CB8AC3E}">
        <p14:creationId xmlns:p14="http://schemas.microsoft.com/office/powerpoint/2010/main" val="321107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D491D-4E9E-4EC8-81CF-E5CE8350A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D72F13-B1E3-4DD8-91D2-C07A9FE54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1A398-8FC8-44E1-8031-BC40718B6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C726F-E71D-4793-BFD9-262D388C3291}" type="datetimeFigureOut">
              <a:rPr lang="en-US" smtClean="0"/>
              <a:t>11/10/2018</a:t>
            </a:fld>
            <a:endParaRPr lang="en-US"/>
          </a:p>
        </p:txBody>
      </p:sp>
      <p:sp>
        <p:nvSpPr>
          <p:cNvPr id="5" name="Footer Placeholder 4">
            <a:extLst>
              <a:ext uri="{FF2B5EF4-FFF2-40B4-BE49-F238E27FC236}">
                <a16:creationId xmlns:a16="http://schemas.microsoft.com/office/drawing/2014/main" id="{1FA6D2C7-C39F-413E-9BFD-A1619972D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482F59-9AED-4156-942D-AF2B7DEECF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3C54C-9A67-41B4-B392-FE16466630D3}" type="slidenum">
              <a:rPr lang="en-US" smtClean="0"/>
              <a:t>‹#›</a:t>
            </a:fld>
            <a:endParaRPr lang="en-US"/>
          </a:p>
        </p:txBody>
      </p:sp>
    </p:spTree>
    <p:extLst>
      <p:ext uri="{BB962C8B-B14F-4D97-AF65-F5344CB8AC3E}">
        <p14:creationId xmlns:p14="http://schemas.microsoft.com/office/powerpoint/2010/main" val="2700427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4822C1-4BF0-415C-A029-26CCE3470DC2}"/>
              </a:ext>
            </a:extLst>
          </p:cNvPr>
          <p:cNvSpPr>
            <a:spLocks noGrp="1"/>
          </p:cNvSpPr>
          <p:nvPr>
            <p:ph type="subTitle" idx="1"/>
          </p:nvPr>
        </p:nvSpPr>
        <p:spPr>
          <a:xfrm>
            <a:off x="952500" y="874078"/>
            <a:ext cx="9144000" cy="1655762"/>
          </a:xfrm>
        </p:spPr>
        <p:txBody>
          <a:bodyPr/>
          <a:lstStyle/>
          <a:p>
            <a:r>
              <a:rPr lang="en-US" dirty="0"/>
              <a:t>Module 11 </a:t>
            </a:r>
            <a:r>
              <a:rPr lang="en-US"/>
              <a:t>Transaction Examples</a:t>
            </a:r>
            <a:endParaRPr lang="en-US" dirty="0"/>
          </a:p>
        </p:txBody>
      </p:sp>
    </p:spTree>
    <p:extLst>
      <p:ext uri="{BB962C8B-B14F-4D97-AF65-F5344CB8AC3E}">
        <p14:creationId xmlns:p14="http://schemas.microsoft.com/office/powerpoint/2010/main" val="2237845195"/>
      </p:ext>
    </p:extLst>
  </p:cSld>
  <p:clrMapOvr>
    <a:masterClrMapping/>
  </p:clrMapOvr>
  <mc:AlternateContent xmlns:mc="http://schemas.openxmlformats.org/markup-compatibility/2006" xmlns:p14="http://schemas.microsoft.com/office/powerpoint/2010/main">
    <mc:Choice Requires="p14">
      <p:transition spd="slow" p14:dur="2000" advTm="5308"/>
    </mc:Choice>
    <mc:Fallback xmlns="">
      <p:transition spd="slow" advTm="530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1"/>
          <a:ext cx="5605899" cy="4381720"/>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W(B)</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10401181"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T1:R(B), T1:W(A), </a:t>
            </a:r>
            <a:r>
              <a:rPr lang="en-US" sz="3200" dirty="0">
                <a:solidFill>
                  <a:schemeClr val="accent6">
                    <a:lumMod val="75000"/>
                  </a:schemeClr>
                </a:solidFill>
              </a:rPr>
              <a:t>T2:R(B),</a:t>
            </a:r>
            <a:r>
              <a:rPr lang="en-US" sz="3200" dirty="0">
                <a:solidFill>
                  <a:schemeClr val="accent2">
                    <a:lumMod val="75000"/>
                  </a:schemeClr>
                </a:solidFill>
              </a:rPr>
              <a:t>T3:W(B), </a:t>
            </a:r>
            <a:r>
              <a:rPr lang="en-US" sz="3200" dirty="0">
                <a:solidFill>
                  <a:schemeClr val="accent5">
                    <a:lumMod val="75000"/>
                  </a:schemeClr>
                </a:solidFill>
              </a:rPr>
              <a:t>T1:W(A</a:t>
            </a:r>
            <a:r>
              <a:rPr lang="en-US" sz="3200" dirty="0">
                <a:solidFill>
                  <a:schemeClr val="accent6">
                    <a:lumMod val="75000"/>
                  </a:schemeClr>
                </a:solidFill>
              </a:rPr>
              <a:t>), T2:R(B)  </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4.</a:t>
            </a:r>
          </a:p>
        </p:txBody>
      </p:sp>
      <p:sp>
        <p:nvSpPr>
          <p:cNvPr id="7" name="Rectangle 6">
            <a:extLst>
              <a:ext uri="{FF2B5EF4-FFF2-40B4-BE49-F238E27FC236}">
                <a16:creationId xmlns:a16="http://schemas.microsoft.com/office/drawing/2014/main" id="{DE8EC696-E993-4DF9-B549-0A52CA16B403}"/>
              </a:ext>
            </a:extLst>
          </p:cNvPr>
          <p:cNvSpPr/>
          <p:nvPr/>
        </p:nvSpPr>
        <p:spPr>
          <a:xfrm>
            <a:off x="6734175" y="1916905"/>
            <a:ext cx="5372099"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Recoverable (cannot be determined) </a:t>
            </a:r>
            <a:endParaRPr lang="en-US" sz="2400" dirty="0">
              <a:solidFill>
                <a:srgbClr val="580000"/>
              </a:solidFill>
            </a:endParaRPr>
          </a:p>
        </p:txBody>
      </p:sp>
    </p:spTree>
    <p:extLst>
      <p:ext uri="{BB962C8B-B14F-4D97-AF65-F5344CB8AC3E}">
        <p14:creationId xmlns:p14="http://schemas.microsoft.com/office/powerpoint/2010/main" val="3070393049"/>
      </p:ext>
    </p:extLst>
  </p:cSld>
  <p:clrMapOvr>
    <a:masterClrMapping/>
  </p:clrMapOvr>
  <mc:AlternateContent xmlns:mc="http://schemas.openxmlformats.org/markup-compatibility/2006" xmlns:p14="http://schemas.microsoft.com/office/powerpoint/2010/main">
    <mc:Choice Requires="p14">
      <p:transition spd="slow" p14:dur="2000" advTm="3474"/>
    </mc:Choice>
    <mc:Fallback xmlns="">
      <p:transition spd="slow" advTm="347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3984167790"/>
              </p:ext>
            </p:extLst>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Abort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41359"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a:t>
            </a:r>
            <a:r>
              <a:rPr lang="en-US" sz="3200" dirty="0">
                <a:solidFill>
                  <a:schemeClr val="accent6">
                    <a:lumMod val="75000"/>
                  </a:schemeClr>
                </a:solidFill>
              </a:rPr>
              <a:t>T2:W(A),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T2:Abort,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5.</a:t>
            </a:r>
          </a:p>
        </p:txBody>
      </p:sp>
      <p:sp>
        <p:nvSpPr>
          <p:cNvPr id="7" name="Rectangle 6">
            <a:extLst>
              <a:ext uri="{FF2B5EF4-FFF2-40B4-BE49-F238E27FC236}">
                <a16:creationId xmlns:a16="http://schemas.microsoft.com/office/drawing/2014/main" id="{8749F1FD-2928-4BC2-B027-9CAB1D897867}"/>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FBC0152D-A530-4316-BE67-AB05914E4FDF}"/>
              </a:ext>
            </a:extLst>
          </p:cNvPr>
          <p:cNvSpPr/>
          <p:nvPr/>
        </p:nvSpPr>
        <p:spPr>
          <a:xfrm>
            <a:off x="7230054" y="481827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A64C16BF-716A-4C38-AA69-B34AF51E054C}"/>
              </a:ext>
            </a:extLst>
          </p:cNvPr>
          <p:cNvSpPr/>
          <p:nvPr/>
        </p:nvSpPr>
        <p:spPr>
          <a:xfrm>
            <a:off x="9862810" y="481827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2018155071"/>
      </p:ext>
    </p:extLst>
  </p:cSld>
  <p:clrMapOvr>
    <a:masterClrMapping/>
  </p:clrMapOvr>
  <mc:AlternateContent xmlns:mc="http://schemas.openxmlformats.org/markup-compatibility/2006" xmlns:p14="http://schemas.microsoft.com/office/powerpoint/2010/main">
    <mc:Choice Requires="p14">
      <p:transition spd="slow" p14:dur="2000" advTm="65912"/>
    </mc:Choice>
    <mc:Fallback xmlns="">
      <p:transition spd="slow" advTm="659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1143002107"/>
              </p:ext>
            </p:extLst>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Abort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41359"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a:t>
            </a:r>
            <a:r>
              <a:rPr lang="en-US" sz="3200" dirty="0">
                <a:solidFill>
                  <a:schemeClr val="accent6">
                    <a:lumMod val="75000"/>
                  </a:schemeClr>
                </a:solidFill>
              </a:rPr>
              <a:t>T2:W(A),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T2:Abort,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5.</a:t>
            </a:r>
          </a:p>
        </p:txBody>
      </p:sp>
      <p:sp>
        <p:nvSpPr>
          <p:cNvPr id="8" name="Rectangle 7">
            <a:extLst>
              <a:ext uri="{FF2B5EF4-FFF2-40B4-BE49-F238E27FC236}">
                <a16:creationId xmlns:a16="http://schemas.microsoft.com/office/drawing/2014/main" id="{9D3A2EB9-8B7E-4CDA-8642-6A79D4735770}"/>
              </a:ext>
            </a:extLst>
          </p:cNvPr>
          <p:cNvSpPr/>
          <p:nvPr/>
        </p:nvSpPr>
        <p:spPr>
          <a:xfrm>
            <a:off x="6934201" y="1735930"/>
            <a:ext cx="3505200" cy="1569660"/>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Serializable </a:t>
            </a:r>
          </a:p>
          <a:p>
            <a:pPr marL="342900" indent="-342900">
              <a:buFont typeface="Arial" panose="020B0604020202020204" pitchFamily="34" charset="0"/>
              <a:buChar char="•"/>
            </a:pPr>
            <a:r>
              <a:rPr lang="en-US" sz="2400" b="1" dirty="0">
                <a:solidFill>
                  <a:srgbClr val="580000"/>
                </a:solidFill>
              </a:rPr>
              <a:t>Conflict Serializable </a:t>
            </a:r>
            <a:r>
              <a:rPr lang="en-US" sz="2400" dirty="0">
                <a:solidFill>
                  <a:srgbClr val="580000"/>
                </a:solidFill>
              </a:rPr>
              <a:t> </a:t>
            </a:r>
          </a:p>
          <a:p>
            <a:pPr marL="342900" indent="-342900">
              <a:buFont typeface="Arial" panose="020B0604020202020204" pitchFamily="34" charset="0"/>
              <a:buChar char="•"/>
            </a:pPr>
            <a:r>
              <a:rPr lang="en-US" sz="2400" b="1" dirty="0">
                <a:solidFill>
                  <a:srgbClr val="580000"/>
                </a:solidFill>
              </a:rPr>
              <a:t>Recoverable </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p:txBody>
      </p:sp>
    </p:spTree>
    <p:extLst>
      <p:ext uri="{BB962C8B-B14F-4D97-AF65-F5344CB8AC3E}">
        <p14:creationId xmlns:p14="http://schemas.microsoft.com/office/powerpoint/2010/main" val="3990980805"/>
      </p:ext>
    </p:extLst>
  </p:cSld>
  <p:clrMapOvr>
    <a:masterClrMapping/>
  </p:clrMapOvr>
  <mc:AlternateContent xmlns:mc="http://schemas.openxmlformats.org/markup-compatibility/2006" xmlns:p14="http://schemas.microsoft.com/office/powerpoint/2010/main">
    <mc:Choice Requires="p14">
      <p:transition spd="slow" p14:dur="2000" advTm="4058"/>
    </mc:Choice>
    <mc:Fallback xmlns="">
      <p:transition spd="slow" advTm="40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3033713132"/>
              </p:ext>
            </p:extLst>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630889"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a:t>
            </a:r>
            <a:r>
              <a:rPr lang="en-US" sz="3200" dirty="0">
                <a:solidFill>
                  <a:schemeClr val="accent6">
                    <a:lumMod val="75000"/>
                  </a:schemeClr>
                </a:solidFill>
              </a:rPr>
              <a:t>T2:W(A),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T2:Commit,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6.</a:t>
            </a:r>
          </a:p>
        </p:txBody>
      </p:sp>
      <p:sp>
        <p:nvSpPr>
          <p:cNvPr id="7" name="Rectangle 6">
            <a:extLst>
              <a:ext uri="{FF2B5EF4-FFF2-40B4-BE49-F238E27FC236}">
                <a16:creationId xmlns:a16="http://schemas.microsoft.com/office/drawing/2014/main" id="{48FABF02-03D7-423C-9AC9-AA59E458C415}"/>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10" name="Oval 9">
            <a:extLst>
              <a:ext uri="{FF2B5EF4-FFF2-40B4-BE49-F238E27FC236}">
                <a16:creationId xmlns:a16="http://schemas.microsoft.com/office/drawing/2014/main" id="{78AFAC71-3E01-4F8D-9A3E-F2C1267B5F44}"/>
              </a:ext>
            </a:extLst>
          </p:cNvPr>
          <p:cNvSpPr/>
          <p:nvPr/>
        </p:nvSpPr>
        <p:spPr>
          <a:xfrm>
            <a:off x="7230054" y="481827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11" name="Oval 10">
            <a:extLst>
              <a:ext uri="{FF2B5EF4-FFF2-40B4-BE49-F238E27FC236}">
                <a16:creationId xmlns:a16="http://schemas.microsoft.com/office/drawing/2014/main" id="{3206DC77-B15F-491D-B325-6E8BE8D9BBB0}"/>
              </a:ext>
            </a:extLst>
          </p:cNvPr>
          <p:cNvSpPr/>
          <p:nvPr/>
        </p:nvSpPr>
        <p:spPr>
          <a:xfrm>
            <a:off x="9862810" y="481827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2728524954"/>
      </p:ext>
    </p:extLst>
  </p:cSld>
  <p:clrMapOvr>
    <a:masterClrMapping/>
  </p:clrMapOvr>
  <mc:AlternateContent xmlns:mc="http://schemas.openxmlformats.org/markup-compatibility/2006" xmlns:p14="http://schemas.microsoft.com/office/powerpoint/2010/main">
    <mc:Choice Requires="p14">
      <p:transition spd="slow" p14:dur="2000" advTm="48291"/>
    </mc:Choice>
    <mc:Fallback xmlns="">
      <p:transition spd="slow" advTm="4829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630889"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a:t>
            </a:r>
            <a:r>
              <a:rPr lang="en-US" sz="3200" dirty="0">
                <a:solidFill>
                  <a:schemeClr val="accent6">
                    <a:lumMod val="75000"/>
                  </a:schemeClr>
                </a:solidFill>
              </a:rPr>
              <a:t>T2:W(A),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T2:Commit,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6.</a:t>
            </a:r>
          </a:p>
        </p:txBody>
      </p:sp>
      <p:sp>
        <p:nvSpPr>
          <p:cNvPr id="7" name="Rectangle 6">
            <a:extLst>
              <a:ext uri="{FF2B5EF4-FFF2-40B4-BE49-F238E27FC236}">
                <a16:creationId xmlns:a16="http://schemas.microsoft.com/office/drawing/2014/main" id="{2F65BD75-3FDC-4898-883E-6031E1D096AC}"/>
              </a:ext>
            </a:extLst>
          </p:cNvPr>
          <p:cNvSpPr/>
          <p:nvPr/>
        </p:nvSpPr>
        <p:spPr>
          <a:xfrm>
            <a:off x="6934201" y="1735930"/>
            <a:ext cx="3505200" cy="830997"/>
          </a:xfrm>
          <a:prstGeom prst="rect">
            <a:avLst/>
          </a:prstGeom>
        </p:spPr>
        <p:txBody>
          <a:bodyPr wrap="square">
            <a:spAutoFit/>
          </a:bodyPr>
          <a:lstStyle/>
          <a:p>
            <a:pPr marL="342900" indent="-342900">
              <a:buFont typeface="Arial" panose="020B0604020202020204" pitchFamily="34" charset="0"/>
              <a:buChar char="•"/>
            </a:pPr>
            <a:r>
              <a:rPr lang="en-US" sz="2400" dirty="0"/>
              <a:t> </a:t>
            </a:r>
            <a:r>
              <a:rPr lang="en-US" sz="2400" b="1" dirty="0">
                <a:solidFill>
                  <a:srgbClr val="580000"/>
                </a:solidFill>
              </a:rPr>
              <a:t>Recoverable </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p:txBody>
      </p:sp>
    </p:spTree>
    <p:extLst>
      <p:ext uri="{BB962C8B-B14F-4D97-AF65-F5344CB8AC3E}">
        <p14:creationId xmlns:p14="http://schemas.microsoft.com/office/powerpoint/2010/main" val="2475087793"/>
      </p:ext>
    </p:extLst>
  </p:cSld>
  <p:clrMapOvr>
    <a:masterClrMapping/>
  </p:clrMapOvr>
  <mc:AlternateContent xmlns:mc="http://schemas.openxmlformats.org/markup-compatibility/2006" xmlns:p14="http://schemas.microsoft.com/office/powerpoint/2010/main">
    <mc:Choice Requires="p14">
      <p:transition spd="slow" p14:dur="2000" advTm="2714"/>
    </mc:Choice>
    <mc:Fallback xmlns="">
      <p:transition spd="slow" advTm="271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448168574"/>
              </p:ext>
            </p:extLst>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Abort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55786" cy="584775"/>
          </a:xfrm>
          <a:prstGeom prst="rect">
            <a:avLst/>
          </a:prstGeom>
          <a:noFill/>
        </p:spPr>
        <p:txBody>
          <a:bodyPr wrap="none" rtlCol="0">
            <a:spAutoFit/>
          </a:bodyPr>
          <a:lstStyle/>
          <a:p>
            <a:r>
              <a:rPr lang="en-US" sz="3200" dirty="0">
                <a:solidFill>
                  <a:schemeClr val="accent1"/>
                </a:solidFill>
              </a:rPr>
              <a:t>T1:W(A</a:t>
            </a:r>
            <a:r>
              <a:rPr lang="en-US" sz="3200" dirty="0">
                <a:solidFill>
                  <a:schemeClr val="accent5">
                    <a:lumMod val="75000"/>
                  </a:schemeClr>
                </a:solidFill>
              </a:rPr>
              <a:t>), </a:t>
            </a:r>
            <a:r>
              <a:rPr lang="en-US" sz="3200" dirty="0">
                <a:solidFill>
                  <a:schemeClr val="accent6">
                    <a:lumMod val="75000"/>
                  </a:schemeClr>
                </a:solidFill>
              </a:rPr>
              <a:t>T2:R(A),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T2:Abort,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7.</a:t>
            </a:r>
          </a:p>
        </p:txBody>
      </p:sp>
      <p:sp>
        <p:nvSpPr>
          <p:cNvPr id="7" name="Rectangle 6">
            <a:extLst>
              <a:ext uri="{FF2B5EF4-FFF2-40B4-BE49-F238E27FC236}">
                <a16:creationId xmlns:a16="http://schemas.microsoft.com/office/drawing/2014/main" id="{532C98BF-94CA-4179-8E5E-B9A354F22F9C}"/>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1BFD9B29-F2A6-40E8-89E1-EEA8D8DD9BC1}"/>
              </a:ext>
            </a:extLst>
          </p:cNvPr>
          <p:cNvSpPr/>
          <p:nvPr/>
        </p:nvSpPr>
        <p:spPr>
          <a:xfrm>
            <a:off x="7230054" y="481827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B895F79A-C699-4CE0-B826-6BD52AD9E980}"/>
              </a:ext>
            </a:extLst>
          </p:cNvPr>
          <p:cNvSpPr/>
          <p:nvPr/>
        </p:nvSpPr>
        <p:spPr>
          <a:xfrm>
            <a:off x="9862810" y="481827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1970634405"/>
      </p:ext>
    </p:extLst>
  </p:cSld>
  <p:clrMapOvr>
    <a:masterClrMapping/>
  </p:clrMapOvr>
  <mc:AlternateContent xmlns:mc="http://schemas.openxmlformats.org/markup-compatibility/2006" xmlns:p14="http://schemas.microsoft.com/office/powerpoint/2010/main">
    <mc:Choice Requires="p14">
      <p:transition spd="slow" p14:dur="2000" advTm="35105"/>
    </mc:Choice>
    <mc:Fallback xmlns="">
      <p:transition spd="slow" advTm="3510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Abort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55786" cy="584775"/>
          </a:xfrm>
          <a:prstGeom prst="rect">
            <a:avLst/>
          </a:prstGeom>
          <a:noFill/>
        </p:spPr>
        <p:txBody>
          <a:bodyPr wrap="none" rtlCol="0">
            <a:spAutoFit/>
          </a:bodyPr>
          <a:lstStyle/>
          <a:p>
            <a:r>
              <a:rPr lang="en-US" sz="3200" dirty="0">
                <a:solidFill>
                  <a:schemeClr val="accent1"/>
                </a:solidFill>
              </a:rPr>
              <a:t>T1:W(A</a:t>
            </a:r>
            <a:r>
              <a:rPr lang="en-US" sz="3200" dirty="0">
                <a:solidFill>
                  <a:schemeClr val="accent5">
                    <a:lumMod val="75000"/>
                  </a:schemeClr>
                </a:solidFill>
              </a:rPr>
              <a:t>), </a:t>
            </a:r>
            <a:r>
              <a:rPr lang="en-US" sz="3200" dirty="0">
                <a:solidFill>
                  <a:schemeClr val="accent6">
                    <a:lumMod val="75000"/>
                  </a:schemeClr>
                </a:solidFill>
              </a:rPr>
              <a:t>T2:R(A),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T2:Abort, </a:t>
            </a:r>
            <a:r>
              <a:rPr lang="en-US" sz="3200" dirty="0">
                <a:solidFill>
                  <a:schemeClr val="accent5">
                    <a:lumMod val="75000"/>
                  </a:schemeClr>
                </a:solidFill>
              </a:rPr>
              <a:t>T1:Commit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7.</a:t>
            </a:r>
          </a:p>
        </p:txBody>
      </p:sp>
      <p:sp>
        <p:nvSpPr>
          <p:cNvPr id="7" name="Rectangle 6">
            <a:extLst>
              <a:ext uri="{FF2B5EF4-FFF2-40B4-BE49-F238E27FC236}">
                <a16:creationId xmlns:a16="http://schemas.microsoft.com/office/drawing/2014/main" id="{3B6AB6BB-DA5C-4B85-92A5-1DFE0DAADD71}"/>
              </a:ext>
            </a:extLst>
          </p:cNvPr>
          <p:cNvSpPr/>
          <p:nvPr/>
        </p:nvSpPr>
        <p:spPr>
          <a:xfrm>
            <a:off x="6934201" y="1735930"/>
            <a:ext cx="3505200" cy="193899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Serializable </a:t>
            </a:r>
          </a:p>
          <a:p>
            <a:pPr marL="342900" indent="-342900">
              <a:buFont typeface="Arial" panose="020B0604020202020204" pitchFamily="34" charset="0"/>
              <a:buChar char="•"/>
            </a:pPr>
            <a:r>
              <a:rPr lang="en-US" sz="2400" b="1" dirty="0">
                <a:solidFill>
                  <a:srgbClr val="580000"/>
                </a:solidFill>
              </a:rPr>
              <a:t>Conflict Serializable </a:t>
            </a:r>
            <a:r>
              <a:rPr lang="en-US" sz="2400" dirty="0">
                <a:solidFill>
                  <a:srgbClr val="580000"/>
                </a:solidFill>
              </a:rPr>
              <a:t> </a:t>
            </a:r>
          </a:p>
          <a:p>
            <a:pPr marL="342900" indent="-342900">
              <a:buFont typeface="Arial" panose="020B0604020202020204" pitchFamily="34" charset="0"/>
              <a:buChar char="•"/>
            </a:pPr>
            <a:r>
              <a:rPr lang="en-US" sz="2400" b="1" dirty="0">
                <a:solidFill>
                  <a:srgbClr val="580000"/>
                </a:solidFill>
              </a:rPr>
              <a:t>Recoverable </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Strict</a:t>
            </a:r>
            <a:endParaRPr lang="en-US" sz="2400" dirty="0">
              <a:solidFill>
                <a:srgbClr val="580000"/>
              </a:solidFill>
            </a:endParaRPr>
          </a:p>
        </p:txBody>
      </p:sp>
    </p:spTree>
    <p:extLst>
      <p:ext uri="{BB962C8B-B14F-4D97-AF65-F5344CB8AC3E}">
        <p14:creationId xmlns:p14="http://schemas.microsoft.com/office/powerpoint/2010/main" val="3240362734"/>
      </p:ext>
    </p:extLst>
  </p:cSld>
  <p:clrMapOvr>
    <a:masterClrMapping/>
  </p:clrMapOvr>
  <mc:AlternateContent xmlns:mc="http://schemas.openxmlformats.org/markup-compatibility/2006" xmlns:p14="http://schemas.microsoft.com/office/powerpoint/2010/main">
    <mc:Choice Requires="p14">
      <p:transition spd="slow" p14:dur="2000" advTm="3696"/>
    </mc:Choice>
    <mc:Fallback xmlns="">
      <p:transition spd="slow" advTm="36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3710623251"/>
              </p:ext>
            </p:extLst>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Abort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55786" cy="584775"/>
          </a:xfrm>
          <a:prstGeom prst="rect">
            <a:avLst/>
          </a:prstGeom>
          <a:noFill/>
        </p:spPr>
        <p:txBody>
          <a:bodyPr wrap="none" rtlCol="0">
            <a:spAutoFit/>
          </a:bodyPr>
          <a:lstStyle/>
          <a:p>
            <a:r>
              <a:rPr lang="en-US" sz="3200" dirty="0">
                <a:solidFill>
                  <a:schemeClr val="accent1"/>
                </a:solidFill>
              </a:rPr>
              <a:t>T1:W(A</a:t>
            </a:r>
            <a:r>
              <a:rPr lang="en-US" sz="3200" dirty="0">
                <a:solidFill>
                  <a:schemeClr val="accent5">
                    <a:lumMod val="75000"/>
                  </a:schemeClr>
                </a:solidFill>
              </a:rPr>
              <a:t>), </a:t>
            </a:r>
            <a:r>
              <a:rPr lang="en-US" sz="3200" dirty="0">
                <a:solidFill>
                  <a:schemeClr val="accent6">
                    <a:lumMod val="75000"/>
                  </a:schemeClr>
                </a:solidFill>
              </a:rPr>
              <a:t>T2:R(A),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T2:Commit, </a:t>
            </a:r>
            <a:r>
              <a:rPr lang="en-US" sz="3200" dirty="0">
                <a:solidFill>
                  <a:schemeClr val="accent5">
                    <a:lumMod val="75000"/>
                  </a:schemeClr>
                </a:solidFill>
              </a:rPr>
              <a:t>T1:Abort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8.</a:t>
            </a:r>
          </a:p>
        </p:txBody>
      </p:sp>
      <p:sp>
        <p:nvSpPr>
          <p:cNvPr id="7" name="Rectangle 6">
            <a:extLst>
              <a:ext uri="{FF2B5EF4-FFF2-40B4-BE49-F238E27FC236}">
                <a16:creationId xmlns:a16="http://schemas.microsoft.com/office/drawing/2014/main" id="{A707AFF4-8E88-4ACD-A4B7-ACB75237AA93}"/>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704EF046-A52E-4B89-A455-FCD318756FDB}"/>
              </a:ext>
            </a:extLst>
          </p:cNvPr>
          <p:cNvSpPr/>
          <p:nvPr/>
        </p:nvSpPr>
        <p:spPr>
          <a:xfrm>
            <a:off x="7230054" y="481827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39EB513F-0A0F-4943-B376-6A9FECC039CC}"/>
              </a:ext>
            </a:extLst>
          </p:cNvPr>
          <p:cNvSpPr/>
          <p:nvPr/>
        </p:nvSpPr>
        <p:spPr>
          <a:xfrm>
            <a:off x="9862810" y="481827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196971956"/>
      </p:ext>
    </p:extLst>
  </p:cSld>
  <p:clrMapOvr>
    <a:masterClrMapping/>
  </p:clrMapOvr>
  <mc:AlternateContent xmlns:mc="http://schemas.openxmlformats.org/markup-compatibility/2006" xmlns:p14="http://schemas.microsoft.com/office/powerpoint/2010/main">
    <mc:Choice Requires="p14">
      <p:transition spd="slow" p14:dur="2000" advTm="57524"/>
    </mc:Choice>
    <mc:Fallback xmlns="">
      <p:transition spd="slow" advTm="5752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0"/>
          <a:ext cx="3737266" cy="4321581"/>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tblGrid>
              <a:tr h="835021">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756392428"/>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296163177"/>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422059140"/>
                  </a:ext>
                </a:extLst>
              </a:tr>
              <a:tr h="697312">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860541744"/>
                  </a:ext>
                </a:extLst>
              </a:tr>
              <a:tr h="697312">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2542059504"/>
                  </a:ext>
                </a:extLst>
              </a:tr>
              <a:tr h="697312">
                <a:tc>
                  <a:txBody>
                    <a:bodyPr/>
                    <a:lstStyle/>
                    <a:p>
                      <a:pPr algn="ctr"/>
                      <a:r>
                        <a:rPr lang="en-US" sz="2400" dirty="0"/>
                        <a:t>Abort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extLst>
                  <a:ext uri="{0D108BD9-81ED-4DB2-BD59-A6C34878D82A}">
                    <a16:rowId xmlns:a16="http://schemas.microsoft.com/office/drawing/2014/main" val="1349380370"/>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255786" cy="584775"/>
          </a:xfrm>
          <a:prstGeom prst="rect">
            <a:avLst/>
          </a:prstGeom>
          <a:noFill/>
        </p:spPr>
        <p:txBody>
          <a:bodyPr wrap="none" rtlCol="0">
            <a:spAutoFit/>
          </a:bodyPr>
          <a:lstStyle/>
          <a:p>
            <a:r>
              <a:rPr lang="en-US" sz="3200" dirty="0">
                <a:solidFill>
                  <a:schemeClr val="accent1"/>
                </a:solidFill>
              </a:rPr>
              <a:t>T1:W(A</a:t>
            </a:r>
            <a:r>
              <a:rPr lang="en-US" sz="3200" dirty="0">
                <a:solidFill>
                  <a:schemeClr val="accent5">
                    <a:lumMod val="75000"/>
                  </a:schemeClr>
                </a:solidFill>
              </a:rPr>
              <a:t>), </a:t>
            </a:r>
            <a:r>
              <a:rPr lang="en-US" sz="3200" dirty="0">
                <a:solidFill>
                  <a:schemeClr val="accent6">
                    <a:lumMod val="75000"/>
                  </a:schemeClr>
                </a:solidFill>
              </a:rPr>
              <a:t>T2:R(A),</a:t>
            </a:r>
            <a:r>
              <a:rPr lang="en-US" sz="3200" dirty="0">
                <a:solidFill>
                  <a:schemeClr val="accent2">
                    <a:lumMod val="75000"/>
                  </a:schemeClr>
                </a:solidFill>
              </a:rPr>
              <a:t> </a:t>
            </a:r>
            <a:r>
              <a:rPr lang="en-US" sz="3200" dirty="0">
                <a:solidFill>
                  <a:schemeClr val="accent5">
                    <a:lumMod val="75000"/>
                  </a:schemeClr>
                </a:solidFill>
              </a:rPr>
              <a:t>T1:W(A</a:t>
            </a:r>
            <a:r>
              <a:rPr lang="en-US" sz="3200" dirty="0">
                <a:solidFill>
                  <a:schemeClr val="accent6">
                    <a:lumMod val="75000"/>
                  </a:schemeClr>
                </a:solidFill>
              </a:rPr>
              <a:t>), T2:Commit, </a:t>
            </a:r>
            <a:r>
              <a:rPr lang="en-US" sz="3200" dirty="0">
                <a:solidFill>
                  <a:schemeClr val="accent5">
                    <a:lumMod val="75000"/>
                  </a:schemeClr>
                </a:solidFill>
              </a:rPr>
              <a:t>T1:Abort</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8.</a:t>
            </a:r>
          </a:p>
        </p:txBody>
      </p:sp>
      <p:sp>
        <p:nvSpPr>
          <p:cNvPr id="7" name="Rectangle 6">
            <a:extLst>
              <a:ext uri="{FF2B5EF4-FFF2-40B4-BE49-F238E27FC236}">
                <a16:creationId xmlns:a16="http://schemas.microsoft.com/office/drawing/2014/main" id="{DE7C949B-33A0-47A4-B4CA-F51F18128B8F}"/>
              </a:ext>
            </a:extLst>
          </p:cNvPr>
          <p:cNvSpPr/>
          <p:nvPr/>
        </p:nvSpPr>
        <p:spPr>
          <a:xfrm>
            <a:off x="6934201" y="1735930"/>
            <a:ext cx="3505200" cy="830997"/>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Serializable </a:t>
            </a:r>
          </a:p>
          <a:p>
            <a:pPr marL="342900" indent="-342900">
              <a:buFont typeface="Arial" panose="020B0604020202020204" pitchFamily="34" charset="0"/>
              <a:buChar char="•"/>
            </a:pPr>
            <a:r>
              <a:rPr lang="en-US" sz="2400" b="1" dirty="0">
                <a:solidFill>
                  <a:srgbClr val="580000"/>
                </a:solidFill>
              </a:rPr>
              <a:t>Conflict Serializable </a:t>
            </a:r>
            <a:r>
              <a:rPr lang="en-US" sz="2400" dirty="0"/>
              <a:t> </a:t>
            </a:r>
          </a:p>
        </p:txBody>
      </p:sp>
    </p:spTree>
    <p:extLst>
      <p:ext uri="{BB962C8B-B14F-4D97-AF65-F5344CB8AC3E}">
        <p14:creationId xmlns:p14="http://schemas.microsoft.com/office/powerpoint/2010/main" val="3489428191"/>
      </p:ext>
    </p:extLst>
  </p:cSld>
  <p:clrMapOvr>
    <a:masterClrMapping/>
  </p:clrMapOvr>
  <mc:AlternateContent xmlns:mc="http://schemas.openxmlformats.org/markup-compatibility/2006" xmlns:p14="http://schemas.microsoft.com/office/powerpoint/2010/main">
    <mc:Choice Requires="p14">
      <p:transition spd="slow" p14:dur="2000" advTm="4188"/>
    </mc:Choice>
    <mc:Fallback xmlns="">
      <p:transition spd="slow" advTm="418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1498313138"/>
              </p:ext>
            </p:extLst>
          </p:nvPr>
        </p:nvGraphicFramePr>
        <p:xfrm>
          <a:off x="1018185" y="1515691"/>
          <a:ext cx="5605899" cy="4916240"/>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r>
                        <a:rPr lang="en-US" sz="2400" dirty="0"/>
                        <a:t>W(B)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307794669"/>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175704" y="134084"/>
            <a:ext cx="8692380" cy="1077218"/>
          </a:xfrm>
          <a:prstGeom prst="rect">
            <a:avLst/>
          </a:prstGeom>
          <a:noFill/>
        </p:spPr>
        <p:txBody>
          <a:bodyPr wrap="none" rtlCol="0">
            <a:spAutoFit/>
          </a:bodyPr>
          <a:lstStyle/>
          <a:p>
            <a:r>
              <a:rPr lang="en-US" sz="3200" dirty="0">
                <a:solidFill>
                  <a:schemeClr val="accent6">
                    <a:lumMod val="75000"/>
                  </a:schemeClr>
                </a:solidFill>
              </a:rPr>
              <a:t>T2:R(A),</a:t>
            </a:r>
            <a:r>
              <a:rPr lang="en-US" sz="3200" dirty="0">
                <a:solidFill>
                  <a:schemeClr val="accent2">
                    <a:lumMod val="75000"/>
                  </a:schemeClr>
                </a:solidFill>
              </a:rPr>
              <a:t>T3:W(A), T3:Commit, </a:t>
            </a:r>
            <a:r>
              <a:rPr lang="en-US" sz="3200" dirty="0">
                <a:solidFill>
                  <a:schemeClr val="accent5">
                    <a:lumMod val="75000"/>
                  </a:schemeClr>
                </a:solidFill>
              </a:rPr>
              <a:t>T1:W(B), T1:Commit,</a:t>
            </a:r>
            <a:r>
              <a:rPr lang="en-US" sz="3200" dirty="0">
                <a:solidFill>
                  <a:schemeClr val="accent6">
                    <a:lumMod val="75000"/>
                  </a:schemeClr>
                </a:solidFill>
              </a:rPr>
              <a:t> </a:t>
            </a:r>
          </a:p>
          <a:p>
            <a:r>
              <a:rPr lang="en-US" sz="3200" dirty="0">
                <a:solidFill>
                  <a:schemeClr val="accent6">
                    <a:lumMod val="75000"/>
                  </a:schemeClr>
                </a:solidFill>
              </a:rPr>
              <a:t>T2:R(B), T2:W(C), T2:Commit  </a:t>
            </a:r>
          </a:p>
        </p:txBody>
      </p:sp>
      <p:sp>
        <p:nvSpPr>
          <p:cNvPr id="6" name="TextBox 5">
            <a:extLst>
              <a:ext uri="{FF2B5EF4-FFF2-40B4-BE49-F238E27FC236}">
                <a16:creationId xmlns:a16="http://schemas.microsoft.com/office/drawing/2014/main" id="{6DDD0E0F-B451-4A2B-881B-4B16D0FBF938}"/>
              </a:ext>
            </a:extLst>
          </p:cNvPr>
          <p:cNvSpPr txBox="1"/>
          <p:nvPr/>
        </p:nvSpPr>
        <p:spPr>
          <a:xfrm>
            <a:off x="341821" y="72126"/>
            <a:ext cx="574196" cy="707886"/>
          </a:xfrm>
          <a:prstGeom prst="rect">
            <a:avLst/>
          </a:prstGeom>
          <a:noFill/>
        </p:spPr>
        <p:txBody>
          <a:bodyPr wrap="none" rtlCol="0">
            <a:spAutoFit/>
          </a:bodyPr>
          <a:lstStyle/>
          <a:p>
            <a:r>
              <a:rPr lang="en-US" sz="4000" dirty="0"/>
              <a:t>9.</a:t>
            </a:r>
          </a:p>
        </p:txBody>
      </p:sp>
      <p:sp>
        <p:nvSpPr>
          <p:cNvPr id="7" name="Rectangle 6">
            <a:extLst>
              <a:ext uri="{FF2B5EF4-FFF2-40B4-BE49-F238E27FC236}">
                <a16:creationId xmlns:a16="http://schemas.microsoft.com/office/drawing/2014/main" id="{0553414B-6A3F-41E4-A3EC-539739F3011E}"/>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AB1E8C7A-744D-43AD-BDF6-D121B3491BAE}"/>
              </a:ext>
            </a:extLst>
          </p:cNvPr>
          <p:cNvSpPr/>
          <p:nvPr/>
        </p:nvSpPr>
        <p:spPr>
          <a:xfrm>
            <a:off x="7544726" y="4455478"/>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6718CF94-9FF9-48CE-925C-610CD056DEA6}"/>
              </a:ext>
            </a:extLst>
          </p:cNvPr>
          <p:cNvSpPr/>
          <p:nvPr/>
        </p:nvSpPr>
        <p:spPr>
          <a:xfrm>
            <a:off x="10177482" y="4455478"/>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
        <p:nvSpPr>
          <p:cNvPr id="10" name="Oval 9">
            <a:extLst>
              <a:ext uri="{FF2B5EF4-FFF2-40B4-BE49-F238E27FC236}">
                <a16:creationId xmlns:a16="http://schemas.microsoft.com/office/drawing/2014/main" id="{F13CC67A-B33E-49E9-9590-680A3F48F349}"/>
              </a:ext>
            </a:extLst>
          </p:cNvPr>
          <p:cNvSpPr/>
          <p:nvPr/>
        </p:nvSpPr>
        <p:spPr>
          <a:xfrm>
            <a:off x="8856477" y="5770314"/>
            <a:ext cx="892188" cy="83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lumMod val="75000"/>
                  </a:schemeClr>
                </a:solidFill>
              </a:rPr>
              <a:t>T3</a:t>
            </a:r>
          </a:p>
        </p:txBody>
      </p:sp>
    </p:spTree>
    <p:extLst>
      <p:ext uri="{BB962C8B-B14F-4D97-AF65-F5344CB8AC3E}">
        <p14:creationId xmlns:p14="http://schemas.microsoft.com/office/powerpoint/2010/main" val="2056132926"/>
      </p:ext>
    </p:extLst>
  </p:cSld>
  <p:clrMapOvr>
    <a:masterClrMapping/>
  </p:clrMapOvr>
  <mc:AlternateContent xmlns:mc="http://schemas.openxmlformats.org/markup-compatibility/2006" xmlns:p14="http://schemas.microsoft.com/office/powerpoint/2010/main">
    <mc:Choice Requires="p14">
      <p:transition spd="slow" p14:dur="2000" advTm="48553"/>
    </mc:Choice>
    <mc:Fallback xmlns="">
      <p:transition spd="slow" advTm="485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23CCFA-AD1B-4880-9993-35905382E10C}"/>
              </a:ext>
            </a:extLst>
          </p:cNvPr>
          <p:cNvSpPr/>
          <p:nvPr/>
        </p:nvSpPr>
        <p:spPr>
          <a:xfrm>
            <a:off x="306881" y="382012"/>
            <a:ext cx="11559054" cy="6771084"/>
          </a:xfrm>
          <a:prstGeom prst="rect">
            <a:avLst/>
          </a:prstGeom>
        </p:spPr>
        <p:txBody>
          <a:bodyPr wrap="square">
            <a:spAutoFit/>
          </a:bodyPr>
          <a:lstStyle/>
          <a:p>
            <a:r>
              <a:rPr lang="en-US" sz="2400" b="1" dirty="0"/>
              <a:t>conflict equivalent - </a:t>
            </a:r>
            <a:r>
              <a:rPr lang="en-US" sz="2400" dirty="0"/>
              <a:t>schedules that involve the same actions of the same transactions. Relative order of any two conflicting operations is the same in both schedules (operate on the same data object and at least one of them is a write)</a:t>
            </a:r>
            <a:endParaRPr lang="en-US" sz="2400" b="1" dirty="0"/>
          </a:p>
          <a:p>
            <a:r>
              <a:rPr lang="en-US" sz="3600" b="1" u="sng" dirty="0"/>
              <a:t>Classes of transaction schedules:</a:t>
            </a:r>
            <a:endParaRPr lang="en-US" sz="3600" u="sng" dirty="0"/>
          </a:p>
          <a:p>
            <a:endParaRPr lang="en-US" sz="2200" b="1" dirty="0"/>
          </a:p>
          <a:p>
            <a:r>
              <a:rPr lang="en-US" sz="2800" b="1" dirty="0"/>
              <a:t>Conflict Serializable</a:t>
            </a:r>
            <a:r>
              <a:rPr lang="en-US" sz="2800" dirty="0"/>
              <a:t> - a schedule that is conflict equivalent to some serial 	schedule</a:t>
            </a:r>
          </a:p>
          <a:p>
            <a:r>
              <a:rPr lang="en-US" sz="2800" b="1" dirty="0"/>
              <a:t>Recoverable </a:t>
            </a:r>
            <a:r>
              <a:rPr lang="en-US" sz="2800" dirty="0"/>
              <a:t>- Transactions commit only after all transactions whose changes 	they read commit. Recovery is possible.</a:t>
            </a:r>
          </a:p>
          <a:p>
            <a:r>
              <a:rPr lang="en-US" sz="2800" b="1" dirty="0"/>
              <a:t>Avoid cascading aborts</a:t>
            </a:r>
            <a:r>
              <a:rPr lang="en-US" sz="2800" dirty="0"/>
              <a:t> - Read only the changes of committed transaction and 	aborting a transaction can be accomplished without cascading the abort</a:t>
            </a:r>
          </a:p>
          <a:p>
            <a:r>
              <a:rPr lang="en-US" sz="2800" b="1" dirty="0"/>
              <a:t>Strict </a:t>
            </a:r>
            <a:r>
              <a:rPr lang="en-US" sz="2800" dirty="0"/>
              <a:t>- Transactions can neither read nor write an item X until the last 	transaction that wrote X has committed or aborted.</a:t>
            </a:r>
          </a:p>
          <a:p>
            <a:r>
              <a:rPr lang="en-US" sz="2800" b="1" dirty="0"/>
              <a:t>Serial </a:t>
            </a:r>
            <a:r>
              <a:rPr lang="en-US" sz="2800" dirty="0"/>
              <a:t> -Transactions are executed from start to finish, one by one. Different 	transactions are not interleaved.</a:t>
            </a:r>
          </a:p>
          <a:p>
            <a:endParaRPr lang="en-US" sz="2400" dirty="0"/>
          </a:p>
        </p:txBody>
      </p:sp>
    </p:spTree>
    <p:extLst>
      <p:ext uri="{BB962C8B-B14F-4D97-AF65-F5344CB8AC3E}">
        <p14:creationId xmlns:p14="http://schemas.microsoft.com/office/powerpoint/2010/main" val="1835080023"/>
      </p:ext>
    </p:extLst>
  </p:cSld>
  <p:clrMapOvr>
    <a:masterClrMapping/>
  </p:clrMapOvr>
  <mc:AlternateContent xmlns:mc="http://schemas.openxmlformats.org/markup-compatibility/2006" xmlns:p14="http://schemas.microsoft.com/office/powerpoint/2010/main">
    <mc:Choice Requires="p14">
      <p:transition spd="slow" p14:dur="2000" advTm="77744"/>
    </mc:Choice>
    <mc:Fallback xmlns="">
      <p:transition spd="slow" advTm="7774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1"/>
          <a:ext cx="5605899" cy="4916240"/>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r>
                        <a:rPr lang="en-US" sz="2400" dirty="0"/>
                        <a:t>W(B)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307794669"/>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175704" y="134084"/>
            <a:ext cx="8692380" cy="1077218"/>
          </a:xfrm>
          <a:prstGeom prst="rect">
            <a:avLst/>
          </a:prstGeom>
          <a:noFill/>
        </p:spPr>
        <p:txBody>
          <a:bodyPr wrap="none" rtlCol="0">
            <a:spAutoFit/>
          </a:bodyPr>
          <a:lstStyle/>
          <a:p>
            <a:r>
              <a:rPr lang="en-US" sz="3200" dirty="0">
                <a:solidFill>
                  <a:schemeClr val="accent6">
                    <a:lumMod val="75000"/>
                  </a:schemeClr>
                </a:solidFill>
              </a:rPr>
              <a:t>T2:R(A),</a:t>
            </a:r>
            <a:r>
              <a:rPr lang="en-US" sz="3200" dirty="0">
                <a:solidFill>
                  <a:schemeClr val="accent2">
                    <a:lumMod val="75000"/>
                  </a:schemeClr>
                </a:solidFill>
              </a:rPr>
              <a:t>T3:W(A), T3:Commit, </a:t>
            </a:r>
            <a:r>
              <a:rPr lang="en-US" sz="3200" dirty="0">
                <a:solidFill>
                  <a:schemeClr val="accent5">
                    <a:lumMod val="75000"/>
                  </a:schemeClr>
                </a:solidFill>
              </a:rPr>
              <a:t>T1:W(B), T1:Commit,</a:t>
            </a:r>
            <a:r>
              <a:rPr lang="en-US" sz="3200" dirty="0">
                <a:solidFill>
                  <a:schemeClr val="accent6">
                    <a:lumMod val="75000"/>
                  </a:schemeClr>
                </a:solidFill>
              </a:rPr>
              <a:t> </a:t>
            </a:r>
          </a:p>
          <a:p>
            <a:r>
              <a:rPr lang="en-US" sz="3200" dirty="0">
                <a:solidFill>
                  <a:schemeClr val="accent6">
                    <a:lumMod val="75000"/>
                  </a:schemeClr>
                </a:solidFill>
              </a:rPr>
              <a:t>T2:R(B), T2:W(C), T2:Commit  </a:t>
            </a:r>
          </a:p>
        </p:txBody>
      </p:sp>
      <p:sp>
        <p:nvSpPr>
          <p:cNvPr id="7" name="TextBox 6">
            <a:extLst>
              <a:ext uri="{FF2B5EF4-FFF2-40B4-BE49-F238E27FC236}">
                <a16:creationId xmlns:a16="http://schemas.microsoft.com/office/drawing/2014/main" id="{C82EF55F-EABD-43F3-875D-FAC7B1F42B83}"/>
              </a:ext>
            </a:extLst>
          </p:cNvPr>
          <p:cNvSpPr txBox="1"/>
          <p:nvPr/>
        </p:nvSpPr>
        <p:spPr>
          <a:xfrm>
            <a:off x="341821" y="72126"/>
            <a:ext cx="574196" cy="707886"/>
          </a:xfrm>
          <a:prstGeom prst="rect">
            <a:avLst/>
          </a:prstGeom>
          <a:noFill/>
        </p:spPr>
        <p:txBody>
          <a:bodyPr wrap="none" rtlCol="0">
            <a:spAutoFit/>
          </a:bodyPr>
          <a:lstStyle/>
          <a:p>
            <a:r>
              <a:rPr lang="en-US" sz="4000" dirty="0"/>
              <a:t>9.</a:t>
            </a:r>
          </a:p>
        </p:txBody>
      </p:sp>
      <p:sp>
        <p:nvSpPr>
          <p:cNvPr id="6" name="Rectangle 5">
            <a:extLst>
              <a:ext uri="{FF2B5EF4-FFF2-40B4-BE49-F238E27FC236}">
                <a16:creationId xmlns:a16="http://schemas.microsoft.com/office/drawing/2014/main" id="{98FB2208-60E8-4B34-8253-CCC4D535913E}"/>
              </a:ext>
            </a:extLst>
          </p:cNvPr>
          <p:cNvSpPr/>
          <p:nvPr/>
        </p:nvSpPr>
        <p:spPr>
          <a:xfrm>
            <a:off x="6934201" y="1735930"/>
            <a:ext cx="3505200" cy="1938992"/>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Serializable </a:t>
            </a:r>
          </a:p>
          <a:p>
            <a:pPr marL="342900" indent="-342900">
              <a:buFont typeface="Arial" panose="020B0604020202020204" pitchFamily="34" charset="0"/>
              <a:buChar char="•"/>
            </a:pPr>
            <a:r>
              <a:rPr lang="en-US" sz="2400" b="1" dirty="0">
                <a:solidFill>
                  <a:srgbClr val="580000"/>
                </a:solidFill>
              </a:rPr>
              <a:t>Conflict Serializable </a:t>
            </a:r>
            <a:r>
              <a:rPr lang="en-US" sz="2400" dirty="0">
                <a:solidFill>
                  <a:srgbClr val="580000"/>
                </a:solidFill>
              </a:rPr>
              <a:t> </a:t>
            </a:r>
          </a:p>
          <a:p>
            <a:pPr marL="342900" indent="-342900">
              <a:buFont typeface="Arial" panose="020B0604020202020204" pitchFamily="34" charset="0"/>
              <a:buChar char="•"/>
            </a:pPr>
            <a:r>
              <a:rPr lang="en-US" sz="2400" b="1" dirty="0">
                <a:solidFill>
                  <a:srgbClr val="580000"/>
                </a:solidFill>
              </a:rPr>
              <a:t>Recoverable </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Strict</a:t>
            </a:r>
            <a:endParaRPr lang="en-US" sz="2400" dirty="0">
              <a:solidFill>
                <a:srgbClr val="580000"/>
              </a:solidFill>
            </a:endParaRPr>
          </a:p>
        </p:txBody>
      </p:sp>
    </p:spTree>
    <p:extLst>
      <p:ext uri="{BB962C8B-B14F-4D97-AF65-F5344CB8AC3E}">
        <p14:creationId xmlns:p14="http://schemas.microsoft.com/office/powerpoint/2010/main" val="323674996"/>
      </p:ext>
    </p:extLst>
  </p:cSld>
  <p:clrMapOvr>
    <a:masterClrMapping/>
  </p:clrMapOvr>
  <mc:AlternateContent xmlns:mc="http://schemas.openxmlformats.org/markup-compatibility/2006" xmlns:p14="http://schemas.microsoft.com/office/powerpoint/2010/main">
    <mc:Choice Requires="p14">
      <p:transition spd="slow" p14:dur="2000" advTm="2760"/>
    </mc:Choice>
    <mc:Fallback xmlns="">
      <p:transition spd="slow" advTm="276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473014882"/>
              </p:ext>
            </p:extLst>
          </p:nvPr>
        </p:nvGraphicFramePr>
        <p:xfrm>
          <a:off x="1011306" y="1720407"/>
          <a:ext cx="5605899" cy="4462028"/>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614828">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594364" y="779113"/>
            <a:ext cx="11378692" cy="584775"/>
          </a:xfrm>
          <a:prstGeom prst="rect">
            <a:avLst/>
          </a:prstGeom>
          <a:noFill/>
        </p:spPr>
        <p:txBody>
          <a:bodyPr wrap="none" rtlCol="0">
            <a:spAutoFit/>
          </a:bodyPr>
          <a:lstStyle/>
          <a:p>
            <a:r>
              <a:rPr lang="en-US" sz="3200" dirty="0">
                <a:solidFill>
                  <a:schemeClr val="accent5">
                    <a:lumMod val="75000"/>
                  </a:schemeClr>
                </a:solidFill>
              </a:rPr>
              <a:t>T1:R(A),</a:t>
            </a:r>
            <a:r>
              <a:rPr lang="en-US" sz="3200" dirty="0">
                <a:solidFill>
                  <a:schemeClr val="accent6">
                    <a:lumMod val="75000"/>
                  </a:schemeClr>
                </a:solidFill>
              </a:rPr>
              <a:t>T2:W(A),T2:Commit,</a:t>
            </a:r>
            <a:r>
              <a:rPr lang="en-US" sz="3200" dirty="0">
                <a:solidFill>
                  <a:schemeClr val="accent5">
                    <a:lumMod val="75000"/>
                  </a:schemeClr>
                </a:solidFill>
              </a:rPr>
              <a:t>T1:W(A),T1:Commit,</a:t>
            </a:r>
            <a:r>
              <a:rPr lang="en-US" sz="3200" dirty="0">
                <a:solidFill>
                  <a:schemeClr val="accent2">
                    <a:lumMod val="75000"/>
                  </a:schemeClr>
                </a:solidFill>
              </a:rPr>
              <a:t>T3:R(A),T3:Commit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177423" y="177424"/>
            <a:ext cx="833883" cy="707886"/>
          </a:xfrm>
          <a:prstGeom prst="rect">
            <a:avLst/>
          </a:prstGeom>
          <a:noFill/>
        </p:spPr>
        <p:txBody>
          <a:bodyPr wrap="none" rtlCol="0">
            <a:spAutoFit/>
          </a:bodyPr>
          <a:lstStyle/>
          <a:p>
            <a:r>
              <a:rPr lang="en-US" sz="4000" dirty="0"/>
              <a:t>10.</a:t>
            </a:r>
          </a:p>
        </p:txBody>
      </p:sp>
      <p:sp>
        <p:nvSpPr>
          <p:cNvPr id="7" name="Rectangle 6">
            <a:extLst>
              <a:ext uri="{FF2B5EF4-FFF2-40B4-BE49-F238E27FC236}">
                <a16:creationId xmlns:a16="http://schemas.microsoft.com/office/drawing/2014/main" id="{7FF733BB-3EE1-4488-9519-5EA14FAF1847}"/>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F6F3AADF-70F7-48F8-8EC6-668FD20493FC}"/>
              </a:ext>
            </a:extLst>
          </p:cNvPr>
          <p:cNvSpPr/>
          <p:nvPr/>
        </p:nvSpPr>
        <p:spPr>
          <a:xfrm>
            <a:off x="7544726" y="4455478"/>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A03F7360-75E3-46C4-A08B-67865D5E604D}"/>
              </a:ext>
            </a:extLst>
          </p:cNvPr>
          <p:cNvSpPr/>
          <p:nvPr/>
        </p:nvSpPr>
        <p:spPr>
          <a:xfrm>
            <a:off x="10177482" y="4455478"/>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
        <p:nvSpPr>
          <p:cNvPr id="10" name="Oval 9">
            <a:extLst>
              <a:ext uri="{FF2B5EF4-FFF2-40B4-BE49-F238E27FC236}">
                <a16:creationId xmlns:a16="http://schemas.microsoft.com/office/drawing/2014/main" id="{0BDAE220-063B-49C8-B3CB-0EFD1DC27413}"/>
              </a:ext>
            </a:extLst>
          </p:cNvPr>
          <p:cNvSpPr/>
          <p:nvPr/>
        </p:nvSpPr>
        <p:spPr>
          <a:xfrm>
            <a:off x="8856477" y="5770314"/>
            <a:ext cx="892188" cy="83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lumMod val="75000"/>
                  </a:schemeClr>
                </a:solidFill>
              </a:rPr>
              <a:t>T3</a:t>
            </a:r>
          </a:p>
        </p:txBody>
      </p:sp>
    </p:spTree>
    <p:extLst>
      <p:ext uri="{BB962C8B-B14F-4D97-AF65-F5344CB8AC3E}">
        <p14:creationId xmlns:p14="http://schemas.microsoft.com/office/powerpoint/2010/main" val="1264529538"/>
      </p:ext>
    </p:extLst>
  </p:cSld>
  <p:clrMapOvr>
    <a:masterClrMapping/>
  </p:clrMapOvr>
  <mc:AlternateContent xmlns:mc="http://schemas.openxmlformats.org/markup-compatibility/2006" xmlns:p14="http://schemas.microsoft.com/office/powerpoint/2010/main">
    <mc:Choice Requires="p14">
      <p:transition spd="slow" p14:dur="2000" advTm="58934"/>
    </mc:Choice>
    <mc:Fallback xmlns="">
      <p:transition spd="slow" advTm="5893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1306" y="1720407"/>
          <a:ext cx="5605899" cy="4462028"/>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614828">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594364" y="779113"/>
            <a:ext cx="11378692" cy="584775"/>
          </a:xfrm>
          <a:prstGeom prst="rect">
            <a:avLst/>
          </a:prstGeom>
          <a:noFill/>
        </p:spPr>
        <p:txBody>
          <a:bodyPr wrap="none" rtlCol="0">
            <a:spAutoFit/>
          </a:bodyPr>
          <a:lstStyle/>
          <a:p>
            <a:r>
              <a:rPr lang="en-US" sz="3200" dirty="0">
                <a:solidFill>
                  <a:schemeClr val="accent5">
                    <a:lumMod val="75000"/>
                  </a:schemeClr>
                </a:solidFill>
              </a:rPr>
              <a:t>T1:R(A),</a:t>
            </a:r>
            <a:r>
              <a:rPr lang="en-US" sz="3200" dirty="0">
                <a:solidFill>
                  <a:schemeClr val="accent6">
                    <a:lumMod val="75000"/>
                  </a:schemeClr>
                </a:solidFill>
              </a:rPr>
              <a:t>T2:W(A),T2:Commit,</a:t>
            </a:r>
            <a:r>
              <a:rPr lang="en-US" sz="3200" dirty="0">
                <a:solidFill>
                  <a:schemeClr val="accent5">
                    <a:lumMod val="75000"/>
                  </a:schemeClr>
                </a:solidFill>
              </a:rPr>
              <a:t>T1:W(A),T1:Commit,</a:t>
            </a:r>
            <a:r>
              <a:rPr lang="en-US" sz="3200" dirty="0">
                <a:solidFill>
                  <a:schemeClr val="accent2">
                    <a:lumMod val="75000"/>
                  </a:schemeClr>
                </a:solidFill>
              </a:rPr>
              <a:t>T3:R(A),T3:Commit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177423" y="177424"/>
            <a:ext cx="833883" cy="707886"/>
          </a:xfrm>
          <a:prstGeom prst="rect">
            <a:avLst/>
          </a:prstGeom>
          <a:noFill/>
        </p:spPr>
        <p:txBody>
          <a:bodyPr wrap="none" rtlCol="0">
            <a:spAutoFit/>
          </a:bodyPr>
          <a:lstStyle/>
          <a:p>
            <a:r>
              <a:rPr lang="en-US" sz="4000" dirty="0"/>
              <a:t>10.</a:t>
            </a:r>
          </a:p>
        </p:txBody>
      </p:sp>
      <p:sp>
        <p:nvSpPr>
          <p:cNvPr id="7" name="Rectangle 6">
            <a:extLst>
              <a:ext uri="{FF2B5EF4-FFF2-40B4-BE49-F238E27FC236}">
                <a16:creationId xmlns:a16="http://schemas.microsoft.com/office/drawing/2014/main" id="{9C3AAD52-5B64-4A7C-B73C-B54903B63495}"/>
              </a:ext>
            </a:extLst>
          </p:cNvPr>
          <p:cNvSpPr/>
          <p:nvPr/>
        </p:nvSpPr>
        <p:spPr>
          <a:xfrm>
            <a:off x="6934201" y="1735930"/>
            <a:ext cx="3505200" cy="1200329"/>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Recoverable </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a:p>
            <a:pPr marL="342900" indent="-342900">
              <a:buFont typeface="Arial" panose="020B0604020202020204" pitchFamily="34" charset="0"/>
              <a:buChar char="•"/>
            </a:pPr>
            <a:r>
              <a:rPr lang="en-US" sz="2400" b="1" dirty="0">
                <a:solidFill>
                  <a:srgbClr val="580000"/>
                </a:solidFill>
              </a:rPr>
              <a:t>Strict</a:t>
            </a:r>
            <a:endParaRPr lang="en-US" sz="2400" dirty="0">
              <a:solidFill>
                <a:srgbClr val="580000"/>
              </a:solidFill>
            </a:endParaRPr>
          </a:p>
        </p:txBody>
      </p:sp>
    </p:spTree>
    <p:extLst>
      <p:ext uri="{BB962C8B-B14F-4D97-AF65-F5344CB8AC3E}">
        <p14:creationId xmlns:p14="http://schemas.microsoft.com/office/powerpoint/2010/main" val="2448239152"/>
      </p:ext>
    </p:extLst>
  </p:cSld>
  <p:clrMapOvr>
    <a:masterClrMapping/>
  </p:clrMapOvr>
  <mc:AlternateContent xmlns:mc="http://schemas.openxmlformats.org/markup-compatibility/2006" xmlns:p14="http://schemas.microsoft.com/office/powerpoint/2010/main">
    <mc:Choice Requires="p14">
      <p:transition spd="slow" p14:dur="2000" advTm="4211"/>
    </mc:Choice>
    <mc:Fallback xmlns="">
      <p:transition spd="slow" advTm="421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581402150"/>
              </p:ext>
            </p:extLst>
          </p:nvPr>
        </p:nvGraphicFramePr>
        <p:xfrm>
          <a:off x="1011306" y="1720407"/>
          <a:ext cx="5605899" cy="4462028"/>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614828">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265140" y="962705"/>
            <a:ext cx="11661719" cy="584775"/>
          </a:xfrm>
          <a:prstGeom prst="rect">
            <a:avLst/>
          </a:prstGeom>
          <a:noFill/>
        </p:spPr>
        <p:txBody>
          <a:bodyPr wrap="none" rtlCol="0">
            <a:spAutoFit/>
          </a:bodyPr>
          <a:lstStyle/>
          <a:p>
            <a:r>
              <a:rPr lang="en-US" sz="3200" dirty="0">
                <a:solidFill>
                  <a:schemeClr val="accent5">
                    <a:lumMod val="75000"/>
                  </a:schemeClr>
                </a:solidFill>
              </a:rPr>
              <a:t>T1:R(A),</a:t>
            </a:r>
            <a:r>
              <a:rPr lang="en-US" sz="3200" dirty="0">
                <a:solidFill>
                  <a:schemeClr val="accent6">
                    <a:lumMod val="75000"/>
                  </a:schemeClr>
                </a:solidFill>
              </a:rPr>
              <a:t>T2:W(A), </a:t>
            </a:r>
            <a:r>
              <a:rPr lang="en-US" sz="3200" dirty="0">
                <a:solidFill>
                  <a:schemeClr val="accent5">
                    <a:lumMod val="75000"/>
                  </a:schemeClr>
                </a:solidFill>
              </a:rPr>
              <a:t>T1:W(A), </a:t>
            </a:r>
            <a:r>
              <a:rPr lang="en-US" sz="3200" dirty="0">
                <a:solidFill>
                  <a:schemeClr val="accent2">
                    <a:lumMod val="75000"/>
                  </a:schemeClr>
                </a:solidFill>
              </a:rPr>
              <a:t>T3:R(A),</a:t>
            </a:r>
            <a:r>
              <a:rPr lang="en-US" sz="3200" dirty="0">
                <a:solidFill>
                  <a:schemeClr val="accent1">
                    <a:lumMod val="75000"/>
                  </a:schemeClr>
                </a:solidFill>
              </a:rPr>
              <a:t>T1:Commit</a:t>
            </a:r>
            <a:r>
              <a:rPr lang="en-US" sz="3200" dirty="0">
                <a:solidFill>
                  <a:schemeClr val="accent6">
                    <a:lumMod val="75000"/>
                  </a:schemeClr>
                </a:solidFill>
              </a:rPr>
              <a:t>, T2:Commit</a:t>
            </a:r>
            <a:r>
              <a:rPr lang="en-US" sz="3200" dirty="0">
                <a:solidFill>
                  <a:schemeClr val="accent2">
                    <a:lumMod val="75000"/>
                  </a:schemeClr>
                </a:solidFill>
              </a:rPr>
              <a:t>,T3:Commit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177423" y="177424"/>
            <a:ext cx="833883" cy="707886"/>
          </a:xfrm>
          <a:prstGeom prst="rect">
            <a:avLst/>
          </a:prstGeom>
          <a:solidFill>
            <a:schemeClr val="bg1"/>
          </a:solidFill>
        </p:spPr>
        <p:txBody>
          <a:bodyPr wrap="none" rtlCol="0">
            <a:spAutoFit/>
          </a:bodyPr>
          <a:lstStyle/>
          <a:p>
            <a:r>
              <a:rPr lang="en-US" sz="4000" dirty="0"/>
              <a:t>11.</a:t>
            </a:r>
          </a:p>
        </p:txBody>
      </p:sp>
      <p:sp>
        <p:nvSpPr>
          <p:cNvPr id="7" name="Rectangle 6">
            <a:extLst>
              <a:ext uri="{FF2B5EF4-FFF2-40B4-BE49-F238E27FC236}">
                <a16:creationId xmlns:a16="http://schemas.microsoft.com/office/drawing/2014/main" id="{6790B185-DE9C-4B6D-BCDF-A520AA4CCAE5}"/>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 </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D8305E1D-846F-40B9-9852-B63AAE987CAE}"/>
              </a:ext>
            </a:extLst>
          </p:cNvPr>
          <p:cNvSpPr/>
          <p:nvPr/>
        </p:nvSpPr>
        <p:spPr>
          <a:xfrm>
            <a:off x="7544726" y="4455478"/>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1D564E10-4442-4D83-BD44-D148C07B5493}"/>
              </a:ext>
            </a:extLst>
          </p:cNvPr>
          <p:cNvSpPr/>
          <p:nvPr/>
        </p:nvSpPr>
        <p:spPr>
          <a:xfrm>
            <a:off x="10177482" y="4455478"/>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
        <p:nvSpPr>
          <p:cNvPr id="10" name="Oval 9">
            <a:extLst>
              <a:ext uri="{FF2B5EF4-FFF2-40B4-BE49-F238E27FC236}">
                <a16:creationId xmlns:a16="http://schemas.microsoft.com/office/drawing/2014/main" id="{E639BEA8-074F-4E6A-BA9F-8C59C7802343}"/>
              </a:ext>
            </a:extLst>
          </p:cNvPr>
          <p:cNvSpPr/>
          <p:nvPr/>
        </p:nvSpPr>
        <p:spPr>
          <a:xfrm>
            <a:off x="8856477" y="5770314"/>
            <a:ext cx="892188" cy="83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lumMod val="75000"/>
                  </a:schemeClr>
                </a:solidFill>
              </a:rPr>
              <a:t>T3</a:t>
            </a:r>
          </a:p>
        </p:txBody>
      </p:sp>
    </p:spTree>
    <p:extLst>
      <p:ext uri="{BB962C8B-B14F-4D97-AF65-F5344CB8AC3E}">
        <p14:creationId xmlns:p14="http://schemas.microsoft.com/office/powerpoint/2010/main" val="748858889"/>
      </p:ext>
    </p:extLst>
  </p:cSld>
  <p:clrMapOvr>
    <a:masterClrMapping/>
  </p:clrMapOvr>
  <mc:AlternateContent xmlns:mc="http://schemas.openxmlformats.org/markup-compatibility/2006" xmlns:p14="http://schemas.microsoft.com/office/powerpoint/2010/main">
    <mc:Choice Requires="p14">
      <p:transition spd="slow" p14:dur="2000" advTm="46620"/>
    </mc:Choice>
    <mc:Fallback xmlns="">
      <p:transition spd="slow" advTm="4662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1306" y="1720407"/>
          <a:ext cx="5605899" cy="4462028"/>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W(A)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r>
                        <a:rPr lang="en-US" sz="2400" dirty="0"/>
                        <a:t>Commit</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614828">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Commit</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265140" y="962705"/>
            <a:ext cx="11661719" cy="584775"/>
          </a:xfrm>
          <a:prstGeom prst="rect">
            <a:avLst/>
          </a:prstGeom>
          <a:noFill/>
        </p:spPr>
        <p:txBody>
          <a:bodyPr wrap="none" rtlCol="0">
            <a:spAutoFit/>
          </a:bodyPr>
          <a:lstStyle/>
          <a:p>
            <a:r>
              <a:rPr lang="en-US" sz="3200" dirty="0">
                <a:solidFill>
                  <a:schemeClr val="accent5">
                    <a:lumMod val="75000"/>
                  </a:schemeClr>
                </a:solidFill>
              </a:rPr>
              <a:t>T1:R(A),</a:t>
            </a:r>
            <a:r>
              <a:rPr lang="en-US" sz="3200" dirty="0">
                <a:solidFill>
                  <a:schemeClr val="accent6">
                    <a:lumMod val="75000"/>
                  </a:schemeClr>
                </a:solidFill>
              </a:rPr>
              <a:t>T2:W(A), </a:t>
            </a:r>
            <a:r>
              <a:rPr lang="en-US" sz="3200" dirty="0">
                <a:solidFill>
                  <a:schemeClr val="accent5">
                    <a:lumMod val="75000"/>
                  </a:schemeClr>
                </a:solidFill>
              </a:rPr>
              <a:t>T1:W(A), </a:t>
            </a:r>
            <a:r>
              <a:rPr lang="en-US" sz="3200" dirty="0">
                <a:solidFill>
                  <a:schemeClr val="accent2">
                    <a:lumMod val="75000"/>
                  </a:schemeClr>
                </a:solidFill>
              </a:rPr>
              <a:t>T3:R(A),</a:t>
            </a:r>
            <a:r>
              <a:rPr lang="en-US" sz="3200" dirty="0">
                <a:solidFill>
                  <a:schemeClr val="accent1">
                    <a:lumMod val="75000"/>
                  </a:schemeClr>
                </a:solidFill>
              </a:rPr>
              <a:t>T1:Commit</a:t>
            </a:r>
            <a:r>
              <a:rPr lang="en-US" sz="3200" dirty="0">
                <a:solidFill>
                  <a:schemeClr val="accent6">
                    <a:lumMod val="75000"/>
                  </a:schemeClr>
                </a:solidFill>
              </a:rPr>
              <a:t>, T2:Commit</a:t>
            </a:r>
            <a:r>
              <a:rPr lang="en-US" sz="3200" dirty="0">
                <a:solidFill>
                  <a:schemeClr val="accent2">
                    <a:lumMod val="75000"/>
                  </a:schemeClr>
                </a:solidFill>
              </a:rPr>
              <a:t>,T3:Commit</a:t>
            </a:r>
          </a:p>
        </p:txBody>
      </p:sp>
      <p:sp>
        <p:nvSpPr>
          <p:cNvPr id="6" name="TextBox 5">
            <a:extLst>
              <a:ext uri="{FF2B5EF4-FFF2-40B4-BE49-F238E27FC236}">
                <a16:creationId xmlns:a16="http://schemas.microsoft.com/office/drawing/2014/main" id="{6DDD0E0F-B451-4A2B-881B-4B16D0FBF938}"/>
              </a:ext>
            </a:extLst>
          </p:cNvPr>
          <p:cNvSpPr txBox="1"/>
          <p:nvPr/>
        </p:nvSpPr>
        <p:spPr>
          <a:xfrm>
            <a:off x="177423" y="177424"/>
            <a:ext cx="833883" cy="707886"/>
          </a:xfrm>
          <a:prstGeom prst="rect">
            <a:avLst/>
          </a:prstGeom>
          <a:solidFill>
            <a:schemeClr val="bg1"/>
          </a:solidFill>
        </p:spPr>
        <p:txBody>
          <a:bodyPr wrap="none" rtlCol="0">
            <a:spAutoFit/>
          </a:bodyPr>
          <a:lstStyle/>
          <a:p>
            <a:r>
              <a:rPr lang="en-US" sz="4000"/>
              <a:t>11.</a:t>
            </a:r>
            <a:endParaRPr lang="en-US" sz="4000" dirty="0"/>
          </a:p>
        </p:txBody>
      </p:sp>
      <p:sp>
        <p:nvSpPr>
          <p:cNvPr id="7" name="Rectangle 6">
            <a:extLst>
              <a:ext uri="{FF2B5EF4-FFF2-40B4-BE49-F238E27FC236}">
                <a16:creationId xmlns:a16="http://schemas.microsoft.com/office/drawing/2014/main" id="{0B148F4E-A078-45ED-B93D-E2D178B088AA}"/>
              </a:ext>
            </a:extLst>
          </p:cNvPr>
          <p:cNvSpPr/>
          <p:nvPr/>
        </p:nvSpPr>
        <p:spPr>
          <a:xfrm>
            <a:off x="6934201" y="1735930"/>
            <a:ext cx="3505200"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Recoverable</a:t>
            </a:r>
            <a:r>
              <a:rPr lang="en-US" sz="2400" b="1" dirty="0"/>
              <a:t> </a:t>
            </a:r>
          </a:p>
        </p:txBody>
      </p:sp>
    </p:spTree>
    <p:extLst>
      <p:ext uri="{BB962C8B-B14F-4D97-AF65-F5344CB8AC3E}">
        <p14:creationId xmlns:p14="http://schemas.microsoft.com/office/powerpoint/2010/main" val="3447784151"/>
      </p:ext>
    </p:extLst>
  </p:cSld>
  <p:clrMapOvr>
    <a:masterClrMapping/>
  </p:clrMapOvr>
  <mc:AlternateContent xmlns:mc="http://schemas.openxmlformats.org/markup-compatibility/2006" xmlns:p14="http://schemas.microsoft.com/office/powerpoint/2010/main">
    <mc:Choice Requires="p14">
      <p:transition spd="slow" p14:dur="2000" advTm="3236"/>
    </mc:Choice>
    <mc:Fallback xmlns="">
      <p:transition spd="slow" advTm="32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2745918982"/>
              </p:ext>
            </p:extLst>
          </p:nvPr>
        </p:nvGraphicFramePr>
        <p:xfrm>
          <a:off x="1018185" y="1515691"/>
          <a:ext cx="3911600" cy="3395135"/>
        </p:xfrm>
        <a:graphic>
          <a:graphicData uri="http://schemas.openxmlformats.org/drawingml/2006/table">
            <a:tbl>
              <a:tblPr firstRow="1" bandRow="1">
                <a:tableStyleId>{1FECB4D8-DB02-4DC6-A0A2-4F2EBAE1DC90}</a:tableStyleId>
              </a:tblPr>
              <a:tblGrid>
                <a:gridCol w="1955800">
                  <a:extLst>
                    <a:ext uri="{9D8B030D-6E8A-4147-A177-3AD203B41FA5}">
                      <a16:colId xmlns:a16="http://schemas.microsoft.com/office/drawing/2014/main" val="2494443188"/>
                    </a:ext>
                  </a:extLst>
                </a:gridCol>
                <a:gridCol w="1955800">
                  <a:extLst>
                    <a:ext uri="{9D8B030D-6E8A-4147-A177-3AD203B41FA5}">
                      <a16:colId xmlns:a16="http://schemas.microsoft.com/office/drawing/2014/main" val="4028275278"/>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R (A)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489098"/>
            <a:ext cx="6716903" cy="646331"/>
          </a:xfrm>
          <a:prstGeom prst="rect">
            <a:avLst/>
          </a:prstGeom>
          <a:noFill/>
        </p:spPr>
        <p:txBody>
          <a:bodyPr wrap="none" rtlCol="0">
            <a:spAutoFit/>
          </a:bodyPr>
          <a:lstStyle/>
          <a:p>
            <a:r>
              <a:rPr lang="en-US" sz="3600" dirty="0">
                <a:solidFill>
                  <a:schemeClr val="accent1"/>
                </a:solidFill>
              </a:rPr>
              <a:t>T1:R(A), </a:t>
            </a:r>
            <a:r>
              <a:rPr lang="en-US" sz="3600" dirty="0">
                <a:solidFill>
                  <a:schemeClr val="accent6">
                    <a:lumMod val="75000"/>
                  </a:schemeClr>
                </a:solidFill>
              </a:rPr>
              <a:t>T2:R(A), </a:t>
            </a:r>
            <a:r>
              <a:rPr lang="en-US" sz="3600" dirty="0">
                <a:solidFill>
                  <a:schemeClr val="accent1"/>
                </a:solidFill>
              </a:rPr>
              <a:t>T1:W(A), </a:t>
            </a:r>
            <a:r>
              <a:rPr lang="en-US" sz="3600" dirty="0">
                <a:solidFill>
                  <a:schemeClr val="accent6">
                    <a:lumMod val="75000"/>
                  </a:schemeClr>
                </a:solidFill>
              </a:rPr>
              <a:t>T2:W(A</a:t>
            </a:r>
            <a:r>
              <a:rPr lang="en-US" sz="3200" dirty="0">
                <a:solidFill>
                  <a:schemeClr val="accent6">
                    <a:lumMod val="75000"/>
                  </a:schemeClr>
                </a:solidFill>
              </a:rPr>
              <a:t>)</a:t>
            </a:r>
            <a:r>
              <a:rPr lang="en-US" dirty="0">
                <a:solidFill>
                  <a:schemeClr val="accent6">
                    <a:lumMod val="75000"/>
                  </a:schemeClr>
                </a:solidFill>
              </a:rPr>
              <a:t> </a:t>
            </a:r>
          </a:p>
        </p:txBody>
      </p:sp>
      <p:sp>
        <p:nvSpPr>
          <p:cNvPr id="6" name="TextBox 5">
            <a:extLst>
              <a:ext uri="{FF2B5EF4-FFF2-40B4-BE49-F238E27FC236}">
                <a16:creationId xmlns:a16="http://schemas.microsoft.com/office/drawing/2014/main" id="{DC14485E-7945-498B-8174-1FE536F736DD}"/>
              </a:ext>
            </a:extLst>
          </p:cNvPr>
          <p:cNvSpPr txBox="1"/>
          <p:nvPr/>
        </p:nvSpPr>
        <p:spPr>
          <a:xfrm>
            <a:off x="573833" y="427543"/>
            <a:ext cx="574196" cy="707886"/>
          </a:xfrm>
          <a:prstGeom prst="rect">
            <a:avLst/>
          </a:prstGeom>
          <a:noFill/>
        </p:spPr>
        <p:txBody>
          <a:bodyPr wrap="none" rtlCol="0">
            <a:spAutoFit/>
          </a:bodyPr>
          <a:lstStyle/>
          <a:p>
            <a:r>
              <a:rPr lang="en-US" sz="4000" dirty="0"/>
              <a:t>1.</a:t>
            </a:r>
          </a:p>
        </p:txBody>
      </p:sp>
      <p:sp>
        <p:nvSpPr>
          <p:cNvPr id="7" name="Rectangle 6">
            <a:extLst>
              <a:ext uri="{FF2B5EF4-FFF2-40B4-BE49-F238E27FC236}">
                <a16:creationId xmlns:a16="http://schemas.microsoft.com/office/drawing/2014/main" id="{EC7884B8-D8F5-4EE5-8F1C-35E982942DEA}"/>
              </a:ext>
            </a:extLst>
          </p:cNvPr>
          <p:cNvSpPr/>
          <p:nvPr/>
        </p:nvSpPr>
        <p:spPr>
          <a:xfrm>
            <a:off x="6934201" y="1735930"/>
            <a:ext cx="3505200" cy="2308324"/>
          </a:xfrm>
          <a:prstGeom prst="rect">
            <a:avLst/>
          </a:prstGeom>
        </p:spPr>
        <p:txBody>
          <a:bodyPr wrap="square">
            <a:spAutoFit/>
          </a:bodyPr>
          <a:lstStyle/>
          <a:p>
            <a:pPr marL="342900" indent="-342900">
              <a:buFont typeface="Arial" panose="020B0604020202020204" pitchFamily="34" charset="0"/>
              <a:buChar char="•"/>
            </a:pPr>
            <a:r>
              <a:rPr lang="en-US" sz="2400" b="1" dirty="0"/>
              <a:t>Serializable</a:t>
            </a:r>
          </a:p>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2" name="Oval 1">
            <a:extLst>
              <a:ext uri="{FF2B5EF4-FFF2-40B4-BE49-F238E27FC236}">
                <a16:creationId xmlns:a16="http://schemas.microsoft.com/office/drawing/2014/main" id="{5064EBF3-36C3-4A4E-9766-47248830193A}"/>
              </a:ext>
            </a:extLst>
          </p:cNvPr>
          <p:cNvSpPr/>
          <p:nvPr/>
        </p:nvSpPr>
        <p:spPr>
          <a:xfrm>
            <a:off x="6256422" y="491082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126F6C1E-05F2-4D1A-939C-E0A62B64DF19}"/>
              </a:ext>
            </a:extLst>
          </p:cNvPr>
          <p:cNvSpPr/>
          <p:nvPr/>
        </p:nvSpPr>
        <p:spPr>
          <a:xfrm>
            <a:off x="8889178" y="491082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2701227185"/>
      </p:ext>
    </p:extLst>
  </p:cSld>
  <p:clrMapOvr>
    <a:masterClrMapping/>
  </p:clrMapOvr>
  <mc:AlternateContent xmlns:mc="http://schemas.openxmlformats.org/markup-compatibility/2006" xmlns:p14="http://schemas.microsoft.com/office/powerpoint/2010/main">
    <mc:Choice Requires="p14">
      <p:transition spd="slow" p14:dur="2000" advTm="96273"/>
    </mc:Choice>
    <mc:Fallback xmlns="">
      <p:transition spd="slow" advTm="9627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1"/>
          <a:ext cx="3911600" cy="3395135"/>
        </p:xfrm>
        <a:graphic>
          <a:graphicData uri="http://schemas.openxmlformats.org/drawingml/2006/table">
            <a:tbl>
              <a:tblPr firstRow="1" bandRow="1">
                <a:tableStyleId>{1FECB4D8-DB02-4DC6-A0A2-4F2EBAE1DC90}</a:tableStyleId>
              </a:tblPr>
              <a:tblGrid>
                <a:gridCol w="1955800">
                  <a:extLst>
                    <a:ext uri="{9D8B030D-6E8A-4147-A177-3AD203B41FA5}">
                      <a16:colId xmlns:a16="http://schemas.microsoft.com/office/drawing/2014/main" val="2494443188"/>
                    </a:ext>
                  </a:extLst>
                </a:gridCol>
                <a:gridCol w="1955800">
                  <a:extLst>
                    <a:ext uri="{9D8B030D-6E8A-4147-A177-3AD203B41FA5}">
                      <a16:colId xmlns:a16="http://schemas.microsoft.com/office/drawing/2014/main" val="4028275278"/>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R (A)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489098"/>
            <a:ext cx="6716903" cy="646331"/>
          </a:xfrm>
          <a:prstGeom prst="rect">
            <a:avLst/>
          </a:prstGeom>
          <a:noFill/>
        </p:spPr>
        <p:txBody>
          <a:bodyPr wrap="none" rtlCol="0">
            <a:spAutoFit/>
          </a:bodyPr>
          <a:lstStyle/>
          <a:p>
            <a:r>
              <a:rPr lang="en-US" sz="3600" dirty="0">
                <a:solidFill>
                  <a:schemeClr val="accent1"/>
                </a:solidFill>
              </a:rPr>
              <a:t>T1:R(A), </a:t>
            </a:r>
            <a:r>
              <a:rPr lang="en-US" sz="3600" dirty="0">
                <a:solidFill>
                  <a:schemeClr val="accent6">
                    <a:lumMod val="75000"/>
                  </a:schemeClr>
                </a:solidFill>
              </a:rPr>
              <a:t>T2:R(A), </a:t>
            </a:r>
            <a:r>
              <a:rPr lang="en-US" sz="3600" dirty="0">
                <a:solidFill>
                  <a:schemeClr val="accent1"/>
                </a:solidFill>
              </a:rPr>
              <a:t>T1:W(A), </a:t>
            </a:r>
            <a:r>
              <a:rPr lang="en-US" sz="3600" dirty="0">
                <a:solidFill>
                  <a:schemeClr val="accent6">
                    <a:lumMod val="75000"/>
                  </a:schemeClr>
                </a:solidFill>
              </a:rPr>
              <a:t>T2:W(A</a:t>
            </a:r>
            <a:r>
              <a:rPr lang="en-US" sz="3200" dirty="0">
                <a:solidFill>
                  <a:schemeClr val="accent6">
                    <a:lumMod val="75000"/>
                  </a:schemeClr>
                </a:solidFill>
              </a:rPr>
              <a:t>)</a:t>
            </a:r>
            <a:r>
              <a:rPr lang="en-US" dirty="0">
                <a:solidFill>
                  <a:schemeClr val="accent6">
                    <a:lumMod val="75000"/>
                  </a:schemeClr>
                </a:solidFill>
              </a:rPr>
              <a:t> </a:t>
            </a:r>
          </a:p>
        </p:txBody>
      </p:sp>
      <p:sp>
        <p:nvSpPr>
          <p:cNvPr id="6" name="TextBox 5">
            <a:extLst>
              <a:ext uri="{FF2B5EF4-FFF2-40B4-BE49-F238E27FC236}">
                <a16:creationId xmlns:a16="http://schemas.microsoft.com/office/drawing/2014/main" id="{DFEC202E-BF1E-428C-99A3-38AED63B2133}"/>
              </a:ext>
            </a:extLst>
          </p:cNvPr>
          <p:cNvSpPr txBox="1"/>
          <p:nvPr/>
        </p:nvSpPr>
        <p:spPr>
          <a:xfrm>
            <a:off x="573833" y="427543"/>
            <a:ext cx="574196" cy="707886"/>
          </a:xfrm>
          <a:prstGeom prst="rect">
            <a:avLst/>
          </a:prstGeom>
          <a:noFill/>
        </p:spPr>
        <p:txBody>
          <a:bodyPr wrap="none" rtlCol="0">
            <a:spAutoFit/>
          </a:bodyPr>
          <a:lstStyle/>
          <a:p>
            <a:r>
              <a:rPr lang="en-US" sz="4000" dirty="0"/>
              <a:t>1.</a:t>
            </a:r>
          </a:p>
        </p:txBody>
      </p:sp>
      <p:sp>
        <p:nvSpPr>
          <p:cNvPr id="8" name="Rectangle 7">
            <a:extLst>
              <a:ext uri="{FF2B5EF4-FFF2-40B4-BE49-F238E27FC236}">
                <a16:creationId xmlns:a16="http://schemas.microsoft.com/office/drawing/2014/main" id="{19CA844D-773E-4DC9-9C86-5595032A0B1E}"/>
              </a:ext>
            </a:extLst>
          </p:cNvPr>
          <p:cNvSpPr/>
          <p:nvPr/>
        </p:nvSpPr>
        <p:spPr>
          <a:xfrm>
            <a:off x="6934201" y="1735930"/>
            <a:ext cx="3505200" cy="1200329"/>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Recoverable </a:t>
            </a:r>
          </a:p>
          <a:p>
            <a:pPr marL="342900" indent="-342900">
              <a:buFont typeface="Arial" panose="020B0604020202020204" pitchFamily="34" charset="0"/>
              <a:buChar char="•"/>
            </a:pPr>
            <a:r>
              <a:rPr lang="en-US" sz="2400" b="1" dirty="0">
                <a:solidFill>
                  <a:srgbClr val="580000"/>
                </a:solidFill>
              </a:rPr>
              <a:t>Avoid cascading aborts</a:t>
            </a:r>
            <a:endParaRPr lang="en-US" sz="2400" dirty="0">
              <a:solidFill>
                <a:srgbClr val="580000"/>
              </a:solidFill>
            </a:endParaRPr>
          </a:p>
          <a:p>
            <a:endParaRPr lang="en-US" sz="2400" dirty="0"/>
          </a:p>
        </p:txBody>
      </p:sp>
    </p:spTree>
    <p:extLst>
      <p:ext uri="{BB962C8B-B14F-4D97-AF65-F5344CB8AC3E}">
        <p14:creationId xmlns:p14="http://schemas.microsoft.com/office/powerpoint/2010/main" val="1192597738"/>
      </p:ext>
    </p:extLst>
  </p:cSld>
  <p:clrMapOvr>
    <a:masterClrMapping/>
  </p:clrMapOvr>
  <mc:AlternateContent xmlns:mc="http://schemas.openxmlformats.org/markup-compatibility/2006" xmlns:p14="http://schemas.microsoft.com/office/powerpoint/2010/main">
    <mc:Choice Requires="p14">
      <p:transition spd="slow" p14:dur="2000" advTm="3089"/>
    </mc:Choice>
    <mc:Fallback xmlns="">
      <p:transition spd="slow" advTm="30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2781022641"/>
              </p:ext>
            </p:extLst>
          </p:nvPr>
        </p:nvGraphicFramePr>
        <p:xfrm>
          <a:off x="1018185" y="1515691"/>
          <a:ext cx="3911600" cy="3395135"/>
        </p:xfrm>
        <a:graphic>
          <a:graphicData uri="http://schemas.openxmlformats.org/drawingml/2006/table">
            <a:tbl>
              <a:tblPr firstRow="1" bandRow="1">
                <a:tableStyleId>{1FECB4D8-DB02-4DC6-A0A2-4F2EBAE1DC90}</a:tableStyleId>
              </a:tblPr>
              <a:tblGrid>
                <a:gridCol w="1955800">
                  <a:extLst>
                    <a:ext uri="{9D8B030D-6E8A-4147-A177-3AD203B41FA5}">
                      <a16:colId xmlns:a16="http://schemas.microsoft.com/office/drawing/2014/main" val="2494443188"/>
                    </a:ext>
                  </a:extLst>
                </a:gridCol>
                <a:gridCol w="1955800">
                  <a:extLst>
                    <a:ext uri="{9D8B030D-6E8A-4147-A177-3AD203B41FA5}">
                      <a16:colId xmlns:a16="http://schemas.microsoft.com/office/drawing/2014/main" val="4028275278"/>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(B)</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489098"/>
            <a:ext cx="6524543" cy="646331"/>
          </a:xfrm>
          <a:prstGeom prst="rect">
            <a:avLst/>
          </a:prstGeom>
          <a:noFill/>
        </p:spPr>
        <p:txBody>
          <a:bodyPr wrap="none" rtlCol="0">
            <a:spAutoFit/>
          </a:bodyPr>
          <a:lstStyle/>
          <a:p>
            <a:r>
              <a:rPr lang="en-US" sz="3600" dirty="0">
                <a:solidFill>
                  <a:schemeClr val="accent1"/>
                </a:solidFill>
              </a:rPr>
              <a:t>T1:W(A), </a:t>
            </a:r>
            <a:r>
              <a:rPr lang="en-US" sz="3600" dirty="0">
                <a:solidFill>
                  <a:schemeClr val="accent6">
                    <a:lumMod val="75000"/>
                  </a:schemeClr>
                </a:solidFill>
              </a:rPr>
              <a:t>T2:R(B), </a:t>
            </a:r>
            <a:r>
              <a:rPr lang="en-US" sz="3600" dirty="0">
                <a:solidFill>
                  <a:schemeClr val="accent1"/>
                </a:solidFill>
              </a:rPr>
              <a:t>T1:R(B), </a:t>
            </a:r>
            <a:r>
              <a:rPr lang="en-US" sz="3600" dirty="0">
                <a:solidFill>
                  <a:schemeClr val="accent6">
                    <a:lumMod val="75000"/>
                  </a:schemeClr>
                </a:solidFill>
              </a:rPr>
              <a:t>T2:R(A</a:t>
            </a:r>
            <a:r>
              <a:rPr lang="en-US" sz="3200" dirty="0">
                <a:solidFill>
                  <a:schemeClr val="accent6">
                    <a:lumMod val="75000"/>
                  </a:schemeClr>
                </a:solidFill>
              </a:rPr>
              <a:t>)</a:t>
            </a:r>
            <a:r>
              <a:rPr lang="en-US" dirty="0">
                <a:solidFill>
                  <a:schemeClr val="accent6">
                    <a:lumMod val="75000"/>
                  </a:schemeClr>
                </a:solidFill>
              </a:rPr>
              <a:t> </a:t>
            </a:r>
          </a:p>
        </p:txBody>
      </p:sp>
      <p:sp>
        <p:nvSpPr>
          <p:cNvPr id="6" name="TextBox 5">
            <a:extLst>
              <a:ext uri="{FF2B5EF4-FFF2-40B4-BE49-F238E27FC236}">
                <a16:creationId xmlns:a16="http://schemas.microsoft.com/office/drawing/2014/main" id="{546B735B-0676-43CA-8696-AC8DB0194980}"/>
              </a:ext>
            </a:extLst>
          </p:cNvPr>
          <p:cNvSpPr txBox="1"/>
          <p:nvPr/>
        </p:nvSpPr>
        <p:spPr>
          <a:xfrm>
            <a:off x="573833" y="427543"/>
            <a:ext cx="574196" cy="707886"/>
          </a:xfrm>
          <a:prstGeom prst="rect">
            <a:avLst/>
          </a:prstGeom>
          <a:noFill/>
        </p:spPr>
        <p:txBody>
          <a:bodyPr wrap="none" rtlCol="0">
            <a:spAutoFit/>
          </a:bodyPr>
          <a:lstStyle/>
          <a:p>
            <a:r>
              <a:rPr lang="en-US" sz="4000" dirty="0"/>
              <a:t>2.</a:t>
            </a:r>
          </a:p>
        </p:txBody>
      </p:sp>
      <p:sp>
        <p:nvSpPr>
          <p:cNvPr id="7" name="Rectangle 6">
            <a:extLst>
              <a:ext uri="{FF2B5EF4-FFF2-40B4-BE49-F238E27FC236}">
                <a16:creationId xmlns:a16="http://schemas.microsoft.com/office/drawing/2014/main" id="{5695267A-264F-4C0C-8A69-A65E64417883}"/>
              </a:ext>
            </a:extLst>
          </p:cNvPr>
          <p:cNvSpPr/>
          <p:nvPr/>
        </p:nvSpPr>
        <p:spPr>
          <a:xfrm>
            <a:off x="6934201" y="1735930"/>
            <a:ext cx="3505200" cy="1938992"/>
          </a:xfrm>
          <a:prstGeom prst="rect">
            <a:avLst/>
          </a:prstGeom>
        </p:spPr>
        <p:txBody>
          <a:bodyPr wrap="square">
            <a:spAutoFit/>
          </a:bodyPr>
          <a:lstStyle/>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246F2BB6-61C4-49D8-A0B0-F85A15B7DC46}"/>
              </a:ext>
            </a:extLst>
          </p:cNvPr>
          <p:cNvSpPr/>
          <p:nvPr/>
        </p:nvSpPr>
        <p:spPr>
          <a:xfrm>
            <a:off x="6256422" y="4910826"/>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D95A69D7-5839-466C-A4F8-10D63209CE00}"/>
              </a:ext>
            </a:extLst>
          </p:cNvPr>
          <p:cNvSpPr/>
          <p:nvPr/>
        </p:nvSpPr>
        <p:spPr>
          <a:xfrm>
            <a:off x="8889178" y="4910826"/>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Tree>
    <p:extLst>
      <p:ext uri="{BB962C8B-B14F-4D97-AF65-F5344CB8AC3E}">
        <p14:creationId xmlns:p14="http://schemas.microsoft.com/office/powerpoint/2010/main" val="4004680236"/>
      </p:ext>
    </p:extLst>
  </p:cSld>
  <p:clrMapOvr>
    <a:masterClrMapping/>
  </p:clrMapOvr>
  <mc:AlternateContent xmlns:mc="http://schemas.openxmlformats.org/markup-compatibility/2006" xmlns:p14="http://schemas.microsoft.com/office/powerpoint/2010/main">
    <mc:Choice Requires="p14">
      <p:transition spd="slow" p14:dur="2000" advTm="56830"/>
    </mc:Choice>
    <mc:Fallback xmlns="">
      <p:transition spd="slow" advTm="568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1"/>
          <a:ext cx="3911600" cy="3395135"/>
        </p:xfrm>
        <a:graphic>
          <a:graphicData uri="http://schemas.openxmlformats.org/drawingml/2006/table">
            <a:tbl>
              <a:tblPr firstRow="1" bandRow="1">
                <a:tableStyleId>{1FECB4D8-DB02-4DC6-A0A2-4F2EBAE1DC90}</a:tableStyleId>
              </a:tblPr>
              <a:tblGrid>
                <a:gridCol w="1955800">
                  <a:extLst>
                    <a:ext uri="{9D8B030D-6E8A-4147-A177-3AD203B41FA5}">
                      <a16:colId xmlns:a16="http://schemas.microsoft.com/office/drawing/2014/main" val="2494443188"/>
                    </a:ext>
                  </a:extLst>
                </a:gridCol>
                <a:gridCol w="1955800">
                  <a:extLst>
                    <a:ext uri="{9D8B030D-6E8A-4147-A177-3AD203B41FA5}">
                      <a16:colId xmlns:a16="http://schemas.microsoft.com/office/drawing/2014/main" val="4028275278"/>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(B)</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489098"/>
            <a:ext cx="6524543" cy="646331"/>
          </a:xfrm>
          <a:prstGeom prst="rect">
            <a:avLst/>
          </a:prstGeom>
          <a:noFill/>
        </p:spPr>
        <p:txBody>
          <a:bodyPr wrap="none" rtlCol="0">
            <a:spAutoFit/>
          </a:bodyPr>
          <a:lstStyle/>
          <a:p>
            <a:r>
              <a:rPr lang="en-US" sz="3600" dirty="0">
                <a:solidFill>
                  <a:schemeClr val="accent1"/>
                </a:solidFill>
              </a:rPr>
              <a:t>T1:W(A), </a:t>
            </a:r>
            <a:r>
              <a:rPr lang="en-US" sz="3600" dirty="0">
                <a:solidFill>
                  <a:schemeClr val="accent6">
                    <a:lumMod val="75000"/>
                  </a:schemeClr>
                </a:solidFill>
              </a:rPr>
              <a:t>T2:R(B), </a:t>
            </a:r>
            <a:r>
              <a:rPr lang="en-US" sz="3600" dirty="0">
                <a:solidFill>
                  <a:schemeClr val="accent1"/>
                </a:solidFill>
              </a:rPr>
              <a:t>T1:R(B), </a:t>
            </a:r>
            <a:r>
              <a:rPr lang="en-US" sz="3600" dirty="0">
                <a:solidFill>
                  <a:schemeClr val="accent6">
                    <a:lumMod val="75000"/>
                  </a:schemeClr>
                </a:solidFill>
              </a:rPr>
              <a:t>T2:R(A</a:t>
            </a:r>
            <a:r>
              <a:rPr lang="en-US" sz="3200" dirty="0">
                <a:solidFill>
                  <a:schemeClr val="accent6">
                    <a:lumMod val="75000"/>
                  </a:schemeClr>
                </a:solidFill>
              </a:rPr>
              <a:t>)</a:t>
            </a:r>
            <a:r>
              <a:rPr lang="en-US" dirty="0">
                <a:solidFill>
                  <a:schemeClr val="accent6">
                    <a:lumMod val="75000"/>
                  </a:schemeClr>
                </a:solidFill>
              </a:rPr>
              <a:t> </a:t>
            </a:r>
          </a:p>
        </p:txBody>
      </p:sp>
      <p:sp>
        <p:nvSpPr>
          <p:cNvPr id="6" name="TextBox 5">
            <a:extLst>
              <a:ext uri="{FF2B5EF4-FFF2-40B4-BE49-F238E27FC236}">
                <a16:creationId xmlns:a16="http://schemas.microsoft.com/office/drawing/2014/main" id="{5F83AFE8-E734-48E3-BBE8-33CE412BC516}"/>
              </a:ext>
            </a:extLst>
          </p:cNvPr>
          <p:cNvSpPr txBox="1"/>
          <p:nvPr/>
        </p:nvSpPr>
        <p:spPr>
          <a:xfrm>
            <a:off x="573833" y="427543"/>
            <a:ext cx="574196" cy="707886"/>
          </a:xfrm>
          <a:prstGeom prst="rect">
            <a:avLst/>
          </a:prstGeom>
          <a:noFill/>
        </p:spPr>
        <p:txBody>
          <a:bodyPr wrap="none" rtlCol="0">
            <a:spAutoFit/>
          </a:bodyPr>
          <a:lstStyle/>
          <a:p>
            <a:r>
              <a:rPr lang="en-US" sz="4000" dirty="0"/>
              <a:t>2.</a:t>
            </a:r>
          </a:p>
        </p:txBody>
      </p:sp>
      <p:sp>
        <p:nvSpPr>
          <p:cNvPr id="7" name="Rectangle 6">
            <a:extLst>
              <a:ext uri="{FF2B5EF4-FFF2-40B4-BE49-F238E27FC236}">
                <a16:creationId xmlns:a16="http://schemas.microsoft.com/office/drawing/2014/main" id="{47154327-28A6-4E98-BC01-9BA721ACF791}"/>
              </a:ext>
            </a:extLst>
          </p:cNvPr>
          <p:cNvSpPr/>
          <p:nvPr/>
        </p:nvSpPr>
        <p:spPr>
          <a:xfrm>
            <a:off x="5915026" y="1888330"/>
            <a:ext cx="5991224" cy="830997"/>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Conflict Serializable </a:t>
            </a:r>
            <a:r>
              <a:rPr lang="en-US" sz="2400" dirty="0">
                <a:solidFill>
                  <a:srgbClr val="580000"/>
                </a:solidFill>
              </a:rPr>
              <a:t> </a:t>
            </a:r>
          </a:p>
          <a:p>
            <a:pPr marL="342900" indent="-342900">
              <a:buFont typeface="Arial" panose="020B0604020202020204" pitchFamily="34" charset="0"/>
              <a:buChar char="•"/>
            </a:pPr>
            <a:r>
              <a:rPr lang="en-US" sz="2400" b="1" dirty="0">
                <a:solidFill>
                  <a:srgbClr val="580000"/>
                </a:solidFill>
              </a:rPr>
              <a:t>Recoverable (cannot be determined)</a:t>
            </a:r>
            <a:endParaRPr lang="en-US" sz="2400" dirty="0">
              <a:solidFill>
                <a:srgbClr val="580000"/>
              </a:solidFill>
            </a:endParaRPr>
          </a:p>
        </p:txBody>
      </p:sp>
    </p:spTree>
    <p:extLst>
      <p:ext uri="{BB962C8B-B14F-4D97-AF65-F5344CB8AC3E}">
        <p14:creationId xmlns:p14="http://schemas.microsoft.com/office/powerpoint/2010/main" val="647565507"/>
      </p:ext>
    </p:extLst>
  </p:cSld>
  <p:clrMapOvr>
    <a:masterClrMapping/>
  </p:clrMapOvr>
  <mc:AlternateContent xmlns:mc="http://schemas.openxmlformats.org/markup-compatibility/2006" xmlns:p14="http://schemas.microsoft.com/office/powerpoint/2010/main">
    <mc:Choice Requires="p14">
      <p:transition spd="slow" p14:dur="2000" advTm="2629"/>
    </mc:Choice>
    <mc:Fallback xmlns="">
      <p:transition spd="slow" advTm="26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2259709642"/>
              </p:ext>
            </p:extLst>
          </p:nvPr>
        </p:nvGraphicFramePr>
        <p:xfrm>
          <a:off x="1018185" y="1515691"/>
          <a:ext cx="5605899" cy="4074162"/>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679027">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396850" cy="646331"/>
          </a:xfrm>
          <a:prstGeom prst="rect">
            <a:avLst/>
          </a:prstGeom>
          <a:noFill/>
        </p:spPr>
        <p:txBody>
          <a:bodyPr wrap="none" rtlCol="0">
            <a:spAutoFit/>
          </a:bodyPr>
          <a:lstStyle/>
          <a:p>
            <a:r>
              <a:rPr lang="en-US" sz="3600" dirty="0">
                <a:solidFill>
                  <a:schemeClr val="accent1"/>
                </a:solidFill>
              </a:rPr>
              <a:t>T1:R(A), </a:t>
            </a:r>
            <a:r>
              <a:rPr lang="en-US" sz="3600" dirty="0">
                <a:solidFill>
                  <a:schemeClr val="accent6">
                    <a:lumMod val="75000"/>
                  </a:schemeClr>
                </a:solidFill>
              </a:rPr>
              <a:t>T2:R(B), </a:t>
            </a:r>
            <a:r>
              <a:rPr lang="en-US" sz="3600" dirty="0">
                <a:solidFill>
                  <a:schemeClr val="accent2">
                    <a:lumMod val="75000"/>
                  </a:schemeClr>
                </a:solidFill>
              </a:rPr>
              <a:t>T3: W(A),</a:t>
            </a:r>
            <a:r>
              <a:rPr lang="en-US" sz="3600" dirty="0">
                <a:solidFill>
                  <a:schemeClr val="accent1"/>
                </a:solidFill>
              </a:rPr>
              <a:t> </a:t>
            </a:r>
            <a:r>
              <a:rPr lang="en-US" sz="3600" dirty="0">
                <a:solidFill>
                  <a:schemeClr val="accent6">
                    <a:lumMod val="75000"/>
                  </a:schemeClr>
                </a:solidFill>
              </a:rPr>
              <a:t>T2:R(A), </a:t>
            </a:r>
            <a:r>
              <a:rPr lang="en-US" sz="3600" dirty="0">
                <a:solidFill>
                  <a:schemeClr val="accent5">
                    <a:lumMod val="75000"/>
                  </a:schemeClr>
                </a:solidFill>
              </a:rPr>
              <a:t>T1:R(B)  </a:t>
            </a:r>
          </a:p>
        </p:txBody>
      </p:sp>
      <p:sp>
        <p:nvSpPr>
          <p:cNvPr id="6" name="TextBox 5">
            <a:extLst>
              <a:ext uri="{FF2B5EF4-FFF2-40B4-BE49-F238E27FC236}">
                <a16:creationId xmlns:a16="http://schemas.microsoft.com/office/drawing/2014/main" id="{5FD1D13F-BB30-49BC-AD1B-C4AA73FA52C3}"/>
              </a:ext>
            </a:extLst>
          </p:cNvPr>
          <p:cNvSpPr txBox="1"/>
          <p:nvPr/>
        </p:nvSpPr>
        <p:spPr>
          <a:xfrm>
            <a:off x="573833" y="427543"/>
            <a:ext cx="574196" cy="707886"/>
          </a:xfrm>
          <a:prstGeom prst="rect">
            <a:avLst/>
          </a:prstGeom>
          <a:noFill/>
        </p:spPr>
        <p:txBody>
          <a:bodyPr wrap="none" rtlCol="0">
            <a:spAutoFit/>
          </a:bodyPr>
          <a:lstStyle/>
          <a:p>
            <a:r>
              <a:rPr lang="en-US" sz="4000" dirty="0"/>
              <a:t>3.</a:t>
            </a:r>
          </a:p>
        </p:txBody>
      </p:sp>
      <p:sp>
        <p:nvSpPr>
          <p:cNvPr id="7" name="Rectangle 6">
            <a:extLst>
              <a:ext uri="{FF2B5EF4-FFF2-40B4-BE49-F238E27FC236}">
                <a16:creationId xmlns:a16="http://schemas.microsoft.com/office/drawing/2014/main" id="{C3EBD522-E6EA-4045-810F-279271EA7641}"/>
              </a:ext>
            </a:extLst>
          </p:cNvPr>
          <p:cNvSpPr/>
          <p:nvPr/>
        </p:nvSpPr>
        <p:spPr>
          <a:xfrm>
            <a:off x="6934201" y="1735930"/>
            <a:ext cx="3505200" cy="1938992"/>
          </a:xfrm>
          <a:prstGeom prst="rect">
            <a:avLst/>
          </a:prstGeom>
        </p:spPr>
        <p:txBody>
          <a:bodyPr wrap="square">
            <a:spAutoFit/>
          </a:bodyPr>
          <a:lstStyle/>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87E82ED5-95A8-4C02-8A7A-BD892E40DB23}"/>
              </a:ext>
            </a:extLst>
          </p:cNvPr>
          <p:cNvSpPr/>
          <p:nvPr/>
        </p:nvSpPr>
        <p:spPr>
          <a:xfrm>
            <a:off x="7563236" y="4096381"/>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043C0DCA-C008-4BCB-9FA2-FA915DB4425A}"/>
              </a:ext>
            </a:extLst>
          </p:cNvPr>
          <p:cNvSpPr/>
          <p:nvPr/>
        </p:nvSpPr>
        <p:spPr>
          <a:xfrm>
            <a:off x="10195992" y="4096381"/>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
        <p:nvSpPr>
          <p:cNvPr id="10" name="Oval 9">
            <a:extLst>
              <a:ext uri="{FF2B5EF4-FFF2-40B4-BE49-F238E27FC236}">
                <a16:creationId xmlns:a16="http://schemas.microsoft.com/office/drawing/2014/main" id="{918D1BEE-7E21-48C2-B268-57759836D84F}"/>
              </a:ext>
            </a:extLst>
          </p:cNvPr>
          <p:cNvSpPr/>
          <p:nvPr/>
        </p:nvSpPr>
        <p:spPr>
          <a:xfrm>
            <a:off x="8874987" y="5411217"/>
            <a:ext cx="892188" cy="83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lumMod val="75000"/>
                  </a:schemeClr>
                </a:solidFill>
              </a:rPr>
              <a:t>T3</a:t>
            </a:r>
          </a:p>
        </p:txBody>
      </p:sp>
    </p:spTree>
    <p:extLst>
      <p:ext uri="{BB962C8B-B14F-4D97-AF65-F5344CB8AC3E}">
        <p14:creationId xmlns:p14="http://schemas.microsoft.com/office/powerpoint/2010/main" val="2517630252"/>
      </p:ext>
    </p:extLst>
  </p:cSld>
  <p:clrMapOvr>
    <a:masterClrMapping/>
  </p:clrMapOvr>
  <mc:AlternateContent xmlns:mc="http://schemas.openxmlformats.org/markup-compatibility/2006" xmlns:p14="http://schemas.microsoft.com/office/powerpoint/2010/main">
    <mc:Choice Requires="p14">
      <p:transition spd="slow" p14:dur="2000" advTm="46613"/>
    </mc:Choice>
    <mc:Fallback xmlns="">
      <p:transition spd="slow" advTm="466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nvGraphicFramePr>
        <p:xfrm>
          <a:off x="1018185" y="1515691"/>
          <a:ext cx="5605899" cy="4074162"/>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679027">
                <a:tc>
                  <a:txBody>
                    <a:bodyPr/>
                    <a:lstStyle/>
                    <a:p>
                      <a:pPr algn="ctr"/>
                      <a:r>
                        <a:rPr lang="en-US" sz="3600" dirty="0">
                          <a:solidFill>
                            <a:schemeClr val="accent1"/>
                          </a:solidFill>
                        </a:rPr>
                        <a:t>T1</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679027">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R (B)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W(A)</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679027">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679027">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8396850" cy="646331"/>
          </a:xfrm>
          <a:prstGeom prst="rect">
            <a:avLst/>
          </a:prstGeom>
          <a:noFill/>
        </p:spPr>
        <p:txBody>
          <a:bodyPr wrap="none" rtlCol="0">
            <a:spAutoFit/>
          </a:bodyPr>
          <a:lstStyle/>
          <a:p>
            <a:r>
              <a:rPr lang="en-US" sz="3600" dirty="0">
                <a:solidFill>
                  <a:schemeClr val="accent1"/>
                </a:solidFill>
              </a:rPr>
              <a:t>T1:R(A), </a:t>
            </a:r>
            <a:r>
              <a:rPr lang="en-US" sz="3600" dirty="0">
                <a:solidFill>
                  <a:schemeClr val="accent6">
                    <a:lumMod val="75000"/>
                  </a:schemeClr>
                </a:solidFill>
              </a:rPr>
              <a:t>T2:R(B), </a:t>
            </a:r>
            <a:r>
              <a:rPr lang="en-US" sz="3600" dirty="0">
                <a:solidFill>
                  <a:schemeClr val="accent2">
                    <a:lumMod val="75000"/>
                  </a:schemeClr>
                </a:solidFill>
              </a:rPr>
              <a:t>T3: W(A),</a:t>
            </a:r>
            <a:r>
              <a:rPr lang="en-US" sz="3600" dirty="0">
                <a:solidFill>
                  <a:schemeClr val="accent1"/>
                </a:solidFill>
              </a:rPr>
              <a:t> </a:t>
            </a:r>
            <a:r>
              <a:rPr lang="en-US" sz="3600" dirty="0">
                <a:solidFill>
                  <a:schemeClr val="accent6">
                    <a:lumMod val="75000"/>
                  </a:schemeClr>
                </a:solidFill>
              </a:rPr>
              <a:t>T2:R(A), </a:t>
            </a:r>
            <a:r>
              <a:rPr lang="en-US" sz="3600" dirty="0">
                <a:solidFill>
                  <a:schemeClr val="accent5">
                    <a:lumMod val="75000"/>
                  </a:schemeClr>
                </a:solidFill>
              </a:rPr>
              <a:t>T1:R(B)  </a:t>
            </a:r>
          </a:p>
        </p:txBody>
      </p:sp>
      <p:sp>
        <p:nvSpPr>
          <p:cNvPr id="6" name="TextBox 5">
            <a:extLst>
              <a:ext uri="{FF2B5EF4-FFF2-40B4-BE49-F238E27FC236}">
                <a16:creationId xmlns:a16="http://schemas.microsoft.com/office/drawing/2014/main" id="{4149186B-4834-442E-AD65-F0A6A2452C89}"/>
              </a:ext>
            </a:extLst>
          </p:cNvPr>
          <p:cNvSpPr txBox="1"/>
          <p:nvPr/>
        </p:nvSpPr>
        <p:spPr>
          <a:xfrm>
            <a:off x="573833" y="427543"/>
            <a:ext cx="574196" cy="707886"/>
          </a:xfrm>
          <a:prstGeom prst="rect">
            <a:avLst/>
          </a:prstGeom>
          <a:noFill/>
        </p:spPr>
        <p:txBody>
          <a:bodyPr wrap="none" rtlCol="0">
            <a:spAutoFit/>
          </a:bodyPr>
          <a:lstStyle/>
          <a:p>
            <a:r>
              <a:rPr lang="en-US" sz="4000" dirty="0"/>
              <a:t>3.</a:t>
            </a:r>
          </a:p>
        </p:txBody>
      </p:sp>
      <p:sp>
        <p:nvSpPr>
          <p:cNvPr id="7" name="Rectangle 6">
            <a:extLst>
              <a:ext uri="{FF2B5EF4-FFF2-40B4-BE49-F238E27FC236}">
                <a16:creationId xmlns:a16="http://schemas.microsoft.com/office/drawing/2014/main" id="{C811342D-871C-42C6-A80A-DB7246D6F096}"/>
              </a:ext>
            </a:extLst>
          </p:cNvPr>
          <p:cNvSpPr/>
          <p:nvPr/>
        </p:nvSpPr>
        <p:spPr>
          <a:xfrm>
            <a:off x="6781800" y="1878805"/>
            <a:ext cx="6134099" cy="830997"/>
          </a:xfrm>
          <a:prstGeom prst="rect">
            <a:avLst/>
          </a:prstGeom>
        </p:spPr>
        <p:txBody>
          <a:bodyPr wrap="square">
            <a:spAutoFit/>
          </a:bodyPr>
          <a:lstStyle/>
          <a:p>
            <a:pPr marL="342900" indent="-342900">
              <a:buFont typeface="Arial" panose="020B0604020202020204" pitchFamily="34" charset="0"/>
              <a:buChar char="•"/>
            </a:pPr>
            <a:r>
              <a:rPr lang="en-US" sz="2400" b="1" dirty="0">
                <a:solidFill>
                  <a:srgbClr val="580000"/>
                </a:solidFill>
              </a:rPr>
              <a:t>Conflict Serializable </a:t>
            </a:r>
            <a:r>
              <a:rPr lang="en-US" sz="2400" dirty="0">
                <a:solidFill>
                  <a:srgbClr val="580000"/>
                </a:solidFill>
              </a:rPr>
              <a:t> </a:t>
            </a:r>
          </a:p>
          <a:p>
            <a:pPr marL="342900" indent="-342900">
              <a:buFont typeface="Arial" panose="020B0604020202020204" pitchFamily="34" charset="0"/>
              <a:buChar char="•"/>
            </a:pPr>
            <a:r>
              <a:rPr lang="en-US" sz="2400" b="1" dirty="0">
                <a:solidFill>
                  <a:srgbClr val="580000"/>
                </a:solidFill>
              </a:rPr>
              <a:t>Recoverable (cannot be determined)</a:t>
            </a:r>
            <a:endParaRPr lang="en-US" sz="2400" dirty="0">
              <a:solidFill>
                <a:srgbClr val="580000"/>
              </a:solidFill>
            </a:endParaRPr>
          </a:p>
        </p:txBody>
      </p:sp>
    </p:spTree>
    <p:extLst>
      <p:ext uri="{BB962C8B-B14F-4D97-AF65-F5344CB8AC3E}">
        <p14:creationId xmlns:p14="http://schemas.microsoft.com/office/powerpoint/2010/main" val="2905317694"/>
      </p:ext>
    </p:extLst>
  </p:cSld>
  <p:clrMapOvr>
    <a:masterClrMapping/>
  </p:clrMapOvr>
  <mc:AlternateContent xmlns:mc="http://schemas.openxmlformats.org/markup-compatibility/2006" xmlns:p14="http://schemas.microsoft.com/office/powerpoint/2010/main">
    <mc:Choice Requires="p14">
      <p:transition spd="slow" p14:dur="2000" advTm="2471"/>
    </mc:Choice>
    <mc:Fallback xmlns="">
      <p:transition spd="slow" advTm="24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AE6A495-EAC3-4240-9B03-F8F94E1245AB}"/>
              </a:ext>
            </a:extLst>
          </p:cNvPr>
          <p:cNvGraphicFramePr>
            <a:graphicFrameLocks noGrp="1"/>
          </p:cNvGraphicFramePr>
          <p:nvPr>
            <p:extLst>
              <p:ext uri="{D42A27DB-BD31-4B8C-83A1-F6EECF244321}">
                <p14:modId xmlns:p14="http://schemas.microsoft.com/office/powerpoint/2010/main" val="2290458986"/>
              </p:ext>
            </p:extLst>
          </p:nvPr>
        </p:nvGraphicFramePr>
        <p:xfrm>
          <a:off x="1018185" y="1523095"/>
          <a:ext cx="5605899" cy="4381720"/>
        </p:xfrm>
        <a:graphic>
          <a:graphicData uri="http://schemas.openxmlformats.org/drawingml/2006/table">
            <a:tbl>
              <a:tblPr firstRow="1" bandRow="1">
                <a:tableStyleId>{1FECB4D8-DB02-4DC6-A0A2-4F2EBAE1DC90}</a:tableStyleId>
              </a:tblPr>
              <a:tblGrid>
                <a:gridCol w="1868633">
                  <a:extLst>
                    <a:ext uri="{9D8B030D-6E8A-4147-A177-3AD203B41FA5}">
                      <a16:colId xmlns:a16="http://schemas.microsoft.com/office/drawing/2014/main" val="2494443188"/>
                    </a:ext>
                  </a:extLst>
                </a:gridCol>
                <a:gridCol w="1868633">
                  <a:extLst>
                    <a:ext uri="{9D8B030D-6E8A-4147-A177-3AD203B41FA5}">
                      <a16:colId xmlns:a16="http://schemas.microsoft.com/office/drawing/2014/main" val="4028275278"/>
                    </a:ext>
                  </a:extLst>
                </a:gridCol>
                <a:gridCol w="1868633">
                  <a:extLst>
                    <a:ext uri="{9D8B030D-6E8A-4147-A177-3AD203B41FA5}">
                      <a16:colId xmlns:a16="http://schemas.microsoft.com/office/drawing/2014/main" val="27363793"/>
                    </a:ext>
                  </a:extLst>
                </a:gridCol>
              </a:tblGrid>
              <a:tr h="534520">
                <a:tc>
                  <a:txBody>
                    <a:bodyPr/>
                    <a:lstStyle/>
                    <a:p>
                      <a:pPr algn="ctr"/>
                      <a:r>
                        <a:rPr lang="en-US" sz="3600" dirty="0">
                          <a:solidFill>
                            <a:schemeClr val="accent1"/>
                          </a:solidFill>
                        </a:rPr>
                        <a:t>T1 </a:t>
                      </a:r>
                    </a:p>
                  </a:txBody>
                  <a:tcPr>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6">
                              <a:lumMod val="75000"/>
                            </a:schemeClr>
                          </a:solidFill>
                        </a:rPr>
                        <a:t>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solidFill>
                      <a:schemeClr val="bg2">
                        <a:lumMod val="90000"/>
                      </a:schemeClr>
                    </a:solidFill>
                  </a:tcPr>
                </a:tc>
                <a:tc>
                  <a:txBody>
                    <a:bodyPr/>
                    <a:lstStyle/>
                    <a:p>
                      <a:pPr algn="ctr"/>
                      <a:r>
                        <a:rPr lang="en-US" sz="3600" dirty="0">
                          <a:solidFill>
                            <a:schemeClr val="accent2">
                              <a:lumMod val="75000"/>
                            </a:schemeClr>
                          </a:solidFill>
                        </a:rPr>
                        <a:t>T3</a:t>
                      </a:r>
                    </a:p>
                  </a:txBody>
                  <a:tcPr>
                    <a:lnL w="12700" cap="flat" cmpd="sng" algn="ctr">
                      <a:solidFill>
                        <a:schemeClr val="tx1">
                          <a:lumMod val="65000"/>
                          <a:lumOff val="35000"/>
                        </a:schemeClr>
                      </a:solidFill>
                      <a:prstDash val="solid"/>
                      <a:round/>
                      <a:headEnd type="none" w="med" len="med"/>
                      <a:tailEnd type="none" w="med" len="med"/>
                    </a:lnL>
                    <a:solidFill>
                      <a:schemeClr val="bg2">
                        <a:lumMod val="90000"/>
                      </a:schemeClr>
                    </a:solidFill>
                  </a:tcPr>
                </a:tc>
                <a:extLst>
                  <a:ext uri="{0D108BD9-81ED-4DB2-BD59-A6C34878D82A}">
                    <a16:rowId xmlns:a16="http://schemas.microsoft.com/office/drawing/2014/main" val="756392428"/>
                  </a:ext>
                </a:extLst>
              </a:tr>
              <a:tr h="534520">
                <a:tc>
                  <a:txBody>
                    <a:bodyPr/>
                    <a:lstStyle/>
                    <a:p>
                      <a:pPr algn="ctr"/>
                      <a:r>
                        <a:rPr lang="en-US" sz="2400" dirty="0"/>
                        <a:t>R(A)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296163177"/>
                  </a:ext>
                </a:extLst>
              </a:tr>
              <a:tr h="534520">
                <a:tc>
                  <a:txBody>
                    <a:bodyPr/>
                    <a:lstStyle/>
                    <a:p>
                      <a:pPr algn="ctr"/>
                      <a:r>
                        <a:rPr lang="en-US" sz="2400" dirty="0"/>
                        <a:t>R(B)</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3947297"/>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2205914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860541744"/>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W(B)</a:t>
                      </a:r>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2542059504"/>
                  </a:ext>
                </a:extLst>
              </a:tr>
              <a:tr h="534520">
                <a:tc>
                  <a:txBody>
                    <a:bodyPr/>
                    <a:lstStyle/>
                    <a:p>
                      <a:pPr algn="ctr"/>
                      <a:r>
                        <a:rPr lang="en-US" sz="2400" dirty="0"/>
                        <a:t>W(A)</a:t>
                      </a:r>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1349380370"/>
                  </a:ext>
                </a:extLst>
              </a:tr>
              <a:tr h="534520">
                <a:tc>
                  <a:txBody>
                    <a:bodyPr/>
                    <a:lstStyle/>
                    <a:p>
                      <a:pPr algn="ctr"/>
                      <a:endParaRPr lang="en-US" sz="2400" dirty="0"/>
                    </a:p>
                  </a:txBody>
                  <a:tcPr>
                    <a:lnR w="12700" cap="flat" cmpd="sng" algn="ctr">
                      <a:solidFill>
                        <a:schemeClr val="tx1">
                          <a:lumMod val="65000"/>
                          <a:lumOff val="35000"/>
                        </a:schemeClr>
                      </a:solidFill>
                      <a:prstDash val="solid"/>
                      <a:round/>
                      <a:headEnd type="none" w="med" len="med"/>
                      <a:tailEnd type="none" w="med" len="med"/>
                    </a:lnR>
                  </a:tcPr>
                </a:tc>
                <a:tc>
                  <a:txBody>
                    <a:bodyPr/>
                    <a:lstStyle/>
                    <a:p>
                      <a:pPr algn="ctr"/>
                      <a:r>
                        <a:rPr lang="en-US" sz="2400" dirty="0"/>
                        <a:t>R(B)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tcPr>
                </a:tc>
                <a:tc>
                  <a:txBody>
                    <a:bodyPr/>
                    <a:lstStyle/>
                    <a:p>
                      <a:pPr algn="ctr"/>
                      <a:endParaRPr lang="en-US" sz="2400" dirty="0"/>
                    </a:p>
                  </a:txBody>
                  <a:tcPr>
                    <a:lnL w="12700" cap="flat" cmpd="sng" algn="ctr">
                      <a:solidFill>
                        <a:schemeClr val="tx1">
                          <a:lumMod val="65000"/>
                          <a:lumOff val="35000"/>
                        </a:schemeClr>
                      </a:solidFill>
                      <a:prstDash val="solid"/>
                      <a:round/>
                      <a:headEnd type="none" w="med" len="med"/>
                      <a:tailEnd type="none" w="med" len="med"/>
                    </a:lnL>
                  </a:tcPr>
                </a:tc>
                <a:extLst>
                  <a:ext uri="{0D108BD9-81ED-4DB2-BD59-A6C34878D82A}">
                    <a16:rowId xmlns:a16="http://schemas.microsoft.com/office/drawing/2014/main" val="4195346542"/>
                  </a:ext>
                </a:extLst>
              </a:tr>
            </a:tbl>
          </a:graphicData>
        </a:graphic>
      </p:graphicFrame>
      <p:sp>
        <p:nvSpPr>
          <p:cNvPr id="5" name="TextBox 4">
            <a:extLst>
              <a:ext uri="{FF2B5EF4-FFF2-40B4-BE49-F238E27FC236}">
                <a16:creationId xmlns:a16="http://schemas.microsoft.com/office/drawing/2014/main" id="{C39DB3A4-B01C-4C12-A1AC-15E7C8587328}"/>
              </a:ext>
            </a:extLst>
          </p:cNvPr>
          <p:cNvSpPr txBox="1"/>
          <p:nvPr/>
        </p:nvSpPr>
        <p:spPr>
          <a:xfrm>
            <a:off x="1018185" y="531628"/>
            <a:ext cx="10401181" cy="584775"/>
          </a:xfrm>
          <a:prstGeom prst="rect">
            <a:avLst/>
          </a:prstGeom>
          <a:noFill/>
        </p:spPr>
        <p:txBody>
          <a:bodyPr wrap="none" rtlCol="0">
            <a:spAutoFit/>
          </a:bodyPr>
          <a:lstStyle/>
          <a:p>
            <a:r>
              <a:rPr lang="en-US" sz="3200" dirty="0">
                <a:solidFill>
                  <a:schemeClr val="accent1"/>
                </a:solidFill>
              </a:rPr>
              <a:t>T1:R(A</a:t>
            </a:r>
            <a:r>
              <a:rPr lang="en-US" sz="3200" dirty="0">
                <a:solidFill>
                  <a:schemeClr val="accent5">
                    <a:lumMod val="75000"/>
                  </a:schemeClr>
                </a:solidFill>
              </a:rPr>
              <a:t>), T1:R(B), T1:W(A), </a:t>
            </a:r>
            <a:r>
              <a:rPr lang="en-US" sz="3200" dirty="0">
                <a:solidFill>
                  <a:schemeClr val="accent6">
                    <a:lumMod val="75000"/>
                  </a:schemeClr>
                </a:solidFill>
              </a:rPr>
              <a:t>T2:R(B),</a:t>
            </a:r>
            <a:r>
              <a:rPr lang="en-US" sz="3200" dirty="0">
                <a:solidFill>
                  <a:schemeClr val="accent2">
                    <a:lumMod val="75000"/>
                  </a:schemeClr>
                </a:solidFill>
              </a:rPr>
              <a:t>T3:W(B), </a:t>
            </a:r>
            <a:r>
              <a:rPr lang="en-US" sz="3200" dirty="0">
                <a:solidFill>
                  <a:schemeClr val="accent5">
                    <a:lumMod val="75000"/>
                  </a:schemeClr>
                </a:solidFill>
              </a:rPr>
              <a:t>T1:W(A</a:t>
            </a:r>
            <a:r>
              <a:rPr lang="en-US" sz="3200" dirty="0">
                <a:solidFill>
                  <a:schemeClr val="accent6">
                    <a:lumMod val="75000"/>
                  </a:schemeClr>
                </a:solidFill>
              </a:rPr>
              <a:t>), T2:R(B)  </a:t>
            </a:r>
          </a:p>
        </p:txBody>
      </p:sp>
      <p:sp>
        <p:nvSpPr>
          <p:cNvPr id="6" name="TextBox 5">
            <a:extLst>
              <a:ext uri="{FF2B5EF4-FFF2-40B4-BE49-F238E27FC236}">
                <a16:creationId xmlns:a16="http://schemas.microsoft.com/office/drawing/2014/main" id="{6DDD0E0F-B451-4A2B-881B-4B16D0FBF938}"/>
              </a:ext>
            </a:extLst>
          </p:cNvPr>
          <p:cNvSpPr txBox="1"/>
          <p:nvPr/>
        </p:nvSpPr>
        <p:spPr>
          <a:xfrm>
            <a:off x="573833" y="427543"/>
            <a:ext cx="574196" cy="707886"/>
          </a:xfrm>
          <a:prstGeom prst="rect">
            <a:avLst/>
          </a:prstGeom>
          <a:noFill/>
        </p:spPr>
        <p:txBody>
          <a:bodyPr wrap="none" rtlCol="0">
            <a:spAutoFit/>
          </a:bodyPr>
          <a:lstStyle/>
          <a:p>
            <a:r>
              <a:rPr lang="en-US" sz="4000" dirty="0"/>
              <a:t>4.</a:t>
            </a:r>
          </a:p>
        </p:txBody>
      </p:sp>
      <p:sp>
        <p:nvSpPr>
          <p:cNvPr id="7" name="Rectangle 6">
            <a:extLst>
              <a:ext uri="{FF2B5EF4-FFF2-40B4-BE49-F238E27FC236}">
                <a16:creationId xmlns:a16="http://schemas.microsoft.com/office/drawing/2014/main" id="{1D27E0F0-039A-4A66-97B9-C96940F7109D}"/>
              </a:ext>
            </a:extLst>
          </p:cNvPr>
          <p:cNvSpPr/>
          <p:nvPr/>
        </p:nvSpPr>
        <p:spPr>
          <a:xfrm>
            <a:off x="6934201" y="1735930"/>
            <a:ext cx="3505200" cy="1938992"/>
          </a:xfrm>
          <a:prstGeom prst="rect">
            <a:avLst/>
          </a:prstGeom>
        </p:spPr>
        <p:txBody>
          <a:bodyPr wrap="square">
            <a:spAutoFit/>
          </a:bodyPr>
          <a:lstStyle/>
          <a:p>
            <a:pPr marL="342900" indent="-342900">
              <a:buFont typeface="Arial" panose="020B0604020202020204" pitchFamily="34" charset="0"/>
              <a:buChar char="•"/>
            </a:pPr>
            <a:r>
              <a:rPr lang="en-US" sz="2400" b="1" dirty="0"/>
              <a:t>Conflict Serializable </a:t>
            </a:r>
            <a:r>
              <a:rPr lang="en-US" sz="2400" dirty="0"/>
              <a:t> </a:t>
            </a:r>
          </a:p>
          <a:p>
            <a:pPr marL="342900" indent="-342900">
              <a:buFont typeface="Arial" panose="020B0604020202020204" pitchFamily="34" charset="0"/>
              <a:buChar char="•"/>
            </a:pPr>
            <a:r>
              <a:rPr lang="en-US" sz="2400" b="1" dirty="0"/>
              <a:t>Recoverable </a:t>
            </a:r>
            <a:endParaRPr lang="en-US" sz="2400" dirty="0"/>
          </a:p>
          <a:p>
            <a:pPr marL="342900" indent="-342900">
              <a:buFont typeface="Arial" panose="020B0604020202020204" pitchFamily="34" charset="0"/>
              <a:buChar char="•"/>
            </a:pPr>
            <a:r>
              <a:rPr lang="en-US" sz="2400" b="1" dirty="0"/>
              <a:t>Avoid cascading aborts</a:t>
            </a:r>
            <a:endParaRPr lang="en-US" sz="2400" dirty="0"/>
          </a:p>
          <a:p>
            <a:pPr marL="342900" indent="-342900">
              <a:buFont typeface="Arial" panose="020B0604020202020204" pitchFamily="34" charset="0"/>
              <a:buChar char="•"/>
            </a:pPr>
            <a:r>
              <a:rPr lang="en-US" sz="2400" b="1" dirty="0"/>
              <a:t>Strict</a:t>
            </a:r>
            <a:endParaRPr lang="en-US" sz="2400" dirty="0"/>
          </a:p>
          <a:p>
            <a:pPr marL="342900" indent="-342900">
              <a:buFont typeface="Arial" panose="020B0604020202020204" pitchFamily="34" charset="0"/>
              <a:buChar char="•"/>
            </a:pPr>
            <a:r>
              <a:rPr lang="en-US" sz="2400" b="1" dirty="0"/>
              <a:t>Serial </a:t>
            </a:r>
            <a:endParaRPr lang="en-US" sz="2400" dirty="0"/>
          </a:p>
        </p:txBody>
      </p:sp>
      <p:sp>
        <p:nvSpPr>
          <p:cNvPr id="8" name="Oval 7">
            <a:extLst>
              <a:ext uri="{FF2B5EF4-FFF2-40B4-BE49-F238E27FC236}">
                <a16:creationId xmlns:a16="http://schemas.microsoft.com/office/drawing/2014/main" id="{0A7FE77B-0196-4084-94ED-1B34C00742FE}"/>
              </a:ext>
            </a:extLst>
          </p:cNvPr>
          <p:cNvSpPr/>
          <p:nvPr/>
        </p:nvSpPr>
        <p:spPr>
          <a:xfrm>
            <a:off x="7563236" y="4096381"/>
            <a:ext cx="892188" cy="8329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T1</a:t>
            </a:r>
          </a:p>
        </p:txBody>
      </p:sp>
      <p:sp>
        <p:nvSpPr>
          <p:cNvPr id="9" name="Oval 8">
            <a:extLst>
              <a:ext uri="{FF2B5EF4-FFF2-40B4-BE49-F238E27FC236}">
                <a16:creationId xmlns:a16="http://schemas.microsoft.com/office/drawing/2014/main" id="{F2A15BCC-2124-46A0-AB0C-98282B2E42C9}"/>
              </a:ext>
            </a:extLst>
          </p:cNvPr>
          <p:cNvSpPr/>
          <p:nvPr/>
        </p:nvSpPr>
        <p:spPr>
          <a:xfrm>
            <a:off x="10195992" y="4096381"/>
            <a:ext cx="892188" cy="83295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75000"/>
                  </a:schemeClr>
                </a:solidFill>
              </a:rPr>
              <a:t>T2</a:t>
            </a:r>
          </a:p>
        </p:txBody>
      </p:sp>
      <p:sp>
        <p:nvSpPr>
          <p:cNvPr id="10" name="Oval 9">
            <a:extLst>
              <a:ext uri="{FF2B5EF4-FFF2-40B4-BE49-F238E27FC236}">
                <a16:creationId xmlns:a16="http://schemas.microsoft.com/office/drawing/2014/main" id="{C32F4924-C106-42A0-86C8-A565FD64A439}"/>
              </a:ext>
            </a:extLst>
          </p:cNvPr>
          <p:cNvSpPr/>
          <p:nvPr/>
        </p:nvSpPr>
        <p:spPr>
          <a:xfrm>
            <a:off x="8874987" y="5411217"/>
            <a:ext cx="892188" cy="832955"/>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lumMod val="75000"/>
                  </a:schemeClr>
                </a:solidFill>
              </a:rPr>
              <a:t>T3</a:t>
            </a:r>
          </a:p>
        </p:txBody>
      </p:sp>
    </p:spTree>
    <p:extLst>
      <p:ext uri="{BB962C8B-B14F-4D97-AF65-F5344CB8AC3E}">
        <p14:creationId xmlns:p14="http://schemas.microsoft.com/office/powerpoint/2010/main" val="3626579535"/>
      </p:ext>
    </p:extLst>
  </p:cSld>
  <p:clrMapOvr>
    <a:masterClrMapping/>
  </p:clrMapOvr>
  <mc:AlternateContent xmlns:mc="http://schemas.openxmlformats.org/markup-compatibility/2006" xmlns:p14="http://schemas.microsoft.com/office/powerpoint/2010/main">
    <mc:Choice Requires="p14">
      <p:transition spd="slow" p14:dur="2000" advTm="55416"/>
    </mc:Choice>
    <mc:Fallback xmlns="">
      <p:transition spd="slow" advTm="5541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1309</Words>
  <Application>Microsoft Office PowerPoint</Application>
  <PresentationFormat>Widescreen</PresentationFormat>
  <Paragraphs>353</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
  <dcterms:created xsi:type="dcterms:W3CDTF">2018-10-09T16:04:57Z</dcterms:created>
  <dcterms:modified xsi:type="dcterms:W3CDTF">2018-11-10T23:11:22Z</dcterms:modified>
</cp:coreProperties>
</file>