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</p:sldIdLst>
  <p:sldSz cx="10058400" cy="7772400"/>
  <p:notesSz cx="688784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2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2594" y="1928707"/>
            <a:ext cx="7599680" cy="1227032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2594" y="3317663"/>
            <a:ext cx="7604918" cy="198628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15900"/>
            <a:ext cx="2263140" cy="6728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5900"/>
            <a:ext cx="6621780" cy="6728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3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1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8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85" y="0"/>
            <a:ext cx="10065385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2920" y="215900"/>
            <a:ext cx="9052560" cy="6602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2920" y="1331383"/>
            <a:ext cx="905256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190" indent="-377190" algn="l" rtl="0" fontAlgn="base">
        <a:spcBef>
          <a:spcPct val="22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2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2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2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2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2553843"/>
            <a:ext cx="57905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10" dirty="0"/>
              <a:t>Systems</a:t>
            </a:r>
            <a:r>
              <a:rPr lang="en-US" sz="4800" spc="10" dirty="0"/>
              <a:t> </a:t>
            </a:r>
            <a:r>
              <a:rPr sz="4800" spc="10" dirty="0"/>
              <a:t>Administration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4732" y="1674876"/>
            <a:ext cx="7302245" cy="4636008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24065" cy="2951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ISC’s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daemon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dhcpd.conf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974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practice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.conf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/etc/dhcp3/)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finicky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found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/var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79945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3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dhcpd.conf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 IP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552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assignments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 (if any) along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 of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recipients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20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durations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93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netmasks,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1423" y="2343863"/>
            <a:ext cx="8828806" cy="3059729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91489" y="1829054"/>
            <a:ext cx="8076438" cy="4660785"/>
            <a:chOff x="847344" y="2123694"/>
            <a:chExt cx="8076438" cy="46607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96884" y="6439661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2123694"/>
              <a:ext cx="8076438" cy="4360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78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units</a:t>
            </a:r>
            <a:r>
              <a:rPr spc="-30" dirty="0"/>
              <a:t> </a:t>
            </a:r>
            <a:r>
              <a:rPr dirty="0"/>
              <a:t>(PDU)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77405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54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data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move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source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travel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 each layer in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OSI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model. Each layer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94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layers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 Data Units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converted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encapsulation/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de-encapsulation.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800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upper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header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is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encapsulation.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(going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OSI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(going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model)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de-encapsulates the incoming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stream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the layers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PDU’s,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done by removing headers 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upwards.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21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Each</a:t>
            </a:r>
            <a:r>
              <a:rPr spc="-40" dirty="0"/>
              <a:t> </a:t>
            </a:r>
            <a:r>
              <a:rPr spc="-10" dirty="0"/>
              <a:t>layer’s</a:t>
            </a:r>
            <a:r>
              <a:rPr spc="-40" dirty="0"/>
              <a:t> </a:t>
            </a:r>
            <a:r>
              <a:rPr spc="-5" dirty="0"/>
              <a:t>PDU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6183" y="2457657"/>
            <a:ext cx="8092087" cy="3371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1100" y="483108"/>
            <a:ext cx="1368551" cy="1239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32753" y="1549908"/>
            <a:ext cx="10160" cy="421005"/>
          </a:xfrm>
          <a:custGeom>
            <a:avLst/>
            <a:gdLst/>
            <a:ahLst/>
            <a:cxnLst/>
            <a:rect l="l" t="t" r="r" b="b"/>
            <a:pathLst>
              <a:path w="10160" h="421005">
                <a:moveTo>
                  <a:pt x="9905" y="420624"/>
                </a:moveTo>
                <a:lnTo>
                  <a:pt x="9905" y="0"/>
                </a:lnTo>
                <a:lnTo>
                  <a:pt x="0" y="0"/>
                </a:lnTo>
                <a:lnTo>
                  <a:pt x="0" y="420624"/>
                </a:lnTo>
                <a:lnTo>
                  <a:pt x="9905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0500" y="1527047"/>
            <a:ext cx="26034" cy="433070"/>
          </a:xfrm>
          <a:custGeom>
            <a:avLst/>
            <a:gdLst/>
            <a:ahLst/>
            <a:cxnLst/>
            <a:rect l="l" t="t" r="r" b="b"/>
            <a:pathLst>
              <a:path w="26035" h="433069">
                <a:moveTo>
                  <a:pt x="25907" y="432054"/>
                </a:moveTo>
                <a:lnTo>
                  <a:pt x="9905" y="0"/>
                </a:lnTo>
                <a:lnTo>
                  <a:pt x="0" y="762"/>
                </a:lnTo>
                <a:lnTo>
                  <a:pt x="16001" y="432816"/>
                </a:lnTo>
                <a:lnTo>
                  <a:pt x="25907" y="432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62849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59">
                <a:moveTo>
                  <a:pt x="1667256" y="416051"/>
                </a:moveTo>
                <a:lnTo>
                  <a:pt x="1667256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49" y="9906"/>
                </a:lnTo>
                <a:lnTo>
                  <a:pt x="1657349" y="5333"/>
                </a:lnTo>
                <a:lnTo>
                  <a:pt x="1661921" y="9906"/>
                </a:lnTo>
                <a:lnTo>
                  <a:pt x="1661921" y="416051"/>
                </a:lnTo>
                <a:lnTo>
                  <a:pt x="1667256" y="416051"/>
                </a:lnTo>
                <a:close/>
              </a:path>
              <a:path w="1667510" h="416559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59">
                <a:moveTo>
                  <a:pt x="9906" y="406907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06907"/>
                </a:lnTo>
                <a:lnTo>
                  <a:pt x="9906" y="406907"/>
                </a:lnTo>
                <a:close/>
              </a:path>
              <a:path w="1667510" h="416559">
                <a:moveTo>
                  <a:pt x="1661921" y="406907"/>
                </a:moveTo>
                <a:lnTo>
                  <a:pt x="4571" y="406907"/>
                </a:lnTo>
                <a:lnTo>
                  <a:pt x="9906" y="411479"/>
                </a:lnTo>
                <a:lnTo>
                  <a:pt x="9906" y="416051"/>
                </a:lnTo>
                <a:lnTo>
                  <a:pt x="1657349" y="416051"/>
                </a:lnTo>
                <a:lnTo>
                  <a:pt x="1657349" y="411479"/>
                </a:lnTo>
                <a:lnTo>
                  <a:pt x="1661921" y="406907"/>
                </a:lnTo>
                <a:close/>
              </a:path>
              <a:path w="1667510" h="416559">
                <a:moveTo>
                  <a:pt x="9906" y="416051"/>
                </a:moveTo>
                <a:lnTo>
                  <a:pt x="9906" y="411479"/>
                </a:lnTo>
                <a:lnTo>
                  <a:pt x="4571" y="406907"/>
                </a:lnTo>
                <a:lnTo>
                  <a:pt x="4571" y="416051"/>
                </a:lnTo>
                <a:lnTo>
                  <a:pt x="9906" y="416051"/>
                </a:lnTo>
                <a:close/>
              </a:path>
              <a:path w="1667510" h="416559">
                <a:moveTo>
                  <a:pt x="1661921" y="9906"/>
                </a:moveTo>
                <a:lnTo>
                  <a:pt x="1657349" y="5333"/>
                </a:lnTo>
                <a:lnTo>
                  <a:pt x="1657349" y="9906"/>
                </a:lnTo>
                <a:lnTo>
                  <a:pt x="1661921" y="9906"/>
                </a:lnTo>
                <a:close/>
              </a:path>
              <a:path w="1667510" h="416559">
                <a:moveTo>
                  <a:pt x="1661921" y="406907"/>
                </a:moveTo>
                <a:lnTo>
                  <a:pt x="1661921" y="9906"/>
                </a:lnTo>
                <a:lnTo>
                  <a:pt x="1657349" y="9906"/>
                </a:lnTo>
                <a:lnTo>
                  <a:pt x="1657349" y="406907"/>
                </a:lnTo>
                <a:lnTo>
                  <a:pt x="1661921" y="406907"/>
                </a:lnTo>
                <a:close/>
              </a:path>
              <a:path w="1667510" h="416559">
                <a:moveTo>
                  <a:pt x="1661921" y="416051"/>
                </a:moveTo>
                <a:lnTo>
                  <a:pt x="1661921" y="406907"/>
                </a:lnTo>
                <a:lnTo>
                  <a:pt x="1657349" y="411479"/>
                </a:lnTo>
                <a:lnTo>
                  <a:pt x="1657349" y="416051"/>
                </a:lnTo>
                <a:lnTo>
                  <a:pt x="1661921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5380" y="55991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60">
                <a:moveTo>
                  <a:pt x="1667256" y="416051"/>
                </a:moveTo>
                <a:lnTo>
                  <a:pt x="1667256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49" y="9906"/>
                </a:lnTo>
                <a:lnTo>
                  <a:pt x="1657349" y="5333"/>
                </a:lnTo>
                <a:lnTo>
                  <a:pt x="1661921" y="9906"/>
                </a:lnTo>
                <a:lnTo>
                  <a:pt x="1661921" y="416051"/>
                </a:lnTo>
                <a:lnTo>
                  <a:pt x="1667256" y="416051"/>
                </a:lnTo>
                <a:close/>
              </a:path>
              <a:path w="1667510" h="416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60">
                <a:moveTo>
                  <a:pt x="9906" y="40690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06908"/>
                </a:lnTo>
                <a:lnTo>
                  <a:pt x="9906" y="406908"/>
                </a:lnTo>
                <a:close/>
              </a:path>
              <a:path w="1667510" h="416560">
                <a:moveTo>
                  <a:pt x="1661921" y="406908"/>
                </a:moveTo>
                <a:lnTo>
                  <a:pt x="4571" y="406908"/>
                </a:lnTo>
                <a:lnTo>
                  <a:pt x="9906" y="411479"/>
                </a:lnTo>
                <a:lnTo>
                  <a:pt x="9906" y="416051"/>
                </a:lnTo>
                <a:lnTo>
                  <a:pt x="1657349" y="416051"/>
                </a:lnTo>
                <a:lnTo>
                  <a:pt x="1657349" y="411479"/>
                </a:lnTo>
                <a:lnTo>
                  <a:pt x="1661921" y="406908"/>
                </a:lnTo>
                <a:close/>
              </a:path>
              <a:path w="1667510" h="416560">
                <a:moveTo>
                  <a:pt x="9906" y="416051"/>
                </a:moveTo>
                <a:lnTo>
                  <a:pt x="9906" y="411479"/>
                </a:lnTo>
                <a:lnTo>
                  <a:pt x="4571" y="406908"/>
                </a:lnTo>
                <a:lnTo>
                  <a:pt x="4571" y="416051"/>
                </a:lnTo>
                <a:lnTo>
                  <a:pt x="9906" y="416051"/>
                </a:lnTo>
                <a:close/>
              </a:path>
              <a:path w="1667510" h="416560">
                <a:moveTo>
                  <a:pt x="1661921" y="9906"/>
                </a:moveTo>
                <a:lnTo>
                  <a:pt x="1657349" y="5333"/>
                </a:lnTo>
                <a:lnTo>
                  <a:pt x="1657349" y="9906"/>
                </a:lnTo>
                <a:lnTo>
                  <a:pt x="1661921" y="9906"/>
                </a:lnTo>
                <a:close/>
              </a:path>
              <a:path w="1667510" h="416560">
                <a:moveTo>
                  <a:pt x="1661921" y="406908"/>
                </a:moveTo>
                <a:lnTo>
                  <a:pt x="1661921" y="9906"/>
                </a:lnTo>
                <a:lnTo>
                  <a:pt x="1657349" y="9906"/>
                </a:lnTo>
                <a:lnTo>
                  <a:pt x="1657349" y="406908"/>
                </a:lnTo>
                <a:lnTo>
                  <a:pt x="1661921" y="406908"/>
                </a:lnTo>
                <a:close/>
              </a:path>
              <a:path w="1667510" h="416560">
                <a:moveTo>
                  <a:pt x="1661921" y="416051"/>
                </a:moveTo>
                <a:lnTo>
                  <a:pt x="1661921" y="406908"/>
                </a:lnTo>
                <a:lnTo>
                  <a:pt x="1657349" y="411479"/>
                </a:lnTo>
                <a:lnTo>
                  <a:pt x="1657349" y="416051"/>
                </a:lnTo>
                <a:lnTo>
                  <a:pt x="1661921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5380" y="49133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60">
                <a:moveTo>
                  <a:pt x="1667256" y="416051"/>
                </a:moveTo>
                <a:lnTo>
                  <a:pt x="1667256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49" y="9906"/>
                </a:lnTo>
                <a:lnTo>
                  <a:pt x="1657349" y="5333"/>
                </a:lnTo>
                <a:lnTo>
                  <a:pt x="1661921" y="9906"/>
                </a:lnTo>
                <a:lnTo>
                  <a:pt x="1661921" y="416051"/>
                </a:lnTo>
                <a:lnTo>
                  <a:pt x="1667256" y="416051"/>
                </a:lnTo>
                <a:close/>
              </a:path>
              <a:path w="1667510" h="416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60">
                <a:moveTo>
                  <a:pt x="9906" y="40690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06908"/>
                </a:lnTo>
                <a:lnTo>
                  <a:pt x="9906" y="406908"/>
                </a:lnTo>
                <a:close/>
              </a:path>
              <a:path w="1667510" h="416560">
                <a:moveTo>
                  <a:pt x="1661921" y="406908"/>
                </a:moveTo>
                <a:lnTo>
                  <a:pt x="4571" y="406908"/>
                </a:lnTo>
                <a:lnTo>
                  <a:pt x="9906" y="411479"/>
                </a:lnTo>
                <a:lnTo>
                  <a:pt x="9906" y="416051"/>
                </a:lnTo>
                <a:lnTo>
                  <a:pt x="1657349" y="416051"/>
                </a:lnTo>
                <a:lnTo>
                  <a:pt x="1657349" y="411479"/>
                </a:lnTo>
                <a:lnTo>
                  <a:pt x="1661921" y="406908"/>
                </a:lnTo>
                <a:close/>
              </a:path>
              <a:path w="1667510" h="416560">
                <a:moveTo>
                  <a:pt x="9906" y="416051"/>
                </a:moveTo>
                <a:lnTo>
                  <a:pt x="9906" y="411479"/>
                </a:lnTo>
                <a:lnTo>
                  <a:pt x="4571" y="406908"/>
                </a:lnTo>
                <a:lnTo>
                  <a:pt x="4571" y="416051"/>
                </a:lnTo>
                <a:lnTo>
                  <a:pt x="9906" y="416051"/>
                </a:lnTo>
                <a:close/>
              </a:path>
              <a:path w="1667510" h="416560">
                <a:moveTo>
                  <a:pt x="1661921" y="9906"/>
                </a:moveTo>
                <a:lnTo>
                  <a:pt x="1657349" y="5333"/>
                </a:lnTo>
                <a:lnTo>
                  <a:pt x="1657349" y="9906"/>
                </a:lnTo>
                <a:lnTo>
                  <a:pt x="1661921" y="9906"/>
                </a:lnTo>
                <a:close/>
              </a:path>
              <a:path w="1667510" h="416560">
                <a:moveTo>
                  <a:pt x="1661921" y="406908"/>
                </a:moveTo>
                <a:lnTo>
                  <a:pt x="1661921" y="9906"/>
                </a:lnTo>
                <a:lnTo>
                  <a:pt x="1657349" y="9906"/>
                </a:lnTo>
                <a:lnTo>
                  <a:pt x="1657349" y="406908"/>
                </a:lnTo>
                <a:lnTo>
                  <a:pt x="1661921" y="406908"/>
                </a:lnTo>
                <a:close/>
              </a:path>
              <a:path w="1667510" h="416560">
                <a:moveTo>
                  <a:pt x="1661921" y="416051"/>
                </a:moveTo>
                <a:lnTo>
                  <a:pt x="1661921" y="406908"/>
                </a:lnTo>
                <a:lnTo>
                  <a:pt x="1657349" y="411479"/>
                </a:lnTo>
                <a:lnTo>
                  <a:pt x="1657349" y="416051"/>
                </a:lnTo>
                <a:lnTo>
                  <a:pt x="1661921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35380" y="42275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60">
                <a:moveTo>
                  <a:pt x="1667256" y="416051"/>
                </a:moveTo>
                <a:lnTo>
                  <a:pt x="1667256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50" y="9906"/>
                </a:lnTo>
                <a:lnTo>
                  <a:pt x="1657350" y="5333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6" y="416051"/>
                </a:lnTo>
                <a:close/>
              </a:path>
              <a:path w="1667510" h="416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60">
                <a:moveTo>
                  <a:pt x="9906" y="406908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406908"/>
                </a:lnTo>
                <a:lnTo>
                  <a:pt x="9906" y="406908"/>
                </a:lnTo>
                <a:close/>
              </a:path>
              <a:path w="1667510" h="416560">
                <a:moveTo>
                  <a:pt x="1661922" y="406908"/>
                </a:moveTo>
                <a:lnTo>
                  <a:pt x="4572" y="406908"/>
                </a:lnTo>
                <a:lnTo>
                  <a:pt x="9906" y="411479"/>
                </a:lnTo>
                <a:lnTo>
                  <a:pt x="9906" y="416051"/>
                </a:lnTo>
                <a:lnTo>
                  <a:pt x="1657350" y="416051"/>
                </a:lnTo>
                <a:lnTo>
                  <a:pt x="1657350" y="411479"/>
                </a:lnTo>
                <a:lnTo>
                  <a:pt x="1661922" y="406908"/>
                </a:lnTo>
                <a:close/>
              </a:path>
              <a:path w="1667510" h="416560">
                <a:moveTo>
                  <a:pt x="9906" y="416051"/>
                </a:moveTo>
                <a:lnTo>
                  <a:pt x="9906" y="411479"/>
                </a:lnTo>
                <a:lnTo>
                  <a:pt x="4572" y="406908"/>
                </a:lnTo>
                <a:lnTo>
                  <a:pt x="4571" y="416051"/>
                </a:lnTo>
                <a:lnTo>
                  <a:pt x="9906" y="416051"/>
                </a:lnTo>
                <a:close/>
              </a:path>
              <a:path w="1667510" h="416560">
                <a:moveTo>
                  <a:pt x="1661922" y="9906"/>
                </a:moveTo>
                <a:lnTo>
                  <a:pt x="1657350" y="5333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10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10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79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5380" y="35417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60">
                <a:moveTo>
                  <a:pt x="1667256" y="416051"/>
                </a:moveTo>
                <a:lnTo>
                  <a:pt x="1667256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50" y="9906"/>
                </a:lnTo>
                <a:lnTo>
                  <a:pt x="1657350" y="5333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6" y="416051"/>
                </a:lnTo>
                <a:close/>
              </a:path>
              <a:path w="1667510" h="416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60">
                <a:moveTo>
                  <a:pt x="9906" y="40690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06908"/>
                </a:lnTo>
                <a:lnTo>
                  <a:pt x="9906" y="406908"/>
                </a:lnTo>
                <a:close/>
              </a:path>
              <a:path w="1667510" h="416560">
                <a:moveTo>
                  <a:pt x="1661922" y="406908"/>
                </a:moveTo>
                <a:lnTo>
                  <a:pt x="4571" y="406908"/>
                </a:lnTo>
                <a:lnTo>
                  <a:pt x="9906" y="411479"/>
                </a:lnTo>
                <a:lnTo>
                  <a:pt x="9906" y="416051"/>
                </a:lnTo>
                <a:lnTo>
                  <a:pt x="1657350" y="416051"/>
                </a:lnTo>
                <a:lnTo>
                  <a:pt x="1657350" y="411479"/>
                </a:lnTo>
                <a:lnTo>
                  <a:pt x="1661922" y="406908"/>
                </a:lnTo>
                <a:close/>
              </a:path>
              <a:path w="1667510" h="416560">
                <a:moveTo>
                  <a:pt x="9906" y="416051"/>
                </a:moveTo>
                <a:lnTo>
                  <a:pt x="9906" y="411479"/>
                </a:lnTo>
                <a:lnTo>
                  <a:pt x="4571" y="406908"/>
                </a:lnTo>
                <a:lnTo>
                  <a:pt x="4571" y="416051"/>
                </a:lnTo>
                <a:lnTo>
                  <a:pt x="9906" y="416051"/>
                </a:lnTo>
                <a:close/>
              </a:path>
              <a:path w="1667510" h="416560">
                <a:moveTo>
                  <a:pt x="1661922" y="9906"/>
                </a:moveTo>
                <a:lnTo>
                  <a:pt x="1657350" y="5333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10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10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79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380" y="28559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60">
                <a:moveTo>
                  <a:pt x="1667256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49" y="9906"/>
                </a:lnTo>
                <a:lnTo>
                  <a:pt x="1657349" y="5333"/>
                </a:lnTo>
                <a:lnTo>
                  <a:pt x="1661921" y="9906"/>
                </a:lnTo>
                <a:lnTo>
                  <a:pt x="1661922" y="416051"/>
                </a:lnTo>
                <a:lnTo>
                  <a:pt x="1667256" y="416051"/>
                </a:lnTo>
                <a:close/>
              </a:path>
              <a:path w="1667510" h="416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60">
                <a:moveTo>
                  <a:pt x="9906" y="40690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06908"/>
                </a:lnTo>
                <a:lnTo>
                  <a:pt x="9906" y="406908"/>
                </a:lnTo>
                <a:close/>
              </a:path>
              <a:path w="1667510" h="416560">
                <a:moveTo>
                  <a:pt x="1661922" y="406908"/>
                </a:moveTo>
                <a:lnTo>
                  <a:pt x="4571" y="406908"/>
                </a:lnTo>
                <a:lnTo>
                  <a:pt x="9906" y="411479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79"/>
                </a:lnTo>
                <a:lnTo>
                  <a:pt x="1661922" y="406908"/>
                </a:lnTo>
                <a:close/>
              </a:path>
              <a:path w="1667510" h="416560">
                <a:moveTo>
                  <a:pt x="9905" y="416051"/>
                </a:moveTo>
                <a:lnTo>
                  <a:pt x="9906" y="411479"/>
                </a:lnTo>
                <a:lnTo>
                  <a:pt x="4571" y="406908"/>
                </a:lnTo>
                <a:lnTo>
                  <a:pt x="4571" y="416051"/>
                </a:lnTo>
                <a:lnTo>
                  <a:pt x="9905" y="416051"/>
                </a:lnTo>
                <a:close/>
              </a:path>
              <a:path w="1667510" h="416560">
                <a:moveTo>
                  <a:pt x="1661921" y="9906"/>
                </a:moveTo>
                <a:lnTo>
                  <a:pt x="1657349" y="5333"/>
                </a:lnTo>
                <a:lnTo>
                  <a:pt x="1657349" y="9906"/>
                </a:lnTo>
                <a:lnTo>
                  <a:pt x="1661921" y="9906"/>
                </a:lnTo>
                <a:close/>
              </a:path>
              <a:path w="1667510" h="416560">
                <a:moveTo>
                  <a:pt x="1661922" y="406908"/>
                </a:moveTo>
                <a:lnTo>
                  <a:pt x="1661921" y="9906"/>
                </a:lnTo>
                <a:lnTo>
                  <a:pt x="1657349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10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79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5380" y="2170176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10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1" y="416051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657349" y="9906"/>
                </a:lnTo>
                <a:lnTo>
                  <a:pt x="1657349" y="5333"/>
                </a:lnTo>
                <a:lnTo>
                  <a:pt x="1661921" y="9906"/>
                </a:lnTo>
                <a:lnTo>
                  <a:pt x="1661921" y="416051"/>
                </a:lnTo>
                <a:lnTo>
                  <a:pt x="1667255" y="416051"/>
                </a:lnTo>
                <a:close/>
              </a:path>
              <a:path w="1667510" h="416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67510" h="416560">
                <a:moveTo>
                  <a:pt x="9906" y="406907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06907"/>
                </a:lnTo>
                <a:lnTo>
                  <a:pt x="9906" y="406907"/>
                </a:lnTo>
                <a:close/>
              </a:path>
              <a:path w="1667510" h="416560">
                <a:moveTo>
                  <a:pt x="1661921" y="406907"/>
                </a:moveTo>
                <a:lnTo>
                  <a:pt x="4571" y="406907"/>
                </a:lnTo>
                <a:lnTo>
                  <a:pt x="9906" y="411480"/>
                </a:lnTo>
                <a:lnTo>
                  <a:pt x="9906" y="416051"/>
                </a:lnTo>
                <a:lnTo>
                  <a:pt x="1657349" y="416051"/>
                </a:lnTo>
                <a:lnTo>
                  <a:pt x="1657349" y="411480"/>
                </a:lnTo>
                <a:lnTo>
                  <a:pt x="1661921" y="406907"/>
                </a:lnTo>
                <a:close/>
              </a:path>
              <a:path w="1667510" h="416560">
                <a:moveTo>
                  <a:pt x="9906" y="416051"/>
                </a:moveTo>
                <a:lnTo>
                  <a:pt x="9906" y="411480"/>
                </a:lnTo>
                <a:lnTo>
                  <a:pt x="4571" y="406907"/>
                </a:lnTo>
                <a:lnTo>
                  <a:pt x="4571" y="416051"/>
                </a:lnTo>
                <a:lnTo>
                  <a:pt x="9906" y="416051"/>
                </a:lnTo>
                <a:close/>
              </a:path>
              <a:path w="1667510" h="416560">
                <a:moveTo>
                  <a:pt x="1661921" y="9906"/>
                </a:moveTo>
                <a:lnTo>
                  <a:pt x="1657349" y="5333"/>
                </a:lnTo>
                <a:lnTo>
                  <a:pt x="1657349" y="9906"/>
                </a:lnTo>
                <a:lnTo>
                  <a:pt x="1661921" y="9906"/>
                </a:lnTo>
                <a:close/>
              </a:path>
              <a:path w="1667510" h="416560">
                <a:moveTo>
                  <a:pt x="1661921" y="406907"/>
                </a:moveTo>
                <a:lnTo>
                  <a:pt x="1661921" y="9906"/>
                </a:lnTo>
                <a:lnTo>
                  <a:pt x="1657349" y="9906"/>
                </a:lnTo>
                <a:lnTo>
                  <a:pt x="1657349" y="406907"/>
                </a:lnTo>
                <a:lnTo>
                  <a:pt x="1661921" y="406907"/>
                </a:lnTo>
                <a:close/>
              </a:path>
              <a:path w="1667510" h="416560">
                <a:moveTo>
                  <a:pt x="1661921" y="416051"/>
                </a:moveTo>
                <a:lnTo>
                  <a:pt x="1661921" y="406907"/>
                </a:lnTo>
                <a:lnTo>
                  <a:pt x="1657349" y="411480"/>
                </a:lnTo>
                <a:lnTo>
                  <a:pt x="1657349" y="416051"/>
                </a:lnTo>
                <a:lnTo>
                  <a:pt x="1661921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8691" y="2178502"/>
            <a:ext cx="1470660" cy="44659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345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7-6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Presentation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34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6-5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Session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5-4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Transport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4-3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Network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3-2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3200" indent="-191135">
              <a:lnSpc>
                <a:spcPct val="100000"/>
              </a:lnSpc>
              <a:spcBef>
                <a:spcPts val="495"/>
              </a:spcBef>
              <a:buAutoNum type="arabicPlain" startAt="2"/>
              <a:tabLst>
                <a:tab pos="20383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6415" lvl="1" indent="-40195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2705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0486" y="2318004"/>
            <a:ext cx="171450" cy="4248150"/>
          </a:xfrm>
          <a:custGeom>
            <a:avLst/>
            <a:gdLst/>
            <a:ahLst/>
            <a:cxnLst/>
            <a:rect l="l" t="t" r="r" b="b"/>
            <a:pathLst>
              <a:path w="171450" h="4248150">
                <a:moveTo>
                  <a:pt x="171450" y="4076700"/>
                </a:moveTo>
                <a:lnTo>
                  <a:pt x="0" y="4076700"/>
                </a:lnTo>
                <a:lnTo>
                  <a:pt x="57150" y="4191510"/>
                </a:lnTo>
                <a:lnTo>
                  <a:pt x="57150" y="4105655"/>
                </a:lnTo>
                <a:lnTo>
                  <a:pt x="114300" y="4105655"/>
                </a:lnTo>
                <a:lnTo>
                  <a:pt x="114300" y="4190494"/>
                </a:lnTo>
                <a:lnTo>
                  <a:pt x="171450" y="4076700"/>
                </a:lnTo>
                <a:close/>
              </a:path>
              <a:path w="171450" h="4248150">
                <a:moveTo>
                  <a:pt x="114300" y="4076700"/>
                </a:moveTo>
                <a:lnTo>
                  <a:pt x="114299" y="0"/>
                </a:lnTo>
                <a:lnTo>
                  <a:pt x="57149" y="0"/>
                </a:lnTo>
                <a:lnTo>
                  <a:pt x="57150" y="4076700"/>
                </a:lnTo>
                <a:lnTo>
                  <a:pt x="114300" y="4076700"/>
                </a:lnTo>
                <a:close/>
              </a:path>
              <a:path w="171450" h="4248150">
                <a:moveTo>
                  <a:pt x="114300" y="4190494"/>
                </a:moveTo>
                <a:lnTo>
                  <a:pt x="114300" y="4105655"/>
                </a:lnTo>
                <a:lnTo>
                  <a:pt x="57150" y="4105655"/>
                </a:lnTo>
                <a:lnTo>
                  <a:pt x="57150" y="4191510"/>
                </a:lnTo>
                <a:lnTo>
                  <a:pt x="85343" y="4248150"/>
                </a:lnTo>
                <a:lnTo>
                  <a:pt x="114300" y="419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23260" y="6288785"/>
            <a:ext cx="1666875" cy="415290"/>
          </a:xfrm>
          <a:custGeom>
            <a:avLst/>
            <a:gdLst/>
            <a:ahLst/>
            <a:cxnLst/>
            <a:rect l="l" t="t" r="r" b="b"/>
            <a:pathLst>
              <a:path w="1666875" h="415290">
                <a:moveTo>
                  <a:pt x="1666494" y="415289"/>
                </a:moveTo>
                <a:lnTo>
                  <a:pt x="1666494" y="0"/>
                </a:lnTo>
                <a:lnTo>
                  <a:pt x="0" y="0"/>
                </a:lnTo>
                <a:lnTo>
                  <a:pt x="0" y="415289"/>
                </a:lnTo>
                <a:lnTo>
                  <a:pt x="4571" y="415289"/>
                </a:lnTo>
                <a:lnTo>
                  <a:pt x="4571" y="9143"/>
                </a:lnTo>
                <a:lnTo>
                  <a:pt x="9143" y="4572"/>
                </a:lnTo>
                <a:lnTo>
                  <a:pt x="9143" y="9143"/>
                </a:lnTo>
                <a:lnTo>
                  <a:pt x="1657350" y="9143"/>
                </a:lnTo>
                <a:lnTo>
                  <a:pt x="1657350" y="4572"/>
                </a:lnTo>
                <a:lnTo>
                  <a:pt x="1661922" y="9143"/>
                </a:lnTo>
                <a:lnTo>
                  <a:pt x="1661922" y="415289"/>
                </a:lnTo>
                <a:lnTo>
                  <a:pt x="1666494" y="415289"/>
                </a:lnTo>
                <a:close/>
              </a:path>
              <a:path w="1666875" h="415290">
                <a:moveTo>
                  <a:pt x="9143" y="9143"/>
                </a:moveTo>
                <a:lnTo>
                  <a:pt x="9143" y="4572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666875" h="415290">
                <a:moveTo>
                  <a:pt x="9143" y="40614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06145"/>
                </a:lnTo>
                <a:lnTo>
                  <a:pt x="9143" y="406145"/>
                </a:lnTo>
                <a:close/>
              </a:path>
              <a:path w="1666875" h="415290">
                <a:moveTo>
                  <a:pt x="1661922" y="406145"/>
                </a:moveTo>
                <a:lnTo>
                  <a:pt x="4571" y="406145"/>
                </a:lnTo>
                <a:lnTo>
                  <a:pt x="9143" y="410717"/>
                </a:lnTo>
                <a:lnTo>
                  <a:pt x="9144" y="415289"/>
                </a:lnTo>
                <a:lnTo>
                  <a:pt x="1657350" y="415289"/>
                </a:lnTo>
                <a:lnTo>
                  <a:pt x="1657350" y="410717"/>
                </a:lnTo>
                <a:lnTo>
                  <a:pt x="1661922" y="406145"/>
                </a:lnTo>
                <a:close/>
              </a:path>
              <a:path w="1666875" h="415290">
                <a:moveTo>
                  <a:pt x="9144" y="415289"/>
                </a:moveTo>
                <a:lnTo>
                  <a:pt x="9143" y="410717"/>
                </a:lnTo>
                <a:lnTo>
                  <a:pt x="4571" y="406145"/>
                </a:lnTo>
                <a:lnTo>
                  <a:pt x="4571" y="415289"/>
                </a:lnTo>
                <a:lnTo>
                  <a:pt x="9144" y="415289"/>
                </a:lnTo>
                <a:close/>
              </a:path>
              <a:path w="1666875" h="415290">
                <a:moveTo>
                  <a:pt x="1661922" y="9143"/>
                </a:moveTo>
                <a:lnTo>
                  <a:pt x="1657350" y="4572"/>
                </a:lnTo>
                <a:lnTo>
                  <a:pt x="1657350" y="9143"/>
                </a:lnTo>
                <a:lnTo>
                  <a:pt x="1661922" y="9143"/>
                </a:lnTo>
                <a:close/>
              </a:path>
              <a:path w="1666875" h="415290">
                <a:moveTo>
                  <a:pt x="1661922" y="406145"/>
                </a:moveTo>
                <a:lnTo>
                  <a:pt x="1661922" y="9143"/>
                </a:lnTo>
                <a:lnTo>
                  <a:pt x="1657350" y="9143"/>
                </a:lnTo>
                <a:lnTo>
                  <a:pt x="1657350" y="406145"/>
                </a:lnTo>
                <a:lnTo>
                  <a:pt x="1661922" y="406145"/>
                </a:lnTo>
                <a:close/>
              </a:path>
              <a:path w="1666875" h="415290">
                <a:moveTo>
                  <a:pt x="1661922" y="415289"/>
                </a:moveTo>
                <a:lnTo>
                  <a:pt x="1661922" y="406145"/>
                </a:lnTo>
                <a:lnTo>
                  <a:pt x="1657350" y="410717"/>
                </a:lnTo>
                <a:lnTo>
                  <a:pt x="1657350" y="415289"/>
                </a:lnTo>
                <a:lnTo>
                  <a:pt x="1661922" y="415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23260" y="5602985"/>
            <a:ext cx="1666875" cy="415290"/>
          </a:xfrm>
          <a:custGeom>
            <a:avLst/>
            <a:gdLst/>
            <a:ahLst/>
            <a:cxnLst/>
            <a:rect l="l" t="t" r="r" b="b"/>
            <a:pathLst>
              <a:path w="1666875" h="415289">
                <a:moveTo>
                  <a:pt x="1666494" y="415289"/>
                </a:moveTo>
                <a:lnTo>
                  <a:pt x="1666493" y="0"/>
                </a:lnTo>
                <a:lnTo>
                  <a:pt x="0" y="0"/>
                </a:lnTo>
                <a:lnTo>
                  <a:pt x="0" y="415289"/>
                </a:lnTo>
                <a:lnTo>
                  <a:pt x="4571" y="415289"/>
                </a:lnTo>
                <a:lnTo>
                  <a:pt x="4571" y="9143"/>
                </a:lnTo>
                <a:lnTo>
                  <a:pt x="9143" y="4572"/>
                </a:lnTo>
                <a:lnTo>
                  <a:pt x="9143" y="9143"/>
                </a:lnTo>
                <a:lnTo>
                  <a:pt x="1657349" y="9143"/>
                </a:lnTo>
                <a:lnTo>
                  <a:pt x="1657349" y="4572"/>
                </a:lnTo>
                <a:lnTo>
                  <a:pt x="1661921" y="9143"/>
                </a:lnTo>
                <a:lnTo>
                  <a:pt x="1661922" y="415289"/>
                </a:lnTo>
                <a:lnTo>
                  <a:pt x="1666494" y="415289"/>
                </a:lnTo>
                <a:close/>
              </a:path>
              <a:path w="1666875" h="415289">
                <a:moveTo>
                  <a:pt x="9143" y="9143"/>
                </a:moveTo>
                <a:lnTo>
                  <a:pt x="9143" y="4572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666875" h="415289">
                <a:moveTo>
                  <a:pt x="9143" y="406146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06146"/>
                </a:lnTo>
                <a:lnTo>
                  <a:pt x="9143" y="406146"/>
                </a:lnTo>
                <a:close/>
              </a:path>
              <a:path w="1666875" h="415289">
                <a:moveTo>
                  <a:pt x="1661922" y="406146"/>
                </a:moveTo>
                <a:lnTo>
                  <a:pt x="4571" y="406146"/>
                </a:lnTo>
                <a:lnTo>
                  <a:pt x="9143" y="410717"/>
                </a:lnTo>
                <a:lnTo>
                  <a:pt x="9144" y="415289"/>
                </a:lnTo>
                <a:lnTo>
                  <a:pt x="1657350" y="415289"/>
                </a:lnTo>
                <a:lnTo>
                  <a:pt x="1657350" y="410717"/>
                </a:lnTo>
                <a:lnTo>
                  <a:pt x="1661922" y="406146"/>
                </a:lnTo>
                <a:close/>
              </a:path>
              <a:path w="1666875" h="415289">
                <a:moveTo>
                  <a:pt x="9144" y="415289"/>
                </a:moveTo>
                <a:lnTo>
                  <a:pt x="9143" y="410717"/>
                </a:lnTo>
                <a:lnTo>
                  <a:pt x="4571" y="406146"/>
                </a:lnTo>
                <a:lnTo>
                  <a:pt x="4571" y="415289"/>
                </a:lnTo>
                <a:lnTo>
                  <a:pt x="9144" y="415289"/>
                </a:lnTo>
                <a:close/>
              </a:path>
              <a:path w="1666875" h="415289">
                <a:moveTo>
                  <a:pt x="1661921" y="9143"/>
                </a:moveTo>
                <a:lnTo>
                  <a:pt x="1657349" y="4572"/>
                </a:lnTo>
                <a:lnTo>
                  <a:pt x="1657349" y="9143"/>
                </a:lnTo>
                <a:lnTo>
                  <a:pt x="1661921" y="9143"/>
                </a:lnTo>
                <a:close/>
              </a:path>
              <a:path w="1666875" h="415289">
                <a:moveTo>
                  <a:pt x="1661922" y="406146"/>
                </a:moveTo>
                <a:lnTo>
                  <a:pt x="1661921" y="9143"/>
                </a:lnTo>
                <a:lnTo>
                  <a:pt x="1657349" y="9143"/>
                </a:lnTo>
                <a:lnTo>
                  <a:pt x="1657350" y="406146"/>
                </a:lnTo>
                <a:lnTo>
                  <a:pt x="1661922" y="406146"/>
                </a:lnTo>
                <a:close/>
              </a:path>
              <a:path w="1666875" h="415289">
                <a:moveTo>
                  <a:pt x="1661922" y="415289"/>
                </a:moveTo>
                <a:lnTo>
                  <a:pt x="1661922" y="406146"/>
                </a:lnTo>
                <a:lnTo>
                  <a:pt x="1657350" y="410717"/>
                </a:lnTo>
                <a:lnTo>
                  <a:pt x="1657350" y="415289"/>
                </a:lnTo>
                <a:lnTo>
                  <a:pt x="1661922" y="415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23260" y="4917185"/>
            <a:ext cx="1666875" cy="415290"/>
          </a:xfrm>
          <a:custGeom>
            <a:avLst/>
            <a:gdLst/>
            <a:ahLst/>
            <a:cxnLst/>
            <a:rect l="l" t="t" r="r" b="b"/>
            <a:pathLst>
              <a:path w="1666875" h="415289">
                <a:moveTo>
                  <a:pt x="1666493" y="415289"/>
                </a:moveTo>
                <a:lnTo>
                  <a:pt x="1666493" y="0"/>
                </a:lnTo>
                <a:lnTo>
                  <a:pt x="0" y="0"/>
                </a:lnTo>
                <a:lnTo>
                  <a:pt x="0" y="415289"/>
                </a:lnTo>
                <a:lnTo>
                  <a:pt x="4571" y="415289"/>
                </a:lnTo>
                <a:lnTo>
                  <a:pt x="4571" y="9143"/>
                </a:lnTo>
                <a:lnTo>
                  <a:pt x="9143" y="4572"/>
                </a:lnTo>
                <a:lnTo>
                  <a:pt x="9143" y="9143"/>
                </a:lnTo>
                <a:lnTo>
                  <a:pt x="1657349" y="9143"/>
                </a:lnTo>
                <a:lnTo>
                  <a:pt x="1657349" y="4572"/>
                </a:lnTo>
                <a:lnTo>
                  <a:pt x="1661921" y="9143"/>
                </a:lnTo>
                <a:lnTo>
                  <a:pt x="1661921" y="415289"/>
                </a:lnTo>
                <a:lnTo>
                  <a:pt x="1666493" y="415289"/>
                </a:lnTo>
                <a:close/>
              </a:path>
              <a:path w="1666875" h="415289">
                <a:moveTo>
                  <a:pt x="9143" y="9143"/>
                </a:moveTo>
                <a:lnTo>
                  <a:pt x="9143" y="4572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666875" h="415289">
                <a:moveTo>
                  <a:pt x="9143" y="406146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06146"/>
                </a:lnTo>
                <a:lnTo>
                  <a:pt x="9143" y="406146"/>
                </a:lnTo>
                <a:close/>
              </a:path>
              <a:path w="1666875" h="415289">
                <a:moveTo>
                  <a:pt x="1661921" y="406146"/>
                </a:moveTo>
                <a:lnTo>
                  <a:pt x="4571" y="406146"/>
                </a:lnTo>
                <a:lnTo>
                  <a:pt x="9143" y="410717"/>
                </a:lnTo>
                <a:lnTo>
                  <a:pt x="9144" y="415289"/>
                </a:lnTo>
                <a:lnTo>
                  <a:pt x="1657349" y="415289"/>
                </a:lnTo>
                <a:lnTo>
                  <a:pt x="1657349" y="410717"/>
                </a:lnTo>
                <a:lnTo>
                  <a:pt x="1661921" y="406146"/>
                </a:lnTo>
                <a:close/>
              </a:path>
              <a:path w="1666875" h="415289">
                <a:moveTo>
                  <a:pt x="9144" y="415289"/>
                </a:moveTo>
                <a:lnTo>
                  <a:pt x="9143" y="410717"/>
                </a:lnTo>
                <a:lnTo>
                  <a:pt x="4571" y="406146"/>
                </a:lnTo>
                <a:lnTo>
                  <a:pt x="4571" y="415289"/>
                </a:lnTo>
                <a:lnTo>
                  <a:pt x="9144" y="415289"/>
                </a:lnTo>
                <a:close/>
              </a:path>
              <a:path w="1666875" h="415289">
                <a:moveTo>
                  <a:pt x="1661921" y="9143"/>
                </a:moveTo>
                <a:lnTo>
                  <a:pt x="1657349" y="4572"/>
                </a:lnTo>
                <a:lnTo>
                  <a:pt x="1657349" y="9143"/>
                </a:lnTo>
                <a:lnTo>
                  <a:pt x="1661921" y="9143"/>
                </a:lnTo>
                <a:close/>
              </a:path>
              <a:path w="1666875" h="415289">
                <a:moveTo>
                  <a:pt x="1661921" y="406146"/>
                </a:moveTo>
                <a:lnTo>
                  <a:pt x="1661921" y="9143"/>
                </a:lnTo>
                <a:lnTo>
                  <a:pt x="1657349" y="9143"/>
                </a:lnTo>
                <a:lnTo>
                  <a:pt x="1657349" y="406146"/>
                </a:lnTo>
                <a:lnTo>
                  <a:pt x="1661921" y="406146"/>
                </a:lnTo>
                <a:close/>
              </a:path>
              <a:path w="1666875" h="415289">
                <a:moveTo>
                  <a:pt x="1661921" y="415289"/>
                </a:moveTo>
                <a:lnTo>
                  <a:pt x="1661921" y="406146"/>
                </a:lnTo>
                <a:lnTo>
                  <a:pt x="1657349" y="410717"/>
                </a:lnTo>
                <a:lnTo>
                  <a:pt x="1657349" y="415289"/>
                </a:lnTo>
                <a:lnTo>
                  <a:pt x="1661921" y="415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05809" y="4945633"/>
            <a:ext cx="142938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Network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3-2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3200" indent="-191135">
              <a:lnSpc>
                <a:spcPct val="100000"/>
              </a:lnSpc>
              <a:spcBef>
                <a:spcPts val="495"/>
              </a:spcBef>
              <a:buAutoNum type="arabicPlain" startAt="2"/>
              <a:tabLst>
                <a:tab pos="20383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6415" lvl="1" indent="-40195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2705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8750" y="6288785"/>
            <a:ext cx="1667510" cy="415290"/>
          </a:xfrm>
          <a:custGeom>
            <a:avLst/>
            <a:gdLst/>
            <a:ahLst/>
            <a:cxnLst/>
            <a:rect l="l" t="t" r="r" b="b"/>
            <a:pathLst>
              <a:path w="1667509" h="415290">
                <a:moveTo>
                  <a:pt x="1667255" y="415290"/>
                </a:moveTo>
                <a:lnTo>
                  <a:pt x="1667255" y="0"/>
                </a:lnTo>
                <a:lnTo>
                  <a:pt x="0" y="0"/>
                </a:lnTo>
                <a:lnTo>
                  <a:pt x="0" y="415290"/>
                </a:lnTo>
                <a:lnTo>
                  <a:pt x="5334" y="415290"/>
                </a:lnTo>
                <a:lnTo>
                  <a:pt x="5334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657349" y="9143"/>
                </a:lnTo>
                <a:lnTo>
                  <a:pt x="1657349" y="4572"/>
                </a:lnTo>
                <a:lnTo>
                  <a:pt x="1662683" y="9143"/>
                </a:lnTo>
                <a:lnTo>
                  <a:pt x="1662683" y="415290"/>
                </a:lnTo>
                <a:lnTo>
                  <a:pt x="1667255" y="415290"/>
                </a:lnTo>
                <a:close/>
              </a:path>
              <a:path w="1667509" h="415290">
                <a:moveTo>
                  <a:pt x="9905" y="9144"/>
                </a:moveTo>
                <a:lnTo>
                  <a:pt x="9905" y="4572"/>
                </a:lnTo>
                <a:lnTo>
                  <a:pt x="5334" y="9144"/>
                </a:lnTo>
                <a:lnTo>
                  <a:pt x="9905" y="9144"/>
                </a:lnTo>
                <a:close/>
              </a:path>
              <a:path w="1667509" h="415290">
                <a:moveTo>
                  <a:pt x="9905" y="406146"/>
                </a:moveTo>
                <a:lnTo>
                  <a:pt x="9905" y="9144"/>
                </a:lnTo>
                <a:lnTo>
                  <a:pt x="5334" y="9144"/>
                </a:lnTo>
                <a:lnTo>
                  <a:pt x="5334" y="406146"/>
                </a:lnTo>
                <a:lnTo>
                  <a:pt x="9905" y="406146"/>
                </a:lnTo>
                <a:close/>
              </a:path>
              <a:path w="1667509" h="415290">
                <a:moveTo>
                  <a:pt x="1662683" y="406146"/>
                </a:moveTo>
                <a:lnTo>
                  <a:pt x="5334" y="406146"/>
                </a:lnTo>
                <a:lnTo>
                  <a:pt x="9905" y="410718"/>
                </a:lnTo>
                <a:lnTo>
                  <a:pt x="9905" y="415290"/>
                </a:lnTo>
                <a:lnTo>
                  <a:pt x="1657349" y="415290"/>
                </a:lnTo>
                <a:lnTo>
                  <a:pt x="1657349" y="410718"/>
                </a:lnTo>
                <a:lnTo>
                  <a:pt x="1662683" y="406146"/>
                </a:lnTo>
                <a:close/>
              </a:path>
              <a:path w="1667509" h="415290">
                <a:moveTo>
                  <a:pt x="9905" y="415290"/>
                </a:moveTo>
                <a:lnTo>
                  <a:pt x="9905" y="410718"/>
                </a:lnTo>
                <a:lnTo>
                  <a:pt x="5334" y="406146"/>
                </a:lnTo>
                <a:lnTo>
                  <a:pt x="5334" y="415290"/>
                </a:lnTo>
                <a:lnTo>
                  <a:pt x="9905" y="415290"/>
                </a:lnTo>
                <a:close/>
              </a:path>
              <a:path w="1667509" h="415290">
                <a:moveTo>
                  <a:pt x="1662683" y="9143"/>
                </a:moveTo>
                <a:lnTo>
                  <a:pt x="1657349" y="4572"/>
                </a:lnTo>
                <a:lnTo>
                  <a:pt x="1657349" y="9143"/>
                </a:lnTo>
                <a:lnTo>
                  <a:pt x="1662683" y="9143"/>
                </a:lnTo>
                <a:close/>
              </a:path>
              <a:path w="1667509" h="415290">
                <a:moveTo>
                  <a:pt x="1662683" y="406146"/>
                </a:moveTo>
                <a:lnTo>
                  <a:pt x="1662683" y="9143"/>
                </a:lnTo>
                <a:lnTo>
                  <a:pt x="1657349" y="9143"/>
                </a:lnTo>
                <a:lnTo>
                  <a:pt x="1657349" y="406146"/>
                </a:lnTo>
                <a:lnTo>
                  <a:pt x="1662683" y="406146"/>
                </a:lnTo>
                <a:close/>
              </a:path>
              <a:path w="1667509" h="415290">
                <a:moveTo>
                  <a:pt x="1662683" y="415290"/>
                </a:moveTo>
                <a:lnTo>
                  <a:pt x="1662683" y="406146"/>
                </a:lnTo>
                <a:lnTo>
                  <a:pt x="1657349" y="410718"/>
                </a:lnTo>
                <a:lnTo>
                  <a:pt x="1657349" y="415290"/>
                </a:lnTo>
                <a:lnTo>
                  <a:pt x="1662683" y="415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38750" y="5602985"/>
            <a:ext cx="1667510" cy="415290"/>
          </a:xfrm>
          <a:custGeom>
            <a:avLst/>
            <a:gdLst/>
            <a:ahLst/>
            <a:cxnLst/>
            <a:rect l="l" t="t" r="r" b="b"/>
            <a:pathLst>
              <a:path w="1667509" h="415289">
                <a:moveTo>
                  <a:pt x="1667255" y="415289"/>
                </a:moveTo>
                <a:lnTo>
                  <a:pt x="1667255" y="0"/>
                </a:lnTo>
                <a:lnTo>
                  <a:pt x="0" y="0"/>
                </a:lnTo>
                <a:lnTo>
                  <a:pt x="0" y="415290"/>
                </a:lnTo>
                <a:lnTo>
                  <a:pt x="5334" y="415290"/>
                </a:lnTo>
                <a:lnTo>
                  <a:pt x="5334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657350" y="9143"/>
                </a:lnTo>
                <a:lnTo>
                  <a:pt x="1657350" y="4572"/>
                </a:lnTo>
                <a:lnTo>
                  <a:pt x="1662683" y="9143"/>
                </a:lnTo>
                <a:lnTo>
                  <a:pt x="1662683" y="415289"/>
                </a:lnTo>
                <a:lnTo>
                  <a:pt x="1667255" y="415289"/>
                </a:lnTo>
                <a:close/>
              </a:path>
              <a:path w="1667509" h="415289">
                <a:moveTo>
                  <a:pt x="9905" y="9144"/>
                </a:moveTo>
                <a:lnTo>
                  <a:pt x="9905" y="4572"/>
                </a:lnTo>
                <a:lnTo>
                  <a:pt x="5334" y="9144"/>
                </a:lnTo>
                <a:lnTo>
                  <a:pt x="9905" y="9144"/>
                </a:lnTo>
                <a:close/>
              </a:path>
              <a:path w="1667509" h="415289">
                <a:moveTo>
                  <a:pt x="9906" y="406146"/>
                </a:moveTo>
                <a:lnTo>
                  <a:pt x="9905" y="9144"/>
                </a:lnTo>
                <a:lnTo>
                  <a:pt x="5334" y="9144"/>
                </a:lnTo>
                <a:lnTo>
                  <a:pt x="5334" y="406146"/>
                </a:lnTo>
                <a:lnTo>
                  <a:pt x="9906" y="406146"/>
                </a:lnTo>
                <a:close/>
              </a:path>
              <a:path w="1667509" h="415289">
                <a:moveTo>
                  <a:pt x="1662683" y="406146"/>
                </a:moveTo>
                <a:lnTo>
                  <a:pt x="5334" y="406146"/>
                </a:lnTo>
                <a:lnTo>
                  <a:pt x="9906" y="410718"/>
                </a:lnTo>
                <a:lnTo>
                  <a:pt x="9906" y="415290"/>
                </a:lnTo>
                <a:lnTo>
                  <a:pt x="1657350" y="415289"/>
                </a:lnTo>
                <a:lnTo>
                  <a:pt x="1657350" y="410717"/>
                </a:lnTo>
                <a:lnTo>
                  <a:pt x="1662683" y="406146"/>
                </a:lnTo>
                <a:close/>
              </a:path>
              <a:path w="1667509" h="415289">
                <a:moveTo>
                  <a:pt x="9906" y="415290"/>
                </a:moveTo>
                <a:lnTo>
                  <a:pt x="9906" y="410718"/>
                </a:lnTo>
                <a:lnTo>
                  <a:pt x="5334" y="406146"/>
                </a:lnTo>
                <a:lnTo>
                  <a:pt x="5334" y="415290"/>
                </a:lnTo>
                <a:lnTo>
                  <a:pt x="9906" y="415290"/>
                </a:lnTo>
                <a:close/>
              </a:path>
              <a:path w="1667509" h="415289">
                <a:moveTo>
                  <a:pt x="1662683" y="9143"/>
                </a:moveTo>
                <a:lnTo>
                  <a:pt x="1657350" y="4572"/>
                </a:lnTo>
                <a:lnTo>
                  <a:pt x="1657350" y="9143"/>
                </a:lnTo>
                <a:lnTo>
                  <a:pt x="1662683" y="9143"/>
                </a:lnTo>
                <a:close/>
              </a:path>
              <a:path w="1667509" h="415289">
                <a:moveTo>
                  <a:pt x="1662683" y="406146"/>
                </a:moveTo>
                <a:lnTo>
                  <a:pt x="1662683" y="9143"/>
                </a:lnTo>
                <a:lnTo>
                  <a:pt x="1657350" y="9143"/>
                </a:lnTo>
                <a:lnTo>
                  <a:pt x="1657350" y="406146"/>
                </a:lnTo>
                <a:lnTo>
                  <a:pt x="1662683" y="406146"/>
                </a:lnTo>
                <a:close/>
              </a:path>
              <a:path w="1667509" h="415289">
                <a:moveTo>
                  <a:pt x="1662683" y="415289"/>
                </a:moveTo>
                <a:lnTo>
                  <a:pt x="1662683" y="406146"/>
                </a:lnTo>
                <a:lnTo>
                  <a:pt x="1657350" y="410717"/>
                </a:lnTo>
                <a:lnTo>
                  <a:pt x="1657350" y="415289"/>
                </a:lnTo>
                <a:lnTo>
                  <a:pt x="1662683" y="415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8750" y="4917185"/>
            <a:ext cx="1667510" cy="415290"/>
          </a:xfrm>
          <a:custGeom>
            <a:avLst/>
            <a:gdLst/>
            <a:ahLst/>
            <a:cxnLst/>
            <a:rect l="l" t="t" r="r" b="b"/>
            <a:pathLst>
              <a:path w="1667509" h="415289">
                <a:moveTo>
                  <a:pt x="1667255" y="415289"/>
                </a:moveTo>
                <a:lnTo>
                  <a:pt x="1667255" y="0"/>
                </a:lnTo>
                <a:lnTo>
                  <a:pt x="0" y="0"/>
                </a:lnTo>
                <a:lnTo>
                  <a:pt x="0" y="415290"/>
                </a:lnTo>
                <a:lnTo>
                  <a:pt x="5334" y="415290"/>
                </a:lnTo>
                <a:lnTo>
                  <a:pt x="5334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657350" y="9143"/>
                </a:lnTo>
                <a:lnTo>
                  <a:pt x="1657350" y="4572"/>
                </a:lnTo>
                <a:lnTo>
                  <a:pt x="1662683" y="9143"/>
                </a:lnTo>
                <a:lnTo>
                  <a:pt x="1662683" y="415289"/>
                </a:lnTo>
                <a:lnTo>
                  <a:pt x="1667255" y="415289"/>
                </a:lnTo>
                <a:close/>
              </a:path>
              <a:path w="1667509" h="415289">
                <a:moveTo>
                  <a:pt x="9905" y="9144"/>
                </a:moveTo>
                <a:lnTo>
                  <a:pt x="9905" y="4572"/>
                </a:lnTo>
                <a:lnTo>
                  <a:pt x="5334" y="9144"/>
                </a:lnTo>
                <a:lnTo>
                  <a:pt x="9905" y="9144"/>
                </a:lnTo>
                <a:close/>
              </a:path>
              <a:path w="1667509" h="415289">
                <a:moveTo>
                  <a:pt x="9905" y="406146"/>
                </a:moveTo>
                <a:lnTo>
                  <a:pt x="9905" y="9144"/>
                </a:lnTo>
                <a:lnTo>
                  <a:pt x="5334" y="9144"/>
                </a:lnTo>
                <a:lnTo>
                  <a:pt x="5334" y="406146"/>
                </a:lnTo>
                <a:lnTo>
                  <a:pt x="9905" y="406146"/>
                </a:lnTo>
                <a:close/>
              </a:path>
              <a:path w="1667509" h="415289">
                <a:moveTo>
                  <a:pt x="1662683" y="406146"/>
                </a:moveTo>
                <a:lnTo>
                  <a:pt x="5334" y="406146"/>
                </a:lnTo>
                <a:lnTo>
                  <a:pt x="9905" y="410718"/>
                </a:lnTo>
                <a:lnTo>
                  <a:pt x="9905" y="415290"/>
                </a:lnTo>
                <a:lnTo>
                  <a:pt x="1657350" y="415289"/>
                </a:lnTo>
                <a:lnTo>
                  <a:pt x="1657350" y="410717"/>
                </a:lnTo>
                <a:lnTo>
                  <a:pt x="1662683" y="406146"/>
                </a:lnTo>
                <a:close/>
              </a:path>
              <a:path w="1667509" h="415289">
                <a:moveTo>
                  <a:pt x="9905" y="415290"/>
                </a:moveTo>
                <a:lnTo>
                  <a:pt x="9905" y="410718"/>
                </a:lnTo>
                <a:lnTo>
                  <a:pt x="5334" y="406146"/>
                </a:lnTo>
                <a:lnTo>
                  <a:pt x="5334" y="415290"/>
                </a:lnTo>
                <a:lnTo>
                  <a:pt x="9905" y="415290"/>
                </a:lnTo>
                <a:close/>
              </a:path>
              <a:path w="1667509" h="415289">
                <a:moveTo>
                  <a:pt x="1662683" y="9143"/>
                </a:moveTo>
                <a:lnTo>
                  <a:pt x="1657350" y="4572"/>
                </a:lnTo>
                <a:lnTo>
                  <a:pt x="1657350" y="9143"/>
                </a:lnTo>
                <a:lnTo>
                  <a:pt x="1662683" y="9143"/>
                </a:lnTo>
                <a:close/>
              </a:path>
              <a:path w="1667509" h="415289">
                <a:moveTo>
                  <a:pt x="1662683" y="406146"/>
                </a:moveTo>
                <a:lnTo>
                  <a:pt x="1662683" y="9143"/>
                </a:lnTo>
                <a:lnTo>
                  <a:pt x="1657350" y="9143"/>
                </a:lnTo>
                <a:lnTo>
                  <a:pt x="1657350" y="406146"/>
                </a:lnTo>
                <a:lnTo>
                  <a:pt x="1662683" y="406146"/>
                </a:lnTo>
                <a:close/>
              </a:path>
              <a:path w="1667509" h="415289">
                <a:moveTo>
                  <a:pt x="1662683" y="415289"/>
                </a:moveTo>
                <a:lnTo>
                  <a:pt x="1662683" y="406146"/>
                </a:lnTo>
                <a:lnTo>
                  <a:pt x="1657350" y="410717"/>
                </a:lnTo>
                <a:lnTo>
                  <a:pt x="1657350" y="415289"/>
                </a:lnTo>
                <a:lnTo>
                  <a:pt x="1662683" y="415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22061" y="4945633"/>
            <a:ext cx="142938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Network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3-2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3200" indent="-191135">
              <a:lnSpc>
                <a:spcPct val="100000"/>
              </a:lnSpc>
              <a:spcBef>
                <a:spcPts val="495"/>
              </a:spcBef>
              <a:buAutoNum type="arabicPlain" startAt="2"/>
              <a:tabLst>
                <a:tab pos="20383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6415" lvl="1" indent="-40195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2705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29678" y="6300978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59">
                <a:moveTo>
                  <a:pt x="1667255" y="416052"/>
                </a:moveTo>
                <a:lnTo>
                  <a:pt x="1667255" y="0"/>
                </a:lnTo>
                <a:lnTo>
                  <a:pt x="0" y="0"/>
                </a:lnTo>
                <a:lnTo>
                  <a:pt x="0" y="416052"/>
                </a:lnTo>
                <a:lnTo>
                  <a:pt x="4572" y="416052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57350" y="9906"/>
                </a:lnTo>
                <a:lnTo>
                  <a:pt x="1657350" y="4572"/>
                </a:lnTo>
                <a:lnTo>
                  <a:pt x="1661922" y="9906"/>
                </a:lnTo>
                <a:lnTo>
                  <a:pt x="1661922" y="416052"/>
                </a:lnTo>
                <a:lnTo>
                  <a:pt x="1667255" y="416052"/>
                </a:lnTo>
                <a:close/>
              </a:path>
              <a:path w="1667509" h="416559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67509" h="416559">
                <a:moveTo>
                  <a:pt x="9905" y="40690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6908"/>
                </a:lnTo>
                <a:lnTo>
                  <a:pt x="9905" y="406908"/>
                </a:lnTo>
                <a:close/>
              </a:path>
              <a:path w="1667509" h="416559">
                <a:moveTo>
                  <a:pt x="1661922" y="406908"/>
                </a:moveTo>
                <a:lnTo>
                  <a:pt x="4572" y="406908"/>
                </a:lnTo>
                <a:lnTo>
                  <a:pt x="9905" y="411480"/>
                </a:lnTo>
                <a:lnTo>
                  <a:pt x="9905" y="416052"/>
                </a:lnTo>
                <a:lnTo>
                  <a:pt x="1657350" y="416052"/>
                </a:lnTo>
                <a:lnTo>
                  <a:pt x="1657350" y="411480"/>
                </a:lnTo>
                <a:lnTo>
                  <a:pt x="1661922" y="406908"/>
                </a:lnTo>
                <a:close/>
              </a:path>
              <a:path w="1667509" h="416559">
                <a:moveTo>
                  <a:pt x="9905" y="416052"/>
                </a:moveTo>
                <a:lnTo>
                  <a:pt x="9905" y="411480"/>
                </a:lnTo>
                <a:lnTo>
                  <a:pt x="4572" y="406908"/>
                </a:lnTo>
                <a:lnTo>
                  <a:pt x="4572" y="416052"/>
                </a:lnTo>
                <a:lnTo>
                  <a:pt x="9905" y="416052"/>
                </a:lnTo>
                <a:close/>
              </a:path>
              <a:path w="1667509" h="416559">
                <a:moveTo>
                  <a:pt x="1661922" y="9906"/>
                </a:moveTo>
                <a:lnTo>
                  <a:pt x="1657350" y="4572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09" h="416559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09" h="416559">
                <a:moveTo>
                  <a:pt x="1661922" y="416052"/>
                </a:moveTo>
                <a:lnTo>
                  <a:pt x="1661922" y="406908"/>
                </a:lnTo>
                <a:lnTo>
                  <a:pt x="1657350" y="411480"/>
                </a:lnTo>
                <a:lnTo>
                  <a:pt x="1657350" y="416052"/>
                </a:lnTo>
                <a:lnTo>
                  <a:pt x="1661922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9678" y="5615178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2" y="416051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57350" y="9906"/>
                </a:lnTo>
                <a:lnTo>
                  <a:pt x="1657350" y="4572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5" y="416051"/>
                </a:lnTo>
                <a:close/>
              </a:path>
              <a:path w="1667509" h="416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67509" h="416560">
                <a:moveTo>
                  <a:pt x="9905" y="40690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6908"/>
                </a:lnTo>
                <a:lnTo>
                  <a:pt x="9905" y="406908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4572" y="406908"/>
                </a:lnTo>
                <a:lnTo>
                  <a:pt x="9905" y="411480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80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9905" y="416051"/>
                </a:moveTo>
                <a:lnTo>
                  <a:pt x="9905" y="411480"/>
                </a:lnTo>
                <a:lnTo>
                  <a:pt x="4572" y="406908"/>
                </a:lnTo>
                <a:lnTo>
                  <a:pt x="4572" y="416051"/>
                </a:lnTo>
                <a:lnTo>
                  <a:pt x="9905" y="416051"/>
                </a:lnTo>
                <a:close/>
              </a:path>
              <a:path w="1667509" h="416560">
                <a:moveTo>
                  <a:pt x="1661922" y="9906"/>
                </a:moveTo>
                <a:lnTo>
                  <a:pt x="1657350" y="4572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80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29678" y="4929378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2" y="416051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57350" y="9906"/>
                </a:lnTo>
                <a:lnTo>
                  <a:pt x="1657350" y="4572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5" y="416051"/>
                </a:lnTo>
                <a:close/>
              </a:path>
              <a:path w="1667509" h="416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67509" h="416560">
                <a:moveTo>
                  <a:pt x="9905" y="40690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6908"/>
                </a:lnTo>
                <a:lnTo>
                  <a:pt x="9905" y="406908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4572" y="406908"/>
                </a:lnTo>
                <a:lnTo>
                  <a:pt x="9905" y="411480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80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9905" y="416051"/>
                </a:moveTo>
                <a:lnTo>
                  <a:pt x="9905" y="411480"/>
                </a:lnTo>
                <a:lnTo>
                  <a:pt x="4572" y="406908"/>
                </a:lnTo>
                <a:lnTo>
                  <a:pt x="4572" y="416051"/>
                </a:lnTo>
                <a:lnTo>
                  <a:pt x="9905" y="416051"/>
                </a:lnTo>
                <a:close/>
              </a:path>
              <a:path w="1667509" h="416560">
                <a:moveTo>
                  <a:pt x="1661922" y="9906"/>
                </a:moveTo>
                <a:lnTo>
                  <a:pt x="1657350" y="4572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80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29678" y="4243578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2" y="416051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57350" y="9906"/>
                </a:lnTo>
                <a:lnTo>
                  <a:pt x="1657350" y="4572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5" y="416051"/>
                </a:lnTo>
                <a:close/>
              </a:path>
              <a:path w="1667509" h="416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67509" h="416560">
                <a:moveTo>
                  <a:pt x="9905" y="40690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6908"/>
                </a:lnTo>
                <a:lnTo>
                  <a:pt x="9905" y="406908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4572" y="406908"/>
                </a:lnTo>
                <a:lnTo>
                  <a:pt x="9905" y="411480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80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9905" y="416051"/>
                </a:moveTo>
                <a:lnTo>
                  <a:pt x="9905" y="411480"/>
                </a:lnTo>
                <a:lnTo>
                  <a:pt x="4572" y="406908"/>
                </a:lnTo>
                <a:lnTo>
                  <a:pt x="4572" y="416051"/>
                </a:lnTo>
                <a:lnTo>
                  <a:pt x="9905" y="416051"/>
                </a:lnTo>
                <a:close/>
              </a:path>
              <a:path w="1667509" h="416560">
                <a:moveTo>
                  <a:pt x="1661922" y="9906"/>
                </a:moveTo>
                <a:lnTo>
                  <a:pt x="1657350" y="4572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80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29678" y="3557778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2" y="416051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57350" y="9906"/>
                </a:lnTo>
                <a:lnTo>
                  <a:pt x="1657350" y="4572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5" y="416051"/>
                </a:lnTo>
                <a:close/>
              </a:path>
              <a:path w="1667509" h="416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67509" h="416560">
                <a:moveTo>
                  <a:pt x="9905" y="40690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6908"/>
                </a:lnTo>
                <a:lnTo>
                  <a:pt x="9905" y="406908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4572" y="406908"/>
                </a:lnTo>
                <a:lnTo>
                  <a:pt x="9905" y="411480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80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9905" y="416051"/>
                </a:moveTo>
                <a:lnTo>
                  <a:pt x="9905" y="411480"/>
                </a:lnTo>
                <a:lnTo>
                  <a:pt x="4572" y="406908"/>
                </a:lnTo>
                <a:lnTo>
                  <a:pt x="4572" y="416051"/>
                </a:lnTo>
                <a:lnTo>
                  <a:pt x="9905" y="416051"/>
                </a:lnTo>
                <a:close/>
              </a:path>
              <a:path w="1667509" h="416560">
                <a:moveTo>
                  <a:pt x="1661922" y="9906"/>
                </a:moveTo>
                <a:lnTo>
                  <a:pt x="1657350" y="4572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80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29678" y="2871977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2" y="416051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57350" y="9906"/>
                </a:lnTo>
                <a:lnTo>
                  <a:pt x="1657350" y="4572"/>
                </a:lnTo>
                <a:lnTo>
                  <a:pt x="1661922" y="9906"/>
                </a:lnTo>
                <a:lnTo>
                  <a:pt x="1661922" y="416051"/>
                </a:lnTo>
                <a:lnTo>
                  <a:pt x="1667255" y="416051"/>
                </a:lnTo>
                <a:close/>
              </a:path>
              <a:path w="1667509" h="416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67509" h="416560">
                <a:moveTo>
                  <a:pt x="9905" y="40690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6908"/>
                </a:lnTo>
                <a:lnTo>
                  <a:pt x="9905" y="406908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4572" y="406908"/>
                </a:lnTo>
                <a:lnTo>
                  <a:pt x="9905" y="411480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80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9905" y="416051"/>
                </a:moveTo>
                <a:lnTo>
                  <a:pt x="9905" y="411480"/>
                </a:lnTo>
                <a:lnTo>
                  <a:pt x="4572" y="406908"/>
                </a:lnTo>
                <a:lnTo>
                  <a:pt x="4572" y="416051"/>
                </a:lnTo>
                <a:lnTo>
                  <a:pt x="9905" y="416051"/>
                </a:lnTo>
                <a:close/>
              </a:path>
              <a:path w="1667509" h="416560">
                <a:moveTo>
                  <a:pt x="1661922" y="9906"/>
                </a:moveTo>
                <a:lnTo>
                  <a:pt x="1657350" y="4572"/>
                </a:lnTo>
                <a:lnTo>
                  <a:pt x="1657350" y="9906"/>
                </a:lnTo>
                <a:lnTo>
                  <a:pt x="1661922" y="9906"/>
                </a:lnTo>
                <a:close/>
              </a:path>
              <a:path w="1667509" h="416560">
                <a:moveTo>
                  <a:pt x="1661922" y="406908"/>
                </a:moveTo>
                <a:lnTo>
                  <a:pt x="1661922" y="9906"/>
                </a:lnTo>
                <a:lnTo>
                  <a:pt x="1657350" y="9906"/>
                </a:lnTo>
                <a:lnTo>
                  <a:pt x="1657350" y="406908"/>
                </a:lnTo>
                <a:lnTo>
                  <a:pt x="1661922" y="406908"/>
                </a:lnTo>
                <a:close/>
              </a:path>
              <a:path w="1667509" h="416560">
                <a:moveTo>
                  <a:pt x="1661922" y="416051"/>
                </a:moveTo>
                <a:lnTo>
                  <a:pt x="1661922" y="406908"/>
                </a:lnTo>
                <a:lnTo>
                  <a:pt x="1657350" y="411480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29678" y="2186177"/>
            <a:ext cx="1667510" cy="416559"/>
          </a:xfrm>
          <a:custGeom>
            <a:avLst/>
            <a:gdLst/>
            <a:ahLst/>
            <a:cxnLst/>
            <a:rect l="l" t="t" r="r" b="b"/>
            <a:pathLst>
              <a:path w="1667509" h="416560">
                <a:moveTo>
                  <a:pt x="1667255" y="416051"/>
                </a:moveTo>
                <a:lnTo>
                  <a:pt x="1667255" y="0"/>
                </a:lnTo>
                <a:lnTo>
                  <a:pt x="0" y="0"/>
                </a:lnTo>
                <a:lnTo>
                  <a:pt x="0" y="416051"/>
                </a:lnTo>
                <a:lnTo>
                  <a:pt x="4572" y="416051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657350" y="9905"/>
                </a:lnTo>
                <a:lnTo>
                  <a:pt x="1657350" y="4571"/>
                </a:lnTo>
                <a:lnTo>
                  <a:pt x="1661922" y="9905"/>
                </a:lnTo>
                <a:lnTo>
                  <a:pt x="1661922" y="416051"/>
                </a:lnTo>
                <a:lnTo>
                  <a:pt x="1667255" y="416051"/>
                </a:lnTo>
                <a:close/>
              </a:path>
              <a:path w="1667509" h="416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667509" h="416560">
                <a:moveTo>
                  <a:pt x="9905" y="406907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06907"/>
                </a:lnTo>
                <a:lnTo>
                  <a:pt x="9905" y="406907"/>
                </a:lnTo>
                <a:close/>
              </a:path>
              <a:path w="1667509" h="416560">
                <a:moveTo>
                  <a:pt x="1661922" y="406907"/>
                </a:moveTo>
                <a:lnTo>
                  <a:pt x="4572" y="406907"/>
                </a:lnTo>
                <a:lnTo>
                  <a:pt x="9905" y="411479"/>
                </a:lnTo>
                <a:lnTo>
                  <a:pt x="9905" y="416051"/>
                </a:lnTo>
                <a:lnTo>
                  <a:pt x="1657350" y="416051"/>
                </a:lnTo>
                <a:lnTo>
                  <a:pt x="1657350" y="411479"/>
                </a:lnTo>
                <a:lnTo>
                  <a:pt x="1661922" y="406907"/>
                </a:lnTo>
                <a:close/>
              </a:path>
              <a:path w="1667509" h="416560">
                <a:moveTo>
                  <a:pt x="9905" y="416051"/>
                </a:moveTo>
                <a:lnTo>
                  <a:pt x="9905" y="411479"/>
                </a:lnTo>
                <a:lnTo>
                  <a:pt x="4572" y="406907"/>
                </a:lnTo>
                <a:lnTo>
                  <a:pt x="4572" y="416051"/>
                </a:lnTo>
                <a:lnTo>
                  <a:pt x="9905" y="416051"/>
                </a:lnTo>
                <a:close/>
              </a:path>
              <a:path w="1667509" h="416560">
                <a:moveTo>
                  <a:pt x="1661922" y="9905"/>
                </a:moveTo>
                <a:lnTo>
                  <a:pt x="1657350" y="4571"/>
                </a:lnTo>
                <a:lnTo>
                  <a:pt x="1657350" y="9905"/>
                </a:lnTo>
                <a:lnTo>
                  <a:pt x="1661922" y="9905"/>
                </a:lnTo>
                <a:close/>
              </a:path>
              <a:path w="1667509" h="416560">
                <a:moveTo>
                  <a:pt x="1661922" y="406907"/>
                </a:moveTo>
                <a:lnTo>
                  <a:pt x="1661922" y="9905"/>
                </a:lnTo>
                <a:lnTo>
                  <a:pt x="1657350" y="9905"/>
                </a:lnTo>
                <a:lnTo>
                  <a:pt x="1657350" y="406907"/>
                </a:lnTo>
                <a:lnTo>
                  <a:pt x="1661922" y="406907"/>
                </a:lnTo>
                <a:close/>
              </a:path>
              <a:path w="1667509" h="416560">
                <a:moveTo>
                  <a:pt x="1661922" y="416051"/>
                </a:moveTo>
                <a:lnTo>
                  <a:pt x="1661922" y="406907"/>
                </a:lnTo>
                <a:lnTo>
                  <a:pt x="1657350" y="411479"/>
                </a:lnTo>
                <a:lnTo>
                  <a:pt x="1657350" y="416051"/>
                </a:lnTo>
                <a:lnTo>
                  <a:pt x="1661922" y="416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412990" y="2194505"/>
            <a:ext cx="1470660" cy="44659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345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7-6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Presentation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34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6-5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Session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5-4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Transport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4-3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Network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0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3-2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3200" indent="-191135">
              <a:lnSpc>
                <a:spcPct val="100000"/>
              </a:lnSpc>
              <a:spcBef>
                <a:spcPts val="495"/>
              </a:spcBef>
              <a:buAutoNum type="arabicPlain" startAt="2"/>
              <a:tabLst>
                <a:tab pos="20383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6415" lvl="1" indent="-40195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2705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60804" y="499109"/>
            <a:ext cx="6883400" cy="1473200"/>
            <a:chOff x="1860804" y="499109"/>
            <a:chExt cx="6883400" cy="1473200"/>
          </a:xfrm>
        </p:grpSpPr>
        <p:pic>
          <p:nvPicPr>
            <p:cNvPr id="31" name="object 3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76160" y="499109"/>
              <a:ext cx="1367789" cy="12397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60804" y="1722881"/>
              <a:ext cx="6204585" cy="249554"/>
            </a:xfrm>
            <a:custGeom>
              <a:avLst/>
              <a:gdLst/>
              <a:ahLst/>
              <a:cxnLst/>
              <a:rect l="l" t="t" r="r" b="b"/>
              <a:pathLst>
                <a:path w="6204584" h="249555">
                  <a:moveTo>
                    <a:pt x="9905" y="239268"/>
                  </a:moveTo>
                  <a:lnTo>
                    <a:pt x="9905" y="0"/>
                  </a:lnTo>
                  <a:lnTo>
                    <a:pt x="0" y="0"/>
                  </a:lnTo>
                  <a:lnTo>
                    <a:pt x="0" y="249174"/>
                  </a:lnTo>
                  <a:lnTo>
                    <a:pt x="4572" y="249174"/>
                  </a:lnTo>
                  <a:lnTo>
                    <a:pt x="4572" y="239268"/>
                  </a:lnTo>
                  <a:lnTo>
                    <a:pt x="9905" y="239268"/>
                  </a:lnTo>
                  <a:close/>
                </a:path>
                <a:path w="6204584" h="249555">
                  <a:moveTo>
                    <a:pt x="6199632" y="239267"/>
                  </a:moveTo>
                  <a:lnTo>
                    <a:pt x="4572" y="239268"/>
                  </a:lnTo>
                  <a:lnTo>
                    <a:pt x="9905" y="244601"/>
                  </a:lnTo>
                  <a:lnTo>
                    <a:pt x="9905" y="249174"/>
                  </a:lnTo>
                  <a:lnTo>
                    <a:pt x="6194298" y="249173"/>
                  </a:lnTo>
                  <a:lnTo>
                    <a:pt x="6194298" y="244601"/>
                  </a:lnTo>
                  <a:lnTo>
                    <a:pt x="6199632" y="239267"/>
                  </a:lnTo>
                  <a:close/>
                </a:path>
                <a:path w="6204584" h="249555">
                  <a:moveTo>
                    <a:pt x="9905" y="249174"/>
                  </a:moveTo>
                  <a:lnTo>
                    <a:pt x="9905" y="244601"/>
                  </a:lnTo>
                  <a:lnTo>
                    <a:pt x="4572" y="239268"/>
                  </a:lnTo>
                  <a:lnTo>
                    <a:pt x="4572" y="249174"/>
                  </a:lnTo>
                  <a:lnTo>
                    <a:pt x="9905" y="249174"/>
                  </a:lnTo>
                  <a:close/>
                </a:path>
                <a:path w="6204584" h="249555">
                  <a:moveTo>
                    <a:pt x="6204204" y="249173"/>
                  </a:moveTo>
                  <a:lnTo>
                    <a:pt x="6204204" y="16001"/>
                  </a:lnTo>
                  <a:lnTo>
                    <a:pt x="6194298" y="16001"/>
                  </a:lnTo>
                  <a:lnTo>
                    <a:pt x="6194298" y="239267"/>
                  </a:lnTo>
                  <a:lnTo>
                    <a:pt x="6199632" y="239267"/>
                  </a:lnTo>
                  <a:lnTo>
                    <a:pt x="6199632" y="249173"/>
                  </a:lnTo>
                  <a:lnTo>
                    <a:pt x="6204204" y="249173"/>
                  </a:lnTo>
                  <a:close/>
                </a:path>
                <a:path w="6204584" h="249555">
                  <a:moveTo>
                    <a:pt x="6199632" y="249173"/>
                  </a:moveTo>
                  <a:lnTo>
                    <a:pt x="6199632" y="239267"/>
                  </a:lnTo>
                  <a:lnTo>
                    <a:pt x="6194298" y="244601"/>
                  </a:lnTo>
                  <a:lnTo>
                    <a:pt x="6194298" y="249173"/>
                  </a:lnTo>
                  <a:lnTo>
                    <a:pt x="6199632" y="249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32276" y="1365504"/>
              <a:ext cx="505459" cy="218440"/>
            </a:xfrm>
            <a:custGeom>
              <a:avLst/>
              <a:gdLst/>
              <a:ahLst/>
              <a:cxnLst/>
              <a:rect l="l" t="t" r="r" b="b"/>
              <a:pathLst>
                <a:path w="505460" h="218440">
                  <a:moveTo>
                    <a:pt x="505206" y="108965"/>
                  </a:moveTo>
                  <a:lnTo>
                    <a:pt x="470803" y="53960"/>
                  </a:lnTo>
                  <a:lnTo>
                    <a:pt x="431387" y="31908"/>
                  </a:lnTo>
                  <a:lnTo>
                    <a:pt x="380350" y="14873"/>
                  </a:lnTo>
                  <a:lnTo>
                    <a:pt x="320085" y="3891"/>
                  </a:lnTo>
                  <a:lnTo>
                    <a:pt x="252984" y="0"/>
                  </a:lnTo>
                  <a:lnTo>
                    <a:pt x="185825" y="3891"/>
                  </a:lnTo>
                  <a:lnTo>
                    <a:pt x="125419" y="14873"/>
                  </a:lnTo>
                  <a:lnTo>
                    <a:pt x="74199" y="31908"/>
                  </a:lnTo>
                  <a:lnTo>
                    <a:pt x="34600" y="53960"/>
                  </a:lnTo>
                  <a:lnTo>
                    <a:pt x="0" y="108965"/>
                  </a:lnTo>
                  <a:lnTo>
                    <a:pt x="9055" y="137939"/>
                  </a:lnTo>
                  <a:lnTo>
                    <a:pt x="74199" y="186023"/>
                  </a:lnTo>
                  <a:lnTo>
                    <a:pt x="125419" y="203058"/>
                  </a:lnTo>
                  <a:lnTo>
                    <a:pt x="185825" y="214040"/>
                  </a:lnTo>
                  <a:lnTo>
                    <a:pt x="252984" y="217931"/>
                  </a:lnTo>
                  <a:lnTo>
                    <a:pt x="320085" y="214040"/>
                  </a:lnTo>
                  <a:lnTo>
                    <a:pt x="380350" y="203058"/>
                  </a:lnTo>
                  <a:lnTo>
                    <a:pt x="431387" y="186023"/>
                  </a:lnTo>
                  <a:lnTo>
                    <a:pt x="470803" y="163971"/>
                  </a:lnTo>
                  <a:lnTo>
                    <a:pt x="505206" y="108965"/>
                  </a:lnTo>
                  <a:close/>
                </a:path>
              </a:pathLst>
            </a:custGeom>
            <a:solidFill>
              <a:srgbClr val="0032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27704" y="1361270"/>
              <a:ext cx="514350" cy="226060"/>
            </a:xfrm>
            <a:custGeom>
              <a:avLst/>
              <a:gdLst/>
              <a:ahLst/>
              <a:cxnLst/>
              <a:rect l="l" t="t" r="r" b="b"/>
              <a:pathLst>
                <a:path w="514350" h="226059">
                  <a:moveTo>
                    <a:pt x="514350" y="113199"/>
                  </a:moveTo>
                  <a:lnTo>
                    <a:pt x="514350" y="106341"/>
                  </a:lnTo>
                  <a:lnTo>
                    <a:pt x="512826" y="100245"/>
                  </a:lnTo>
                  <a:lnTo>
                    <a:pt x="473426" y="50983"/>
                  </a:lnTo>
                  <a:lnTo>
                    <a:pt x="400111" y="18234"/>
                  </a:lnTo>
                  <a:lnTo>
                    <a:pt x="354991" y="8041"/>
                  </a:lnTo>
                  <a:lnTo>
                    <a:pt x="306500" y="1965"/>
                  </a:lnTo>
                  <a:lnTo>
                    <a:pt x="256341" y="0"/>
                  </a:lnTo>
                  <a:lnTo>
                    <a:pt x="206216" y="2142"/>
                  </a:lnTo>
                  <a:lnTo>
                    <a:pt x="157827" y="8387"/>
                  </a:lnTo>
                  <a:lnTo>
                    <a:pt x="112878" y="18730"/>
                  </a:lnTo>
                  <a:lnTo>
                    <a:pt x="73070" y="33168"/>
                  </a:lnTo>
                  <a:lnTo>
                    <a:pt x="15690" y="74311"/>
                  </a:lnTo>
                  <a:lnTo>
                    <a:pt x="0" y="113199"/>
                  </a:lnTo>
                  <a:lnTo>
                    <a:pt x="1524" y="125391"/>
                  </a:lnTo>
                  <a:lnTo>
                    <a:pt x="3048" y="131487"/>
                  </a:lnTo>
                  <a:lnTo>
                    <a:pt x="9906" y="142278"/>
                  </a:lnTo>
                  <a:lnTo>
                    <a:pt x="9906" y="107865"/>
                  </a:lnTo>
                  <a:lnTo>
                    <a:pt x="10668" y="102531"/>
                  </a:lnTo>
                  <a:lnTo>
                    <a:pt x="36414" y="66485"/>
                  </a:lnTo>
                  <a:lnTo>
                    <a:pt x="75260" y="42774"/>
                  </a:lnTo>
                  <a:lnTo>
                    <a:pt x="122762" y="25988"/>
                  </a:lnTo>
                  <a:lnTo>
                    <a:pt x="172957" y="15291"/>
                  </a:lnTo>
                  <a:lnTo>
                    <a:pt x="219876" y="9843"/>
                  </a:lnTo>
                  <a:lnTo>
                    <a:pt x="257556" y="8805"/>
                  </a:lnTo>
                  <a:lnTo>
                    <a:pt x="282702" y="9567"/>
                  </a:lnTo>
                  <a:lnTo>
                    <a:pt x="346985" y="16108"/>
                  </a:lnTo>
                  <a:lnTo>
                    <a:pt x="394853" y="27023"/>
                  </a:lnTo>
                  <a:lnTo>
                    <a:pt x="442736" y="44650"/>
                  </a:lnTo>
                  <a:lnTo>
                    <a:pt x="481918" y="69802"/>
                  </a:lnTo>
                  <a:lnTo>
                    <a:pt x="503681" y="103293"/>
                  </a:lnTo>
                  <a:lnTo>
                    <a:pt x="504444" y="108627"/>
                  </a:lnTo>
                  <a:lnTo>
                    <a:pt x="505206" y="113199"/>
                  </a:lnTo>
                  <a:lnTo>
                    <a:pt x="505206" y="141074"/>
                  </a:lnTo>
                  <a:lnTo>
                    <a:pt x="514350" y="113199"/>
                  </a:lnTo>
                  <a:close/>
                </a:path>
                <a:path w="514350" h="226059">
                  <a:moveTo>
                    <a:pt x="505206" y="141074"/>
                  </a:moveTo>
                  <a:lnTo>
                    <a:pt x="505206" y="113199"/>
                  </a:lnTo>
                  <a:lnTo>
                    <a:pt x="504444" y="118533"/>
                  </a:lnTo>
                  <a:lnTo>
                    <a:pt x="490679" y="146046"/>
                  </a:lnTo>
                  <a:lnTo>
                    <a:pt x="430722" y="187396"/>
                  </a:lnTo>
                  <a:lnTo>
                    <a:pt x="388606" y="201287"/>
                  </a:lnTo>
                  <a:lnTo>
                    <a:pt x="341115" y="210691"/>
                  </a:lnTo>
                  <a:lnTo>
                    <a:pt x="290286" y="215637"/>
                  </a:lnTo>
                  <a:lnTo>
                    <a:pt x="238157" y="216150"/>
                  </a:lnTo>
                  <a:lnTo>
                    <a:pt x="186765" y="212258"/>
                  </a:lnTo>
                  <a:lnTo>
                    <a:pt x="138150" y="203989"/>
                  </a:lnTo>
                  <a:lnTo>
                    <a:pt x="94347" y="191369"/>
                  </a:lnTo>
                  <a:lnTo>
                    <a:pt x="57394" y="174426"/>
                  </a:lnTo>
                  <a:lnTo>
                    <a:pt x="12192" y="127677"/>
                  </a:lnTo>
                  <a:lnTo>
                    <a:pt x="9906" y="117771"/>
                  </a:lnTo>
                  <a:lnTo>
                    <a:pt x="9906" y="142278"/>
                  </a:lnTo>
                  <a:lnTo>
                    <a:pt x="46086" y="178894"/>
                  </a:lnTo>
                  <a:lnTo>
                    <a:pt x="81323" y="196532"/>
                  </a:lnTo>
                  <a:lnTo>
                    <a:pt x="123289" y="210081"/>
                  </a:lnTo>
                  <a:lnTo>
                    <a:pt x="170172" y="219508"/>
                  </a:lnTo>
                  <a:lnTo>
                    <a:pt x="220159" y="224777"/>
                  </a:lnTo>
                  <a:lnTo>
                    <a:pt x="271438" y="225856"/>
                  </a:lnTo>
                  <a:lnTo>
                    <a:pt x="322198" y="222710"/>
                  </a:lnTo>
                  <a:lnTo>
                    <a:pt x="370625" y="215305"/>
                  </a:lnTo>
                  <a:lnTo>
                    <a:pt x="414907" y="203606"/>
                  </a:lnTo>
                  <a:lnTo>
                    <a:pt x="453233" y="187581"/>
                  </a:lnTo>
                  <a:lnTo>
                    <a:pt x="504767" y="142411"/>
                  </a:lnTo>
                  <a:lnTo>
                    <a:pt x="505206" y="141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48527" y="1365504"/>
              <a:ext cx="505459" cy="218440"/>
            </a:xfrm>
            <a:custGeom>
              <a:avLst/>
              <a:gdLst/>
              <a:ahLst/>
              <a:cxnLst/>
              <a:rect l="l" t="t" r="r" b="b"/>
              <a:pathLst>
                <a:path w="505460" h="218440">
                  <a:moveTo>
                    <a:pt x="505206" y="108965"/>
                  </a:moveTo>
                  <a:lnTo>
                    <a:pt x="470605" y="53960"/>
                  </a:lnTo>
                  <a:lnTo>
                    <a:pt x="431006" y="31908"/>
                  </a:lnTo>
                  <a:lnTo>
                    <a:pt x="379786" y="14873"/>
                  </a:lnTo>
                  <a:lnTo>
                    <a:pt x="319380" y="3891"/>
                  </a:lnTo>
                  <a:lnTo>
                    <a:pt x="252222" y="0"/>
                  </a:lnTo>
                  <a:lnTo>
                    <a:pt x="185384" y="3891"/>
                  </a:lnTo>
                  <a:lnTo>
                    <a:pt x="125193" y="14873"/>
                  </a:lnTo>
                  <a:lnTo>
                    <a:pt x="74104" y="31908"/>
                  </a:lnTo>
                  <a:lnTo>
                    <a:pt x="34572" y="53960"/>
                  </a:lnTo>
                  <a:lnTo>
                    <a:pt x="0" y="108965"/>
                  </a:lnTo>
                  <a:lnTo>
                    <a:pt x="9052" y="137939"/>
                  </a:lnTo>
                  <a:lnTo>
                    <a:pt x="74104" y="186023"/>
                  </a:lnTo>
                  <a:lnTo>
                    <a:pt x="125193" y="203058"/>
                  </a:lnTo>
                  <a:lnTo>
                    <a:pt x="185384" y="214040"/>
                  </a:lnTo>
                  <a:lnTo>
                    <a:pt x="252222" y="217931"/>
                  </a:lnTo>
                  <a:lnTo>
                    <a:pt x="319380" y="214040"/>
                  </a:lnTo>
                  <a:lnTo>
                    <a:pt x="379786" y="203058"/>
                  </a:lnTo>
                  <a:lnTo>
                    <a:pt x="431006" y="186023"/>
                  </a:lnTo>
                  <a:lnTo>
                    <a:pt x="470605" y="163971"/>
                  </a:lnTo>
                  <a:lnTo>
                    <a:pt x="505206" y="108965"/>
                  </a:lnTo>
                  <a:close/>
                </a:path>
              </a:pathLst>
            </a:custGeom>
            <a:solidFill>
              <a:srgbClr val="0032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43956" y="1361265"/>
              <a:ext cx="514350" cy="226695"/>
            </a:xfrm>
            <a:custGeom>
              <a:avLst/>
              <a:gdLst/>
              <a:ahLst/>
              <a:cxnLst/>
              <a:rect l="l" t="t" r="r" b="b"/>
              <a:pathLst>
                <a:path w="514350" h="226694">
                  <a:moveTo>
                    <a:pt x="514350" y="119300"/>
                  </a:moveTo>
                  <a:lnTo>
                    <a:pt x="514350" y="113204"/>
                  </a:lnTo>
                  <a:lnTo>
                    <a:pt x="513588" y="106346"/>
                  </a:lnTo>
                  <a:lnTo>
                    <a:pt x="473168" y="50940"/>
                  </a:lnTo>
                  <a:lnTo>
                    <a:pt x="439779" y="32488"/>
                  </a:lnTo>
                  <a:lnTo>
                    <a:pt x="399694" y="18190"/>
                  </a:lnTo>
                  <a:lnTo>
                    <a:pt x="354530" y="8008"/>
                  </a:lnTo>
                  <a:lnTo>
                    <a:pt x="306016" y="1947"/>
                  </a:lnTo>
                  <a:lnTo>
                    <a:pt x="255855" y="0"/>
                  </a:lnTo>
                  <a:lnTo>
                    <a:pt x="205748" y="2160"/>
                  </a:lnTo>
                  <a:lnTo>
                    <a:pt x="157396" y="8421"/>
                  </a:lnTo>
                  <a:lnTo>
                    <a:pt x="112501" y="18776"/>
                  </a:lnTo>
                  <a:lnTo>
                    <a:pt x="72765" y="33219"/>
                  </a:lnTo>
                  <a:lnTo>
                    <a:pt x="15574" y="74344"/>
                  </a:lnTo>
                  <a:lnTo>
                    <a:pt x="0" y="107108"/>
                  </a:lnTo>
                  <a:lnTo>
                    <a:pt x="0" y="119300"/>
                  </a:lnTo>
                  <a:lnTo>
                    <a:pt x="3048" y="131492"/>
                  </a:lnTo>
                  <a:lnTo>
                    <a:pt x="5334" y="137588"/>
                  </a:lnTo>
                  <a:lnTo>
                    <a:pt x="9143" y="141824"/>
                  </a:lnTo>
                  <a:lnTo>
                    <a:pt x="9144" y="113204"/>
                  </a:lnTo>
                  <a:lnTo>
                    <a:pt x="10668" y="102536"/>
                  </a:lnTo>
                  <a:lnTo>
                    <a:pt x="50053" y="56265"/>
                  </a:lnTo>
                  <a:lnTo>
                    <a:pt x="122445" y="25794"/>
                  </a:lnTo>
                  <a:lnTo>
                    <a:pt x="166776" y="16468"/>
                  </a:lnTo>
                  <a:lnTo>
                    <a:pt x="214269" y="11072"/>
                  </a:lnTo>
                  <a:lnTo>
                    <a:pt x="263228" y="9601"/>
                  </a:lnTo>
                  <a:lnTo>
                    <a:pt x="311954" y="12047"/>
                  </a:lnTo>
                  <a:lnTo>
                    <a:pt x="358753" y="18404"/>
                  </a:lnTo>
                  <a:lnTo>
                    <a:pt x="401927" y="28667"/>
                  </a:lnTo>
                  <a:lnTo>
                    <a:pt x="439807" y="42843"/>
                  </a:lnTo>
                  <a:lnTo>
                    <a:pt x="492734" y="82816"/>
                  </a:lnTo>
                  <a:lnTo>
                    <a:pt x="504444" y="108632"/>
                  </a:lnTo>
                  <a:lnTo>
                    <a:pt x="504444" y="139291"/>
                  </a:lnTo>
                  <a:lnTo>
                    <a:pt x="514350" y="119300"/>
                  </a:lnTo>
                  <a:close/>
                </a:path>
                <a:path w="514350" h="226694">
                  <a:moveTo>
                    <a:pt x="504444" y="139291"/>
                  </a:moveTo>
                  <a:lnTo>
                    <a:pt x="504444" y="118538"/>
                  </a:lnTo>
                  <a:lnTo>
                    <a:pt x="490663" y="146065"/>
                  </a:lnTo>
                  <a:lnTo>
                    <a:pt x="465393" y="169017"/>
                  </a:lnTo>
                  <a:lnTo>
                    <a:pt x="430673" y="187422"/>
                  </a:lnTo>
                  <a:lnTo>
                    <a:pt x="388541" y="201310"/>
                  </a:lnTo>
                  <a:lnTo>
                    <a:pt x="341035" y="210709"/>
                  </a:lnTo>
                  <a:lnTo>
                    <a:pt x="290195" y="215646"/>
                  </a:lnTo>
                  <a:lnTo>
                    <a:pt x="238058" y="216150"/>
                  </a:lnTo>
                  <a:lnTo>
                    <a:pt x="186665" y="212251"/>
                  </a:lnTo>
                  <a:lnTo>
                    <a:pt x="138053" y="203975"/>
                  </a:lnTo>
                  <a:lnTo>
                    <a:pt x="94261" y="191352"/>
                  </a:lnTo>
                  <a:lnTo>
                    <a:pt x="57327" y="174410"/>
                  </a:lnTo>
                  <a:lnTo>
                    <a:pt x="12192" y="127682"/>
                  </a:lnTo>
                  <a:lnTo>
                    <a:pt x="9906" y="117776"/>
                  </a:lnTo>
                  <a:lnTo>
                    <a:pt x="9144" y="113204"/>
                  </a:lnTo>
                  <a:lnTo>
                    <a:pt x="35579" y="171211"/>
                  </a:lnTo>
                  <a:lnTo>
                    <a:pt x="80122" y="195864"/>
                  </a:lnTo>
                  <a:lnTo>
                    <a:pt x="133073" y="212607"/>
                  </a:lnTo>
                  <a:lnTo>
                    <a:pt x="188541" y="222500"/>
                  </a:lnTo>
                  <a:lnTo>
                    <a:pt x="240635" y="226605"/>
                  </a:lnTo>
                  <a:lnTo>
                    <a:pt x="283464" y="225980"/>
                  </a:lnTo>
                  <a:lnTo>
                    <a:pt x="332994" y="221408"/>
                  </a:lnTo>
                  <a:lnTo>
                    <a:pt x="371949" y="214767"/>
                  </a:lnTo>
                  <a:lnTo>
                    <a:pt x="417494" y="202019"/>
                  </a:lnTo>
                  <a:lnTo>
                    <a:pt x="461697" y="182380"/>
                  </a:lnTo>
                  <a:lnTo>
                    <a:pt x="496626" y="155068"/>
                  </a:lnTo>
                  <a:lnTo>
                    <a:pt x="504444" y="139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9265157" y="2334005"/>
            <a:ext cx="171450" cy="4248150"/>
          </a:xfrm>
          <a:custGeom>
            <a:avLst/>
            <a:gdLst/>
            <a:ahLst/>
            <a:cxnLst/>
            <a:rect l="l" t="t" r="r" b="b"/>
            <a:pathLst>
              <a:path w="171450" h="4248150">
                <a:moveTo>
                  <a:pt x="171450" y="171449"/>
                </a:moveTo>
                <a:lnTo>
                  <a:pt x="85344" y="0"/>
                </a:lnTo>
                <a:lnTo>
                  <a:pt x="0" y="171449"/>
                </a:lnTo>
                <a:lnTo>
                  <a:pt x="57150" y="171449"/>
                </a:lnTo>
                <a:lnTo>
                  <a:pt x="57150" y="142493"/>
                </a:lnTo>
                <a:lnTo>
                  <a:pt x="114300" y="142493"/>
                </a:lnTo>
                <a:lnTo>
                  <a:pt x="114300" y="171449"/>
                </a:lnTo>
                <a:lnTo>
                  <a:pt x="171450" y="171449"/>
                </a:lnTo>
                <a:close/>
              </a:path>
              <a:path w="171450" h="4248150">
                <a:moveTo>
                  <a:pt x="114300" y="171449"/>
                </a:moveTo>
                <a:lnTo>
                  <a:pt x="114300" y="142493"/>
                </a:lnTo>
                <a:lnTo>
                  <a:pt x="57150" y="142493"/>
                </a:lnTo>
                <a:lnTo>
                  <a:pt x="57150" y="171449"/>
                </a:lnTo>
                <a:lnTo>
                  <a:pt x="114300" y="171449"/>
                </a:lnTo>
                <a:close/>
              </a:path>
              <a:path w="171450" h="4248150">
                <a:moveTo>
                  <a:pt x="114300" y="4248150"/>
                </a:moveTo>
                <a:lnTo>
                  <a:pt x="114300" y="171449"/>
                </a:lnTo>
                <a:lnTo>
                  <a:pt x="57150" y="171449"/>
                </a:lnTo>
                <a:lnTo>
                  <a:pt x="57150" y="4248150"/>
                </a:lnTo>
                <a:lnTo>
                  <a:pt x="114300" y="424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97302" y="5084076"/>
            <a:ext cx="4537075" cy="83185"/>
          </a:xfrm>
          <a:custGeom>
            <a:avLst/>
            <a:gdLst/>
            <a:ahLst/>
            <a:cxnLst/>
            <a:rect l="l" t="t" r="r" b="b"/>
            <a:pathLst>
              <a:path w="4537075" h="83185">
                <a:moveTo>
                  <a:pt x="76962" y="0"/>
                </a:moveTo>
                <a:lnTo>
                  <a:pt x="0" y="37338"/>
                </a:lnTo>
                <a:lnTo>
                  <a:pt x="54102" y="64922"/>
                </a:lnTo>
                <a:lnTo>
                  <a:pt x="73152" y="74637"/>
                </a:lnTo>
                <a:lnTo>
                  <a:pt x="76200" y="76200"/>
                </a:lnTo>
                <a:lnTo>
                  <a:pt x="76962" y="0"/>
                </a:lnTo>
                <a:close/>
              </a:path>
              <a:path w="4537075" h="83185">
                <a:moveTo>
                  <a:pt x="111252" y="32766"/>
                </a:moveTo>
                <a:lnTo>
                  <a:pt x="107442" y="28956"/>
                </a:lnTo>
                <a:lnTo>
                  <a:pt x="96774" y="28956"/>
                </a:lnTo>
                <a:lnTo>
                  <a:pt x="92202" y="32766"/>
                </a:lnTo>
                <a:lnTo>
                  <a:pt x="92202" y="43434"/>
                </a:lnTo>
                <a:lnTo>
                  <a:pt x="96774" y="48006"/>
                </a:lnTo>
                <a:lnTo>
                  <a:pt x="106680" y="48006"/>
                </a:lnTo>
                <a:lnTo>
                  <a:pt x="111252" y="43434"/>
                </a:lnTo>
                <a:lnTo>
                  <a:pt x="111252" y="32766"/>
                </a:lnTo>
                <a:close/>
              </a:path>
              <a:path w="4537075" h="83185">
                <a:moveTo>
                  <a:pt x="149352" y="33528"/>
                </a:moveTo>
                <a:lnTo>
                  <a:pt x="145542" y="28956"/>
                </a:lnTo>
                <a:lnTo>
                  <a:pt x="134874" y="28956"/>
                </a:lnTo>
                <a:lnTo>
                  <a:pt x="130302" y="33528"/>
                </a:lnTo>
                <a:lnTo>
                  <a:pt x="130302" y="43434"/>
                </a:lnTo>
                <a:lnTo>
                  <a:pt x="134874" y="48006"/>
                </a:lnTo>
                <a:lnTo>
                  <a:pt x="145542" y="48006"/>
                </a:lnTo>
                <a:lnTo>
                  <a:pt x="149352" y="44196"/>
                </a:lnTo>
                <a:lnTo>
                  <a:pt x="149352" y="33528"/>
                </a:lnTo>
                <a:close/>
              </a:path>
              <a:path w="4537075" h="83185">
                <a:moveTo>
                  <a:pt x="187452" y="33528"/>
                </a:moveTo>
                <a:lnTo>
                  <a:pt x="183642" y="29718"/>
                </a:lnTo>
                <a:lnTo>
                  <a:pt x="178308" y="29718"/>
                </a:lnTo>
                <a:lnTo>
                  <a:pt x="172974" y="28956"/>
                </a:lnTo>
                <a:lnTo>
                  <a:pt x="168402" y="33528"/>
                </a:lnTo>
                <a:lnTo>
                  <a:pt x="168402" y="44196"/>
                </a:lnTo>
                <a:lnTo>
                  <a:pt x="172974" y="48006"/>
                </a:lnTo>
                <a:lnTo>
                  <a:pt x="178308" y="48768"/>
                </a:lnTo>
                <a:lnTo>
                  <a:pt x="183642" y="48768"/>
                </a:lnTo>
                <a:lnTo>
                  <a:pt x="187452" y="44196"/>
                </a:lnTo>
                <a:lnTo>
                  <a:pt x="187452" y="33528"/>
                </a:lnTo>
                <a:close/>
              </a:path>
              <a:path w="4537075" h="83185">
                <a:moveTo>
                  <a:pt x="225552" y="34290"/>
                </a:moveTo>
                <a:lnTo>
                  <a:pt x="221742" y="29718"/>
                </a:lnTo>
                <a:lnTo>
                  <a:pt x="211074" y="29718"/>
                </a:lnTo>
                <a:lnTo>
                  <a:pt x="206502" y="33528"/>
                </a:lnTo>
                <a:lnTo>
                  <a:pt x="206502" y="44196"/>
                </a:lnTo>
                <a:lnTo>
                  <a:pt x="211074" y="48768"/>
                </a:lnTo>
                <a:lnTo>
                  <a:pt x="221742" y="48768"/>
                </a:lnTo>
                <a:lnTo>
                  <a:pt x="225552" y="44196"/>
                </a:lnTo>
                <a:lnTo>
                  <a:pt x="225552" y="34290"/>
                </a:lnTo>
                <a:close/>
              </a:path>
              <a:path w="4537075" h="83185">
                <a:moveTo>
                  <a:pt x="263652" y="34290"/>
                </a:moveTo>
                <a:lnTo>
                  <a:pt x="259842" y="29718"/>
                </a:lnTo>
                <a:lnTo>
                  <a:pt x="249174" y="29718"/>
                </a:lnTo>
                <a:lnTo>
                  <a:pt x="244602" y="34290"/>
                </a:lnTo>
                <a:lnTo>
                  <a:pt x="244602" y="44958"/>
                </a:lnTo>
                <a:lnTo>
                  <a:pt x="249174" y="48768"/>
                </a:lnTo>
                <a:lnTo>
                  <a:pt x="259842" y="48768"/>
                </a:lnTo>
                <a:lnTo>
                  <a:pt x="263652" y="44958"/>
                </a:lnTo>
                <a:lnTo>
                  <a:pt x="263652" y="34290"/>
                </a:lnTo>
                <a:close/>
              </a:path>
              <a:path w="4537075" h="83185">
                <a:moveTo>
                  <a:pt x="301752" y="34290"/>
                </a:moveTo>
                <a:lnTo>
                  <a:pt x="297942" y="30480"/>
                </a:lnTo>
                <a:lnTo>
                  <a:pt x="287274" y="30480"/>
                </a:lnTo>
                <a:lnTo>
                  <a:pt x="282702" y="34290"/>
                </a:lnTo>
                <a:lnTo>
                  <a:pt x="282702" y="44958"/>
                </a:lnTo>
                <a:lnTo>
                  <a:pt x="287274" y="49530"/>
                </a:lnTo>
                <a:lnTo>
                  <a:pt x="297942" y="49530"/>
                </a:lnTo>
                <a:lnTo>
                  <a:pt x="301752" y="44958"/>
                </a:lnTo>
                <a:lnTo>
                  <a:pt x="301752" y="34290"/>
                </a:lnTo>
                <a:close/>
              </a:path>
              <a:path w="4537075" h="83185">
                <a:moveTo>
                  <a:pt x="339852" y="35052"/>
                </a:moveTo>
                <a:lnTo>
                  <a:pt x="336042" y="30480"/>
                </a:lnTo>
                <a:lnTo>
                  <a:pt x="325374" y="30480"/>
                </a:lnTo>
                <a:lnTo>
                  <a:pt x="320802" y="35052"/>
                </a:lnTo>
                <a:lnTo>
                  <a:pt x="320802" y="44958"/>
                </a:lnTo>
                <a:lnTo>
                  <a:pt x="325374" y="49530"/>
                </a:lnTo>
                <a:lnTo>
                  <a:pt x="336042" y="49530"/>
                </a:lnTo>
                <a:lnTo>
                  <a:pt x="339852" y="44958"/>
                </a:lnTo>
                <a:lnTo>
                  <a:pt x="339852" y="35052"/>
                </a:lnTo>
                <a:close/>
              </a:path>
              <a:path w="4537075" h="83185">
                <a:moveTo>
                  <a:pt x="430530" y="40386"/>
                </a:moveTo>
                <a:lnTo>
                  <a:pt x="354330" y="2286"/>
                </a:lnTo>
                <a:lnTo>
                  <a:pt x="354330" y="78486"/>
                </a:lnTo>
                <a:lnTo>
                  <a:pt x="430530" y="40386"/>
                </a:lnTo>
                <a:close/>
              </a:path>
              <a:path w="4537075" h="83185">
                <a:moveTo>
                  <a:pt x="2164080" y="4559"/>
                </a:moveTo>
                <a:lnTo>
                  <a:pt x="2087880" y="42659"/>
                </a:lnTo>
                <a:lnTo>
                  <a:pt x="2141982" y="69710"/>
                </a:lnTo>
                <a:lnTo>
                  <a:pt x="2161032" y="79235"/>
                </a:lnTo>
                <a:lnTo>
                  <a:pt x="2164080" y="80759"/>
                </a:lnTo>
                <a:lnTo>
                  <a:pt x="2164080" y="4559"/>
                </a:lnTo>
                <a:close/>
              </a:path>
              <a:path w="4537075" h="83185">
                <a:moveTo>
                  <a:pt x="2199132" y="38087"/>
                </a:moveTo>
                <a:lnTo>
                  <a:pt x="2194560" y="33515"/>
                </a:lnTo>
                <a:lnTo>
                  <a:pt x="2183892" y="33515"/>
                </a:lnTo>
                <a:lnTo>
                  <a:pt x="2180082" y="38087"/>
                </a:lnTo>
                <a:lnTo>
                  <a:pt x="2180082" y="47993"/>
                </a:lnTo>
                <a:lnTo>
                  <a:pt x="2183892" y="52565"/>
                </a:lnTo>
                <a:lnTo>
                  <a:pt x="2194560" y="52565"/>
                </a:lnTo>
                <a:lnTo>
                  <a:pt x="2199132" y="48755"/>
                </a:lnTo>
                <a:lnTo>
                  <a:pt x="2199132" y="38087"/>
                </a:lnTo>
                <a:close/>
              </a:path>
              <a:path w="4537075" h="83185">
                <a:moveTo>
                  <a:pt x="2237232" y="38087"/>
                </a:moveTo>
                <a:lnTo>
                  <a:pt x="2232660" y="33515"/>
                </a:lnTo>
                <a:lnTo>
                  <a:pt x="2221992" y="33515"/>
                </a:lnTo>
                <a:lnTo>
                  <a:pt x="2218182" y="38087"/>
                </a:lnTo>
                <a:lnTo>
                  <a:pt x="2218182" y="48755"/>
                </a:lnTo>
                <a:lnTo>
                  <a:pt x="2221992" y="52565"/>
                </a:lnTo>
                <a:lnTo>
                  <a:pt x="2232660" y="52565"/>
                </a:lnTo>
                <a:lnTo>
                  <a:pt x="2237232" y="48755"/>
                </a:lnTo>
                <a:lnTo>
                  <a:pt x="2237232" y="38087"/>
                </a:lnTo>
                <a:close/>
              </a:path>
              <a:path w="4537075" h="83185">
                <a:moveTo>
                  <a:pt x="2275332" y="38087"/>
                </a:moveTo>
                <a:lnTo>
                  <a:pt x="2270760" y="34277"/>
                </a:lnTo>
                <a:lnTo>
                  <a:pt x="2260092" y="34277"/>
                </a:lnTo>
                <a:lnTo>
                  <a:pt x="2256282" y="38087"/>
                </a:lnTo>
                <a:lnTo>
                  <a:pt x="2256282" y="48755"/>
                </a:lnTo>
                <a:lnTo>
                  <a:pt x="2260092" y="53327"/>
                </a:lnTo>
                <a:lnTo>
                  <a:pt x="2270760" y="53327"/>
                </a:lnTo>
                <a:lnTo>
                  <a:pt x="2275332" y="48755"/>
                </a:lnTo>
                <a:lnTo>
                  <a:pt x="2275332" y="38087"/>
                </a:lnTo>
                <a:close/>
              </a:path>
              <a:path w="4537075" h="83185">
                <a:moveTo>
                  <a:pt x="2313432" y="38849"/>
                </a:moveTo>
                <a:lnTo>
                  <a:pt x="2308860" y="34277"/>
                </a:lnTo>
                <a:lnTo>
                  <a:pt x="2298954" y="34277"/>
                </a:lnTo>
                <a:lnTo>
                  <a:pt x="2294382" y="38849"/>
                </a:lnTo>
                <a:lnTo>
                  <a:pt x="2294382" y="48755"/>
                </a:lnTo>
                <a:lnTo>
                  <a:pt x="2298192" y="53327"/>
                </a:lnTo>
                <a:lnTo>
                  <a:pt x="2308860" y="53327"/>
                </a:lnTo>
                <a:lnTo>
                  <a:pt x="2313432" y="49517"/>
                </a:lnTo>
                <a:lnTo>
                  <a:pt x="2313432" y="38849"/>
                </a:lnTo>
                <a:close/>
              </a:path>
              <a:path w="4537075" h="83185">
                <a:moveTo>
                  <a:pt x="2351532" y="38849"/>
                </a:moveTo>
                <a:lnTo>
                  <a:pt x="2346960" y="35039"/>
                </a:lnTo>
                <a:lnTo>
                  <a:pt x="2341626" y="35039"/>
                </a:lnTo>
                <a:lnTo>
                  <a:pt x="2337054" y="34277"/>
                </a:lnTo>
                <a:lnTo>
                  <a:pt x="2332482" y="38849"/>
                </a:lnTo>
                <a:lnTo>
                  <a:pt x="2332482" y="49517"/>
                </a:lnTo>
                <a:lnTo>
                  <a:pt x="2336292" y="53327"/>
                </a:lnTo>
                <a:lnTo>
                  <a:pt x="2341626" y="54089"/>
                </a:lnTo>
                <a:lnTo>
                  <a:pt x="2346960" y="54089"/>
                </a:lnTo>
                <a:lnTo>
                  <a:pt x="2351532" y="49517"/>
                </a:lnTo>
                <a:lnTo>
                  <a:pt x="2351532" y="38849"/>
                </a:lnTo>
                <a:close/>
              </a:path>
              <a:path w="4537075" h="83185">
                <a:moveTo>
                  <a:pt x="2389632" y="39611"/>
                </a:moveTo>
                <a:lnTo>
                  <a:pt x="2385060" y="35039"/>
                </a:lnTo>
                <a:lnTo>
                  <a:pt x="2375154" y="35039"/>
                </a:lnTo>
                <a:lnTo>
                  <a:pt x="2370582" y="38849"/>
                </a:lnTo>
                <a:lnTo>
                  <a:pt x="2370582" y="49517"/>
                </a:lnTo>
                <a:lnTo>
                  <a:pt x="2374392" y="54089"/>
                </a:lnTo>
                <a:lnTo>
                  <a:pt x="2385060" y="54089"/>
                </a:lnTo>
                <a:lnTo>
                  <a:pt x="2389632" y="49517"/>
                </a:lnTo>
                <a:lnTo>
                  <a:pt x="2389632" y="39611"/>
                </a:lnTo>
                <a:close/>
              </a:path>
              <a:path w="4537075" h="83185">
                <a:moveTo>
                  <a:pt x="2427732" y="39611"/>
                </a:moveTo>
                <a:lnTo>
                  <a:pt x="2423160" y="35039"/>
                </a:lnTo>
                <a:lnTo>
                  <a:pt x="2413254" y="35039"/>
                </a:lnTo>
                <a:lnTo>
                  <a:pt x="2408682" y="39611"/>
                </a:lnTo>
                <a:lnTo>
                  <a:pt x="2408682" y="50279"/>
                </a:lnTo>
                <a:lnTo>
                  <a:pt x="2412492" y="54089"/>
                </a:lnTo>
                <a:lnTo>
                  <a:pt x="2423160" y="54089"/>
                </a:lnTo>
                <a:lnTo>
                  <a:pt x="2427732" y="50279"/>
                </a:lnTo>
                <a:lnTo>
                  <a:pt x="2427732" y="39611"/>
                </a:lnTo>
                <a:close/>
              </a:path>
              <a:path w="4537075" h="83185">
                <a:moveTo>
                  <a:pt x="2517648" y="45707"/>
                </a:moveTo>
                <a:lnTo>
                  <a:pt x="2442210" y="6845"/>
                </a:lnTo>
                <a:lnTo>
                  <a:pt x="2441448" y="83045"/>
                </a:lnTo>
                <a:lnTo>
                  <a:pt x="2517648" y="45707"/>
                </a:lnTo>
                <a:close/>
              </a:path>
              <a:path w="4537075" h="83185">
                <a:moveTo>
                  <a:pt x="4183380" y="4559"/>
                </a:moveTo>
                <a:lnTo>
                  <a:pt x="4107180" y="42659"/>
                </a:lnTo>
                <a:lnTo>
                  <a:pt x="4161282" y="69710"/>
                </a:lnTo>
                <a:lnTo>
                  <a:pt x="4180332" y="79235"/>
                </a:lnTo>
                <a:lnTo>
                  <a:pt x="4183380" y="80759"/>
                </a:lnTo>
                <a:lnTo>
                  <a:pt x="4183380" y="4559"/>
                </a:lnTo>
                <a:close/>
              </a:path>
              <a:path w="4537075" h="83185">
                <a:moveTo>
                  <a:pt x="4218432" y="38087"/>
                </a:moveTo>
                <a:lnTo>
                  <a:pt x="4213860" y="33515"/>
                </a:lnTo>
                <a:lnTo>
                  <a:pt x="4203192" y="33515"/>
                </a:lnTo>
                <a:lnTo>
                  <a:pt x="4199382" y="38087"/>
                </a:lnTo>
                <a:lnTo>
                  <a:pt x="4199382" y="47993"/>
                </a:lnTo>
                <a:lnTo>
                  <a:pt x="4203192" y="52565"/>
                </a:lnTo>
                <a:lnTo>
                  <a:pt x="4213860" y="52565"/>
                </a:lnTo>
                <a:lnTo>
                  <a:pt x="4218432" y="48755"/>
                </a:lnTo>
                <a:lnTo>
                  <a:pt x="4218432" y="38087"/>
                </a:lnTo>
                <a:close/>
              </a:path>
              <a:path w="4537075" h="83185">
                <a:moveTo>
                  <a:pt x="4256532" y="38087"/>
                </a:moveTo>
                <a:lnTo>
                  <a:pt x="4251960" y="33515"/>
                </a:lnTo>
                <a:lnTo>
                  <a:pt x="4241292" y="33515"/>
                </a:lnTo>
                <a:lnTo>
                  <a:pt x="4237482" y="38087"/>
                </a:lnTo>
                <a:lnTo>
                  <a:pt x="4237482" y="48755"/>
                </a:lnTo>
                <a:lnTo>
                  <a:pt x="4241292" y="52565"/>
                </a:lnTo>
                <a:lnTo>
                  <a:pt x="4251960" y="52565"/>
                </a:lnTo>
                <a:lnTo>
                  <a:pt x="4256532" y="48755"/>
                </a:lnTo>
                <a:lnTo>
                  <a:pt x="4256532" y="38087"/>
                </a:lnTo>
                <a:close/>
              </a:path>
              <a:path w="4537075" h="83185">
                <a:moveTo>
                  <a:pt x="4294632" y="38087"/>
                </a:moveTo>
                <a:lnTo>
                  <a:pt x="4290060" y="34277"/>
                </a:lnTo>
                <a:lnTo>
                  <a:pt x="4279392" y="34277"/>
                </a:lnTo>
                <a:lnTo>
                  <a:pt x="4275582" y="38087"/>
                </a:lnTo>
                <a:lnTo>
                  <a:pt x="4275582" y="48755"/>
                </a:lnTo>
                <a:lnTo>
                  <a:pt x="4279392" y="53327"/>
                </a:lnTo>
                <a:lnTo>
                  <a:pt x="4290060" y="53327"/>
                </a:lnTo>
                <a:lnTo>
                  <a:pt x="4294632" y="48755"/>
                </a:lnTo>
                <a:lnTo>
                  <a:pt x="4294632" y="38087"/>
                </a:lnTo>
                <a:close/>
              </a:path>
              <a:path w="4537075" h="83185">
                <a:moveTo>
                  <a:pt x="4332732" y="38849"/>
                </a:moveTo>
                <a:lnTo>
                  <a:pt x="4328160" y="34277"/>
                </a:lnTo>
                <a:lnTo>
                  <a:pt x="4318254" y="34277"/>
                </a:lnTo>
                <a:lnTo>
                  <a:pt x="4313682" y="38849"/>
                </a:lnTo>
                <a:lnTo>
                  <a:pt x="4313682" y="48755"/>
                </a:lnTo>
                <a:lnTo>
                  <a:pt x="4317492" y="53327"/>
                </a:lnTo>
                <a:lnTo>
                  <a:pt x="4328160" y="53327"/>
                </a:lnTo>
                <a:lnTo>
                  <a:pt x="4332732" y="49517"/>
                </a:lnTo>
                <a:lnTo>
                  <a:pt x="4332732" y="38849"/>
                </a:lnTo>
                <a:close/>
              </a:path>
              <a:path w="4537075" h="83185">
                <a:moveTo>
                  <a:pt x="4370832" y="38849"/>
                </a:moveTo>
                <a:lnTo>
                  <a:pt x="4366260" y="35039"/>
                </a:lnTo>
                <a:lnTo>
                  <a:pt x="4360926" y="35039"/>
                </a:lnTo>
                <a:lnTo>
                  <a:pt x="4356354" y="34277"/>
                </a:lnTo>
                <a:lnTo>
                  <a:pt x="4351782" y="38849"/>
                </a:lnTo>
                <a:lnTo>
                  <a:pt x="4351782" y="49517"/>
                </a:lnTo>
                <a:lnTo>
                  <a:pt x="4355592" y="53327"/>
                </a:lnTo>
                <a:lnTo>
                  <a:pt x="4360926" y="54089"/>
                </a:lnTo>
                <a:lnTo>
                  <a:pt x="4366260" y="54089"/>
                </a:lnTo>
                <a:lnTo>
                  <a:pt x="4370832" y="49517"/>
                </a:lnTo>
                <a:lnTo>
                  <a:pt x="4370832" y="38849"/>
                </a:lnTo>
                <a:close/>
              </a:path>
              <a:path w="4537075" h="83185">
                <a:moveTo>
                  <a:pt x="4408932" y="39611"/>
                </a:moveTo>
                <a:lnTo>
                  <a:pt x="4404360" y="35039"/>
                </a:lnTo>
                <a:lnTo>
                  <a:pt x="4394454" y="35039"/>
                </a:lnTo>
                <a:lnTo>
                  <a:pt x="4389882" y="38849"/>
                </a:lnTo>
                <a:lnTo>
                  <a:pt x="4389882" y="49517"/>
                </a:lnTo>
                <a:lnTo>
                  <a:pt x="4393692" y="54089"/>
                </a:lnTo>
                <a:lnTo>
                  <a:pt x="4404360" y="54089"/>
                </a:lnTo>
                <a:lnTo>
                  <a:pt x="4408932" y="49517"/>
                </a:lnTo>
                <a:lnTo>
                  <a:pt x="4408932" y="39611"/>
                </a:lnTo>
                <a:close/>
              </a:path>
              <a:path w="4537075" h="83185">
                <a:moveTo>
                  <a:pt x="4447032" y="39611"/>
                </a:moveTo>
                <a:lnTo>
                  <a:pt x="4442460" y="35039"/>
                </a:lnTo>
                <a:lnTo>
                  <a:pt x="4432554" y="35039"/>
                </a:lnTo>
                <a:lnTo>
                  <a:pt x="4427982" y="39611"/>
                </a:lnTo>
                <a:lnTo>
                  <a:pt x="4427982" y="50279"/>
                </a:lnTo>
                <a:lnTo>
                  <a:pt x="4431792" y="54089"/>
                </a:lnTo>
                <a:lnTo>
                  <a:pt x="4442460" y="54089"/>
                </a:lnTo>
                <a:lnTo>
                  <a:pt x="4447032" y="50279"/>
                </a:lnTo>
                <a:lnTo>
                  <a:pt x="4447032" y="39611"/>
                </a:lnTo>
                <a:close/>
              </a:path>
              <a:path w="4537075" h="83185">
                <a:moveTo>
                  <a:pt x="4536948" y="45707"/>
                </a:moveTo>
                <a:lnTo>
                  <a:pt x="4461510" y="6845"/>
                </a:lnTo>
                <a:lnTo>
                  <a:pt x="4460748" y="83045"/>
                </a:lnTo>
                <a:lnTo>
                  <a:pt x="4536948" y="45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97302" y="5806452"/>
            <a:ext cx="4537075" cy="83185"/>
          </a:xfrm>
          <a:custGeom>
            <a:avLst/>
            <a:gdLst/>
            <a:ahLst/>
            <a:cxnLst/>
            <a:rect l="l" t="t" r="r" b="b"/>
            <a:pathLst>
              <a:path w="4537075" h="83185">
                <a:moveTo>
                  <a:pt x="76962" y="0"/>
                </a:moveTo>
                <a:lnTo>
                  <a:pt x="0" y="37338"/>
                </a:lnTo>
                <a:lnTo>
                  <a:pt x="54102" y="64922"/>
                </a:lnTo>
                <a:lnTo>
                  <a:pt x="73152" y="74637"/>
                </a:lnTo>
                <a:lnTo>
                  <a:pt x="76200" y="76200"/>
                </a:lnTo>
                <a:lnTo>
                  <a:pt x="76962" y="0"/>
                </a:lnTo>
                <a:close/>
              </a:path>
              <a:path w="4537075" h="83185">
                <a:moveTo>
                  <a:pt x="111252" y="32766"/>
                </a:moveTo>
                <a:lnTo>
                  <a:pt x="107442" y="28956"/>
                </a:lnTo>
                <a:lnTo>
                  <a:pt x="96774" y="28956"/>
                </a:lnTo>
                <a:lnTo>
                  <a:pt x="92202" y="32766"/>
                </a:lnTo>
                <a:lnTo>
                  <a:pt x="92202" y="43434"/>
                </a:lnTo>
                <a:lnTo>
                  <a:pt x="96774" y="48006"/>
                </a:lnTo>
                <a:lnTo>
                  <a:pt x="106680" y="48006"/>
                </a:lnTo>
                <a:lnTo>
                  <a:pt x="111252" y="43434"/>
                </a:lnTo>
                <a:lnTo>
                  <a:pt x="111252" y="32766"/>
                </a:lnTo>
                <a:close/>
              </a:path>
              <a:path w="4537075" h="83185">
                <a:moveTo>
                  <a:pt x="149352" y="33528"/>
                </a:moveTo>
                <a:lnTo>
                  <a:pt x="145542" y="28956"/>
                </a:lnTo>
                <a:lnTo>
                  <a:pt x="134874" y="28956"/>
                </a:lnTo>
                <a:lnTo>
                  <a:pt x="130302" y="33528"/>
                </a:lnTo>
                <a:lnTo>
                  <a:pt x="130302" y="43434"/>
                </a:lnTo>
                <a:lnTo>
                  <a:pt x="134874" y="48006"/>
                </a:lnTo>
                <a:lnTo>
                  <a:pt x="145542" y="48006"/>
                </a:lnTo>
                <a:lnTo>
                  <a:pt x="149352" y="44196"/>
                </a:lnTo>
                <a:lnTo>
                  <a:pt x="149352" y="33528"/>
                </a:lnTo>
                <a:close/>
              </a:path>
              <a:path w="4537075" h="83185">
                <a:moveTo>
                  <a:pt x="187452" y="33528"/>
                </a:moveTo>
                <a:lnTo>
                  <a:pt x="183642" y="28956"/>
                </a:lnTo>
                <a:lnTo>
                  <a:pt x="172974" y="28956"/>
                </a:lnTo>
                <a:lnTo>
                  <a:pt x="168402" y="33528"/>
                </a:lnTo>
                <a:lnTo>
                  <a:pt x="168402" y="44196"/>
                </a:lnTo>
                <a:lnTo>
                  <a:pt x="172974" y="48006"/>
                </a:lnTo>
                <a:lnTo>
                  <a:pt x="183642" y="48006"/>
                </a:lnTo>
                <a:lnTo>
                  <a:pt x="187452" y="44196"/>
                </a:lnTo>
                <a:lnTo>
                  <a:pt x="187452" y="33528"/>
                </a:lnTo>
                <a:close/>
              </a:path>
              <a:path w="4537075" h="83185">
                <a:moveTo>
                  <a:pt x="225552" y="34290"/>
                </a:moveTo>
                <a:lnTo>
                  <a:pt x="221742" y="29718"/>
                </a:lnTo>
                <a:lnTo>
                  <a:pt x="211074" y="29718"/>
                </a:lnTo>
                <a:lnTo>
                  <a:pt x="206502" y="33528"/>
                </a:lnTo>
                <a:lnTo>
                  <a:pt x="206502" y="44196"/>
                </a:lnTo>
                <a:lnTo>
                  <a:pt x="211074" y="48768"/>
                </a:lnTo>
                <a:lnTo>
                  <a:pt x="221742" y="48768"/>
                </a:lnTo>
                <a:lnTo>
                  <a:pt x="225552" y="44196"/>
                </a:lnTo>
                <a:lnTo>
                  <a:pt x="225552" y="34290"/>
                </a:lnTo>
                <a:close/>
              </a:path>
              <a:path w="4537075" h="83185">
                <a:moveTo>
                  <a:pt x="263652" y="34290"/>
                </a:moveTo>
                <a:lnTo>
                  <a:pt x="259842" y="29718"/>
                </a:lnTo>
                <a:lnTo>
                  <a:pt x="249174" y="29718"/>
                </a:lnTo>
                <a:lnTo>
                  <a:pt x="244602" y="34290"/>
                </a:lnTo>
                <a:lnTo>
                  <a:pt x="244602" y="44196"/>
                </a:lnTo>
                <a:lnTo>
                  <a:pt x="249174" y="48768"/>
                </a:lnTo>
                <a:lnTo>
                  <a:pt x="259842" y="48768"/>
                </a:lnTo>
                <a:lnTo>
                  <a:pt x="263652" y="44958"/>
                </a:lnTo>
                <a:lnTo>
                  <a:pt x="263652" y="34290"/>
                </a:lnTo>
                <a:close/>
              </a:path>
              <a:path w="4537075" h="83185">
                <a:moveTo>
                  <a:pt x="301752" y="34290"/>
                </a:moveTo>
                <a:lnTo>
                  <a:pt x="297942" y="30480"/>
                </a:lnTo>
                <a:lnTo>
                  <a:pt x="292608" y="30480"/>
                </a:lnTo>
                <a:lnTo>
                  <a:pt x="287274" y="29718"/>
                </a:lnTo>
                <a:lnTo>
                  <a:pt x="282702" y="34290"/>
                </a:lnTo>
                <a:lnTo>
                  <a:pt x="282702" y="44958"/>
                </a:lnTo>
                <a:lnTo>
                  <a:pt x="287274" y="48768"/>
                </a:lnTo>
                <a:lnTo>
                  <a:pt x="292608" y="49530"/>
                </a:lnTo>
                <a:lnTo>
                  <a:pt x="297942" y="49530"/>
                </a:lnTo>
                <a:lnTo>
                  <a:pt x="301752" y="44958"/>
                </a:lnTo>
                <a:lnTo>
                  <a:pt x="301752" y="34290"/>
                </a:lnTo>
                <a:close/>
              </a:path>
              <a:path w="4537075" h="83185">
                <a:moveTo>
                  <a:pt x="339852" y="35052"/>
                </a:moveTo>
                <a:lnTo>
                  <a:pt x="336042" y="30480"/>
                </a:lnTo>
                <a:lnTo>
                  <a:pt x="325374" y="30480"/>
                </a:lnTo>
                <a:lnTo>
                  <a:pt x="320802" y="34290"/>
                </a:lnTo>
                <a:lnTo>
                  <a:pt x="320802" y="44958"/>
                </a:lnTo>
                <a:lnTo>
                  <a:pt x="325374" y="49530"/>
                </a:lnTo>
                <a:lnTo>
                  <a:pt x="336042" y="49530"/>
                </a:lnTo>
                <a:lnTo>
                  <a:pt x="339852" y="44958"/>
                </a:lnTo>
                <a:lnTo>
                  <a:pt x="339852" y="35052"/>
                </a:lnTo>
                <a:close/>
              </a:path>
              <a:path w="4537075" h="83185">
                <a:moveTo>
                  <a:pt x="430530" y="40386"/>
                </a:moveTo>
                <a:lnTo>
                  <a:pt x="354330" y="2286"/>
                </a:lnTo>
                <a:lnTo>
                  <a:pt x="354330" y="78486"/>
                </a:lnTo>
                <a:lnTo>
                  <a:pt x="430530" y="40386"/>
                </a:lnTo>
                <a:close/>
              </a:path>
              <a:path w="4537075" h="83185">
                <a:moveTo>
                  <a:pt x="2164080" y="4559"/>
                </a:moveTo>
                <a:lnTo>
                  <a:pt x="2087880" y="41897"/>
                </a:lnTo>
                <a:lnTo>
                  <a:pt x="2141982" y="69494"/>
                </a:lnTo>
                <a:lnTo>
                  <a:pt x="2161032" y="79209"/>
                </a:lnTo>
                <a:lnTo>
                  <a:pt x="2164080" y="80759"/>
                </a:lnTo>
                <a:lnTo>
                  <a:pt x="2164080" y="4559"/>
                </a:lnTo>
                <a:close/>
              </a:path>
              <a:path w="4537075" h="83185">
                <a:moveTo>
                  <a:pt x="2199132" y="38087"/>
                </a:moveTo>
                <a:lnTo>
                  <a:pt x="2194560" y="33515"/>
                </a:lnTo>
                <a:lnTo>
                  <a:pt x="2183892" y="33515"/>
                </a:lnTo>
                <a:lnTo>
                  <a:pt x="2180082" y="37325"/>
                </a:lnTo>
                <a:lnTo>
                  <a:pt x="2180082" y="47993"/>
                </a:lnTo>
                <a:lnTo>
                  <a:pt x="2183892" y="52565"/>
                </a:lnTo>
                <a:lnTo>
                  <a:pt x="2194560" y="52565"/>
                </a:lnTo>
                <a:lnTo>
                  <a:pt x="2199132" y="47993"/>
                </a:lnTo>
                <a:lnTo>
                  <a:pt x="2199132" y="38087"/>
                </a:lnTo>
                <a:close/>
              </a:path>
              <a:path w="4537075" h="83185">
                <a:moveTo>
                  <a:pt x="2237232" y="38087"/>
                </a:moveTo>
                <a:lnTo>
                  <a:pt x="2232660" y="33515"/>
                </a:lnTo>
                <a:lnTo>
                  <a:pt x="2221992" y="33515"/>
                </a:lnTo>
                <a:lnTo>
                  <a:pt x="2218182" y="38087"/>
                </a:lnTo>
                <a:lnTo>
                  <a:pt x="2218182" y="48755"/>
                </a:lnTo>
                <a:lnTo>
                  <a:pt x="2221992" y="52565"/>
                </a:lnTo>
                <a:lnTo>
                  <a:pt x="2232660" y="52565"/>
                </a:lnTo>
                <a:lnTo>
                  <a:pt x="2237232" y="48755"/>
                </a:lnTo>
                <a:lnTo>
                  <a:pt x="2237232" y="38087"/>
                </a:lnTo>
                <a:close/>
              </a:path>
              <a:path w="4537075" h="83185">
                <a:moveTo>
                  <a:pt x="2275332" y="38087"/>
                </a:moveTo>
                <a:lnTo>
                  <a:pt x="2270760" y="34277"/>
                </a:lnTo>
                <a:lnTo>
                  <a:pt x="2260092" y="34277"/>
                </a:lnTo>
                <a:lnTo>
                  <a:pt x="2256282" y="38087"/>
                </a:lnTo>
                <a:lnTo>
                  <a:pt x="2256282" y="48755"/>
                </a:lnTo>
                <a:lnTo>
                  <a:pt x="2260092" y="53327"/>
                </a:lnTo>
                <a:lnTo>
                  <a:pt x="2270760" y="53327"/>
                </a:lnTo>
                <a:lnTo>
                  <a:pt x="2275332" y="48755"/>
                </a:lnTo>
                <a:lnTo>
                  <a:pt x="2275332" y="38087"/>
                </a:lnTo>
                <a:close/>
              </a:path>
              <a:path w="4537075" h="83185">
                <a:moveTo>
                  <a:pt x="2313432" y="38849"/>
                </a:moveTo>
                <a:lnTo>
                  <a:pt x="2308860" y="34277"/>
                </a:lnTo>
                <a:lnTo>
                  <a:pt x="2298954" y="34277"/>
                </a:lnTo>
                <a:lnTo>
                  <a:pt x="2294382" y="38849"/>
                </a:lnTo>
                <a:lnTo>
                  <a:pt x="2294382" y="48755"/>
                </a:lnTo>
                <a:lnTo>
                  <a:pt x="2298192" y="53327"/>
                </a:lnTo>
                <a:lnTo>
                  <a:pt x="2308860" y="53327"/>
                </a:lnTo>
                <a:lnTo>
                  <a:pt x="2313432" y="49517"/>
                </a:lnTo>
                <a:lnTo>
                  <a:pt x="2313432" y="38849"/>
                </a:lnTo>
                <a:close/>
              </a:path>
              <a:path w="4537075" h="83185">
                <a:moveTo>
                  <a:pt x="2351532" y="38849"/>
                </a:moveTo>
                <a:lnTo>
                  <a:pt x="2346960" y="34277"/>
                </a:lnTo>
                <a:lnTo>
                  <a:pt x="2337054" y="34277"/>
                </a:lnTo>
                <a:lnTo>
                  <a:pt x="2332482" y="38849"/>
                </a:lnTo>
                <a:lnTo>
                  <a:pt x="2332482" y="49517"/>
                </a:lnTo>
                <a:lnTo>
                  <a:pt x="2336292" y="53327"/>
                </a:lnTo>
                <a:lnTo>
                  <a:pt x="2346960" y="53327"/>
                </a:lnTo>
                <a:lnTo>
                  <a:pt x="2351532" y="49517"/>
                </a:lnTo>
                <a:lnTo>
                  <a:pt x="2351532" y="38849"/>
                </a:lnTo>
                <a:close/>
              </a:path>
              <a:path w="4537075" h="83185">
                <a:moveTo>
                  <a:pt x="2389632" y="38849"/>
                </a:moveTo>
                <a:lnTo>
                  <a:pt x="2385060" y="35039"/>
                </a:lnTo>
                <a:lnTo>
                  <a:pt x="2375154" y="35039"/>
                </a:lnTo>
                <a:lnTo>
                  <a:pt x="2370582" y="38849"/>
                </a:lnTo>
                <a:lnTo>
                  <a:pt x="2370582" y="49517"/>
                </a:lnTo>
                <a:lnTo>
                  <a:pt x="2374392" y="54089"/>
                </a:lnTo>
                <a:lnTo>
                  <a:pt x="2385060" y="54089"/>
                </a:lnTo>
                <a:lnTo>
                  <a:pt x="2389632" y="49517"/>
                </a:lnTo>
                <a:lnTo>
                  <a:pt x="2389632" y="38849"/>
                </a:lnTo>
                <a:close/>
              </a:path>
              <a:path w="4537075" h="83185">
                <a:moveTo>
                  <a:pt x="2427732" y="39611"/>
                </a:moveTo>
                <a:lnTo>
                  <a:pt x="2423160" y="35039"/>
                </a:lnTo>
                <a:lnTo>
                  <a:pt x="2413254" y="35039"/>
                </a:lnTo>
                <a:lnTo>
                  <a:pt x="2408682" y="39611"/>
                </a:lnTo>
                <a:lnTo>
                  <a:pt x="2408682" y="49517"/>
                </a:lnTo>
                <a:lnTo>
                  <a:pt x="2412492" y="54089"/>
                </a:lnTo>
                <a:lnTo>
                  <a:pt x="2423160" y="54089"/>
                </a:lnTo>
                <a:lnTo>
                  <a:pt x="2427732" y="50279"/>
                </a:lnTo>
                <a:lnTo>
                  <a:pt x="2427732" y="39611"/>
                </a:lnTo>
                <a:close/>
              </a:path>
              <a:path w="4537075" h="83185">
                <a:moveTo>
                  <a:pt x="2517648" y="45707"/>
                </a:moveTo>
                <a:lnTo>
                  <a:pt x="2442210" y="6845"/>
                </a:lnTo>
                <a:lnTo>
                  <a:pt x="2441448" y="83045"/>
                </a:lnTo>
                <a:lnTo>
                  <a:pt x="2517648" y="45707"/>
                </a:lnTo>
                <a:close/>
              </a:path>
              <a:path w="4537075" h="83185">
                <a:moveTo>
                  <a:pt x="4183380" y="4559"/>
                </a:moveTo>
                <a:lnTo>
                  <a:pt x="4107180" y="41897"/>
                </a:lnTo>
                <a:lnTo>
                  <a:pt x="4161282" y="69494"/>
                </a:lnTo>
                <a:lnTo>
                  <a:pt x="4180332" y="79209"/>
                </a:lnTo>
                <a:lnTo>
                  <a:pt x="4183380" y="80759"/>
                </a:lnTo>
                <a:lnTo>
                  <a:pt x="4183380" y="4559"/>
                </a:lnTo>
                <a:close/>
              </a:path>
              <a:path w="4537075" h="83185">
                <a:moveTo>
                  <a:pt x="4218432" y="38087"/>
                </a:moveTo>
                <a:lnTo>
                  <a:pt x="4213860" y="33515"/>
                </a:lnTo>
                <a:lnTo>
                  <a:pt x="4203192" y="33515"/>
                </a:lnTo>
                <a:lnTo>
                  <a:pt x="4199382" y="37325"/>
                </a:lnTo>
                <a:lnTo>
                  <a:pt x="4199382" y="47993"/>
                </a:lnTo>
                <a:lnTo>
                  <a:pt x="4203192" y="52565"/>
                </a:lnTo>
                <a:lnTo>
                  <a:pt x="4213860" y="52565"/>
                </a:lnTo>
                <a:lnTo>
                  <a:pt x="4218432" y="47993"/>
                </a:lnTo>
                <a:lnTo>
                  <a:pt x="4218432" y="38087"/>
                </a:lnTo>
                <a:close/>
              </a:path>
              <a:path w="4537075" h="83185">
                <a:moveTo>
                  <a:pt x="4256532" y="38087"/>
                </a:moveTo>
                <a:lnTo>
                  <a:pt x="4251960" y="33515"/>
                </a:lnTo>
                <a:lnTo>
                  <a:pt x="4241292" y="33515"/>
                </a:lnTo>
                <a:lnTo>
                  <a:pt x="4237482" y="38087"/>
                </a:lnTo>
                <a:lnTo>
                  <a:pt x="4237482" y="48755"/>
                </a:lnTo>
                <a:lnTo>
                  <a:pt x="4241292" y="52565"/>
                </a:lnTo>
                <a:lnTo>
                  <a:pt x="4251960" y="52565"/>
                </a:lnTo>
                <a:lnTo>
                  <a:pt x="4256532" y="48755"/>
                </a:lnTo>
                <a:lnTo>
                  <a:pt x="4256532" y="38087"/>
                </a:lnTo>
                <a:close/>
              </a:path>
              <a:path w="4537075" h="83185">
                <a:moveTo>
                  <a:pt x="4294632" y="38087"/>
                </a:moveTo>
                <a:lnTo>
                  <a:pt x="4290060" y="34277"/>
                </a:lnTo>
                <a:lnTo>
                  <a:pt x="4279392" y="34277"/>
                </a:lnTo>
                <a:lnTo>
                  <a:pt x="4275582" y="38087"/>
                </a:lnTo>
                <a:lnTo>
                  <a:pt x="4275582" y="48755"/>
                </a:lnTo>
                <a:lnTo>
                  <a:pt x="4279392" y="53327"/>
                </a:lnTo>
                <a:lnTo>
                  <a:pt x="4290060" y="53327"/>
                </a:lnTo>
                <a:lnTo>
                  <a:pt x="4294632" y="48755"/>
                </a:lnTo>
                <a:lnTo>
                  <a:pt x="4294632" y="38087"/>
                </a:lnTo>
                <a:close/>
              </a:path>
              <a:path w="4537075" h="83185">
                <a:moveTo>
                  <a:pt x="4332732" y="38849"/>
                </a:moveTo>
                <a:lnTo>
                  <a:pt x="4328160" y="34277"/>
                </a:lnTo>
                <a:lnTo>
                  <a:pt x="4318254" y="34277"/>
                </a:lnTo>
                <a:lnTo>
                  <a:pt x="4313682" y="38849"/>
                </a:lnTo>
                <a:lnTo>
                  <a:pt x="4313682" y="48755"/>
                </a:lnTo>
                <a:lnTo>
                  <a:pt x="4317492" y="53327"/>
                </a:lnTo>
                <a:lnTo>
                  <a:pt x="4328160" y="53327"/>
                </a:lnTo>
                <a:lnTo>
                  <a:pt x="4332732" y="49517"/>
                </a:lnTo>
                <a:lnTo>
                  <a:pt x="4332732" y="38849"/>
                </a:lnTo>
                <a:close/>
              </a:path>
              <a:path w="4537075" h="83185">
                <a:moveTo>
                  <a:pt x="4370832" y="38849"/>
                </a:moveTo>
                <a:lnTo>
                  <a:pt x="4366260" y="34277"/>
                </a:lnTo>
                <a:lnTo>
                  <a:pt x="4356354" y="34277"/>
                </a:lnTo>
                <a:lnTo>
                  <a:pt x="4351782" y="38849"/>
                </a:lnTo>
                <a:lnTo>
                  <a:pt x="4351782" y="49517"/>
                </a:lnTo>
                <a:lnTo>
                  <a:pt x="4355592" y="53327"/>
                </a:lnTo>
                <a:lnTo>
                  <a:pt x="4366260" y="53327"/>
                </a:lnTo>
                <a:lnTo>
                  <a:pt x="4370832" y="49517"/>
                </a:lnTo>
                <a:lnTo>
                  <a:pt x="4370832" y="38849"/>
                </a:lnTo>
                <a:close/>
              </a:path>
              <a:path w="4537075" h="83185">
                <a:moveTo>
                  <a:pt x="4408932" y="38849"/>
                </a:moveTo>
                <a:lnTo>
                  <a:pt x="4404360" y="35039"/>
                </a:lnTo>
                <a:lnTo>
                  <a:pt x="4394454" y="35039"/>
                </a:lnTo>
                <a:lnTo>
                  <a:pt x="4389882" y="38849"/>
                </a:lnTo>
                <a:lnTo>
                  <a:pt x="4389882" y="49517"/>
                </a:lnTo>
                <a:lnTo>
                  <a:pt x="4393692" y="54089"/>
                </a:lnTo>
                <a:lnTo>
                  <a:pt x="4404360" y="54089"/>
                </a:lnTo>
                <a:lnTo>
                  <a:pt x="4408932" y="49517"/>
                </a:lnTo>
                <a:lnTo>
                  <a:pt x="4408932" y="38849"/>
                </a:lnTo>
                <a:close/>
              </a:path>
              <a:path w="4537075" h="83185">
                <a:moveTo>
                  <a:pt x="4447032" y="39611"/>
                </a:moveTo>
                <a:lnTo>
                  <a:pt x="4442460" y="35039"/>
                </a:lnTo>
                <a:lnTo>
                  <a:pt x="4432554" y="35039"/>
                </a:lnTo>
                <a:lnTo>
                  <a:pt x="4427982" y="39611"/>
                </a:lnTo>
                <a:lnTo>
                  <a:pt x="4427982" y="49517"/>
                </a:lnTo>
                <a:lnTo>
                  <a:pt x="4431792" y="54089"/>
                </a:lnTo>
                <a:lnTo>
                  <a:pt x="4442460" y="54089"/>
                </a:lnTo>
                <a:lnTo>
                  <a:pt x="4447032" y="50279"/>
                </a:lnTo>
                <a:lnTo>
                  <a:pt x="4447032" y="39611"/>
                </a:lnTo>
                <a:close/>
              </a:path>
              <a:path w="4537075" h="83185">
                <a:moveTo>
                  <a:pt x="4536948" y="45707"/>
                </a:moveTo>
                <a:lnTo>
                  <a:pt x="4461510" y="6845"/>
                </a:lnTo>
                <a:lnTo>
                  <a:pt x="4460748" y="83045"/>
                </a:lnTo>
                <a:lnTo>
                  <a:pt x="4536948" y="45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97301" y="2356104"/>
            <a:ext cx="4537075" cy="79375"/>
          </a:xfrm>
          <a:custGeom>
            <a:avLst/>
            <a:gdLst/>
            <a:ahLst/>
            <a:cxnLst/>
            <a:rect l="l" t="t" r="r" b="b"/>
            <a:pathLst>
              <a:path w="4537075" h="79375">
                <a:moveTo>
                  <a:pt x="76199" y="76199"/>
                </a:moveTo>
                <a:lnTo>
                  <a:pt x="76199" y="0"/>
                </a:lnTo>
                <a:lnTo>
                  <a:pt x="0" y="38099"/>
                </a:lnTo>
                <a:lnTo>
                  <a:pt x="54101" y="65150"/>
                </a:lnTo>
                <a:lnTo>
                  <a:pt x="54101" y="32765"/>
                </a:lnTo>
                <a:lnTo>
                  <a:pt x="58673" y="28955"/>
                </a:lnTo>
                <a:lnTo>
                  <a:pt x="69341" y="28955"/>
                </a:lnTo>
                <a:lnTo>
                  <a:pt x="73151" y="32765"/>
                </a:lnTo>
                <a:lnTo>
                  <a:pt x="73151" y="74675"/>
                </a:lnTo>
                <a:lnTo>
                  <a:pt x="76199" y="76199"/>
                </a:lnTo>
                <a:close/>
              </a:path>
              <a:path w="4537075" h="79375">
                <a:moveTo>
                  <a:pt x="73151" y="43433"/>
                </a:moveTo>
                <a:lnTo>
                  <a:pt x="73151" y="32765"/>
                </a:lnTo>
                <a:lnTo>
                  <a:pt x="69341" y="28955"/>
                </a:lnTo>
                <a:lnTo>
                  <a:pt x="58673" y="28955"/>
                </a:lnTo>
                <a:lnTo>
                  <a:pt x="54101" y="32765"/>
                </a:lnTo>
                <a:lnTo>
                  <a:pt x="54101" y="43433"/>
                </a:lnTo>
                <a:lnTo>
                  <a:pt x="58673" y="48005"/>
                </a:lnTo>
                <a:lnTo>
                  <a:pt x="69341" y="48005"/>
                </a:lnTo>
                <a:lnTo>
                  <a:pt x="73151" y="43433"/>
                </a:lnTo>
                <a:close/>
              </a:path>
              <a:path w="4537075" h="79375">
                <a:moveTo>
                  <a:pt x="73151" y="74675"/>
                </a:moveTo>
                <a:lnTo>
                  <a:pt x="73151" y="43433"/>
                </a:lnTo>
                <a:lnTo>
                  <a:pt x="69341" y="48005"/>
                </a:lnTo>
                <a:lnTo>
                  <a:pt x="58673" y="48005"/>
                </a:lnTo>
                <a:lnTo>
                  <a:pt x="54101" y="43433"/>
                </a:lnTo>
                <a:lnTo>
                  <a:pt x="54101" y="65150"/>
                </a:lnTo>
                <a:lnTo>
                  <a:pt x="73151" y="74675"/>
                </a:lnTo>
                <a:close/>
              </a:path>
              <a:path w="4537075" h="79375">
                <a:moveTo>
                  <a:pt x="111251" y="43433"/>
                </a:moveTo>
                <a:lnTo>
                  <a:pt x="111251" y="32765"/>
                </a:lnTo>
                <a:lnTo>
                  <a:pt x="107441" y="28955"/>
                </a:lnTo>
                <a:lnTo>
                  <a:pt x="96773" y="28955"/>
                </a:lnTo>
                <a:lnTo>
                  <a:pt x="92201" y="32765"/>
                </a:lnTo>
                <a:lnTo>
                  <a:pt x="92201" y="43433"/>
                </a:lnTo>
                <a:lnTo>
                  <a:pt x="96773" y="48005"/>
                </a:lnTo>
                <a:lnTo>
                  <a:pt x="107441" y="48005"/>
                </a:lnTo>
                <a:lnTo>
                  <a:pt x="111251" y="43433"/>
                </a:lnTo>
                <a:close/>
              </a:path>
              <a:path w="4537075" h="79375">
                <a:moveTo>
                  <a:pt x="149351" y="43433"/>
                </a:moveTo>
                <a:lnTo>
                  <a:pt x="149351" y="32765"/>
                </a:lnTo>
                <a:lnTo>
                  <a:pt x="145541" y="28955"/>
                </a:lnTo>
                <a:lnTo>
                  <a:pt x="134873" y="28955"/>
                </a:lnTo>
                <a:lnTo>
                  <a:pt x="130301" y="32765"/>
                </a:lnTo>
                <a:lnTo>
                  <a:pt x="130301" y="43433"/>
                </a:lnTo>
                <a:lnTo>
                  <a:pt x="134873" y="48005"/>
                </a:lnTo>
                <a:lnTo>
                  <a:pt x="145541" y="48005"/>
                </a:lnTo>
                <a:lnTo>
                  <a:pt x="149351" y="43433"/>
                </a:lnTo>
                <a:close/>
              </a:path>
              <a:path w="4537075" h="79375">
                <a:moveTo>
                  <a:pt x="187451" y="43433"/>
                </a:moveTo>
                <a:lnTo>
                  <a:pt x="187451" y="32765"/>
                </a:lnTo>
                <a:lnTo>
                  <a:pt x="183641" y="28955"/>
                </a:lnTo>
                <a:lnTo>
                  <a:pt x="172973" y="28955"/>
                </a:lnTo>
                <a:lnTo>
                  <a:pt x="168401" y="32765"/>
                </a:lnTo>
                <a:lnTo>
                  <a:pt x="168401" y="43433"/>
                </a:lnTo>
                <a:lnTo>
                  <a:pt x="172973" y="48005"/>
                </a:lnTo>
                <a:lnTo>
                  <a:pt x="183641" y="48005"/>
                </a:lnTo>
                <a:lnTo>
                  <a:pt x="187451" y="43433"/>
                </a:lnTo>
                <a:close/>
              </a:path>
              <a:path w="4537075" h="79375">
                <a:moveTo>
                  <a:pt x="225551" y="43433"/>
                </a:moveTo>
                <a:lnTo>
                  <a:pt x="225551" y="32765"/>
                </a:lnTo>
                <a:lnTo>
                  <a:pt x="221741" y="28955"/>
                </a:lnTo>
                <a:lnTo>
                  <a:pt x="211073" y="28955"/>
                </a:lnTo>
                <a:lnTo>
                  <a:pt x="206501" y="32765"/>
                </a:lnTo>
                <a:lnTo>
                  <a:pt x="206501" y="43433"/>
                </a:lnTo>
                <a:lnTo>
                  <a:pt x="211073" y="48005"/>
                </a:lnTo>
                <a:lnTo>
                  <a:pt x="221741" y="48005"/>
                </a:lnTo>
                <a:lnTo>
                  <a:pt x="225551" y="43433"/>
                </a:lnTo>
                <a:close/>
              </a:path>
              <a:path w="4537075" h="79375">
                <a:moveTo>
                  <a:pt x="263651" y="43433"/>
                </a:moveTo>
                <a:lnTo>
                  <a:pt x="263651" y="32765"/>
                </a:lnTo>
                <a:lnTo>
                  <a:pt x="259841" y="28955"/>
                </a:lnTo>
                <a:lnTo>
                  <a:pt x="249173" y="28955"/>
                </a:lnTo>
                <a:lnTo>
                  <a:pt x="244601" y="32765"/>
                </a:lnTo>
                <a:lnTo>
                  <a:pt x="244601" y="43433"/>
                </a:lnTo>
                <a:lnTo>
                  <a:pt x="249173" y="48005"/>
                </a:lnTo>
                <a:lnTo>
                  <a:pt x="259841" y="48005"/>
                </a:lnTo>
                <a:lnTo>
                  <a:pt x="263651" y="43433"/>
                </a:lnTo>
                <a:close/>
              </a:path>
              <a:path w="4537075" h="79375">
                <a:moveTo>
                  <a:pt x="301751" y="43433"/>
                </a:moveTo>
                <a:lnTo>
                  <a:pt x="301751" y="33527"/>
                </a:lnTo>
                <a:lnTo>
                  <a:pt x="297941" y="28955"/>
                </a:lnTo>
                <a:lnTo>
                  <a:pt x="287273" y="28955"/>
                </a:lnTo>
                <a:lnTo>
                  <a:pt x="282701" y="32765"/>
                </a:lnTo>
                <a:lnTo>
                  <a:pt x="282701" y="43433"/>
                </a:lnTo>
                <a:lnTo>
                  <a:pt x="287273" y="48005"/>
                </a:lnTo>
                <a:lnTo>
                  <a:pt x="297941" y="48005"/>
                </a:lnTo>
                <a:lnTo>
                  <a:pt x="301751" y="43433"/>
                </a:lnTo>
                <a:close/>
              </a:path>
              <a:path w="4537075" h="79375">
                <a:moveTo>
                  <a:pt x="339851" y="43433"/>
                </a:moveTo>
                <a:lnTo>
                  <a:pt x="339851" y="33527"/>
                </a:lnTo>
                <a:lnTo>
                  <a:pt x="336041" y="28955"/>
                </a:lnTo>
                <a:lnTo>
                  <a:pt x="325373" y="28955"/>
                </a:lnTo>
                <a:lnTo>
                  <a:pt x="320801" y="33527"/>
                </a:lnTo>
                <a:lnTo>
                  <a:pt x="320801" y="43433"/>
                </a:lnTo>
                <a:lnTo>
                  <a:pt x="325373" y="48005"/>
                </a:lnTo>
                <a:lnTo>
                  <a:pt x="336041" y="48005"/>
                </a:lnTo>
                <a:lnTo>
                  <a:pt x="339851" y="43433"/>
                </a:lnTo>
                <a:close/>
              </a:path>
              <a:path w="4537075" h="79375">
                <a:moveTo>
                  <a:pt x="377951" y="43433"/>
                </a:moveTo>
                <a:lnTo>
                  <a:pt x="377951" y="33527"/>
                </a:lnTo>
                <a:lnTo>
                  <a:pt x="374141" y="28955"/>
                </a:lnTo>
                <a:lnTo>
                  <a:pt x="363473" y="28955"/>
                </a:lnTo>
                <a:lnTo>
                  <a:pt x="358901" y="33527"/>
                </a:lnTo>
                <a:lnTo>
                  <a:pt x="358901" y="43433"/>
                </a:lnTo>
                <a:lnTo>
                  <a:pt x="363473" y="48005"/>
                </a:lnTo>
                <a:lnTo>
                  <a:pt x="374141" y="48005"/>
                </a:lnTo>
                <a:lnTo>
                  <a:pt x="377951" y="43433"/>
                </a:lnTo>
                <a:close/>
              </a:path>
              <a:path w="4537075" h="79375">
                <a:moveTo>
                  <a:pt x="416051" y="43433"/>
                </a:moveTo>
                <a:lnTo>
                  <a:pt x="416051" y="33527"/>
                </a:lnTo>
                <a:lnTo>
                  <a:pt x="412241" y="28955"/>
                </a:lnTo>
                <a:lnTo>
                  <a:pt x="401573" y="28955"/>
                </a:lnTo>
                <a:lnTo>
                  <a:pt x="397001" y="33527"/>
                </a:lnTo>
                <a:lnTo>
                  <a:pt x="397001" y="43433"/>
                </a:lnTo>
                <a:lnTo>
                  <a:pt x="401573" y="48005"/>
                </a:lnTo>
                <a:lnTo>
                  <a:pt x="412241" y="48005"/>
                </a:lnTo>
                <a:lnTo>
                  <a:pt x="416051" y="43433"/>
                </a:lnTo>
                <a:close/>
              </a:path>
              <a:path w="4537075" h="79375">
                <a:moveTo>
                  <a:pt x="454151" y="43433"/>
                </a:moveTo>
                <a:lnTo>
                  <a:pt x="454151" y="33527"/>
                </a:lnTo>
                <a:lnTo>
                  <a:pt x="450341" y="28955"/>
                </a:lnTo>
                <a:lnTo>
                  <a:pt x="439673" y="28955"/>
                </a:lnTo>
                <a:lnTo>
                  <a:pt x="435101" y="33527"/>
                </a:lnTo>
                <a:lnTo>
                  <a:pt x="435101" y="43433"/>
                </a:lnTo>
                <a:lnTo>
                  <a:pt x="439673" y="48005"/>
                </a:lnTo>
                <a:lnTo>
                  <a:pt x="450341" y="48005"/>
                </a:lnTo>
                <a:lnTo>
                  <a:pt x="454151" y="43433"/>
                </a:lnTo>
                <a:close/>
              </a:path>
              <a:path w="4537075" h="79375">
                <a:moveTo>
                  <a:pt x="492251" y="43433"/>
                </a:moveTo>
                <a:lnTo>
                  <a:pt x="492251" y="33527"/>
                </a:lnTo>
                <a:lnTo>
                  <a:pt x="488441" y="28955"/>
                </a:lnTo>
                <a:lnTo>
                  <a:pt x="477773" y="28955"/>
                </a:lnTo>
                <a:lnTo>
                  <a:pt x="473201" y="33527"/>
                </a:lnTo>
                <a:lnTo>
                  <a:pt x="473201" y="43433"/>
                </a:lnTo>
                <a:lnTo>
                  <a:pt x="477773" y="48005"/>
                </a:lnTo>
                <a:lnTo>
                  <a:pt x="488441" y="48005"/>
                </a:lnTo>
                <a:lnTo>
                  <a:pt x="492251" y="43433"/>
                </a:lnTo>
                <a:close/>
              </a:path>
              <a:path w="4537075" h="79375">
                <a:moveTo>
                  <a:pt x="530351" y="44195"/>
                </a:moveTo>
                <a:lnTo>
                  <a:pt x="530351" y="33527"/>
                </a:lnTo>
                <a:lnTo>
                  <a:pt x="526541" y="28955"/>
                </a:lnTo>
                <a:lnTo>
                  <a:pt x="515873" y="28955"/>
                </a:lnTo>
                <a:lnTo>
                  <a:pt x="511301" y="33527"/>
                </a:lnTo>
                <a:lnTo>
                  <a:pt x="511301" y="44195"/>
                </a:lnTo>
                <a:lnTo>
                  <a:pt x="515873" y="48005"/>
                </a:lnTo>
                <a:lnTo>
                  <a:pt x="526541" y="48005"/>
                </a:lnTo>
                <a:lnTo>
                  <a:pt x="530351" y="44195"/>
                </a:lnTo>
                <a:close/>
              </a:path>
              <a:path w="4537075" h="79375">
                <a:moveTo>
                  <a:pt x="568451" y="44195"/>
                </a:moveTo>
                <a:lnTo>
                  <a:pt x="568451" y="33527"/>
                </a:lnTo>
                <a:lnTo>
                  <a:pt x="564641" y="28955"/>
                </a:lnTo>
                <a:lnTo>
                  <a:pt x="553973" y="28955"/>
                </a:lnTo>
                <a:lnTo>
                  <a:pt x="549401" y="33527"/>
                </a:lnTo>
                <a:lnTo>
                  <a:pt x="549401" y="44195"/>
                </a:lnTo>
                <a:lnTo>
                  <a:pt x="553973" y="48005"/>
                </a:lnTo>
                <a:lnTo>
                  <a:pt x="564641" y="48005"/>
                </a:lnTo>
                <a:lnTo>
                  <a:pt x="568451" y="44195"/>
                </a:lnTo>
                <a:close/>
              </a:path>
              <a:path w="4537075" h="79375">
                <a:moveTo>
                  <a:pt x="606551" y="44195"/>
                </a:moveTo>
                <a:lnTo>
                  <a:pt x="606551" y="33527"/>
                </a:lnTo>
                <a:lnTo>
                  <a:pt x="602741" y="28955"/>
                </a:lnTo>
                <a:lnTo>
                  <a:pt x="592073" y="28955"/>
                </a:lnTo>
                <a:lnTo>
                  <a:pt x="587501" y="33527"/>
                </a:lnTo>
                <a:lnTo>
                  <a:pt x="587501" y="44195"/>
                </a:lnTo>
                <a:lnTo>
                  <a:pt x="592073" y="48005"/>
                </a:lnTo>
                <a:lnTo>
                  <a:pt x="602741" y="48005"/>
                </a:lnTo>
                <a:lnTo>
                  <a:pt x="606551" y="44195"/>
                </a:lnTo>
                <a:close/>
              </a:path>
              <a:path w="4537075" h="79375">
                <a:moveTo>
                  <a:pt x="645413" y="33527"/>
                </a:moveTo>
                <a:lnTo>
                  <a:pt x="640841" y="28955"/>
                </a:lnTo>
                <a:lnTo>
                  <a:pt x="630173" y="28955"/>
                </a:lnTo>
                <a:lnTo>
                  <a:pt x="625601" y="33527"/>
                </a:lnTo>
                <a:lnTo>
                  <a:pt x="625601" y="44195"/>
                </a:lnTo>
                <a:lnTo>
                  <a:pt x="630173" y="48005"/>
                </a:lnTo>
                <a:lnTo>
                  <a:pt x="640841" y="48005"/>
                </a:lnTo>
                <a:lnTo>
                  <a:pt x="644651" y="44195"/>
                </a:lnTo>
                <a:lnTo>
                  <a:pt x="644651" y="38861"/>
                </a:lnTo>
                <a:lnTo>
                  <a:pt x="645413" y="33527"/>
                </a:lnTo>
                <a:close/>
              </a:path>
              <a:path w="4537075" h="79375">
                <a:moveTo>
                  <a:pt x="683513" y="44195"/>
                </a:moveTo>
                <a:lnTo>
                  <a:pt x="683513" y="33527"/>
                </a:lnTo>
                <a:lnTo>
                  <a:pt x="678941" y="28955"/>
                </a:lnTo>
                <a:lnTo>
                  <a:pt x="668273" y="28955"/>
                </a:lnTo>
                <a:lnTo>
                  <a:pt x="664463" y="33527"/>
                </a:lnTo>
                <a:lnTo>
                  <a:pt x="663701" y="38861"/>
                </a:lnTo>
                <a:lnTo>
                  <a:pt x="663701" y="44195"/>
                </a:lnTo>
                <a:lnTo>
                  <a:pt x="668273" y="48005"/>
                </a:lnTo>
                <a:lnTo>
                  <a:pt x="678941" y="48005"/>
                </a:lnTo>
                <a:lnTo>
                  <a:pt x="683513" y="44195"/>
                </a:lnTo>
                <a:close/>
              </a:path>
              <a:path w="4537075" h="79375">
                <a:moveTo>
                  <a:pt x="721613" y="44195"/>
                </a:moveTo>
                <a:lnTo>
                  <a:pt x="721613" y="33527"/>
                </a:lnTo>
                <a:lnTo>
                  <a:pt x="717041" y="28955"/>
                </a:lnTo>
                <a:lnTo>
                  <a:pt x="706373" y="28955"/>
                </a:lnTo>
                <a:lnTo>
                  <a:pt x="702563" y="33527"/>
                </a:lnTo>
                <a:lnTo>
                  <a:pt x="702563" y="44195"/>
                </a:lnTo>
                <a:lnTo>
                  <a:pt x="706373" y="48005"/>
                </a:lnTo>
                <a:lnTo>
                  <a:pt x="717041" y="48005"/>
                </a:lnTo>
                <a:lnTo>
                  <a:pt x="721613" y="44195"/>
                </a:lnTo>
                <a:close/>
              </a:path>
              <a:path w="4537075" h="79375">
                <a:moveTo>
                  <a:pt x="759713" y="44195"/>
                </a:moveTo>
                <a:lnTo>
                  <a:pt x="759713" y="33527"/>
                </a:lnTo>
                <a:lnTo>
                  <a:pt x="755141" y="28955"/>
                </a:lnTo>
                <a:lnTo>
                  <a:pt x="744473" y="28955"/>
                </a:lnTo>
                <a:lnTo>
                  <a:pt x="740663" y="33527"/>
                </a:lnTo>
                <a:lnTo>
                  <a:pt x="740663" y="44195"/>
                </a:lnTo>
                <a:lnTo>
                  <a:pt x="744473" y="48005"/>
                </a:lnTo>
                <a:lnTo>
                  <a:pt x="755141" y="48005"/>
                </a:lnTo>
                <a:lnTo>
                  <a:pt x="759713" y="44195"/>
                </a:lnTo>
                <a:close/>
              </a:path>
              <a:path w="4537075" h="79375">
                <a:moveTo>
                  <a:pt x="797813" y="44195"/>
                </a:moveTo>
                <a:lnTo>
                  <a:pt x="797813" y="33527"/>
                </a:lnTo>
                <a:lnTo>
                  <a:pt x="793241" y="28955"/>
                </a:lnTo>
                <a:lnTo>
                  <a:pt x="782573" y="28955"/>
                </a:lnTo>
                <a:lnTo>
                  <a:pt x="778763" y="33527"/>
                </a:lnTo>
                <a:lnTo>
                  <a:pt x="778763" y="44195"/>
                </a:lnTo>
                <a:lnTo>
                  <a:pt x="782573" y="48005"/>
                </a:lnTo>
                <a:lnTo>
                  <a:pt x="793241" y="48005"/>
                </a:lnTo>
                <a:lnTo>
                  <a:pt x="797813" y="44195"/>
                </a:lnTo>
                <a:close/>
              </a:path>
              <a:path w="4537075" h="79375">
                <a:moveTo>
                  <a:pt x="835913" y="44195"/>
                </a:moveTo>
                <a:lnTo>
                  <a:pt x="835913" y="33527"/>
                </a:lnTo>
                <a:lnTo>
                  <a:pt x="831341" y="28955"/>
                </a:lnTo>
                <a:lnTo>
                  <a:pt x="820673" y="28955"/>
                </a:lnTo>
                <a:lnTo>
                  <a:pt x="816863" y="33527"/>
                </a:lnTo>
                <a:lnTo>
                  <a:pt x="816863" y="44195"/>
                </a:lnTo>
                <a:lnTo>
                  <a:pt x="820673" y="48005"/>
                </a:lnTo>
                <a:lnTo>
                  <a:pt x="831341" y="48005"/>
                </a:lnTo>
                <a:lnTo>
                  <a:pt x="835913" y="44195"/>
                </a:lnTo>
                <a:close/>
              </a:path>
              <a:path w="4537075" h="79375">
                <a:moveTo>
                  <a:pt x="874013" y="44195"/>
                </a:moveTo>
                <a:lnTo>
                  <a:pt x="874013" y="33527"/>
                </a:lnTo>
                <a:lnTo>
                  <a:pt x="869441" y="28955"/>
                </a:lnTo>
                <a:lnTo>
                  <a:pt x="858773" y="28955"/>
                </a:lnTo>
                <a:lnTo>
                  <a:pt x="854963" y="33527"/>
                </a:lnTo>
                <a:lnTo>
                  <a:pt x="854963" y="44195"/>
                </a:lnTo>
                <a:lnTo>
                  <a:pt x="858773" y="48005"/>
                </a:lnTo>
                <a:lnTo>
                  <a:pt x="869441" y="48005"/>
                </a:lnTo>
                <a:lnTo>
                  <a:pt x="874013" y="44195"/>
                </a:lnTo>
                <a:close/>
              </a:path>
              <a:path w="4537075" h="79375">
                <a:moveTo>
                  <a:pt x="912113" y="44195"/>
                </a:moveTo>
                <a:lnTo>
                  <a:pt x="912113" y="33527"/>
                </a:lnTo>
                <a:lnTo>
                  <a:pt x="907541" y="28955"/>
                </a:lnTo>
                <a:lnTo>
                  <a:pt x="896873" y="28955"/>
                </a:lnTo>
                <a:lnTo>
                  <a:pt x="893063" y="33527"/>
                </a:lnTo>
                <a:lnTo>
                  <a:pt x="893063" y="44195"/>
                </a:lnTo>
                <a:lnTo>
                  <a:pt x="896873" y="48005"/>
                </a:lnTo>
                <a:lnTo>
                  <a:pt x="907541" y="48005"/>
                </a:lnTo>
                <a:lnTo>
                  <a:pt x="912113" y="44195"/>
                </a:lnTo>
                <a:close/>
              </a:path>
              <a:path w="4537075" h="79375">
                <a:moveTo>
                  <a:pt x="950213" y="44195"/>
                </a:moveTo>
                <a:lnTo>
                  <a:pt x="950213" y="33527"/>
                </a:lnTo>
                <a:lnTo>
                  <a:pt x="945641" y="29717"/>
                </a:lnTo>
                <a:lnTo>
                  <a:pt x="940307" y="28955"/>
                </a:lnTo>
                <a:lnTo>
                  <a:pt x="934973" y="28955"/>
                </a:lnTo>
                <a:lnTo>
                  <a:pt x="931163" y="33527"/>
                </a:lnTo>
                <a:lnTo>
                  <a:pt x="931163" y="44195"/>
                </a:lnTo>
                <a:lnTo>
                  <a:pt x="934973" y="48005"/>
                </a:lnTo>
                <a:lnTo>
                  <a:pt x="940307" y="48005"/>
                </a:lnTo>
                <a:lnTo>
                  <a:pt x="945641" y="48767"/>
                </a:lnTo>
                <a:lnTo>
                  <a:pt x="950213" y="44195"/>
                </a:lnTo>
                <a:close/>
              </a:path>
              <a:path w="4537075" h="79375">
                <a:moveTo>
                  <a:pt x="988313" y="44195"/>
                </a:moveTo>
                <a:lnTo>
                  <a:pt x="988313" y="33527"/>
                </a:lnTo>
                <a:lnTo>
                  <a:pt x="983741" y="29717"/>
                </a:lnTo>
                <a:lnTo>
                  <a:pt x="973073" y="29717"/>
                </a:lnTo>
                <a:lnTo>
                  <a:pt x="969263" y="33527"/>
                </a:lnTo>
                <a:lnTo>
                  <a:pt x="969263" y="44195"/>
                </a:lnTo>
                <a:lnTo>
                  <a:pt x="973073" y="48767"/>
                </a:lnTo>
                <a:lnTo>
                  <a:pt x="983741" y="48767"/>
                </a:lnTo>
                <a:lnTo>
                  <a:pt x="988313" y="44195"/>
                </a:lnTo>
                <a:close/>
              </a:path>
              <a:path w="4537075" h="79375">
                <a:moveTo>
                  <a:pt x="1026413" y="44195"/>
                </a:moveTo>
                <a:lnTo>
                  <a:pt x="1026413" y="33527"/>
                </a:lnTo>
                <a:lnTo>
                  <a:pt x="1021841" y="29717"/>
                </a:lnTo>
                <a:lnTo>
                  <a:pt x="1011173" y="29717"/>
                </a:lnTo>
                <a:lnTo>
                  <a:pt x="1007363" y="33527"/>
                </a:lnTo>
                <a:lnTo>
                  <a:pt x="1007363" y="44195"/>
                </a:lnTo>
                <a:lnTo>
                  <a:pt x="1011173" y="48767"/>
                </a:lnTo>
                <a:lnTo>
                  <a:pt x="1021841" y="48767"/>
                </a:lnTo>
                <a:lnTo>
                  <a:pt x="1026413" y="44195"/>
                </a:lnTo>
                <a:close/>
              </a:path>
              <a:path w="4537075" h="79375">
                <a:moveTo>
                  <a:pt x="1064514" y="44195"/>
                </a:moveTo>
                <a:lnTo>
                  <a:pt x="1064514" y="33527"/>
                </a:lnTo>
                <a:lnTo>
                  <a:pt x="1059942" y="29717"/>
                </a:lnTo>
                <a:lnTo>
                  <a:pt x="1049273" y="29717"/>
                </a:lnTo>
                <a:lnTo>
                  <a:pt x="1045463" y="33527"/>
                </a:lnTo>
                <a:lnTo>
                  <a:pt x="1045463" y="44195"/>
                </a:lnTo>
                <a:lnTo>
                  <a:pt x="1049273" y="48767"/>
                </a:lnTo>
                <a:lnTo>
                  <a:pt x="1059942" y="48767"/>
                </a:lnTo>
                <a:lnTo>
                  <a:pt x="1064514" y="44195"/>
                </a:lnTo>
                <a:close/>
              </a:path>
              <a:path w="4537075" h="79375">
                <a:moveTo>
                  <a:pt x="1102614" y="44195"/>
                </a:moveTo>
                <a:lnTo>
                  <a:pt x="1102614" y="33527"/>
                </a:lnTo>
                <a:lnTo>
                  <a:pt x="1098042" y="29717"/>
                </a:lnTo>
                <a:lnTo>
                  <a:pt x="1087373" y="29717"/>
                </a:lnTo>
                <a:lnTo>
                  <a:pt x="1083564" y="33527"/>
                </a:lnTo>
                <a:lnTo>
                  <a:pt x="1083564" y="44195"/>
                </a:lnTo>
                <a:lnTo>
                  <a:pt x="1087373" y="48767"/>
                </a:lnTo>
                <a:lnTo>
                  <a:pt x="1098042" y="48767"/>
                </a:lnTo>
                <a:lnTo>
                  <a:pt x="1102614" y="44195"/>
                </a:lnTo>
                <a:close/>
              </a:path>
              <a:path w="4537075" h="79375">
                <a:moveTo>
                  <a:pt x="1140714" y="44195"/>
                </a:moveTo>
                <a:lnTo>
                  <a:pt x="1140714" y="33527"/>
                </a:lnTo>
                <a:lnTo>
                  <a:pt x="1136142" y="29717"/>
                </a:lnTo>
                <a:lnTo>
                  <a:pt x="1125473" y="29717"/>
                </a:lnTo>
                <a:lnTo>
                  <a:pt x="1121664" y="33527"/>
                </a:lnTo>
                <a:lnTo>
                  <a:pt x="1121664" y="44195"/>
                </a:lnTo>
                <a:lnTo>
                  <a:pt x="1125473" y="48767"/>
                </a:lnTo>
                <a:lnTo>
                  <a:pt x="1136142" y="48767"/>
                </a:lnTo>
                <a:lnTo>
                  <a:pt x="1140714" y="44195"/>
                </a:lnTo>
                <a:close/>
              </a:path>
              <a:path w="4537075" h="79375">
                <a:moveTo>
                  <a:pt x="1178814" y="44195"/>
                </a:moveTo>
                <a:lnTo>
                  <a:pt x="1178814" y="33527"/>
                </a:lnTo>
                <a:lnTo>
                  <a:pt x="1174242" y="29717"/>
                </a:lnTo>
                <a:lnTo>
                  <a:pt x="1163573" y="29717"/>
                </a:lnTo>
                <a:lnTo>
                  <a:pt x="1159764" y="33527"/>
                </a:lnTo>
                <a:lnTo>
                  <a:pt x="1159764" y="44195"/>
                </a:lnTo>
                <a:lnTo>
                  <a:pt x="1163573" y="48767"/>
                </a:lnTo>
                <a:lnTo>
                  <a:pt x="1174242" y="48767"/>
                </a:lnTo>
                <a:lnTo>
                  <a:pt x="1178814" y="44195"/>
                </a:lnTo>
                <a:close/>
              </a:path>
              <a:path w="4537075" h="79375">
                <a:moveTo>
                  <a:pt x="1216914" y="44195"/>
                </a:moveTo>
                <a:lnTo>
                  <a:pt x="1216914" y="33527"/>
                </a:lnTo>
                <a:lnTo>
                  <a:pt x="1212342" y="29717"/>
                </a:lnTo>
                <a:lnTo>
                  <a:pt x="1201673" y="29717"/>
                </a:lnTo>
                <a:lnTo>
                  <a:pt x="1197864" y="33527"/>
                </a:lnTo>
                <a:lnTo>
                  <a:pt x="1197864" y="44195"/>
                </a:lnTo>
                <a:lnTo>
                  <a:pt x="1201673" y="48767"/>
                </a:lnTo>
                <a:lnTo>
                  <a:pt x="1212342" y="48767"/>
                </a:lnTo>
                <a:lnTo>
                  <a:pt x="1216914" y="44195"/>
                </a:lnTo>
                <a:close/>
              </a:path>
              <a:path w="4537075" h="79375">
                <a:moveTo>
                  <a:pt x="1255014" y="44195"/>
                </a:moveTo>
                <a:lnTo>
                  <a:pt x="1255014" y="33527"/>
                </a:lnTo>
                <a:lnTo>
                  <a:pt x="1250442" y="29717"/>
                </a:lnTo>
                <a:lnTo>
                  <a:pt x="1239773" y="29717"/>
                </a:lnTo>
                <a:lnTo>
                  <a:pt x="1235964" y="33527"/>
                </a:lnTo>
                <a:lnTo>
                  <a:pt x="1235964" y="44195"/>
                </a:lnTo>
                <a:lnTo>
                  <a:pt x="1239773" y="48767"/>
                </a:lnTo>
                <a:lnTo>
                  <a:pt x="1250442" y="48767"/>
                </a:lnTo>
                <a:lnTo>
                  <a:pt x="1255014" y="44195"/>
                </a:lnTo>
                <a:close/>
              </a:path>
              <a:path w="4537075" h="79375">
                <a:moveTo>
                  <a:pt x="1293114" y="44195"/>
                </a:moveTo>
                <a:lnTo>
                  <a:pt x="1293114" y="33527"/>
                </a:lnTo>
                <a:lnTo>
                  <a:pt x="1288542" y="29717"/>
                </a:lnTo>
                <a:lnTo>
                  <a:pt x="1278636" y="29717"/>
                </a:lnTo>
                <a:lnTo>
                  <a:pt x="1274064" y="33527"/>
                </a:lnTo>
                <a:lnTo>
                  <a:pt x="1274064" y="44195"/>
                </a:lnTo>
                <a:lnTo>
                  <a:pt x="1277873" y="48767"/>
                </a:lnTo>
                <a:lnTo>
                  <a:pt x="1288542" y="48767"/>
                </a:lnTo>
                <a:lnTo>
                  <a:pt x="1293114" y="44195"/>
                </a:lnTo>
                <a:close/>
              </a:path>
              <a:path w="4537075" h="79375">
                <a:moveTo>
                  <a:pt x="1331214" y="44195"/>
                </a:moveTo>
                <a:lnTo>
                  <a:pt x="1331214" y="33527"/>
                </a:lnTo>
                <a:lnTo>
                  <a:pt x="1326642" y="29717"/>
                </a:lnTo>
                <a:lnTo>
                  <a:pt x="1316736" y="29717"/>
                </a:lnTo>
                <a:lnTo>
                  <a:pt x="1312164" y="33527"/>
                </a:lnTo>
                <a:lnTo>
                  <a:pt x="1312164" y="44195"/>
                </a:lnTo>
                <a:lnTo>
                  <a:pt x="1316736" y="48767"/>
                </a:lnTo>
                <a:lnTo>
                  <a:pt x="1326642" y="48767"/>
                </a:lnTo>
                <a:lnTo>
                  <a:pt x="1331214" y="44195"/>
                </a:lnTo>
                <a:close/>
              </a:path>
              <a:path w="4537075" h="79375">
                <a:moveTo>
                  <a:pt x="1369314" y="44195"/>
                </a:moveTo>
                <a:lnTo>
                  <a:pt x="1369314" y="33527"/>
                </a:lnTo>
                <a:lnTo>
                  <a:pt x="1364742" y="29717"/>
                </a:lnTo>
                <a:lnTo>
                  <a:pt x="1354836" y="29717"/>
                </a:lnTo>
                <a:lnTo>
                  <a:pt x="1350264" y="33527"/>
                </a:lnTo>
                <a:lnTo>
                  <a:pt x="1350264" y="44195"/>
                </a:lnTo>
                <a:lnTo>
                  <a:pt x="1354836" y="48767"/>
                </a:lnTo>
                <a:lnTo>
                  <a:pt x="1364742" y="48767"/>
                </a:lnTo>
                <a:lnTo>
                  <a:pt x="1369314" y="44195"/>
                </a:lnTo>
                <a:close/>
              </a:path>
              <a:path w="4537075" h="79375">
                <a:moveTo>
                  <a:pt x="1407414" y="44195"/>
                </a:moveTo>
                <a:lnTo>
                  <a:pt x="1407414" y="34289"/>
                </a:lnTo>
                <a:lnTo>
                  <a:pt x="1402842" y="29717"/>
                </a:lnTo>
                <a:lnTo>
                  <a:pt x="1392936" y="29717"/>
                </a:lnTo>
                <a:lnTo>
                  <a:pt x="1388364" y="34289"/>
                </a:lnTo>
                <a:lnTo>
                  <a:pt x="1388364" y="44195"/>
                </a:lnTo>
                <a:lnTo>
                  <a:pt x="1392936" y="48767"/>
                </a:lnTo>
                <a:lnTo>
                  <a:pt x="1402842" y="48767"/>
                </a:lnTo>
                <a:lnTo>
                  <a:pt x="1407414" y="44195"/>
                </a:lnTo>
                <a:close/>
              </a:path>
              <a:path w="4537075" h="79375">
                <a:moveTo>
                  <a:pt x="1445514" y="44195"/>
                </a:moveTo>
                <a:lnTo>
                  <a:pt x="1445514" y="34289"/>
                </a:lnTo>
                <a:lnTo>
                  <a:pt x="1440942" y="29717"/>
                </a:lnTo>
                <a:lnTo>
                  <a:pt x="1431036" y="29717"/>
                </a:lnTo>
                <a:lnTo>
                  <a:pt x="1426464" y="34289"/>
                </a:lnTo>
                <a:lnTo>
                  <a:pt x="1426464" y="44195"/>
                </a:lnTo>
                <a:lnTo>
                  <a:pt x="1431036" y="48767"/>
                </a:lnTo>
                <a:lnTo>
                  <a:pt x="1440942" y="48767"/>
                </a:lnTo>
                <a:lnTo>
                  <a:pt x="1445514" y="44195"/>
                </a:lnTo>
                <a:close/>
              </a:path>
              <a:path w="4537075" h="79375">
                <a:moveTo>
                  <a:pt x="1483614" y="44195"/>
                </a:moveTo>
                <a:lnTo>
                  <a:pt x="1483614" y="34289"/>
                </a:lnTo>
                <a:lnTo>
                  <a:pt x="1479042" y="29717"/>
                </a:lnTo>
                <a:lnTo>
                  <a:pt x="1469136" y="29717"/>
                </a:lnTo>
                <a:lnTo>
                  <a:pt x="1464564" y="34289"/>
                </a:lnTo>
                <a:lnTo>
                  <a:pt x="1464564" y="44195"/>
                </a:lnTo>
                <a:lnTo>
                  <a:pt x="1469136" y="48767"/>
                </a:lnTo>
                <a:lnTo>
                  <a:pt x="1479042" y="48767"/>
                </a:lnTo>
                <a:lnTo>
                  <a:pt x="1483614" y="44195"/>
                </a:lnTo>
                <a:close/>
              </a:path>
              <a:path w="4537075" h="79375">
                <a:moveTo>
                  <a:pt x="1521714" y="44195"/>
                </a:moveTo>
                <a:lnTo>
                  <a:pt x="1521714" y="34289"/>
                </a:lnTo>
                <a:lnTo>
                  <a:pt x="1517142" y="29717"/>
                </a:lnTo>
                <a:lnTo>
                  <a:pt x="1507236" y="29717"/>
                </a:lnTo>
                <a:lnTo>
                  <a:pt x="1502664" y="34289"/>
                </a:lnTo>
                <a:lnTo>
                  <a:pt x="1502664" y="44195"/>
                </a:lnTo>
                <a:lnTo>
                  <a:pt x="1507236" y="48767"/>
                </a:lnTo>
                <a:lnTo>
                  <a:pt x="1517142" y="48767"/>
                </a:lnTo>
                <a:lnTo>
                  <a:pt x="1521714" y="44195"/>
                </a:lnTo>
                <a:close/>
              </a:path>
              <a:path w="4537075" h="79375">
                <a:moveTo>
                  <a:pt x="1559814" y="44195"/>
                </a:moveTo>
                <a:lnTo>
                  <a:pt x="1559814" y="34289"/>
                </a:lnTo>
                <a:lnTo>
                  <a:pt x="1556004" y="29717"/>
                </a:lnTo>
                <a:lnTo>
                  <a:pt x="1545336" y="29717"/>
                </a:lnTo>
                <a:lnTo>
                  <a:pt x="1540764" y="34289"/>
                </a:lnTo>
                <a:lnTo>
                  <a:pt x="1540764" y="44195"/>
                </a:lnTo>
                <a:lnTo>
                  <a:pt x="1545336" y="48767"/>
                </a:lnTo>
                <a:lnTo>
                  <a:pt x="1555242" y="48767"/>
                </a:lnTo>
                <a:lnTo>
                  <a:pt x="1559814" y="44195"/>
                </a:lnTo>
                <a:close/>
              </a:path>
              <a:path w="4537075" h="79375">
                <a:moveTo>
                  <a:pt x="1597914" y="44957"/>
                </a:moveTo>
                <a:lnTo>
                  <a:pt x="1597914" y="34289"/>
                </a:lnTo>
                <a:lnTo>
                  <a:pt x="1594104" y="29717"/>
                </a:lnTo>
                <a:lnTo>
                  <a:pt x="1583436" y="29717"/>
                </a:lnTo>
                <a:lnTo>
                  <a:pt x="1578864" y="34289"/>
                </a:lnTo>
                <a:lnTo>
                  <a:pt x="1578864" y="44195"/>
                </a:lnTo>
                <a:lnTo>
                  <a:pt x="1583436" y="48767"/>
                </a:lnTo>
                <a:lnTo>
                  <a:pt x="1594104" y="48767"/>
                </a:lnTo>
                <a:lnTo>
                  <a:pt x="1597914" y="44957"/>
                </a:lnTo>
                <a:close/>
              </a:path>
              <a:path w="4537075" h="79375">
                <a:moveTo>
                  <a:pt x="1636014" y="44957"/>
                </a:moveTo>
                <a:lnTo>
                  <a:pt x="1636014" y="34289"/>
                </a:lnTo>
                <a:lnTo>
                  <a:pt x="1632203" y="29717"/>
                </a:lnTo>
                <a:lnTo>
                  <a:pt x="1621536" y="29717"/>
                </a:lnTo>
                <a:lnTo>
                  <a:pt x="1616964" y="34289"/>
                </a:lnTo>
                <a:lnTo>
                  <a:pt x="1616964" y="44957"/>
                </a:lnTo>
                <a:lnTo>
                  <a:pt x="1621536" y="48767"/>
                </a:lnTo>
                <a:lnTo>
                  <a:pt x="1632203" y="48767"/>
                </a:lnTo>
                <a:lnTo>
                  <a:pt x="1636014" y="44957"/>
                </a:lnTo>
                <a:close/>
              </a:path>
              <a:path w="4537075" h="79375">
                <a:moveTo>
                  <a:pt x="1674114" y="44957"/>
                </a:moveTo>
                <a:lnTo>
                  <a:pt x="1674114" y="34289"/>
                </a:lnTo>
                <a:lnTo>
                  <a:pt x="1670303" y="29717"/>
                </a:lnTo>
                <a:lnTo>
                  <a:pt x="1659636" y="29717"/>
                </a:lnTo>
                <a:lnTo>
                  <a:pt x="1655064" y="34289"/>
                </a:lnTo>
                <a:lnTo>
                  <a:pt x="1655064" y="44957"/>
                </a:lnTo>
                <a:lnTo>
                  <a:pt x="1659636" y="48767"/>
                </a:lnTo>
                <a:lnTo>
                  <a:pt x="1670303" y="48767"/>
                </a:lnTo>
                <a:lnTo>
                  <a:pt x="1674114" y="44957"/>
                </a:lnTo>
                <a:close/>
              </a:path>
              <a:path w="4537075" h="79375">
                <a:moveTo>
                  <a:pt x="1712214" y="44957"/>
                </a:moveTo>
                <a:lnTo>
                  <a:pt x="1712214" y="34289"/>
                </a:lnTo>
                <a:lnTo>
                  <a:pt x="1708403" y="29717"/>
                </a:lnTo>
                <a:lnTo>
                  <a:pt x="1697735" y="29717"/>
                </a:lnTo>
                <a:lnTo>
                  <a:pt x="1693164" y="34289"/>
                </a:lnTo>
                <a:lnTo>
                  <a:pt x="1693164" y="44957"/>
                </a:lnTo>
                <a:lnTo>
                  <a:pt x="1697735" y="48767"/>
                </a:lnTo>
                <a:lnTo>
                  <a:pt x="1708403" y="48767"/>
                </a:lnTo>
                <a:lnTo>
                  <a:pt x="1712214" y="44957"/>
                </a:lnTo>
                <a:close/>
              </a:path>
              <a:path w="4537075" h="79375">
                <a:moveTo>
                  <a:pt x="1750314" y="44957"/>
                </a:moveTo>
                <a:lnTo>
                  <a:pt x="1750314" y="34289"/>
                </a:lnTo>
                <a:lnTo>
                  <a:pt x="1746503" y="29717"/>
                </a:lnTo>
                <a:lnTo>
                  <a:pt x="1735835" y="29717"/>
                </a:lnTo>
                <a:lnTo>
                  <a:pt x="1731264" y="34289"/>
                </a:lnTo>
                <a:lnTo>
                  <a:pt x="1731264" y="44957"/>
                </a:lnTo>
                <a:lnTo>
                  <a:pt x="1735835" y="48767"/>
                </a:lnTo>
                <a:lnTo>
                  <a:pt x="1746503" y="48767"/>
                </a:lnTo>
                <a:lnTo>
                  <a:pt x="1750314" y="44957"/>
                </a:lnTo>
                <a:close/>
              </a:path>
              <a:path w="4537075" h="79375">
                <a:moveTo>
                  <a:pt x="1788414" y="44957"/>
                </a:moveTo>
                <a:lnTo>
                  <a:pt x="1788414" y="34289"/>
                </a:lnTo>
                <a:lnTo>
                  <a:pt x="1784603" y="29717"/>
                </a:lnTo>
                <a:lnTo>
                  <a:pt x="1773935" y="29717"/>
                </a:lnTo>
                <a:lnTo>
                  <a:pt x="1769364" y="34289"/>
                </a:lnTo>
                <a:lnTo>
                  <a:pt x="1769364" y="44957"/>
                </a:lnTo>
                <a:lnTo>
                  <a:pt x="1773935" y="48767"/>
                </a:lnTo>
                <a:lnTo>
                  <a:pt x="1784603" y="48767"/>
                </a:lnTo>
                <a:lnTo>
                  <a:pt x="1788414" y="44957"/>
                </a:lnTo>
                <a:close/>
              </a:path>
              <a:path w="4537075" h="79375">
                <a:moveTo>
                  <a:pt x="1826514" y="44957"/>
                </a:moveTo>
                <a:lnTo>
                  <a:pt x="1826514" y="34289"/>
                </a:lnTo>
                <a:lnTo>
                  <a:pt x="1822703" y="29717"/>
                </a:lnTo>
                <a:lnTo>
                  <a:pt x="1812035" y="29717"/>
                </a:lnTo>
                <a:lnTo>
                  <a:pt x="1807464" y="34289"/>
                </a:lnTo>
                <a:lnTo>
                  <a:pt x="1807464" y="44957"/>
                </a:lnTo>
                <a:lnTo>
                  <a:pt x="1812035" y="48767"/>
                </a:lnTo>
                <a:lnTo>
                  <a:pt x="1822703" y="48767"/>
                </a:lnTo>
                <a:lnTo>
                  <a:pt x="1826514" y="44957"/>
                </a:lnTo>
                <a:close/>
              </a:path>
              <a:path w="4537075" h="79375">
                <a:moveTo>
                  <a:pt x="1864614" y="44957"/>
                </a:moveTo>
                <a:lnTo>
                  <a:pt x="1864614" y="34289"/>
                </a:lnTo>
                <a:lnTo>
                  <a:pt x="1860803" y="29717"/>
                </a:lnTo>
                <a:lnTo>
                  <a:pt x="1850135" y="29717"/>
                </a:lnTo>
                <a:lnTo>
                  <a:pt x="1845564" y="34289"/>
                </a:lnTo>
                <a:lnTo>
                  <a:pt x="1845564" y="44957"/>
                </a:lnTo>
                <a:lnTo>
                  <a:pt x="1850135" y="48767"/>
                </a:lnTo>
                <a:lnTo>
                  <a:pt x="1860803" y="48767"/>
                </a:lnTo>
                <a:lnTo>
                  <a:pt x="1864614" y="44957"/>
                </a:lnTo>
                <a:close/>
              </a:path>
              <a:path w="4537075" h="79375">
                <a:moveTo>
                  <a:pt x="1902714" y="44957"/>
                </a:moveTo>
                <a:lnTo>
                  <a:pt x="1902714" y="34289"/>
                </a:lnTo>
                <a:lnTo>
                  <a:pt x="1898903" y="29717"/>
                </a:lnTo>
                <a:lnTo>
                  <a:pt x="1888235" y="29717"/>
                </a:lnTo>
                <a:lnTo>
                  <a:pt x="1883664" y="34289"/>
                </a:lnTo>
                <a:lnTo>
                  <a:pt x="1883664" y="44957"/>
                </a:lnTo>
                <a:lnTo>
                  <a:pt x="1888235" y="48767"/>
                </a:lnTo>
                <a:lnTo>
                  <a:pt x="1898903" y="48767"/>
                </a:lnTo>
                <a:lnTo>
                  <a:pt x="1902714" y="44957"/>
                </a:lnTo>
                <a:close/>
              </a:path>
              <a:path w="4537075" h="79375">
                <a:moveTo>
                  <a:pt x="1940814" y="44957"/>
                </a:moveTo>
                <a:lnTo>
                  <a:pt x="1940814" y="34289"/>
                </a:lnTo>
                <a:lnTo>
                  <a:pt x="1937003" y="29717"/>
                </a:lnTo>
                <a:lnTo>
                  <a:pt x="1926335" y="29717"/>
                </a:lnTo>
                <a:lnTo>
                  <a:pt x="1921764" y="34289"/>
                </a:lnTo>
                <a:lnTo>
                  <a:pt x="1921764" y="44957"/>
                </a:lnTo>
                <a:lnTo>
                  <a:pt x="1926335" y="48767"/>
                </a:lnTo>
                <a:lnTo>
                  <a:pt x="1937003" y="48767"/>
                </a:lnTo>
                <a:lnTo>
                  <a:pt x="1940814" y="44957"/>
                </a:lnTo>
                <a:close/>
              </a:path>
              <a:path w="4537075" h="79375">
                <a:moveTo>
                  <a:pt x="1978914" y="44957"/>
                </a:moveTo>
                <a:lnTo>
                  <a:pt x="1978914" y="34289"/>
                </a:lnTo>
                <a:lnTo>
                  <a:pt x="1975103" y="29717"/>
                </a:lnTo>
                <a:lnTo>
                  <a:pt x="1964435" y="29717"/>
                </a:lnTo>
                <a:lnTo>
                  <a:pt x="1959864" y="34289"/>
                </a:lnTo>
                <a:lnTo>
                  <a:pt x="1959864" y="44957"/>
                </a:lnTo>
                <a:lnTo>
                  <a:pt x="1964435" y="48767"/>
                </a:lnTo>
                <a:lnTo>
                  <a:pt x="1975103" y="48767"/>
                </a:lnTo>
                <a:lnTo>
                  <a:pt x="1978914" y="44957"/>
                </a:lnTo>
                <a:close/>
              </a:path>
              <a:path w="4537075" h="79375">
                <a:moveTo>
                  <a:pt x="2017014" y="44957"/>
                </a:moveTo>
                <a:lnTo>
                  <a:pt x="2017014" y="34289"/>
                </a:lnTo>
                <a:lnTo>
                  <a:pt x="2013203" y="29717"/>
                </a:lnTo>
                <a:lnTo>
                  <a:pt x="2002535" y="29717"/>
                </a:lnTo>
                <a:lnTo>
                  <a:pt x="1997964" y="34289"/>
                </a:lnTo>
                <a:lnTo>
                  <a:pt x="1997964" y="44957"/>
                </a:lnTo>
                <a:lnTo>
                  <a:pt x="2002535" y="48767"/>
                </a:lnTo>
                <a:lnTo>
                  <a:pt x="2013203" y="48767"/>
                </a:lnTo>
                <a:lnTo>
                  <a:pt x="2017014" y="44957"/>
                </a:lnTo>
                <a:close/>
              </a:path>
              <a:path w="4537075" h="79375">
                <a:moveTo>
                  <a:pt x="2055114" y="44957"/>
                </a:moveTo>
                <a:lnTo>
                  <a:pt x="2055114" y="34289"/>
                </a:lnTo>
                <a:lnTo>
                  <a:pt x="2051303" y="30479"/>
                </a:lnTo>
                <a:lnTo>
                  <a:pt x="2040635" y="30479"/>
                </a:lnTo>
                <a:lnTo>
                  <a:pt x="2036064" y="34289"/>
                </a:lnTo>
                <a:lnTo>
                  <a:pt x="2036064" y="44957"/>
                </a:lnTo>
                <a:lnTo>
                  <a:pt x="2040635" y="49529"/>
                </a:lnTo>
                <a:lnTo>
                  <a:pt x="2051303" y="49529"/>
                </a:lnTo>
                <a:lnTo>
                  <a:pt x="2055114" y="44957"/>
                </a:lnTo>
                <a:close/>
              </a:path>
              <a:path w="4537075" h="79375">
                <a:moveTo>
                  <a:pt x="2093214" y="44957"/>
                </a:moveTo>
                <a:lnTo>
                  <a:pt x="2093214" y="34289"/>
                </a:lnTo>
                <a:lnTo>
                  <a:pt x="2089403" y="30479"/>
                </a:lnTo>
                <a:lnTo>
                  <a:pt x="2078735" y="30479"/>
                </a:lnTo>
                <a:lnTo>
                  <a:pt x="2074164" y="34289"/>
                </a:lnTo>
                <a:lnTo>
                  <a:pt x="2074164" y="44957"/>
                </a:lnTo>
                <a:lnTo>
                  <a:pt x="2078735" y="49529"/>
                </a:lnTo>
                <a:lnTo>
                  <a:pt x="2089403" y="49529"/>
                </a:lnTo>
                <a:lnTo>
                  <a:pt x="2093214" y="44957"/>
                </a:lnTo>
                <a:close/>
              </a:path>
              <a:path w="4537075" h="79375">
                <a:moveTo>
                  <a:pt x="2131314" y="44957"/>
                </a:moveTo>
                <a:lnTo>
                  <a:pt x="2131314" y="34289"/>
                </a:lnTo>
                <a:lnTo>
                  <a:pt x="2127504" y="30479"/>
                </a:lnTo>
                <a:lnTo>
                  <a:pt x="2116835" y="30479"/>
                </a:lnTo>
                <a:lnTo>
                  <a:pt x="2112264" y="34289"/>
                </a:lnTo>
                <a:lnTo>
                  <a:pt x="2112264" y="44957"/>
                </a:lnTo>
                <a:lnTo>
                  <a:pt x="2116835" y="49529"/>
                </a:lnTo>
                <a:lnTo>
                  <a:pt x="2127504" y="49529"/>
                </a:lnTo>
                <a:lnTo>
                  <a:pt x="2131314" y="44957"/>
                </a:lnTo>
                <a:close/>
              </a:path>
              <a:path w="4537075" h="79375">
                <a:moveTo>
                  <a:pt x="2169414" y="44957"/>
                </a:moveTo>
                <a:lnTo>
                  <a:pt x="2169414" y="34289"/>
                </a:lnTo>
                <a:lnTo>
                  <a:pt x="2165604" y="30479"/>
                </a:lnTo>
                <a:lnTo>
                  <a:pt x="2154935" y="30479"/>
                </a:lnTo>
                <a:lnTo>
                  <a:pt x="2150364" y="34289"/>
                </a:lnTo>
                <a:lnTo>
                  <a:pt x="2150364" y="44957"/>
                </a:lnTo>
                <a:lnTo>
                  <a:pt x="2154935" y="49529"/>
                </a:lnTo>
                <a:lnTo>
                  <a:pt x="2165604" y="49529"/>
                </a:lnTo>
                <a:lnTo>
                  <a:pt x="2169414" y="44957"/>
                </a:lnTo>
                <a:close/>
              </a:path>
              <a:path w="4537075" h="79375">
                <a:moveTo>
                  <a:pt x="2208276" y="44957"/>
                </a:moveTo>
                <a:lnTo>
                  <a:pt x="2208276" y="34289"/>
                </a:lnTo>
                <a:lnTo>
                  <a:pt x="2203704" y="30479"/>
                </a:lnTo>
                <a:lnTo>
                  <a:pt x="2193035" y="30479"/>
                </a:lnTo>
                <a:lnTo>
                  <a:pt x="2188464" y="34289"/>
                </a:lnTo>
                <a:lnTo>
                  <a:pt x="2188464" y="44957"/>
                </a:lnTo>
                <a:lnTo>
                  <a:pt x="2193035" y="49529"/>
                </a:lnTo>
                <a:lnTo>
                  <a:pt x="2203704" y="49529"/>
                </a:lnTo>
                <a:lnTo>
                  <a:pt x="2208276" y="44957"/>
                </a:lnTo>
                <a:close/>
              </a:path>
              <a:path w="4537075" h="79375">
                <a:moveTo>
                  <a:pt x="2246376" y="44957"/>
                </a:moveTo>
                <a:lnTo>
                  <a:pt x="2246376" y="34289"/>
                </a:lnTo>
                <a:lnTo>
                  <a:pt x="2241804" y="30479"/>
                </a:lnTo>
                <a:lnTo>
                  <a:pt x="2231135" y="30479"/>
                </a:lnTo>
                <a:lnTo>
                  <a:pt x="2227326" y="34289"/>
                </a:lnTo>
                <a:lnTo>
                  <a:pt x="2227326" y="44957"/>
                </a:lnTo>
                <a:lnTo>
                  <a:pt x="2231135" y="49529"/>
                </a:lnTo>
                <a:lnTo>
                  <a:pt x="2241804" y="49529"/>
                </a:lnTo>
                <a:lnTo>
                  <a:pt x="2246376" y="44957"/>
                </a:lnTo>
                <a:close/>
              </a:path>
              <a:path w="4537075" h="79375">
                <a:moveTo>
                  <a:pt x="2284476" y="44957"/>
                </a:moveTo>
                <a:lnTo>
                  <a:pt x="2284476" y="34289"/>
                </a:lnTo>
                <a:lnTo>
                  <a:pt x="2279904" y="30479"/>
                </a:lnTo>
                <a:lnTo>
                  <a:pt x="2269235" y="30479"/>
                </a:lnTo>
                <a:lnTo>
                  <a:pt x="2265426" y="34289"/>
                </a:lnTo>
                <a:lnTo>
                  <a:pt x="2265426" y="44957"/>
                </a:lnTo>
                <a:lnTo>
                  <a:pt x="2269235" y="49529"/>
                </a:lnTo>
                <a:lnTo>
                  <a:pt x="2279904" y="49529"/>
                </a:lnTo>
                <a:lnTo>
                  <a:pt x="2284476" y="44957"/>
                </a:lnTo>
                <a:close/>
              </a:path>
              <a:path w="4537075" h="79375">
                <a:moveTo>
                  <a:pt x="2322576" y="44957"/>
                </a:moveTo>
                <a:lnTo>
                  <a:pt x="2322576" y="34289"/>
                </a:lnTo>
                <a:lnTo>
                  <a:pt x="2318004" y="30479"/>
                </a:lnTo>
                <a:lnTo>
                  <a:pt x="2307335" y="30479"/>
                </a:lnTo>
                <a:lnTo>
                  <a:pt x="2303526" y="34289"/>
                </a:lnTo>
                <a:lnTo>
                  <a:pt x="2303526" y="44957"/>
                </a:lnTo>
                <a:lnTo>
                  <a:pt x="2307335" y="49529"/>
                </a:lnTo>
                <a:lnTo>
                  <a:pt x="2318004" y="49529"/>
                </a:lnTo>
                <a:lnTo>
                  <a:pt x="2322576" y="44957"/>
                </a:lnTo>
                <a:close/>
              </a:path>
              <a:path w="4537075" h="79375">
                <a:moveTo>
                  <a:pt x="2360676" y="44957"/>
                </a:moveTo>
                <a:lnTo>
                  <a:pt x="2360676" y="34289"/>
                </a:lnTo>
                <a:lnTo>
                  <a:pt x="2356104" y="30479"/>
                </a:lnTo>
                <a:lnTo>
                  <a:pt x="2345435" y="30479"/>
                </a:lnTo>
                <a:lnTo>
                  <a:pt x="2341626" y="34289"/>
                </a:lnTo>
                <a:lnTo>
                  <a:pt x="2341626" y="44957"/>
                </a:lnTo>
                <a:lnTo>
                  <a:pt x="2345435" y="49529"/>
                </a:lnTo>
                <a:lnTo>
                  <a:pt x="2356104" y="49529"/>
                </a:lnTo>
                <a:lnTo>
                  <a:pt x="2360676" y="44957"/>
                </a:lnTo>
                <a:close/>
              </a:path>
              <a:path w="4537075" h="79375">
                <a:moveTo>
                  <a:pt x="2398776" y="44957"/>
                </a:moveTo>
                <a:lnTo>
                  <a:pt x="2398776" y="34289"/>
                </a:lnTo>
                <a:lnTo>
                  <a:pt x="2394204" y="30479"/>
                </a:lnTo>
                <a:lnTo>
                  <a:pt x="2383535" y="30479"/>
                </a:lnTo>
                <a:lnTo>
                  <a:pt x="2379726" y="34289"/>
                </a:lnTo>
                <a:lnTo>
                  <a:pt x="2379726" y="44957"/>
                </a:lnTo>
                <a:lnTo>
                  <a:pt x="2383535" y="49529"/>
                </a:lnTo>
                <a:lnTo>
                  <a:pt x="2394204" y="49529"/>
                </a:lnTo>
                <a:lnTo>
                  <a:pt x="2398776" y="44957"/>
                </a:lnTo>
                <a:close/>
              </a:path>
              <a:path w="4537075" h="79375">
                <a:moveTo>
                  <a:pt x="2436876" y="44957"/>
                </a:moveTo>
                <a:lnTo>
                  <a:pt x="2436876" y="34289"/>
                </a:lnTo>
                <a:lnTo>
                  <a:pt x="2432304" y="30479"/>
                </a:lnTo>
                <a:lnTo>
                  <a:pt x="2421635" y="30479"/>
                </a:lnTo>
                <a:lnTo>
                  <a:pt x="2417826" y="34289"/>
                </a:lnTo>
                <a:lnTo>
                  <a:pt x="2417826" y="44957"/>
                </a:lnTo>
                <a:lnTo>
                  <a:pt x="2421635" y="49529"/>
                </a:lnTo>
                <a:lnTo>
                  <a:pt x="2432304" y="49529"/>
                </a:lnTo>
                <a:lnTo>
                  <a:pt x="2436876" y="44957"/>
                </a:lnTo>
                <a:close/>
              </a:path>
              <a:path w="4537075" h="79375">
                <a:moveTo>
                  <a:pt x="2474976" y="44957"/>
                </a:moveTo>
                <a:lnTo>
                  <a:pt x="2474976" y="35051"/>
                </a:lnTo>
                <a:lnTo>
                  <a:pt x="2470404" y="30479"/>
                </a:lnTo>
                <a:lnTo>
                  <a:pt x="2459735" y="30479"/>
                </a:lnTo>
                <a:lnTo>
                  <a:pt x="2455926" y="34289"/>
                </a:lnTo>
                <a:lnTo>
                  <a:pt x="2455926" y="44957"/>
                </a:lnTo>
                <a:lnTo>
                  <a:pt x="2459735" y="49529"/>
                </a:lnTo>
                <a:lnTo>
                  <a:pt x="2470404" y="49529"/>
                </a:lnTo>
                <a:lnTo>
                  <a:pt x="2474976" y="44957"/>
                </a:lnTo>
                <a:close/>
              </a:path>
              <a:path w="4537075" h="79375">
                <a:moveTo>
                  <a:pt x="2513076" y="44957"/>
                </a:moveTo>
                <a:lnTo>
                  <a:pt x="2513076" y="35051"/>
                </a:lnTo>
                <a:lnTo>
                  <a:pt x="2508504" y="30479"/>
                </a:lnTo>
                <a:lnTo>
                  <a:pt x="2497835" y="30479"/>
                </a:lnTo>
                <a:lnTo>
                  <a:pt x="2494026" y="35051"/>
                </a:lnTo>
                <a:lnTo>
                  <a:pt x="2494026" y="44957"/>
                </a:lnTo>
                <a:lnTo>
                  <a:pt x="2497835" y="49529"/>
                </a:lnTo>
                <a:lnTo>
                  <a:pt x="2508504" y="49529"/>
                </a:lnTo>
                <a:lnTo>
                  <a:pt x="2513076" y="44957"/>
                </a:lnTo>
                <a:close/>
              </a:path>
              <a:path w="4537075" h="79375">
                <a:moveTo>
                  <a:pt x="2551176" y="44957"/>
                </a:moveTo>
                <a:lnTo>
                  <a:pt x="2551176" y="35051"/>
                </a:lnTo>
                <a:lnTo>
                  <a:pt x="2546604" y="30479"/>
                </a:lnTo>
                <a:lnTo>
                  <a:pt x="2535935" y="30479"/>
                </a:lnTo>
                <a:lnTo>
                  <a:pt x="2532126" y="35051"/>
                </a:lnTo>
                <a:lnTo>
                  <a:pt x="2532126" y="44957"/>
                </a:lnTo>
                <a:lnTo>
                  <a:pt x="2535935" y="49529"/>
                </a:lnTo>
                <a:lnTo>
                  <a:pt x="2546604" y="49529"/>
                </a:lnTo>
                <a:lnTo>
                  <a:pt x="2551176" y="44957"/>
                </a:lnTo>
                <a:close/>
              </a:path>
              <a:path w="4537075" h="79375">
                <a:moveTo>
                  <a:pt x="2589276" y="44957"/>
                </a:moveTo>
                <a:lnTo>
                  <a:pt x="2589276" y="35051"/>
                </a:lnTo>
                <a:lnTo>
                  <a:pt x="2584704" y="30479"/>
                </a:lnTo>
                <a:lnTo>
                  <a:pt x="2574035" y="30479"/>
                </a:lnTo>
                <a:lnTo>
                  <a:pt x="2570226" y="35051"/>
                </a:lnTo>
                <a:lnTo>
                  <a:pt x="2570226" y="44957"/>
                </a:lnTo>
                <a:lnTo>
                  <a:pt x="2574035" y="49529"/>
                </a:lnTo>
                <a:lnTo>
                  <a:pt x="2584704" y="49529"/>
                </a:lnTo>
                <a:lnTo>
                  <a:pt x="2589276" y="44957"/>
                </a:lnTo>
                <a:close/>
              </a:path>
              <a:path w="4537075" h="79375">
                <a:moveTo>
                  <a:pt x="2627376" y="44957"/>
                </a:moveTo>
                <a:lnTo>
                  <a:pt x="2627376" y="35051"/>
                </a:lnTo>
                <a:lnTo>
                  <a:pt x="2622804" y="30479"/>
                </a:lnTo>
                <a:lnTo>
                  <a:pt x="2612135" y="30479"/>
                </a:lnTo>
                <a:lnTo>
                  <a:pt x="2608326" y="35051"/>
                </a:lnTo>
                <a:lnTo>
                  <a:pt x="2608326" y="44957"/>
                </a:lnTo>
                <a:lnTo>
                  <a:pt x="2612135" y="49529"/>
                </a:lnTo>
                <a:lnTo>
                  <a:pt x="2622804" y="49529"/>
                </a:lnTo>
                <a:lnTo>
                  <a:pt x="2627376" y="44957"/>
                </a:lnTo>
                <a:close/>
              </a:path>
              <a:path w="4537075" h="79375">
                <a:moveTo>
                  <a:pt x="2665476" y="44957"/>
                </a:moveTo>
                <a:lnTo>
                  <a:pt x="2665476" y="35051"/>
                </a:lnTo>
                <a:lnTo>
                  <a:pt x="2660904" y="30479"/>
                </a:lnTo>
                <a:lnTo>
                  <a:pt x="2650235" y="30479"/>
                </a:lnTo>
                <a:lnTo>
                  <a:pt x="2646426" y="35051"/>
                </a:lnTo>
                <a:lnTo>
                  <a:pt x="2646426" y="44957"/>
                </a:lnTo>
                <a:lnTo>
                  <a:pt x="2650235" y="49529"/>
                </a:lnTo>
                <a:lnTo>
                  <a:pt x="2660904" y="49529"/>
                </a:lnTo>
                <a:lnTo>
                  <a:pt x="2665476" y="44957"/>
                </a:lnTo>
                <a:close/>
              </a:path>
              <a:path w="4537075" h="79375">
                <a:moveTo>
                  <a:pt x="2703576" y="45719"/>
                </a:moveTo>
                <a:lnTo>
                  <a:pt x="2703576" y="35051"/>
                </a:lnTo>
                <a:lnTo>
                  <a:pt x="2699004" y="30479"/>
                </a:lnTo>
                <a:lnTo>
                  <a:pt x="2688335" y="30479"/>
                </a:lnTo>
                <a:lnTo>
                  <a:pt x="2684526" y="35051"/>
                </a:lnTo>
                <a:lnTo>
                  <a:pt x="2684526" y="45719"/>
                </a:lnTo>
                <a:lnTo>
                  <a:pt x="2688335" y="49529"/>
                </a:lnTo>
                <a:lnTo>
                  <a:pt x="2699004" y="49529"/>
                </a:lnTo>
                <a:lnTo>
                  <a:pt x="2703576" y="45719"/>
                </a:lnTo>
                <a:close/>
              </a:path>
              <a:path w="4537075" h="79375">
                <a:moveTo>
                  <a:pt x="2741676" y="45719"/>
                </a:moveTo>
                <a:lnTo>
                  <a:pt x="2741676" y="35051"/>
                </a:lnTo>
                <a:lnTo>
                  <a:pt x="2737104" y="30479"/>
                </a:lnTo>
                <a:lnTo>
                  <a:pt x="2726435" y="30479"/>
                </a:lnTo>
                <a:lnTo>
                  <a:pt x="2722626" y="35051"/>
                </a:lnTo>
                <a:lnTo>
                  <a:pt x="2722626" y="45719"/>
                </a:lnTo>
                <a:lnTo>
                  <a:pt x="2726435" y="49529"/>
                </a:lnTo>
                <a:lnTo>
                  <a:pt x="2737104" y="49529"/>
                </a:lnTo>
                <a:lnTo>
                  <a:pt x="2741676" y="45719"/>
                </a:lnTo>
                <a:close/>
              </a:path>
              <a:path w="4537075" h="79375">
                <a:moveTo>
                  <a:pt x="2779776" y="45719"/>
                </a:moveTo>
                <a:lnTo>
                  <a:pt x="2779776" y="35051"/>
                </a:lnTo>
                <a:lnTo>
                  <a:pt x="2775204" y="30479"/>
                </a:lnTo>
                <a:lnTo>
                  <a:pt x="2764535" y="30479"/>
                </a:lnTo>
                <a:lnTo>
                  <a:pt x="2760726" y="35051"/>
                </a:lnTo>
                <a:lnTo>
                  <a:pt x="2760726" y="45719"/>
                </a:lnTo>
                <a:lnTo>
                  <a:pt x="2764535" y="49529"/>
                </a:lnTo>
                <a:lnTo>
                  <a:pt x="2775204" y="49529"/>
                </a:lnTo>
                <a:lnTo>
                  <a:pt x="2779776" y="45719"/>
                </a:lnTo>
                <a:close/>
              </a:path>
              <a:path w="4537075" h="79375">
                <a:moveTo>
                  <a:pt x="2817876" y="45719"/>
                </a:moveTo>
                <a:lnTo>
                  <a:pt x="2817876" y="35051"/>
                </a:lnTo>
                <a:lnTo>
                  <a:pt x="2813304" y="30479"/>
                </a:lnTo>
                <a:lnTo>
                  <a:pt x="2802635" y="30479"/>
                </a:lnTo>
                <a:lnTo>
                  <a:pt x="2798826" y="35051"/>
                </a:lnTo>
                <a:lnTo>
                  <a:pt x="2798826" y="45719"/>
                </a:lnTo>
                <a:lnTo>
                  <a:pt x="2802635" y="49529"/>
                </a:lnTo>
                <a:lnTo>
                  <a:pt x="2813304" y="49529"/>
                </a:lnTo>
                <a:lnTo>
                  <a:pt x="2817876" y="45719"/>
                </a:lnTo>
                <a:close/>
              </a:path>
              <a:path w="4537075" h="79375">
                <a:moveTo>
                  <a:pt x="2855976" y="45719"/>
                </a:moveTo>
                <a:lnTo>
                  <a:pt x="2855976" y="35051"/>
                </a:lnTo>
                <a:lnTo>
                  <a:pt x="2851404" y="30479"/>
                </a:lnTo>
                <a:lnTo>
                  <a:pt x="2841497" y="30479"/>
                </a:lnTo>
                <a:lnTo>
                  <a:pt x="2836926" y="35051"/>
                </a:lnTo>
                <a:lnTo>
                  <a:pt x="2836926" y="45719"/>
                </a:lnTo>
                <a:lnTo>
                  <a:pt x="2841497" y="49529"/>
                </a:lnTo>
                <a:lnTo>
                  <a:pt x="2851404" y="49529"/>
                </a:lnTo>
                <a:lnTo>
                  <a:pt x="2855976" y="45719"/>
                </a:lnTo>
                <a:close/>
              </a:path>
              <a:path w="4537075" h="79375">
                <a:moveTo>
                  <a:pt x="2894076" y="45719"/>
                </a:moveTo>
                <a:lnTo>
                  <a:pt x="2894076" y="35051"/>
                </a:lnTo>
                <a:lnTo>
                  <a:pt x="2889504" y="30479"/>
                </a:lnTo>
                <a:lnTo>
                  <a:pt x="2879597" y="30479"/>
                </a:lnTo>
                <a:lnTo>
                  <a:pt x="2875026" y="35051"/>
                </a:lnTo>
                <a:lnTo>
                  <a:pt x="2875026" y="45719"/>
                </a:lnTo>
                <a:lnTo>
                  <a:pt x="2879597" y="49529"/>
                </a:lnTo>
                <a:lnTo>
                  <a:pt x="2889504" y="49529"/>
                </a:lnTo>
                <a:lnTo>
                  <a:pt x="2894076" y="45719"/>
                </a:lnTo>
                <a:close/>
              </a:path>
              <a:path w="4537075" h="79375">
                <a:moveTo>
                  <a:pt x="2932176" y="45719"/>
                </a:moveTo>
                <a:lnTo>
                  <a:pt x="2932176" y="35051"/>
                </a:lnTo>
                <a:lnTo>
                  <a:pt x="2927604" y="30479"/>
                </a:lnTo>
                <a:lnTo>
                  <a:pt x="2917697" y="30479"/>
                </a:lnTo>
                <a:lnTo>
                  <a:pt x="2913126" y="35051"/>
                </a:lnTo>
                <a:lnTo>
                  <a:pt x="2913126" y="45719"/>
                </a:lnTo>
                <a:lnTo>
                  <a:pt x="2917697" y="49529"/>
                </a:lnTo>
                <a:lnTo>
                  <a:pt x="2927604" y="49529"/>
                </a:lnTo>
                <a:lnTo>
                  <a:pt x="2932176" y="45719"/>
                </a:lnTo>
                <a:close/>
              </a:path>
              <a:path w="4537075" h="79375">
                <a:moveTo>
                  <a:pt x="2970276" y="45719"/>
                </a:moveTo>
                <a:lnTo>
                  <a:pt x="2970276" y="35051"/>
                </a:lnTo>
                <a:lnTo>
                  <a:pt x="2965704" y="30479"/>
                </a:lnTo>
                <a:lnTo>
                  <a:pt x="2955797" y="30479"/>
                </a:lnTo>
                <a:lnTo>
                  <a:pt x="2951226" y="35051"/>
                </a:lnTo>
                <a:lnTo>
                  <a:pt x="2951226" y="45719"/>
                </a:lnTo>
                <a:lnTo>
                  <a:pt x="2955797" y="49529"/>
                </a:lnTo>
                <a:lnTo>
                  <a:pt x="2965704" y="49529"/>
                </a:lnTo>
                <a:lnTo>
                  <a:pt x="2970276" y="45719"/>
                </a:lnTo>
                <a:close/>
              </a:path>
              <a:path w="4537075" h="79375">
                <a:moveTo>
                  <a:pt x="3008376" y="45719"/>
                </a:moveTo>
                <a:lnTo>
                  <a:pt x="3008376" y="35051"/>
                </a:lnTo>
                <a:lnTo>
                  <a:pt x="3003804" y="30479"/>
                </a:lnTo>
                <a:lnTo>
                  <a:pt x="2993897" y="30479"/>
                </a:lnTo>
                <a:lnTo>
                  <a:pt x="2989326" y="35051"/>
                </a:lnTo>
                <a:lnTo>
                  <a:pt x="2989326" y="45719"/>
                </a:lnTo>
                <a:lnTo>
                  <a:pt x="2993897" y="49529"/>
                </a:lnTo>
                <a:lnTo>
                  <a:pt x="3003804" y="49529"/>
                </a:lnTo>
                <a:lnTo>
                  <a:pt x="3008376" y="45719"/>
                </a:lnTo>
                <a:close/>
              </a:path>
              <a:path w="4537075" h="79375">
                <a:moveTo>
                  <a:pt x="3046476" y="45719"/>
                </a:moveTo>
                <a:lnTo>
                  <a:pt x="3046476" y="35051"/>
                </a:lnTo>
                <a:lnTo>
                  <a:pt x="3041904" y="30479"/>
                </a:lnTo>
                <a:lnTo>
                  <a:pt x="3031997" y="30479"/>
                </a:lnTo>
                <a:lnTo>
                  <a:pt x="3027426" y="35051"/>
                </a:lnTo>
                <a:lnTo>
                  <a:pt x="3027426" y="45719"/>
                </a:lnTo>
                <a:lnTo>
                  <a:pt x="3031997" y="49529"/>
                </a:lnTo>
                <a:lnTo>
                  <a:pt x="3041904" y="49529"/>
                </a:lnTo>
                <a:lnTo>
                  <a:pt x="3046476" y="45719"/>
                </a:lnTo>
                <a:close/>
              </a:path>
              <a:path w="4537075" h="79375">
                <a:moveTo>
                  <a:pt x="3084576" y="45719"/>
                </a:moveTo>
                <a:lnTo>
                  <a:pt x="3084576" y="35051"/>
                </a:lnTo>
                <a:lnTo>
                  <a:pt x="3080766" y="30479"/>
                </a:lnTo>
                <a:lnTo>
                  <a:pt x="3070097" y="30479"/>
                </a:lnTo>
                <a:lnTo>
                  <a:pt x="3065526" y="35051"/>
                </a:lnTo>
                <a:lnTo>
                  <a:pt x="3065526" y="45719"/>
                </a:lnTo>
                <a:lnTo>
                  <a:pt x="3070097" y="49529"/>
                </a:lnTo>
                <a:lnTo>
                  <a:pt x="3080004" y="49529"/>
                </a:lnTo>
                <a:lnTo>
                  <a:pt x="3084576" y="45719"/>
                </a:lnTo>
                <a:close/>
              </a:path>
              <a:path w="4537075" h="79375">
                <a:moveTo>
                  <a:pt x="3122676" y="45719"/>
                </a:moveTo>
                <a:lnTo>
                  <a:pt x="3122676" y="35051"/>
                </a:lnTo>
                <a:lnTo>
                  <a:pt x="3118866" y="30479"/>
                </a:lnTo>
                <a:lnTo>
                  <a:pt x="3108197" y="30479"/>
                </a:lnTo>
                <a:lnTo>
                  <a:pt x="3103626" y="35051"/>
                </a:lnTo>
                <a:lnTo>
                  <a:pt x="3103626" y="45719"/>
                </a:lnTo>
                <a:lnTo>
                  <a:pt x="3108197" y="49529"/>
                </a:lnTo>
                <a:lnTo>
                  <a:pt x="3118866" y="49529"/>
                </a:lnTo>
                <a:lnTo>
                  <a:pt x="3122676" y="45719"/>
                </a:lnTo>
                <a:close/>
              </a:path>
              <a:path w="4537075" h="79375">
                <a:moveTo>
                  <a:pt x="3160776" y="45719"/>
                </a:moveTo>
                <a:lnTo>
                  <a:pt x="3160776" y="35051"/>
                </a:lnTo>
                <a:lnTo>
                  <a:pt x="3156966" y="31241"/>
                </a:lnTo>
                <a:lnTo>
                  <a:pt x="3146297" y="31241"/>
                </a:lnTo>
                <a:lnTo>
                  <a:pt x="3141726" y="35051"/>
                </a:lnTo>
                <a:lnTo>
                  <a:pt x="3141726" y="45719"/>
                </a:lnTo>
                <a:lnTo>
                  <a:pt x="3146297" y="50291"/>
                </a:lnTo>
                <a:lnTo>
                  <a:pt x="3156966" y="50291"/>
                </a:lnTo>
                <a:lnTo>
                  <a:pt x="3160776" y="45719"/>
                </a:lnTo>
                <a:close/>
              </a:path>
              <a:path w="4537075" h="79375">
                <a:moveTo>
                  <a:pt x="3198876" y="45719"/>
                </a:moveTo>
                <a:lnTo>
                  <a:pt x="3198876" y="35051"/>
                </a:lnTo>
                <a:lnTo>
                  <a:pt x="3195066" y="31241"/>
                </a:lnTo>
                <a:lnTo>
                  <a:pt x="3184397" y="31241"/>
                </a:lnTo>
                <a:lnTo>
                  <a:pt x="3179826" y="35051"/>
                </a:lnTo>
                <a:lnTo>
                  <a:pt x="3179826" y="45719"/>
                </a:lnTo>
                <a:lnTo>
                  <a:pt x="3184397" y="50291"/>
                </a:lnTo>
                <a:lnTo>
                  <a:pt x="3195066" y="50291"/>
                </a:lnTo>
                <a:lnTo>
                  <a:pt x="3198876" y="45719"/>
                </a:lnTo>
                <a:close/>
              </a:path>
              <a:path w="4537075" h="79375">
                <a:moveTo>
                  <a:pt x="3236976" y="45719"/>
                </a:moveTo>
                <a:lnTo>
                  <a:pt x="3236976" y="35051"/>
                </a:lnTo>
                <a:lnTo>
                  <a:pt x="3233166" y="31241"/>
                </a:lnTo>
                <a:lnTo>
                  <a:pt x="3222497" y="31241"/>
                </a:lnTo>
                <a:lnTo>
                  <a:pt x="3217926" y="35051"/>
                </a:lnTo>
                <a:lnTo>
                  <a:pt x="3217926" y="45719"/>
                </a:lnTo>
                <a:lnTo>
                  <a:pt x="3222497" y="50291"/>
                </a:lnTo>
                <a:lnTo>
                  <a:pt x="3233166" y="50291"/>
                </a:lnTo>
                <a:lnTo>
                  <a:pt x="3236976" y="45719"/>
                </a:lnTo>
                <a:close/>
              </a:path>
              <a:path w="4537075" h="79375">
                <a:moveTo>
                  <a:pt x="3275076" y="45719"/>
                </a:moveTo>
                <a:lnTo>
                  <a:pt x="3275076" y="35051"/>
                </a:lnTo>
                <a:lnTo>
                  <a:pt x="3271266" y="31241"/>
                </a:lnTo>
                <a:lnTo>
                  <a:pt x="3260598" y="31241"/>
                </a:lnTo>
                <a:lnTo>
                  <a:pt x="3256026" y="35051"/>
                </a:lnTo>
                <a:lnTo>
                  <a:pt x="3256026" y="45719"/>
                </a:lnTo>
                <a:lnTo>
                  <a:pt x="3260598" y="50291"/>
                </a:lnTo>
                <a:lnTo>
                  <a:pt x="3271266" y="50291"/>
                </a:lnTo>
                <a:lnTo>
                  <a:pt x="3275076" y="45719"/>
                </a:lnTo>
                <a:close/>
              </a:path>
              <a:path w="4537075" h="79375">
                <a:moveTo>
                  <a:pt x="3313176" y="45719"/>
                </a:moveTo>
                <a:lnTo>
                  <a:pt x="3313176" y="35051"/>
                </a:lnTo>
                <a:lnTo>
                  <a:pt x="3309366" y="31241"/>
                </a:lnTo>
                <a:lnTo>
                  <a:pt x="3298698" y="31241"/>
                </a:lnTo>
                <a:lnTo>
                  <a:pt x="3294126" y="35051"/>
                </a:lnTo>
                <a:lnTo>
                  <a:pt x="3294126" y="45719"/>
                </a:lnTo>
                <a:lnTo>
                  <a:pt x="3298698" y="50291"/>
                </a:lnTo>
                <a:lnTo>
                  <a:pt x="3309366" y="50291"/>
                </a:lnTo>
                <a:lnTo>
                  <a:pt x="3313176" y="45719"/>
                </a:lnTo>
                <a:close/>
              </a:path>
              <a:path w="4537075" h="79375">
                <a:moveTo>
                  <a:pt x="3351276" y="45719"/>
                </a:moveTo>
                <a:lnTo>
                  <a:pt x="3351276" y="35051"/>
                </a:lnTo>
                <a:lnTo>
                  <a:pt x="3347466" y="31241"/>
                </a:lnTo>
                <a:lnTo>
                  <a:pt x="3336798" y="31241"/>
                </a:lnTo>
                <a:lnTo>
                  <a:pt x="3332226" y="35051"/>
                </a:lnTo>
                <a:lnTo>
                  <a:pt x="3332226" y="45719"/>
                </a:lnTo>
                <a:lnTo>
                  <a:pt x="3336798" y="50291"/>
                </a:lnTo>
                <a:lnTo>
                  <a:pt x="3347466" y="50291"/>
                </a:lnTo>
                <a:lnTo>
                  <a:pt x="3351276" y="45719"/>
                </a:lnTo>
                <a:close/>
              </a:path>
              <a:path w="4537075" h="79375">
                <a:moveTo>
                  <a:pt x="3389376" y="45719"/>
                </a:moveTo>
                <a:lnTo>
                  <a:pt x="3389376" y="35051"/>
                </a:lnTo>
                <a:lnTo>
                  <a:pt x="3385566" y="31241"/>
                </a:lnTo>
                <a:lnTo>
                  <a:pt x="3374898" y="31241"/>
                </a:lnTo>
                <a:lnTo>
                  <a:pt x="3370326" y="35051"/>
                </a:lnTo>
                <a:lnTo>
                  <a:pt x="3370326" y="45719"/>
                </a:lnTo>
                <a:lnTo>
                  <a:pt x="3374898" y="50291"/>
                </a:lnTo>
                <a:lnTo>
                  <a:pt x="3385566" y="50291"/>
                </a:lnTo>
                <a:lnTo>
                  <a:pt x="3389376" y="45719"/>
                </a:lnTo>
                <a:close/>
              </a:path>
              <a:path w="4537075" h="79375">
                <a:moveTo>
                  <a:pt x="3427476" y="45719"/>
                </a:moveTo>
                <a:lnTo>
                  <a:pt x="3427476" y="35051"/>
                </a:lnTo>
                <a:lnTo>
                  <a:pt x="3423666" y="31241"/>
                </a:lnTo>
                <a:lnTo>
                  <a:pt x="3412998" y="31241"/>
                </a:lnTo>
                <a:lnTo>
                  <a:pt x="3408426" y="35051"/>
                </a:lnTo>
                <a:lnTo>
                  <a:pt x="3408426" y="45719"/>
                </a:lnTo>
                <a:lnTo>
                  <a:pt x="3412998" y="50291"/>
                </a:lnTo>
                <a:lnTo>
                  <a:pt x="3423666" y="50291"/>
                </a:lnTo>
                <a:lnTo>
                  <a:pt x="3427476" y="45719"/>
                </a:lnTo>
                <a:close/>
              </a:path>
              <a:path w="4537075" h="79375">
                <a:moveTo>
                  <a:pt x="3465576" y="45719"/>
                </a:moveTo>
                <a:lnTo>
                  <a:pt x="3465576" y="35051"/>
                </a:lnTo>
                <a:lnTo>
                  <a:pt x="3461766" y="31241"/>
                </a:lnTo>
                <a:lnTo>
                  <a:pt x="3451098" y="31241"/>
                </a:lnTo>
                <a:lnTo>
                  <a:pt x="3446526" y="35051"/>
                </a:lnTo>
                <a:lnTo>
                  <a:pt x="3446526" y="45719"/>
                </a:lnTo>
                <a:lnTo>
                  <a:pt x="3451098" y="50291"/>
                </a:lnTo>
                <a:lnTo>
                  <a:pt x="3461766" y="50291"/>
                </a:lnTo>
                <a:lnTo>
                  <a:pt x="3465576" y="45719"/>
                </a:lnTo>
                <a:close/>
              </a:path>
              <a:path w="4537075" h="79375">
                <a:moveTo>
                  <a:pt x="3503676" y="45719"/>
                </a:moveTo>
                <a:lnTo>
                  <a:pt x="3503676" y="35051"/>
                </a:lnTo>
                <a:lnTo>
                  <a:pt x="3499866" y="31241"/>
                </a:lnTo>
                <a:lnTo>
                  <a:pt x="3489198" y="31241"/>
                </a:lnTo>
                <a:lnTo>
                  <a:pt x="3484626" y="35051"/>
                </a:lnTo>
                <a:lnTo>
                  <a:pt x="3484626" y="45719"/>
                </a:lnTo>
                <a:lnTo>
                  <a:pt x="3489198" y="50291"/>
                </a:lnTo>
                <a:lnTo>
                  <a:pt x="3499866" y="50291"/>
                </a:lnTo>
                <a:lnTo>
                  <a:pt x="3503676" y="45719"/>
                </a:lnTo>
                <a:close/>
              </a:path>
              <a:path w="4537075" h="79375">
                <a:moveTo>
                  <a:pt x="3541776" y="45719"/>
                </a:moveTo>
                <a:lnTo>
                  <a:pt x="3541776" y="35051"/>
                </a:lnTo>
                <a:lnTo>
                  <a:pt x="3537966" y="31241"/>
                </a:lnTo>
                <a:lnTo>
                  <a:pt x="3527298" y="31241"/>
                </a:lnTo>
                <a:lnTo>
                  <a:pt x="3522726" y="35051"/>
                </a:lnTo>
                <a:lnTo>
                  <a:pt x="3522726" y="45719"/>
                </a:lnTo>
                <a:lnTo>
                  <a:pt x="3527298" y="50291"/>
                </a:lnTo>
                <a:lnTo>
                  <a:pt x="3537966" y="50291"/>
                </a:lnTo>
                <a:lnTo>
                  <a:pt x="3541776" y="45719"/>
                </a:lnTo>
                <a:close/>
              </a:path>
              <a:path w="4537075" h="79375">
                <a:moveTo>
                  <a:pt x="3579876" y="45719"/>
                </a:moveTo>
                <a:lnTo>
                  <a:pt x="3579876" y="35813"/>
                </a:lnTo>
                <a:lnTo>
                  <a:pt x="3576066" y="31241"/>
                </a:lnTo>
                <a:lnTo>
                  <a:pt x="3565398" y="31241"/>
                </a:lnTo>
                <a:lnTo>
                  <a:pt x="3560826" y="35813"/>
                </a:lnTo>
                <a:lnTo>
                  <a:pt x="3560826" y="45719"/>
                </a:lnTo>
                <a:lnTo>
                  <a:pt x="3565398" y="50291"/>
                </a:lnTo>
                <a:lnTo>
                  <a:pt x="3576066" y="50291"/>
                </a:lnTo>
                <a:lnTo>
                  <a:pt x="3579876" y="45719"/>
                </a:lnTo>
                <a:close/>
              </a:path>
              <a:path w="4537075" h="79375">
                <a:moveTo>
                  <a:pt x="3617976" y="45719"/>
                </a:moveTo>
                <a:lnTo>
                  <a:pt x="3617976" y="35813"/>
                </a:lnTo>
                <a:lnTo>
                  <a:pt x="3614166" y="31241"/>
                </a:lnTo>
                <a:lnTo>
                  <a:pt x="3603498" y="31241"/>
                </a:lnTo>
                <a:lnTo>
                  <a:pt x="3598926" y="35813"/>
                </a:lnTo>
                <a:lnTo>
                  <a:pt x="3598926" y="45719"/>
                </a:lnTo>
                <a:lnTo>
                  <a:pt x="3603498" y="50291"/>
                </a:lnTo>
                <a:lnTo>
                  <a:pt x="3614166" y="50291"/>
                </a:lnTo>
                <a:lnTo>
                  <a:pt x="3617976" y="45719"/>
                </a:lnTo>
                <a:close/>
              </a:path>
              <a:path w="4537075" h="79375">
                <a:moveTo>
                  <a:pt x="3656076" y="45719"/>
                </a:moveTo>
                <a:lnTo>
                  <a:pt x="3656076" y="35813"/>
                </a:lnTo>
                <a:lnTo>
                  <a:pt x="3652266" y="31241"/>
                </a:lnTo>
                <a:lnTo>
                  <a:pt x="3641598" y="31241"/>
                </a:lnTo>
                <a:lnTo>
                  <a:pt x="3637026" y="35813"/>
                </a:lnTo>
                <a:lnTo>
                  <a:pt x="3637026" y="45719"/>
                </a:lnTo>
                <a:lnTo>
                  <a:pt x="3641598" y="50291"/>
                </a:lnTo>
                <a:lnTo>
                  <a:pt x="3652266" y="50291"/>
                </a:lnTo>
                <a:lnTo>
                  <a:pt x="3656076" y="45719"/>
                </a:lnTo>
                <a:close/>
              </a:path>
              <a:path w="4537075" h="79375">
                <a:moveTo>
                  <a:pt x="3694176" y="45719"/>
                </a:moveTo>
                <a:lnTo>
                  <a:pt x="3694176" y="35813"/>
                </a:lnTo>
                <a:lnTo>
                  <a:pt x="3690366" y="31241"/>
                </a:lnTo>
                <a:lnTo>
                  <a:pt x="3679698" y="31241"/>
                </a:lnTo>
                <a:lnTo>
                  <a:pt x="3675126" y="35813"/>
                </a:lnTo>
                <a:lnTo>
                  <a:pt x="3675126" y="45719"/>
                </a:lnTo>
                <a:lnTo>
                  <a:pt x="3679698" y="50291"/>
                </a:lnTo>
                <a:lnTo>
                  <a:pt x="3690366" y="50291"/>
                </a:lnTo>
                <a:lnTo>
                  <a:pt x="3694176" y="45719"/>
                </a:lnTo>
                <a:close/>
              </a:path>
              <a:path w="4537075" h="79375">
                <a:moveTo>
                  <a:pt x="3733037" y="45719"/>
                </a:moveTo>
                <a:lnTo>
                  <a:pt x="3733037" y="35813"/>
                </a:lnTo>
                <a:lnTo>
                  <a:pt x="3728466" y="31241"/>
                </a:lnTo>
                <a:lnTo>
                  <a:pt x="3717798" y="31241"/>
                </a:lnTo>
                <a:lnTo>
                  <a:pt x="3713226" y="35813"/>
                </a:lnTo>
                <a:lnTo>
                  <a:pt x="3713226" y="45719"/>
                </a:lnTo>
                <a:lnTo>
                  <a:pt x="3717798" y="50291"/>
                </a:lnTo>
                <a:lnTo>
                  <a:pt x="3728466" y="50291"/>
                </a:lnTo>
                <a:lnTo>
                  <a:pt x="3733037" y="45719"/>
                </a:lnTo>
                <a:close/>
              </a:path>
              <a:path w="4537075" h="79375">
                <a:moveTo>
                  <a:pt x="3771137" y="46481"/>
                </a:moveTo>
                <a:lnTo>
                  <a:pt x="3771137" y="35813"/>
                </a:lnTo>
                <a:lnTo>
                  <a:pt x="3766566" y="31241"/>
                </a:lnTo>
                <a:lnTo>
                  <a:pt x="3755898" y="31241"/>
                </a:lnTo>
                <a:lnTo>
                  <a:pt x="3752087" y="35813"/>
                </a:lnTo>
                <a:lnTo>
                  <a:pt x="3752087" y="45719"/>
                </a:lnTo>
                <a:lnTo>
                  <a:pt x="3755898" y="50291"/>
                </a:lnTo>
                <a:lnTo>
                  <a:pt x="3766566" y="50291"/>
                </a:lnTo>
                <a:lnTo>
                  <a:pt x="3771137" y="46481"/>
                </a:lnTo>
                <a:close/>
              </a:path>
              <a:path w="4537075" h="79375">
                <a:moveTo>
                  <a:pt x="3809237" y="46481"/>
                </a:moveTo>
                <a:lnTo>
                  <a:pt x="3809237" y="35813"/>
                </a:lnTo>
                <a:lnTo>
                  <a:pt x="3804666" y="31241"/>
                </a:lnTo>
                <a:lnTo>
                  <a:pt x="3793998" y="31241"/>
                </a:lnTo>
                <a:lnTo>
                  <a:pt x="3790187" y="35813"/>
                </a:lnTo>
                <a:lnTo>
                  <a:pt x="3790187" y="46481"/>
                </a:lnTo>
                <a:lnTo>
                  <a:pt x="3793998" y="50291"/>
                </a:lnTo>
                <a:lnTo>
                  <a:pt x="3804666" y="50291"/>
                </a:lnTo>
                <a:lnTo>
                  <a:pt x="3809237" y="46481"/>
                </a:lnTo>
                <a:close/>
              </a:path>
              <a:path w="4537075" h="79375">
                <a:moveTo>
                  <a:pt x="3847337" y="46481"/>
                </a:moveTo>
                <a:lnTo>
                  <a:pt x="3847337" y="35813"/>
                </a:lnTo>
                <a:lnTo>
                  <a:pt x="3842766" y="31241"/>
                </a:lnTo>
                <a:lnTo>
                  <a:pt x="3832098" y="31241"/>
                </a:lnTo>
                <a:lnTo>
                  <a:pt x="3828287" y="35813"/>
                </a:lnTo>
                <a:lnTo>
                  <a:pt x="3828287" y="46481"/>
                </a:lnTo>
                <a:lnTo>
                  <a:pt x="3832098" y="50291"/>
                </a:lnTo>
                <a:lnTo>
                  <a:pt x="3842766" y="50291"/>
                </a:lnTo>
                <a:lnTo>
                  <a:pt x="3847337" y="46481"/>
                </a:lnTo>
                <a:close/>
              </a:path>
              <a:path w="4537075" h="79375">
                <a:moveTo>
                  <a:pt x="3885437" y="46481"/>
                </a:moveTo>
                <a:lnTo>
                  <a:pt x="3885437" y="35813"/>
                </a:lnTo>
                <a:lnTo>
                  <a:pt x="3880866" y="31241"/>
                </a:lnTo>
                <a:lnTo>
                  <a:pt x="3870198" y="31241"/>
                </a:lnTo>
                <a:lnTo>
                  <a:pt x="3866387" y="35813"/>
                </a:lnTo>
                <a:lnTo>
                  <a:pt x="3866387" y="46481"/>
                </a:lnTo>
                <a:lnTo>
                  <a:pt x="3870198" y="50291"/>
                </a:lnTo>
                <a:lnTo>
                  <a:pt x="3880866" y="50291"/>
                </a:lnTo>
                <a:lnTo>
                  <a:pt x="3885437" y="46481"/>
                </a:lnTo>
                <a:close/>
              </a:path>
              <a:path w="4537075" h="79375">
                <a:moveTo>
                  <a:pt x="3923537" y="46481"/>
                </a:moveTo>
                <a:lnTo>
                  <a:pt x="3923537" y="35813"/>
                </a:lnTo>
                <a:lnTo>
                  <a:pt x="3918966" y="31241"/>
                </a:lnTo>
                <a:lnTo>
                  <a:pt x="3908298" y="31241"/>
                </a:lnTo>
                <a:lnTo>
                  <a:pt x="3904487" y="35813"/>
                </a:lnTo>
                <a:lnTo>
                  <a:pt x="3904487" y="46481"/>
                </a:lnTo>
                <a:lnTo>
                  <a:pt x="3908298" y="50291"/>
                </a:lnTo>
                <a:lnTo>
                  <a:pt x="3918966" y="50291"/>
                </a:lnTo>
                <a:lnTo>
                  <a:pt x="3923537" y="46481"/>
                </a:lnTo>
                <a:close/>
              </a:path>
              <a:path w="4537075" h="79375">
                <a:moveTo>
                  <a:pt x="3961637" y="46481"/>
                </a:moveTo>
                <a:lnTo>
                  <a:pt x="3961637" y="35813"/>
                </a:lnTo>
                <a:lnTo>
                  <a:pt x="3957066" y="31241"/>
                </a:lnTo>
                <a:lnTo>
                  <a:pt x="3946398" y="31241"/>
                </a:lnTo>
                <a:lnTo>
                  <a:pt x="3942587" y="35813"/>
                </a:lnTo>
                <a:lnTo>
                  <a:pt x="3942587" y="46481"/>
                </a:lnTo>
                <a:lnTo>
                  <a:pt x="3946398" y="50291"/>
                </a:lnTo>
                <a:lnTo>
                  <a:pt x="3957066" y="50291"/>
                </a:lnTo>
                <a:lnTo>
                  <a:pt x="3961637" y="46481"/>
                </a:lnTo>
                <a:close/>
              </a:path>
              <a:path w="4537075" h="79375">
                <a:moveTo>
                  <a:pt x="3999737" y="46481"/>
                </a:moveTo>
                <a:lnTo>
                  <a:pt x="3999737" y="35813"/>
                </a:lnTo>
                <a:lnTo>
                  <a:pt x="3995166" y="31241"/>
                </a:lnTo>
                <a:lnTo>
                  <a:pt x="3984498" y="31241"/>
                </a:lnTo>
                <a:lnTo>
                  <a:pt x="3980687" y="35813"/>
                </a:lnTo>
                <a:lnTo>
                  <a:pt x="3980687" y="46481"/>
                </a:lnTo>
                <a:lnTo>
                  <a:pt x="3984498" y="50291"/>
                </a:lnTo>
                <a:lnTo>
                  <a:pt x="3995166" y="50291"/>
                </a:lnTo>
                <a:lnTo>
                  <a:pt x="3999737" y="46481"/>
                </a:lnTo>
                <a:close/>
              </a:path>
              <a:path w="4537075" h="79375">
                <a:moveTo>
                  <a:pt x="4037837" y="46481"/>
                </a:moveTo>
                <a:lnTo>
                  <a:pt x="4037837" y="35813"/>
                </a:lnTo>
                <a:lnTo>
                  <a:pt x="4033266" y="31241"/>
                </a:lnTo>
                <a:lnTo>
                  <a:pt x="4022598" y="31241"/>
                </a:lnTo>
                <a:lnTo>
                  <a:pt x="4018787" y="35813"/>
                </a:lnTo>
                <a:lnTo>
                  <a:pt x="4018787" y="46481"/>
                </a:lnTo>
                <a:lnTo>
                  <a:pt x="4022598" y="50291"/>
                </a:lnTo>
                <a:lnTo>
                  <a:pt x="4033266" y="50291"/>
                </a:lnTo>
                <a:lnTo>
                  <a:pt x="4037837" y="46481"/>
                </a:lnTo>
                <a:close/>
              </a:path>
              <a:path w="4537075" h="79375">
                <a:moveTo>
                  <a:pt x="4075937" y="46481"/>
                </a:moveTo>
                <a:lnTo>
                  <a:pt x="4075937" y="35813"/>
                </a:lnTo>
                <a:lnTo>
                  <a:pt x="4071366" y="31241"/>
                </a:lnTo>
                <a:lnTo>
                  <a:pt x="4060698" y="31241"/>
                </a:lnTo>
                <a:lnTo>
                  <a:pt x="4056887" y="35813"/>
                </a:lnTo>
                <a:lnTo>
                  <a:pt x="4056887" y="46481"/>
                </a:lnTo>
                <a:lnTo>
                  <a:pt x="4060698" y="50291"/>
                </a:lnTo>
                <a:lnTo>
                  <a:pt x="4071366" y="50291"/>
                </a:lnTo>
                <a:lnTo>
                  <a:pt x="4075937" y="46481"/>
                </a:lnTo>
                <a:close/>
              </a:path>
              <a:path w="4537075" h="79375">
                <a:moveTo>
                  <a:pt x="4114037" y="46481"/>
                </a:moveTo>
                <a:lnTo>
                  <a:pt x="4114037" y="35813"/>
                </a:lnTo>
                <a:lnTo>
                  <a:pt x="4109466" y="31241"/>
                </a:lnTo>
                <a:lnTo>
                  <a:pt x="4098798" y="31241"/>
                </a:lnTo>
                <a:lnTo>
                  <a:pt x="4094987" y="35813"/>
                </a:lnTo>
                <a:lnTo>
                  <a:pt x="4094987" y="46481"/>
                </a:lnTo>
                <a:lnTo>
                  <a:pt x="4098798" y="50291"/>
                </a:lnTo>
                <a:lnTo>
                  <a:pt x="4109466" y="50291"/>
                </a:lnTo>
                <a:lnTo>
                  <a:pt x="4114037" y="46481"/>
                </a:lnTo>
                <a:close/>
              </a:path>
              <a:path w="4537075" h="79375">
                <a:moveTo>
                  <a:pt x="4152137" y="46481"/>
                </a:moveTo>
                <a:lnTo>
                  <a:pt x="4152137" y="35813"/>
                </a:lnTo>
                <a:lnTo>
                  <a:pt x="4147566" y="31241"/>
                </a:lnTo>
                <a:lnTo>
                  <a:pt x="4136898" y="31241"/>
                </a:lnTo>
                <a:lnTo>
                  <a:pt x="4133087" y="35813"/>
                </a:lnTo>
                <a:lnTo>
                  <a:pt x="4133087" y="46481"/>
                </a:lnTo>
                <a:lnTo>
                  <a:pt x="4136898" y="50291"/>
                </a:lnTo>
                <a:lnTo>
                  <a:pt x="4147566" y="50291"/>
                </a:lnTo>
                <a:lnTo>
                  <a:pt x="4152137" y="46481"/>
                </a:lnTo>
                <a:close/>
              </a:path>
              <a:path w="4537075" h="79375">
                <a:moveTo>
                  <a:pt x="4190237" y="46481"/>
                </a:moveTo>
                <a:lnTo>
                  <a:pt x="4190237" y="35813"/>
                </a:lnTo>
                <a:lnTo>
                  <a:pt x="4185666" y="31241"/>
                </a:lnTo>
                <a:lnTo>
                  <a:pt x="4174998" y="31241"/>
                </a:lnTo>
                <a:lnTo>
                  <a:pt x="4171187" y="35813"/>
                </a:lnTo>
                <a:lnTo>
                  <a:pt x="4171187" y="46481"/>
                </a:lnTo>
                <a:lnTo>
                  <a:pt x="4174998" y="50291"/>
                </a:lnTo>
                <a:lnTo>
                  <a:pt x="4185666" y="50291"/>
                </a:lnTo>
                <a:lnTo>
                  <a:pt x="4190237" y="46481"/>
                </a:lnTo>
                <a:close/>
              </a:path>
              <a:path w="4537075" h="79375">
                <a:moveTo>
                  <a:pt x="4228337" y="46481"/>
                </a:moveTo>
                <a:lnTo>
                  <a:pt x="4228337" y="35813"/>
                </a:lnTo>
                <a:lnTo>
                  <a:pt x="4223766" y="32003"/>
                </a:lnTo>
                <a:lnTo>
                  <a:pt x="4213098" y="32003"/>
                </a:lnTo>
                <a:lnTo>
                  <a:pt x="4209287" y="35813"/>
                </a:lnTo>
                <a:lnTo>
                  <a:pt x="4209287" y="46481"/>
                </a:lnTo>
                <a:lnTo>
                  <a:pt x="4213098" y="51053"/>
                </a:lnTo>
                <a:lnTo>
                  <a:pt x="4223766" y="51053"/>
                </a:lnTo>
                <a:lnTo>
                  <a:pt x="4228337" y="46481"/>
                </a:lnTo>
                <a:close/>
              </a:path>
              <a:path w="4537075" h="79375">
                <a:moveTo>
                  <a:pt x="4266437" y="46481"/>
                </a:moveTo>
                <a:lnTo>
                  <a:pt x="4266437" y="35813"/>
                </a:lnTo>
                <a:lnTo>
                  <a:pt x="4261866" y="32003"/>
                </a:lnTo>
                <a:lnTo>
                  <a:pt x="4251198" y="32003"/>
                </a:lnTo>
                <a:lnTo>
                  <a:pt x="4247387" y="35813"/>
                </a:lnTo>
                <a:lnTo>
                  <a:pt x="4247387" y="46481"/>
                </a:lnTo>
                <a:lnTo>
                  <a:pt x="4251198" y="51053"/>
                </a:lnTo>
                <a:lnTo>
                  <a:pt x="4261866" y="51053"/>
                </a:lnTo>
                <a:lnTo>
                  <a:pt x="4266437" y="46481"/>
                </a:lnTo>
                <a:close/>
              </a:path>
              <a:path w="4537075" h="79375">
                <a:moveTo>
                  <a:pt x="4304537" y="46481"/>
                </a:moveTo>
                <a:lnTo>
                  <a:pt x="4304537" y="35813"/>
                </a:lnTo>
                <a:lnTo>
                  <a:pt x="4299966" y="32003"/>
                </a:lnTo>
                <a:lnTo>
                  <a:pt x="4289298" y="32003"/>
                </a:lnTo>
                <a:lnTo>
                  <a:pt x="4285487" y="35813"/>
                </a:lnTo>
                <a:lnTo>
                  <a:pt x="4285487" y="46481"/>
                </a:lnTo>
                <a:lnTo>
                  <a:pt x="4289298" y="51053"/>
                </a:lnTo>
                <a:lnTo>
                  <a:pt x="4299966" y="51053"/>
                </a:lnTo>
                <a:lnTo>
                  <a:pt x="4304537" y="46481"/>
                </a:lnTo>
                <a:close/>
              </a:path>
              <a:path w="4537075" h="79375">
                <a:moveTo>
                  <a:pt x="4342637" y="46481"/>
                </a:moveTo>
                <a:lnTo>
                  <a:pt x="4342637" y="35813"/>
                </a:lnTo>
                <a:lnTo>
                  <a:pt x="4338066" y="32003"/>
                </a:lnTo>
                <a:lnTo>
                  <a:pt x="4327398" y="32003"/>
                </a:lnTo>
                <a:lnTo>
                  <a:pt x="4323587" y="35813"/>
                </a:lnTo>
                <a:lnTo>
                  <a:pt x="4323587" y="46481"/>
                </a:lnTo>
                <a:lnTo>
                  <a:pt x="4327398" y="51053"/>
                </a:lnTo>
                <a:lnTo>
                  <a:pt x="4338066" y="51053"/>
                </a:lnTo>
                <a:lnTo>
                  <a:pt x="4342637" y="46481"/>
                </a:lnTo>
                <a:close/>
              </a:path>
              <a:path w="4537075" h="79375">
                <a:moveTo>
                  <a:pt x="4380737" y="46481"/>
                </a:moveTo>
                <a:lnTo>
                  <a:pt x="4380737" y="35813"/>
                </a:lnTo>
                <a:lnTo>
                  <a:pt x="4376166" y="32003"/>
                </a:lnTo>
                <a:lnTo>
                  <a:pt x="4366259" y="32003"/>
                </a:lnTo>
                <a:lnTo>
                  <a:pt x="4361687" y="35813"/>
                </a:lnTo>
                <a:lnTo>
                  <a:pt x="4361687" y="46481"/>
                </a:lnTo>
                <a:lnTo>
                  <a:pt x="4366259" y="51053"/>
                </a:lnTo>
                <a:lnTo>
                  <a:pt x="4376166" y="51053"/>
                </a:lnTo>
                <a:lnTo>
                  <a:pt x="4380737" y="46481"/>
                </a:lnTo>
                <a:close/>
              </a:path>
              <a:path w="4537075" h="79375">
                <a:moveTo>
                  <a:pt x="4418837" y="46481"/>
                </a:moveTo>
                <a:lnTo>
                  <a:pt x="4418837" y="35813"/>
                </a:lnTo>
                <a:lnTo>
                  <a:pt x="4414266" y="32003"/>
                </a:lnTo>
                <a:lnTo>
                  <a:pt x="4404359" y="32003"/>
                </a:lnTo>
                <a:lnTo>
                  <a:pt x="4399787" y="35813"/>
                </a:lnTo>
                <a:lnTo>
                  <a:pt x="4399787" y="46481"/>
                </a:lnTo>
                <a:lnTo>
                  <a:pt x="4404359" y="51053"/>
                </a:lnTo>
                <a:lnTo>
                  <a:pt x="4414266" y="51053"/>
                </a:lnTo>
                <a:lnTo>
                  <a:pt x="4418837" y="46481"/>
                </a:lnTo>
                <a:close/>
              </a:path>
              <a:path w="4537075" h="79375">
                <a:moveTo>
                  <a:pt x="4456937" y="46481"/>
                </a:moveTo>
                <a:lnTo>
                  <a:pt x="4456937" y="35813"/>
                </a:lnTo>
                <a:lnTo>
                  <a:pt x="4452366" y="32003"/>
                </a:lnTo>
                <a:lnTo>
                  <a:pt x="4442459" y="32003"/>
                </a:lnTo>
                <a:lnTo>
                  <a:pt x="4437887" y="35813"/>
                </a:lnTo>
                <a:lnTo>
                  <a:pt x="4437887" y="46481"/>
                </a:lnTo>
                <a:lnTo>
                  <a:pt x="4442459" y="51053"/>
                </a:lnTo>
                <a:lnTo>
                  <a:pt x="4452366" y="51053"/>
                </a:lnTo>
                <a:lnTo>
                  <a:pt x="4456937" y="46481"/>
                </a:lnTo>
                <a:close/>
              </a:path>
              <a:path w="4537075" h="79375">
                <a:moveTo>
                  <a:pt x="4536948" y="41147"/>
                </a:moveTo>
                <a:lnTo>
                  <a:pt x="4461509" y="3047"/>
                </a:lnTo>
                <a:lnTo>
                  <a:pt x="4460748" y="79247"/>
                </a:lnTo>
                <a:lnTo>
                  <a:pt x="4536948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97301" y="3042666"/>
            <a:ext cx="4537075" cy="108585"/>
          </a:xfrm>
          <a:custGeom>
            <a:avLst/>
            <a:gdLst/>
            <a:ahLst/>
            <a:cxnLst/>
            <a:rect l="l" t="t" r="r" b="b"/>
            <a:pathLst>
              <a:path w="4537075" h="108585">
                <a:moveTo>
                  <a:pt x="76961" y="108204"/>
                </a:moveTo>
                <a:lnTo>
                  <a:pt x="76199" y="32004"/>
                </a:lnTo>
                <a:lnTo>
                  <a:pt x="0" y="70866"/>
                </a:lnTo>
                <a:lnTo>
                  <a:pt x="54101" y="97113"/>
                </a:lnTo>
                <a:lnTo>
                  <a:pt x="54101" y="64770"/>
                </a:lnTo>
                <a:lnTo>
                  <a:pt x="58673" y="60960"/>
                </a:lnTo>
                <a:lnTo>
                  <a:pt x="68579" y="60960"/>
                </a:lnTo>
                <a:lnTo>
                  <a:pt x="73151" y="64770"/>
                </a:lnTo>
                <a:lnTo>
                  <a:pt x="73151" y="106355"/>
                </a:lnTo>
                <a:lnTo>
                  <a:pt x="76961" y="108204"/>
                </a:lnTo>
                <a:close/>
              </a:path>
              <a:path w="4537075" h="108585">
                <a:moveTo>
                  <a:pt x="73151" y="75438"/>
                </a:moveTo>
                <a:lnTo>
                  <a:pt x="73151" y="64770"/>
                </a:lnTo>
                <a:lnTo>
                  <a:pt x="68579" y="60960"/>
                </a:lnTo>
                <a:lnTo>
                  <a:pt x="58673" y="60960"/>
                </a:lnTo>
                <a:lnTo>
                  <a:pt x="54101" y="64770"/>
                </a:lnTo>
                <a:lnTo>
                  <a:pt x="54101" y="75438"/>
                </a:lnTo>
                <a:lnTo>
                  <a:pt x="58673" y="80010"/>
                </a:lnTo>
                <a:lnTo>
                  <a:pt x="69341" y="80010"/>
                </a:lnTo>
                <a:lnTo>
                  <a:pt x="73151" y="75438"/>
                </a:lnTo>
                <a:close/>
              </a:path>
              <a:path w="4537075" h="108585">
                <a:moveTo>
                  <a:pt x="73151" y="106355"/>
                </a:moveTo>
                <a:lnTo>
                  <a:pt x="73151" y="75438"/>
                </a:lnTo>
                <a:lnTo>
                  <a:pt x="69341" y="80010"/>
                </a:lnTo>
                <a:lnTo>
                  <a:pt x="58673" y="80010"/>
                </a:lnTo>
                <a:lnTo>
                  <a:pt x="54101" y="75438"/>
                </a:lnTo>
                <a:lnTo>
                  <a:pt x="54101" y="97113"/>
                </a:lnTo>
                <a:lnTo>
                  <a:pt x="73151" y="106355"/>
                </a:lnTo>
                <a:close/>
              </a:path>
              <a:path w="4537075" h="108585">
                <a:moveTo>
                  <a:pt x="111251" y="75438"/>
                </a:moveTo>
                <a:lnTo>
                  <a:pt x="111251" y="64770"/>
                </a:lnTo>
                <a:lnTo>
                  <a:pt x="106679" y="60198"/>
                </a:lnTo>
                <a:lnTo>
                  <a:pt x="96773" y="60198"/>
                </a:lnTo>
                <a:lnTo>
                  <a:pt x="92201" y="64770"/>
                </a:lnTo>
                <a:lnTo>
                  <a:pt x="92201" y="75438"/>
                </a:lnTo>
                <a:lnTo>
                  <a:pt x="96773" y="79248"/>
                </a:lnTo>
                <a:lnTo>
                  <a:pt x="107441" y="79248"/>
                </a:lnTo>
                <a:lnTo>
                  <a:pt x="111251" y="75438"/>
                </a:lnTo>
                <a:close/>
              </a:path>
              <a:path w="4537075" h="108585">
                <a:moveTo>
                  <a:pt x="149351" y="74676"/>
                </a:moveTo>
                <a:lnTo>
                  <a:pt x="149351" y="64770"/>
                </a:lnTo>
                <a:lnTo>
                  <a:pt x="145541" y="60198"/>
                </a:lnTo>
                <a:lnTo>
                  <a:pt x="134873" y="60198"/>
                </a:lnTo>
                <a:lnTo>
                  <a:pt x="130301" y="64770"/>
                </a:lnTo>
                <a:lnTo>
                  <a:pt x="130301" y="75438"/>
                </a:lnTo>
                <a:lnTo>
                  <a:pt x="134873" y="79248"/>
                </a:lnTo>
                <a:lnTo>
                  <a:pt x="145541" y="79248"/>
                </a:lnTo>
                <a:lnTo>
                  <a:pt x="149351" y="74676"/>
                </a:lnTo>
                <a:close/>
              </a:path>
              <a:path w="4537075" h="108585">
                <a:moveTo>
                  <a:pt x="187451" y="74676"/>
                </a:moveTo>
                <a:lnTo>
                  <a:pt x="187451" y="64008"/>
                </a:lnTo>
                <a:lnTo>
                  <a:pt x="183641" y="60198"/>
                </a:lnTo>
                <a:lnTo>
                  <a:pt x="172973" y="60198"/>
                </a:lnTo>
                <a:lnTo>
                  <a:pt x="168401" y="64008"/>
                </a:lnTo>
                <a:lnTo>
                  <a:pt x="168401" y="74676"/>
                </a:lnTo>
                <a:lnTo>
                  <a:pt x="172973" y="79248"/>
                </a:lnTo>
                <a:lnTo>
                  <a:pt x="183641" y="79248"/>
                </a:lnTo>
                <a:lnTo>
                  <a:pt x="187451" y="74676"/>
                </a:lnTo>
                <a:close/>
              </a:path>
              <a:path w="4537075" h="108585">
                <a:moveTo>
                  <a:pt x="225551" y="74676"/>
                </a:moveTo>
                <a:lnTo>
                  <a:pt x="225551" y="64008"/>
                </a:lnTo>
                <a:lnTo>
                  <a:pt x="221741" y="59436"/>
                </a:lnTo>
                <a:lnTo>
                  <a:pt x="211073" y="59436"/>
                </a:lnTo>
                <a:lnTo>
                  <a:pt x="206501" y="64008"/>
                </a:lnTo>
                <a:lnTo>
                  <a:pt x="206501" y="74676"/>
                </a:lnTo>
                <a:lnTo>
                  <a:pt x="211073" y="78486"/>
                </a:lnTo>
                <a:lnTo>
                  <a:pt x="221741" y="78486"/>
                </a:lnTo>
                <a:lnTo>
                  <a:pt x="225551" y="74676"/>
                </a:lnTo>
                <a:close/>
              </a:path>
              <a:path w="4537075" h="108585">
                <a:moveTo>
                  <a:pt x="263651" y="73914"/>
                </a:moveTo>
                <a:lnTo>
                  <a:pt x="263651" y="63246"/>
                </a:lnTo>
                <a:lnTo>
                  <a:pt x="259841" y="59436"/>
                </a:lnTo>
                <a:lnTo>
                  <a:pt x="249173" y="59436"/>
                </a:lnTo>
                <a:lnTo>
                  <a:pt x="244601" y="64008"/>
                </a:lnTo>
                <a:lnTo>
                  <a:pt x="244601" y="73914"/>
                </a:lnTo>
                <a:lnTo>
                  <a:pt x="249173" y="78486"/>
                </a:lnTo>
                <a:lnTo>
                  <a:pt x="259841" y="78486"/>
                </a:lnTo>
                <a:lnTo>
                  <a:pt x="263651" y="73914"/>
                </a:lnTo>
                <a:close/>
              </a:path>
              <a:path w="4537075" h="108585">
                <a:moveTo>
                  <a:pt x="301751" y="73914"/>
                </a:moveTo>
                <a:lnTo>
                  <a:pt x="301751" y="63246"/>
                </a:lnTo>
                <a:lnTo>
                  <a:pt x="297941" y="59436"/>
                </a:lnTo>
                <a:lnTo>
                  <a:pt x="287273" y="59436"/>
                </a:lnTo>
                <a:lnTo>
                  <a:pt x="282701" y="63246"/>
                </a:lnTo>
                <a:lnTo>
                  <a:pt x="282701" y="73914"/>
                </a:lnTo>
                <a:lnTo>
                  <a:pt x="287273" y="78486"/>
                </a:lnTo>
                <a:lnTo>
                  <a:pt x="297941" y="78486"/>
                </a:lnTo>
                <a:lnTo>
                  <a:pt x="301751" y="73914"/>
                </a:lnTo>
                <a:close/>
              </a:path>
              <a:path w="4537075" h="108585">
                <a:moveTo>
                  <a:pt x="339851" y="73914"/>
                </a:moveTo>
                <a:lnTo>
                  <a:pt x="339851" y="63246"/>
                </a:lnTo>
                <a:lnTo>
                  <a:pt x="336041" y="58674"/>
                </a:lnTo>
                <a:lnTo>
                  <a:pt x="325373" y="58674"/>
                </a:lnTo>
                <a:lnTo>
                  <a:pt x="320801" y="63246"/>
                </a:lnTo>
                <a:lnTo>
                  <a:pt x="320801" y="73914"/>
                </a:lnTo>
                <a:lnTo>
                  <a:pt x="325373" y="77724"/>
                </a:lnTo>
                <a:lnTo>
                  <a:pt x="336041" y="77724"/>
                </a:lnTo>
                <a:lnTo>
                  <a:pt x="339851" y="73914"/>
                </a:lnTo>
                <a:close/>
              </a:path>
              <a:path w="4537075" h="108585">
                <a:moveTo>
                  <a:pt x="377951" y="73152"/>
                </a:moveTo>
                <a:lnTo>
                  <a:pt x="377951" y="62484"/>
                </a:lnTo>
                <a:lnTo>
                  <a:pt x="374141" y="58674"/>
                </a:lnTo>
                <a:lnTo>
                  <a:pt x="363473" y="58674"/>
                </a:lnTo>
                <a:lnTo>
                  <a:pt x="358901" y="63246"/>
                </a:lnTo>
                <a:lnTo>
                  <a:pt x="358901" y="73152"/>
                </a:lnTo>
                <a:lnTo>
                  <a:pt x="363473" y="77724"/>
                </a:lnTo>
                <a:lnTo>
                  <a:pt x="374141" y="77724"/>
                </a:lnTo>
                <a:lnTo>
                  <a:pt x="377951" y="73152"/>
                </a:lnTo>
                <a:close/>
              </a:path>
              <a:path w="4537075" h="108585">
                <a:moveTo>
                  <a:pt x="416051" y="73152"/>
                </a:moveTo>
                <a:lnTo>
                  <a:pt x="416051" y="62484"/>
                </a:lnTo>
                <a:lnTo>
                  <a:pt x="412241" y="57912"/>
                </a:lnTo>
                <a:lnTo>
                  <a:pt x="406907" y="57912"/>
                </a:lnTo>
                <a:lnTo>
                  <a:pt x="401573" y="58674"/>
                </a:lnTo>
                <a:lnTo>
                  <a:pt x="397001" y="62484"/>
                </a:lnTo>
                <a:lnTo>
                  <a:pt x="397001" y="73152"/>
                </a:lnTo>
                <a:lnTo>
                  <a:pt x="401573" y="77724"/>
                </a:lnTo>
                <a:lnTo>
                  <a:pt x="406907" y="76962"/>
                </a:lnTo>
                <a:lnTo>
                  <a:pt x="412241" y="76962"/>
                </a:lnTo>
                <a:lnTo>
                  <a:pt x="416051" y="73152"/>
                </a:lnTo>
                <a:close/>
              </a:path>
              <a:path w="4537075" h="108585">
                <a:moveTo>
                  <a:pt x="454151" y="72390"/>
                </a:moveTo>
                <a:lnTo>
                  <a:pt x="454151" y="62484"/>
                </a:lnTo>
                <a:lnTo>
                  <a:pt x="450341" y="57912"/>
                </a:lnTo>
                <a:lnTo>
                  <a:pt x="439673" y="57912"/>
                </a:lnTo>
                <a:lnTo>
                  <a:pt x="435101" y="62484"/>
                </a:lnTo>
                <a:lnTo>
                  <a:pt x="435101" y="73152"/>
                </a:lnTo>
                <a:lnTo>
                  <a:pt x="439673" y="76962"/>
                </a:lnTo>
                <a:lnTo>
                  <a:pt x="450341" y="76962"/>
                </a:lnTo>
                <a:lnTo>
                  <a:pt x="454151" y="72390"/>
                </a:lnTo>
                <a:close/>
              </a:path>
              <a:path w="4537075" h="108585">
                <a:moveTo>
                  <a:pt x="492251" y="72390"/>
                </a:moveTo>
                <a:lnTo>
                  <a:pt x="492251" y="61722"/>
                </a:lnTo>
                <a:lnTo>
                  <a:pt x="488441" y="57912"/>
                </a:lnTo>
                <a:lnTo>
                  <a:pt x="477773" y="57912"/>
                </a:lnTo>
                <a:lnTo>
                  <a:pt x="473201" y="61722"/>
                </a:lnTo>
                <a:lnTo>
                  <a:pt x="473201" y="72390"/>
                </a:lnTo>
                <a:lnTo>
                  <a:pt x="477773" y="76962"/>
                </a:lnTo>
                <a:lnTo>
                  <a:pt x="488441" y="76962"/>
                </a:lnTo>
                <a:lnTo>
                  <a:pt x="492251" y="72390"/>
                </a:lnTo>
                <a:close/>
              </a:path>
              <a:path w="4537075" h="108585">
                <a:moveTo>
                  <a:pt x="530351" y="72390"/>
                </a:moveTo>
                <a:lnTo>
                  <a:pt x="530351" y="61722"/>
                </a:lnTo>
                <a:lnTo>
                  <a:pt x="526541" y="57150"/>
                </a:lnTo>
                <a:lnTo>
                  <a:pt x="515873" y="57150"/>
                </a:lnTo>
                <a:lnTo>
                  <a:pt x="511301" y="61722"/>
                </a:lnTo>
                <a:lnTo>
                  <a:pt x="511301" y="72390"/>
                </a:lnTo>
                <a:lnTo>
                  <a:pt x="515873" y="76200"/>
                </a:lnTo>
                <a:lnTo>
                  <a:pt x="526541" y="76200"/>
                </a:lnTo>
                <a:lnTo>
                  <a:pt x="530351" y="72390"/>
                </a:lnTo>
                <a:close/>
              </a:path>
              <a:path w="4537075" h="108585">
                <a:moveTo>
                  <a:pt x="569213" y="71628"/>
                </a:moveTo>
                <a:lnTo>
                  <a:pt x="568451" y="66294"/>
                </a:lnTo>
                <a:lnTo>
                  <a:pt x="568451" y="60960"/>
                </a:lnTo>
                <a:lnTo>
                  <a:pt x="564641" y="57150"/>
                </a:lnTo>
                <a:lnTo>
                  <a:pt x="553973" y="57150"/>
                </a:lnTo>
                <a:lnTo>
                  <a:pt x="549401" y="61722"/>
                </a:lnTo>
                <a:lnTo>
                  <a:pt x="549401" y="71628"/>
                </a:lnTo>
                <a:lnTo>
                  <a:pt x="553973" y="76200"/>
                </a:lnTo>
                <a:lnTo>
                  <a:pt x="564641" y="76200"/>
                </a:lnTo>
                <a:lnTo>
                  <a:pt x="569213" y="71628"/>
                </a:lnTo>
                <a:close/>
              </a:path>
              <a:path w="4537075" h="108585">
                <a:moveTo>
                  <a:pt x="607313" y="71628"/>
                </a:moveTo>
                <a:lnTo>
                  <a:pt x="606551" y="66294"/>
                </a:lnTo>
                <a:lnTo>
                  <a:pt x="606551" y="60960"/>
                </a:lnTo>
                <a:lnTo>
                  <a:pt x="602741" y="57150"/>
                </a:lnTo>
                <a:lnTo>
                  <a:pt x="592073" y="57150"/>
                </a:lnTo>
                <a:lnTo>
                  <a:pt x="587501" y="60960"/>
                </a:lnTo>
                <a:lnTo>
                  <a:pt x="587501" y="66294"/>
                </a:lnTo>
                <a:lnTo>
                  <a:pt x="588263" y="71628"/>
                </a:lnTo>
                <a:lnTo>
                  <a:pt x="592073" y="76200"/>
                </a:lnTo>
                <a:lnTo>
                  <a:pt x="602741" y="76200"/>
                </a:lnTo>
                <a:lnTo>
                  <a:pt x="607313" y="71628"/>
                </a:lnTo>
                <a:close/>
              </a:path>
              <a:path w="4537075" h="108585">
                <a:moveTo>
                  <a:pt x="645413" y="71628"/>
                </a:moveTo>
                <a:lnTo>
                  <a:pt x="645413" y="66294"/>
                </a:lnTo>
                <a:lnTo>
                  <a:pt x="644651" y="60960"/>
                </a:lnTo>
                <a:lnTo>
                  <a:pt x="640841" y="56388"/>
                </a:lnTo>
                <a:lnTo>
                  <a:pt x="630173" y="56388"/>
                </a:lnTo>
                <a:lnTo>
                  <a:pt x="625601" y="60960"/>
                </a:lnTo>
                <a:lnTo>
                  <a:pt x="625601" y="66294"/>
                </a:lnTo>
                <a:lnTo>
                  <a:pt x="626363" y="71628"/>
                </a:lnTo>
                <a:lnTo>
                  <a:pt x="630173" y="75438"/>
                </a:lnTo>
                <a:lnTo>
                  <a:pt x="640841" y="75438"/>
                </a:lnTo>
                <a:lnTo>
                  <a:pt x="645413" y="71628"/>
                </a:lnTo>
                <a:close/>
              </a:path>
              <a:path w="4537075" h="108585">
                <a:moveTo>
                  <a:pt x="683513" y="70866"/>
                </a:moveTo>
                <a:lnTo>
                  <a:pt x="683513" y="65532"/>
                </a:lnTo>
                <a:lnTo>
                  <a:pt x="682751" y="60198"/>
                </a:lnTo>
                <a:lnTo>
                  <a:pt x="678941" y="56388"/>
                </a:lnTo>
                <a:lnTo>
                  <a:pt x="668273" y="56388"/>
                </a:lnTo>
                <a:lnTo>
                  <a:pt x="663701" y="60960"/>
                </a:lnTo>
                <a:lnTo>
                  <a:pt x="664463" y="65532"/>
                </a:lnTo>
                <a:lnTo>
                  <a:pt x="664463" y="70866"/>
                </a:lnTo>
                <a:lnTo>
                  <a:pt x="668273" y="75438"/>
                </a:lnTo>
                <a:lnTo>
                  <a:pt x="678941" y="75438"/>
                </a:lnTo>
                <a:lnTo>
                  <a:pt x="683513" y="70866"/>
                </a:lnTo>
                <a:close/>
              </a:path>
              <a:path w="4537075" h="108585">
                <a:moveTo>
                  <a:pt x="721613" y="70866"/>
                </a:moveTo>
                <a:lnTo>
                  <a:pt x="721613" y="60198"/>
                </a:lnTo>
                <a:lnTo>
                  <a:pt x="717041" y="55626"/>
                </a:lnTo>
                <a:lnTo>
                  <a:pt x="711707" y="56388"/>
                </a:lnTo>
                <a:lnTo>
                  <a:pt x="706373" y="56388"/>
                </a:lnTo>
                <a:lnTo>
                  <a:pt x="701801" y="60198"/>
                </a:lnTo>
                <a:lnTo>
                  <a:pt x="702563" y="65532"/>
                </a:lnTo>
                <a:lnTo>
                  <a:pt x="702563" y="70866"/>
                </a:lnTo>
                <a:lnTo>
                  <a:pt x="706373" y="75438"/>
                </a:lnTo>
                <a:lnTo>
                  <a:pt x="711707" y="75438"/>
                </a:lnTo>
                <a:lnTo>
                  <a:pt x="717041" y="74676"/>
                </a:lnTo>
                <a:lnTo>
                  <a:pt x="721613" y="70866"/>
                </a:lnTo>
                <a:close/>
              </a:path>
              <a:path w="4537075" h="108585">
                <a:moveTo>
                  <a:pt x="759713" y="70104"/>
                </a:moveTo>
                <a:lnTo>
                  <a:pt x="759713" y="60198"/>
                </a:lnTo>
                <a:lnTo>
                  <a:pt x="755141" y="55626"/>
                </a:lnTo>
                <a:lnTo>
                  <a:pt x="744473" y="55626"/>
                </a:lnTo>
                <a:lnTo>
                  <a:pt x="740663" y="60198"/>
                </a:lnTo>
                <a:lnTo>
                  <a:pt x="740663" y="70866"/>
                </a:lnTo>
                <a:lnTo>
                  <a:pt x="744473" y="74676"/>
                </a:lnTo>
                <a:lnTo>
                  <a:pt x="755141" y="74676"/>
                </a:lnTo>
                <a:lnTo>
                  <a:pt x="759713" y="70104"/>
                </a:lnTo>
                <a:close/>
              </a:path>
              <a:path w="4537075" h="108585">
                <a:moveTo>
                  <a:pt x="797813" y="70104"/>
                </a:moveTo>
                <a:lnTo>
                  <a:pt x="797813" y="59436"/>
                </a:lnTo>
                <a:lnTo>
                  <a:pt x="793241" y="55626"/>
                </a:lnTo>
                <a:lnTo>
                  <a:pt x="782573" y="55626"/>
                </a:lnTo>
                <a:lnTo>
                  <a:pt x="778763" y="59436"/>
                </a:lnTo>
                <a:lnTo>
                  <a:pt x="778763" y="70104"/>
                </a:lnTo>
                <a:lnTo>
                  <a:pt x="782573" y="74676"/>
                </a:lnTo>
                <a:lnTo>
                  <a:pt x="793241" y="74676"/>
                </a:lnTo>
                <a:lnTo>
                  <a:pt x="797813" y="70104"/>
                </a:lnTo>
                <a:close/>
              </a:path>
              <a:path w="4537075" h="108585">
                <a:moveTo>
                  <a:pt x="835913" y="70104"/>
                </a:moveTo>
                <a:lnTo>
                  <a:pt x="835913" y="59436"/>
                </a:lnTo>
                <a:lnTo>
                  <a:pt x="831341" y="54864"/>
                </a:lnTo>
                <a:lnTo>
                  <a:pt x="820673" y="54864"/>
                </a:lnTo>
                <a:lnTo>
                  <a:pt x="816863" y="59436"/>
                </a:lnTo>
                <a:lnTo>
                  <a:pt x="816863" y="70104"/>
                </a:lnTo>
                <a:lnTo>
                  <a:pt x="820673" y="73914"/>
                </a:lnTo>
                <a:lnTo>
                  <a:pt x="831341" y="73914"/>
                </a:lnTo>
                <a:lnTo>
                  <a:pt x="835913" y="70104"/>
                </a:lnTo>
                <a:close/>
              </a:path>
              <a:path w="4537075" h="108585">
                <a:moveTo>
                  <a:pt x="874013" y="69342"/>
                </a:moveTo>
                <a:lnTo>
                  <a:pt x="874013" y="59436"/>
                </a:lnTo>
                <a:lnTo>
                  <a:pt x="869441" y="54864"/>
                </a:lnTo>
                <a:lnTo>
                  <a:pt x="858773" y="54864"/>
                </a:lnTo>
                <a:lnTo>
                  <a:pt x="854963" y="59436"/>
                </a:lnTo>
                <a:lnTo>
                  <a:pt x="854963" y="70104"/>
                </a:lnTo>
                <a:lnTo>
                  <a:pt x="858773" y="73914"/>
                </a:lnTo>
                <a:lnTo>
                  <a:pt x="869441" y="73914"/>
                </a:lnTo>
                <a:lnTo>
                  <a:pt x="874013" y="69342"/>
                </a:lnTo>
                <a:close/>
              </a:path>
              <a:path w="4537075" h="108585">
                <a:moveTo>
                  <a:pt x="912113" y="69342"/>
                </a:moveTo>
                <a:lnTo>
                  <a:pt x="912113" y="58674"/>
                </a:lnTo>
                <a:lnTo>
                  <a:pt x="907541" y="54864"/>
                </a:lnTo>
                <a:lnTo>
                  <a:pt x="896873" y="54864"/>
                </a:lnTo>
                <a:lnTo>
                  <a:pt x="893063" y="58674"/>
                </a:lnTo>
                <a:lnTo>
                  <a:pt x="893063" y="69342"/>
                </a:lnTo>
                <a:lnTo>
                  <a:pt x="896873" y="73914"/>
                </a:lnTo>
                <a:lnTo>
                  <a:pt x="907541" y="73914"/>
                </a:lnTo>
                <a:lnTo>
                  <a:pt x="912113" y="69342"/>
                </a:lnTo>
                <a:close/>
              </a:path>
              <a:path w="4537075" h="108585">
                <a:moveTo>
                  <a:pt x="950213" y="69342"/>
                </a:moveTo>
                <a:lnTo>
                  <a:pt x="950213" y="58674"/>
                </a:lnTo>
                <a:lnTo>
                  <a:pt x="945641" y="54102"/>
                </a:lnTo>
                <a:lnTo>
                  <a:pt x="934973" y="54102"/>
                </a:lnTo>
                <a:lnTo>
                  <a:pt x="931163" y="58674"/>
                </a:lnTo>
                <a:lnTo>
                  <a:pt x="931163" y="69342"/>
                </a:lnTo>
                <a:lnTo>
                  <a:pt x="934973" y="73152"/>
                </a:lnTo>
                <a:lnTo>
                  <a:pt x="945641" y="73152"/>
                </a:lnTo>
                <a:lnTo>
                  <a:pt x="950213" y="69342"/>
                </a:lnTo>
                <a:close/>
              </a:path>
              <a:path w="4537075" h="108585">
                <a:moveTo>
                  <a:pt x="988313" y="68580"/>
                </a:moveTo>
                <a:lnTo>
                  <a:pt x="988313" y="57912"/>
                </a:lnTo>
                <a:lnTo>
                  <a:pt x="983741" y="54102"/>
                </a:lnTo>
                <a:lnTo>
                  <a:pt x="973073" y="54102"/>
                </a:lnTo>
                <a:lnTo>
                  <a:pt x="969263" y="58674"/>
                </a:lnTo>
                <a:lnTo>
                  <a:pt x="969263" y="68580"/>
                </a:lnTo>
                <a:lnTo>
                  <a:pt x="973073" y="73152"/>
                </a:lnTo>
                <a:lnTo>
                  <a:pt x="983741" y="73152"/>
                </a:lnTo>
                <a:lnTo>
                  <a:pt x="988313" y="68580"/>
                </a:lnTo>
                <a:close/>
              </a:path>
              <a:path w="4537075" h="108585">
                <a:moveTo>
                  <a:pt x="1026413" y="68580"/>
                </a:moveTo>
                <a:lnTo>
                  <a:pt x="1026413" y="57912"/>
                </a:lnTo>
                <a:lnTo>
                  <a:pt x="1021841" y="54102"/>
                </a:lnTo>
                <a:lnTo>
                  <a:pt x="1011173" y="54102"/>
                </a:lnTo>
                <a:lnTo>
                  <a:pt x="1007363" y="57912"/>
                </a:lnTo>
                <a:lnTo>
                  <a:pt x="1007363" y="68580"/>
                </a:lnTo>
                <a:lnTo>
                  <a:pt x="1011173" y="73152"/>
                </a:lnTo>
                <a:lnTo>
                  <a:pt x="1021841" y="73152"/>
                </a:lnTo>
                <a:lnTo>
                  <a:pt x="1026413" y="68580"/>
                </a:lnTo>
                <a:close/>
              </a:path>
              <a:path w="4537075" h="108585">
                <a:moveTo>
                  <a:pt x="1064514" y="68580"/>
                </a:moveTo>
                <a:lnTo>
                  <a:pt x="1064514" y="57912"/>
                </a:lnTo>
                <a:lnTo>
                  <a:pt x="1059942" y="53340"/>
                </a:lnTo>
                <a:lnTo>
                  <a:pt x="1049273" y="53340"/>
                </a:lnTo>
                <a:lnTo>
                  <a:pt x="1045463" y="57912"/>
                </a:lnTo>
                <a:lnTo>
                  <a:pt x="1045463" y="68580"/>
                </a:lnTo>
                <a:lnTo>
                  <a:pt x="1049273" y="72390"/>
                </a:lnTo>
                <a:lnTo>
                  <a:pt x="1059942" y="72390"/>
                </a:lnTo>
                <a:lnTo>
                  <a:pt x="1064514" y="68580"/>
                </a:lnTo>
                <a:close/>
              </a:path>
              <a:path w="4537075" h="108585">
                <a:moveTo>
                  <a:pt x="1102614" y="67818"/>
                </a:moveTo>
                <a:lnTo>
                  <a:pt x="1102614" y="57150"/>
                </a:lnTo>
                <a:lnTo>
                  <a:pt x="1098042" y="53340"/>
                </a:lnTo>
                <a:lnTo>
                  <a:pt x="1087373" y="53340"/>
                </a:lnTo>
                <a:lnTo>
                  <a:pt x="1083564" y="57912"/>
                </a:lnTo>
                <a:lnTo>
                  <a:pt x="1083564" y="67818"/>
                </a:lnTo>
                <a:lnTo>
                  <a:pt x="1087373" y="72390"/>
                </a:lnTo>
                <a:lnTo>
                  <a:pt x="1098042" y="72390"/>
                </a:lnTo>
                <a:lnTo>
                  <a:pt x="1102614" y="67818"/>
                </a:lnTo>
                <a:close/>
              </a:path>
              <a:path w="4537075" h="108585">
                <a:moveTo>
                  <a:pt x="1140714" y="67818"/>
                </a:moveTo>
                <a:lnTo>
                  <a:pt x="1140714" y="57150"/>
                </a:lnTo>
                <a:lnTo>
                  <a:pt x="1136142" y="52578"/>
                </a:lnTo>
                <a:lnTo>
                  <a:pt x="1130808" y="52578"/>
                </a:lnTo>
                <a:lnTo>
                  <a:pt x="1125473" y="53340"/>
                </a:lnTo>
                <a:lnTo>
                  <a:pt x="1121664" y="57150"/>
                </a:lnTo>
                <a:lnTo>
                  <a:pt x="1121664" y="67818"/>
                </a:lnTo>
                <a:lnTo>
                  <a:pt x="1125473" y="72390"/>
                </a:lnTo>
                <a:lnTo>
                  <a:pt x="1130808" y="71628"/>
                </a:lnTo>
                <a:lnTo>
                  <a:pt x="1136142" y="71628"/>
                </a:lnTo>
                <a:lnTo>
                  <a:pt x="1140714" y="67818"/>
                </a:lnTo>
                <a:close/>
              </a:path>
              <a:path w="4537075" h="108585">
                <a:moveTo>
                  <a:pt x="1178814" y="67056"/>
                </a:moveTo>
                <a:lnTo>
                  <a:pt x="1178814" y="57150"/>
                </a:lnTo>
                <a:lnTo>
                  <a:pt x="1174242" y="52578"/>
                </a:lnTo>
                <a:lnTo>
                  <a:pt x="1163573" y="52578"/>
                </a:lnTo>
                <a:lnTo>
                  <a:pt x="1159764" y="57150"/>
                </a:lnTo>
                <a:lnTo>
                  <a:pt x="1159764" y="67818"/>
                </a:lnTo>
                <a:lnTo>
                  <a:pt x="1164336" y="71628"/>
                </a:lnTo>
                <a:lnTo>
                  <a:pt x="1174242" y="71628"/>
                </a:lnTo>
                <a:lnTo>
                  <a:pt x="1178814" y="67056"/>
                </a:lnTo>
                <a:close/>
              </a:path>
              <a:path w="4537075" h="108585">
                <a:moveTo>
                  <a:pt x="1216914" y="67056"/>
                </a:moveTo>
                <a:lnTo>
                  <a:pt x="1216914" y="56388"/>
                </a:lnTo>
                <a:lnTo>
                  <a:pt x="1212342" y="52578"/>
                </a:lnTo>
                <a:lnTo>
                  <a:pt x="1201673" y="52578"/>
                </a:lnTo>
                <a:lnTo>
                  <a:pt x="1197864" y="56388"/>
                </a:lnTo>
                <a:lnTo>
                  <a:pt x="1197864" y="67056"/>
                </a:lnTo>
                <a:lnTo>
                  <a:pt x="1202436" y="71628"/>
                </a:lnTo>
                <a:lnTo>
                  <a:pt x="1212342" y="71628"/>
                </a:lnTo>
                <a:lnTo>
                  <a:pt x="1216914" y="67056"/>
                </a:lnTo>
                <a:close/>
              </a:path>
              <a:path w="4537075" h="108585">
                <a:moveTo>
                  <a:pt x="1255014" y="67056"/>
                </a:moveTo>
                <a:lnTo>
                  <a:pt x="1255014" y="56388"/>
                </a:lnTo>
                <a:lnTo>
                  <a:pt x="1250442" y="51816"/>
                </a:lnTo>
                <a:lnTo>
                  <a:pt x="1239773" y="51816"/>
                </a:lnTo>
                <a:lnTo>
                  <a:pt x="1235964" y="56388"/>
                </a:lnTo>
                <a:lnTo>
                  <a:pt x="1235964" y="67056"/>
                </a:lnTo>
                <a:lnTo>
                  <a:pt x="1240536" y="70866"/>
                </a:lnTo>
                <a:lnTo>
                  <a:pt x="1250442" y="70866"/>
                </a:lnTo>
                <a:lnTo>
                  <a:pt x="1255014" y="67056"/>
                </a:lnTo>
                <a:close/>
              </a:path>
              <a:path w="4537075" h="108585">
                <a:moveTo>
                  <a:pt x="1293114" y="66294"/>
                </a:moveTo>
                <a:lnTo>
                  <a:pt x="1293114" y="56388"/>
                </a:lnTo>
                <a:lnTo>
                  <a:pt x="1288542" y="51816"/>
                </a:lnTo>
                <a:lnTo>
                  <a:pt x="1277873" y="51816"/>
                </a:lnTo>
                <a:lnTo>
                  <a:pt x="1274064" y="56388"/>
                </a:lnTo>
                <a:lnTo>
                  <a:pt x="1274064" y="67056"/>
                </a:lnTo>
                <a:lnTo>
                  <a:pt x="1278636" y="70866"/>
                </a:lnTo>
                <a:lnTo>
                  <a:pt x="1288542" y="70866"/>
                </a:lnTo>
                <a:lnTo>
                  <a:pt x="1293114" y="66294"/>
                </a:lnTo>
                <a:close/>
              </a:path>
              <a:path w="4537075" h="108585">
                <a:moveTo>
                  <a:pt x="1331214" y="66294"/>
                </a:moveTo>
                <a:lnTo>
                  <a:pt x="1331214" y="55626"/>
                </a:lnTo>
                <a:lnTo>
                  <a:pt x="1326642" y="51816"/>
                </a:lnTo>
                <a:lnTo>
                  <a:pt x="1315973" y="51816"/>
                </a:lnTo>
                <a:lnTo>
                  <a:pt x="1312164" y="55626"/>
                </a:lnTo>
                <a:lnTo>
                  <a:pt x="1312164" y="66294"/>
                </a:lnTo>
                <a:lnTo>
                  <a:pt x="1316736" y="70866"/>
                </a:lnTo>
                <a:lnTo>
                  <a:pt x="1326642" y="70866"/>
                </a:lnTo>
                <a:lnTo>
                  <a:pt x="1331214" y="66294"/>
                </a:lnTo>
                <a:close/>
              </a:path>
              <a:path w="4537075" h="108585">
                <a:moveTo>
                  <a:pt x="1369314" y="66294"/>
                </a:moveTo>
                <a:lnTo>
                  <a:pt x="1369314" y="55626"/>
                </a:lnTo>
                <a:lnTo>
                  <a:pt x="1364742" y="51054"/>
                </a:lnTo>
                <a:lnTo>
                  <a:pt x="1354073" y="51054"/>
                </a:lnTo>
                <a:lnTo>
                  <a:pt x="1350264" y="55626"/>
                </a:lnTo>
                <a:lnTo>
                  <a:pt x="1350264" y="66294"/>
                </a:lnTo>
                <a:lnTo>
                  <a:pt x="1354836" y="70104"/>
                </a:lnTo>
                <a:lnTo>
                  <a:pt x="1364742" y="70104"/>
                </a:lnTo>
                <a:lnTo>
                  <a:pt x="1369314" y="66294"/>
                </a:lnTo>
                <a:close/>
              </a:path>
              <a:path w="4537075" h="108585">
                <a:moveTo>
                  <a:pt x="1407414" y="65532"/>
                </a:moveTo>
                <a:lnTo>
                  <a:pt x="1407414" y="54864"/>
                </a:lnTo>
                <a:lnTo>
                  <a:pt x="1402842" y="51054"/>
                </a:lnTo>
                <a:lnTo>
                  <a:pt x="1392173" y="51054"/>
                </a:lnTo>
                <a:lnTo>
                  <a:pt x="1388364" y="55626"/>
                </a:lnTo>
                <a:lnTo>
                  <a:pt x="1388364" y="65532"/>
                </a:lnTo>
                <a:lnTo>
                  <a:pt x="1392936" y="70104"/>
                </a:lnTo>
                <a:lnTo>
                  <a:pt x="1402842" y="70104"/>
                </a:lnTo>
                <a:lnTo>
                  <a:pt x="1407414" y="65532"/>
                </a:lnTo>
                <a:close/>
              </a:path>
              <a:path w="4537075" h="108585">
                <a:moveTo>
                  <a:pt x="1445514" y="65532"/>
                </a:moveTo>
                <a:lnTo>
                  <a:pt x="1445514" y="54864"/>
                </a:lnTo>
                <a:lnTo>
                  <a:pt x="1440942" y="50292"/>
                </a:lnTo>
                <a:lnTo>
                  <a:pt x="1436370" y="50945"/>
                </a:lnTo>
                <a:lnTo>
                  <a:pt x="1430273" y="51054"/>
                </a:lnTo>
                <a:lnTo>
                  <a:pt x="1426464" y="54864"/>
                </a:lnTo>
                <a:lnTo>
                  <a:pt x="1426464" y="65532"/>
                </a:lnTo>
                <a:lnTo>
                  <a:pt x="1431036" y="70104"/>
                </a:lnTo>
                <a:lnTo>
                  <a:pt x="1436370" y="70104"/>
                </a:lnTo>
                <a:lnTo>
                  <a:pt x="1441704" y="69342"/>
                </a:lnTo>
                <a:lnTo>
                  <a:pt x="1445514" y="65532"/>
                </a:lnTo>
                <a:close/>
              </a:path>
              <a:path w="4537075" h="108585">
                <a:moveTo>
                  <a:pt x="1483614" y="64770"/>
                </a:moveTo>
                <a:lnTo>
                  <a:pt x="1483614" y="54864"/>
                </a:lnTo>
                <a:lnTo>
                  <a:pt x="1479042" y="50292"/>
                </a:lnTo>
                <a:lnTo>
                  <a:pt x="1469136" y="50292"/>
                </a:lnTo>
                <a:lnTo>
                  <a:pt x="1464564" y="54864"/>
                </a:lnTo>
                <a:lnTo>
                  <a:pt x="1464564" y="65532"/>
                </a:lnTo>
                <a:lnTo>
                  <a:pt x="1469136" y="69342"/>
                </a:lnTo>
                <a:lnTo>
                  <a:pt x="1479804" y="69342"/>
                </a:lnTo>
                <a:lnTo>
                  <a:pt x="1483614" y="64770"/>
                </a:lnTo>
                <a:close/>
              </a:path>
              <a:path w="4537075" h="108585">
                <a:moveTo>
                  <a:pt x="1521714" y="64770"/>
                </a:moveTo>
                <a:lnTo>
                  <a:pt x="1521714" y="54102"/>
                </a:lnTo>
                <a:lnTo>
                  <a:pt x="1517142" y="50292"/>
                </a:lnTo>
                <a:lnTo>
                  <a:pt x="1507236" y="50292"/>
                </a:lnTo>
                <a:lnTo>
                  <a:pt x="1502664" y="54102"/>
                </a:lnTo>
                <a:lnTo>
                  <a:pt x="1502664" y="64770"/>
                </a:lnTo>
                <a:lnTo>
                  <a:pt x="1507236" y="69342"/>
                </a:lnTo>
                <a:lnTo>
                  <a:pt x="1517904" y="69342"/>
                </a:lnTo>
                <a:lnTo>
                  <a:pt x="1521714" y="64770"/>
                </a:lnTo>
                <a:close/>
              </a:path>
              <a:path w="4537075" h="108585">
                <a:moveTo>
                  <a:pt x="1559814" y="64770"/>
                </a:moveTo>
                <a:lnTo>
                  <a:pt x="1559814" y="54102"/>
                </a:lnTo>
                <a:lnTo>
                  <a:pt x="1555242" y="49530"/>
                </a:lnTo>
                <a:lnTo>
                  <a:pt x="1545336" y="49530"/>
                </a:lnTo>
                <a:lnTo>
                  <a:pt x="1540764" y="54102"/>
                </a:lnTo>
                <a:lnTo>
                  <a:pt x="1540764" y="64770"/>
                </a:lnTo>
                <a:lnTo>
                  <a:pt x="1545336" y="68580"/>
                </a:lnTo>
                <a:lnTo>
                  <a:pt x="1556004" y="68580"/>
                </a:lnTo>
                <a:lnTo>
                  <a:pt x="1559814" y="64770"/>
                </a:lnTo>
                <a:close/>
              </a:path>
              <a:path w="4537075" h="108585">
                <a:moveTo>
                  <a:pt x="1597914" y="64008"/>
                </a:moveTo>
                <a:lnTo>
                  <a:pt x="1597914" y="54102"/>
                </a:lnTo>
                <a:lnTo>
                  <a:pt x="1593342" y="49530"/>
                </a:lnTo>
                <a:lnTo>
                  <a:pt x="1583436" y="49530"/>
                </a:lnTo>
                <a:lnTo>
                  <a:pt x="1578864" y="54102"/>
                </a:lnTo>
                <a:lnTo>
                  <a:pt x="1578864" y="64770"/>
                </a:lnTo>
                <a:lnTo>
                  <a:pt x="1583436" y="68580"/>
                </a:lnTo>
                <a:lnTo>
                  <a:pt x="1594104" y="68580"/>
                </a:lnTo>
                <a:lnTo>
                  <a:pt x="1597914" y="64008"/>
                </a:lnTo>
                <a:close/>
              </a:path>
              <a:path w="4537075" h="108585">
                <a:moveTo>
                  <a:pt x="1636014" y="64008"/>
                </a:moveTo>
                <a:lnTo>
                  <a:pt x="1636014" y="53340"/>
                </a:lnTo>
                <a:lnTo>
                  <a:pt x="1631441" y="49530"/>
                </a:lnTo>
                <a:lnTo>
                  <a:pt x="1621536" y="49530"/>
                </a:lnTo>
                <a:lnTo>
                  <a:pt x="1616964" y="53340"/>
                </a:lnTo>
                <a:lnTo>
                  <a:pt x="1616964" y="64008"/>
                </a:lnTo>
                <a:lnTo>
                  <a:pt x="1621536" y="68580"/>
                </a:lnTo>
                <a:lnTo>
                  <a:pt x="1632203" y="68580"/>
                </a:lnTo>
                <a:lnTo>
                  <a:pt x="1636014" y="64008"/>
                </a:lnTo>
                <a:close/>
              </a:path>
              <a:path w="4537075" h="108585">
                <a:moveTo>
                  <a:pt x="1674114" y="64008"/>
                </a:moveTo>
                <a:lnTo>
                  <a:pt x="1674114" y="53340"/>
                </a:lnTo>
                <a:lnTo>
                  <a:pt x="1669541" y="48768"/>
                </a:lnTo>
                <a:lnTo>
                  <a:pt x="1659636" y="48768"/>
                </a:lnTo>
                <a:lnTo>
                  <a:pt x="1655064" y="53340"/>
                </a:lnTo>
                <a:lnTo>
                  <a:pt x="1655064" y="64008"/>
                </a:lnTo>
                <a:lnTo>
                  <a:pt x="1659636" y="67818"/>
                </a:lnTo>
                <a:lnTo>
                  <a:pt x="1670303" y="67818"/>
                </a:lnTo>
                <a:lnTo>
                  <a:pt x="1674114" y="64008"/>
                </a:lnTo>
                <a:close/>
              </a:path>
              <a:path w="4537075" h="108585">
                <a:moveTo>
                  <a:pt x="1712214" y="63246"/>
                </a:moveTo>
                <a:lnTo>
                  <a:pt x="1712214" y="52578"/>
                </a:lnTo>
                <a:lnTo>
                  <a:pt x="1707641" y="48768"/>
                </a:lnTo>
                <a:lnTo>
                  <a:pt x="1697735" y="48768"/>
                </a:lnTo>
                <a:lnTo>
                  <a:pt x="1693164" y="53340"/>
                </a:lnTo>
                <a:lnTo>
                  <a:pt x="1693164" y="63246"/>
                </a:lnTo>
                <a:lnTo>
                  <a:pt x="1697735" y="67818"/>
                </a:lnTo>
                <a:lnTo>
                  <a:pt x="1708403" y="67818"/>
                </a:lnTo>
                <a:lnTo>
                  <a:pt x="1712214" y="63246"/>
                </a:lnTo>
                <a:close/>
              </a:path>
              <a:path w="4537075" h="108585">
                <a:moveTo>
                  <a:pt x="1750314" y="63246"/>
                </a:moveTo>
                <a:lnTo>
                  <a:pt x="1750314" y="52578"/>
                </a:lnTo>
                <a:lnTo>
                  <a:pt x="1746503" y="48768"/>
                </a:lnTo>
                <a:lnTo>
                  <a:pt x="1735835" y="48768"/>
                </a:lnTo>
                <a:lnTo>
                  <a:pt x="1731264" y="52578"/>
                </a:lnTo>
                <a:lnTo>
                  <a:pt x="1731264" y="63246"/>
                </a:lnTo>
                <a:lnTo>
                  <a:pt x="1735835" y="67818"/>
                </a:lnTo>
                <a:lnTo>
                  <a:pt x="1746503" y="67818"/>
                </a:lnTo>
                <a:lnTo>
                  <a:pt x="1750314" y="63246"/>
                </a:lnTo>
                <a:close/>
              </a:path>
              <a:path w="4537075" h="108585">
                <a:moveTo>
                  <a:pt x="1788414" y="63246"/>
                </a:moveTo>
                <a:lnTo>
                  <a:pt x="1788414" y="52578"/>
                </a:lnTo>
                <a:lnTo>
                  <a:pt x="1784603" y="48006"/>
                </a:lnTo>
                <a:lnTo>
                  <a:pt x="1773935" y="48006"/>
                </a:lnTo>
                <a:lnTo>
                  <a:pt x="1769364" y="52578"/>
                </a:lnTo>
                <a:lnTo>
                  <a:pt x="1769364" y="63246"/>
                </a:lnTo>
                <a:lnTo>
                  <a:pt x="1773935" y="67056"/>
                </a:lnTo>
                <a:lnTo>
                  <a:pt x="1784603" y="67056"/>
                </a:lnTo>
                <a:lnTo>
                  <a:pt x="1788414" y="63246"/>
                </a:lnTo>
                <a:close/>
              </a:path>
              <a:path w="4537075" h="108585">
                <a:moveTo>
                  <a:pt x="1826514" y="62484"/>
                </a:moveTo>
                <a:lnTo>
                  <a:pt x="1826514" y="51816"/>
                </a:lnTo>
                <a:lnTo>
                  <a:pt x="1822703" y="48006"/>
                </a:lnTo>
                <a:lnTo>
                  <a:pt x="1812035" y="48006"/>
                </a:lnTo>
                <a:lnTo>
                  <a:pt x="1807464" y="52578"/>
                </a:lnTo>
                <a:lnTo>
                  <a:pt x="1807464" y="62484"/>
                </a:lnTo>
                <a:lnTo>
                  <a:pt x="1812035" y="67056"/>
                </a:lnTo>
                <a:lnTo>
                  <a:pt x="1822703" y="67056"/>
                </a:lnTo>
                <a:lnTo>
                  <a:pt x="1826514" y="62484"/>
                </a:lnTo>
                <a:close/>
              </a:path>
              <a:path w="4537075" h="108585">
                <a:moveTo>
                  <a:pt x="1864614" y="62484"/>
                </a:moveTo>
                <a:lnTo>
                  <a:pt x="1864614" y="51816"/>
                </a:lnTo>
                <a:lnTo>
                  <a:pt x="1860803" y="47244"/>
                </a:lnTo>
                <a:lnTo>
                  <a:pt x="1855470" y="47244"/>
                </a:lnTo>
                <a:lnTo>
                  <a:pt x="1850135" y="48006"/>
                </a:lnTo>
                <a:lnTo>
                  <a:pt x="1845564" y="51816"/>
                </a:lnTo>
                <a:lnTo>
                  <a:pt x="1845564" y="62484"/>
                </a:lnTo>
                <a:lnTo>
                  <a:pt x="1850135" y="67056"/>
                </a:lnTo>
                <a:lnTo>
                  <a:pt x="1855470" y="66294"/>
                </a:lnTo>
                <a:lnTo>
                  <a:pt x="1860803" y="66294"/>
                </a:lnTo>
                <a:lnTo>
                  <a:pt x="1864614" y="62484"/>
                </a:lnTo>
                <a:close/>
              </a:path>
              <a:path w="4537075" h="108585">
                <a:moveTo>
                  <a:pt x="1902714" y="61722"/>
                </a:moveTo>
                <a:lnTo>
                  <a:pt x="1902714" y="51816"/>
                </a:lnTo>
                <a:lnTo>
                  <a:pt x="1898903" y="47244"/>
                </a:lnTo>
                <a:lnTo>
                  <a:pt x="1888235" y="47244"/>
                </a:lnTo>
                <a:lnTo>
                  <a:pt x="1883664" y="51816"/>
                </a:lnTo>
                <a:lnTo>
                  <a:pt x="1883664" y="62484"/>
                </a:lnTo>
                <a:lnTo>
                  <a:pt x="1888235" y="66294"/>
                </a:lnTo>
                <a:lnTo>
                  <a:pt x="1898903" y="66294"/>
                </a:lnTo>
                <a:lnTo>
                  <a:pt x="1902714" y="61722"/>
                </a:lnTo>
                <a:close/>
              </a:path>
              <a:path w="4537075" h="108585">
                <a:moveTo>
                  <a:pt x="1940814" y="61722"/>
                </a:moveTo>
                <a:lnTo>
                  <a:pt x="1940814" y="51054"/>
                </a:lnTo>
                <a:lnTo>
                  <a:pt x="1937003" y="47244"/>
                </a:lnTo>
                <a:lnTo>
                  <a:pt x="1926335" y="47244"/>
                </a:lnTo>
                <a:lnTo>
                  <a:pt x="1921764" y="51054"/>
                </a:lnTo>
                <a:lnTo>
                  <a:pt x="1921764" y="61722"/>
                </a:lnTo>
                <a:lnTo>
                  <a:pt x="1926335" y="66294"/>
                </a:lnTo>
                <a:lnTo>
                  <a:pt x="1937003" y="66294"/>
                </a:lnTo>
                <a:lnTo>
                  <a:pt x="1940814" y="61722"/>
                </a:lnTo>
                <a:close/>
              </a:path>
              <a:path w="4537075" h="108585">
                <a:moveTo>
                  <a:pt x="1978914" y="61722"/>
                </a:moveTo>
                <a:lnTo>
                  <a:pt x="1978914" y="51054"/>
                </a:lnTo>
                <a:lnTo>
                  <a:pt x="1975103" y="46482"/>
                </a:lnTo>
                <a:lnTo>
                  <a:pt x="1964435" y="46482"/>
                </a:lnTo>
                <a:lnTo>
                  <a:pt x="1959864" y="51054"/>
                </a:lnTo>
                <a:lnTo>
                  <a:pt x="1959864" y="61722"/>
                </a:lnTo>
                <a:lnTo>
                  <a:pt x="1964435" y="65532"/>
                </a:lnTo>
                <a:lnTo>
                  <a:pt x="1975103" y="65532"/>
                </a:lnTo>
                <a:lnTo>
                  <a:pt x="1978914" y="61722"/>
                </a:lnTo>
                <a:close/>
              </a:path>
              <a:path w="4537075" h="108585">
                <a:moveTo>
                  <a:pt x="2017014" y="60960"/>
                </a:moveTo>
                <a:lnTo>
                  <a:pt x="2017014" y="51054"/>
                </a:lnTo>
                <a:lnTo>
                  <a:pt x="2013203" y="46482"/>
                </a:lnTo>
                <a:lnTo>
                  <a:pt x="2002535" y="46482"/>
                </a:lnTo>
                <a:lnTo>
                  <a:pt x="1997964" y="51054"/>
                </a:lnTo>
                <a:lnTo>
                  <a:pt x="1997964" y="61722"/>
                </a:lnTo>
                <a:lnTo>
                  <a:pt x="2002535" y="65532"/>
                </a:lnTo>
                <a:lnTo>
                  <a:pt x="2013203" y="65532"/>
                </a:lnTo>
                <a:lnTo>
                  <a:pt x="2017014" y="60960"/>
                </a:lnTo>
                <a:close/>
              </a:path>
              <a:path w="4537075" h="108585">
                <a:moveTo>
                  <a:pt x="2055114" y="60960"/>
                </a:moveTo>
                <a:lnTo>
                  <a:pt x="2055114" y="50292"/>
                </a:lnTo>
                <a:lnTo>
                  <a:pt x="2051303" y="46482"/>
                </a:lnTo>
                <a:lnTo>
                  <a:pt x="2040635" y="46482"/>
                </a:lnTo>
                <a:lnTo>
                  <a:pt x="2036064" y="50292"/>
                </a:lnTo>
                <a:lnTo>
                  <a:pt x="2036064" y="60960"/>
                </a:lnTo>
                <a:lnTo>
                  <a:pt x="2040635" y="65532"/>
                </a:lnTo>
                <a:lnTo>
                  <a:pt x="2051303" y="65532"/>
                </a:lnTo>
                <a:lnTo>
                  <a:pt x="2055114" y="60960"/>
                </a:lnTo>
                <a:close/>
              </a:path>
              <a:path w="4537075" h="108585">
                <a:moveTo>
                  <a:pt x="2093214" y="60960"/>
                </a:moveTo>
                <a:lnTo>
                  <a:pt x="2093214" y="50292"/>
                </a:lnTo>
                <a:lnTo>
                  <a:pt x="2089403" y="45720"/>
                </a:lnTo>
                <a:lnTo>
                  <a:pt x="2078735" y="45720"/>
                </a:lnTo>
                <a:lnTo>
                  <a:pt x="2074164" y="50292"/>
                </a:lnTo>
                <a:lnTo>
                  <a:pt x="2074164" y="60960"/>
                </a:lnTo>
                <a:lnTo>
                  <a:pt x="2078735" y="64770"/>
                </a:lnTo>
                <a:lnTo>
                  <a:pt x="2089403" y="64770"/>
                </a:lnTo>
                <a:lnTo>
                  <a:pt x="2093214" y="60960"/>
                </a:lnTo>
                <a:close/>
              </a:path>
              <a:path w="4537075" h="108585">
                <a:moveTo>
                  <a:pt x="2131314" y="60198"/>
                </a:moveTo>
                <a:lnTo>
                  <a:pt x="2131314" y="49530"/>
                </a:lnTo>
                <a:lnTo>
                  <a:pt x="2127504" y="45720"/>
                </a:lnTo>
                <a:lnTo>
                  <a:pt x="2116835" y="45720"/>
                </a:lnTo>
                <a:lnTo>
                  <a:pt x="2112264" y="50292"/>
                </a:lnTo>
                <a:lnTo>
                  <a:pt x="2112264" y="60198"/>
                </a:lnTo>
                <a:lnTo>
                  <a:pt x="2116835" y="64770"/>
                </a:lnTo>
                <a:lnTo>
                  <a:pt x="2127504" y="64770"/>
                </a:lnTo>
                <a:lnTo>
                  <a:pt x="2131314" y="60198"/>
                </a:lnTo>
                <a:close/>
              </a:path>
              <a:path w="4537075" h="108585">
                <a:moveTo>
                  <a:pt x="2170176" y="60198"/>
                </a:moveTo>
                <a:lnTo>
                  <a:pt x="2169414" y="54864"/>
                </a:lnTo>
                <a:lnTo>
                  <a:pt x="2169414" y="49530"/>
                </a:lnTo>
                <a:lnTo>
                  <a:pt x="2165604" y="45720"/>
                </a:lnTo>
                <a:lnTo>
                  <a:pt x="2154935" y="45720"/>
                </a:lnTo>
                <a:lnTo>
                  <a:pt x="2150364" y="49530"/>
                </a:lnTo>
                <a:lnTo>
                  <a:pt x="2150364" y="60198"/>
                </a:lnTo>
                <a:lnTo>
                  <a:pt x="2154935" y="64770"/>
                </a:lnTo>
                <a:lnTo>
                  <a:pt x="2165604" y="64770"/>
                </a:lnTo>
                <a:lnTo>
                  <a:pt x="2170176" y="60198"/>
                </a:lnTo>
                <a:close/>
              </a:path>
              <a:path w="4537075" h="108585">
                <a:moveTo>
                  <a:pt x="2208276" y="60198"/>
                </a:moveTo>
                <a:lnTo>
                  <a:pt x="2207514" y="54864"/>
                </a:lnTo>
                <a:lnTo>
                  <a:pt x="2207514" y="49530"/>
                </a:lnTo>
                <a:lnTo>
                  <a:pt x="2203704" y="44958"/>
                </a:lnTo>
                <a:lnTo>
                  <a:pt x="2193035" y="44958"/>
                </a:lnTo>
                <a:lnTo>
                  <a:pt x="2188464" y="49530"/>
                </a:lnTo>
                <a:lnTo>
                  <a:pt x="2188464" y="54864"/>
                </a:lnTo>
                <a:lnTo>
                  <a:pt x="2189226" y="60198"/>
                </a:lnTo>
                <a:lnTo>
                  <a:pt x="2193035" y="64008"/>
                </a:lnTo>
                <a:lnTo>
                  <a:pt x="2203704" y="64008"/>
                </a:lnTo>
                <a:lnTo>
                  <a:pt x="2208276" y="60198"/>
                </a:lnTo>
                <a:close/>
              </a:path>
              <a:path w="4537075" h="108585">
                <a:moveTo>
                  <a:pt x="2246376" y="59436"/>
                </a:moveTo>
                <a:lnTo>
                  <a:pt x="2246376" y="54102"/>
                </a:lnTo>
                <a:lnTo>
                  <a:pt x="2245614" y="48768"/>
                </a:lnTo>
                <a:lnTo>
                  <a:pt x="2241804" y="44958"/>
                </a:lnTo>
                <a:lnTo>
                  <a:pt x="2231135" y="44958"/>
                </a:lnTo>
                <a:lnTo>
                  <a:pt x="2226564" y="49530"/>
                </a:lnTo>
                <a:lnTo>
                  <a:pt x="2226564" y="54102"/>
                </a:lnTo>
                <a:lnTo>
                  <a:pt x="2227326" y="59436"/>
                </a:lnTo>
                <a:lnTo>
                  <a:pt x="2231135" y="64008"/>
                </a:lnTo>
                <a:lnTo>
                  <a:pt x="2241804" y="64008"/>
                </a:lnTo>
                <a:lnTo>
                  <a:pt x="2246376" y="59436"/>
                </a:lnTo>
                <a:close/>
              </a:path>
              <a:path w="4537075" h="108585">
                <a:moveTo>
                  <a:pt x="2284476" y="59436"/>
                </a:moveTo>
                <a:lnTo>
                  <a:pt x="2284476" y="54102"/>
                </a:lnTo>
                <a:lnTo>
                  <a:pt x="2283714" y="48768"/>
                </a:lnTo>
                <a:lnTo>
                  <a:pt x="2279904" y="44196"/>
                </a:lnTo>
                <a:lnTo>
                  <a:pt x="2274570" y="44196"/>
                </a:lnTo>
                <a:lnTo>
                  <a:pt x="2269235" y="44958"/>
                </a:lnTo>
                <a:lnTo>
                  <a:pt x="2264664" y="48768"/>
                </a:lnTo>
                <a:lnTo>
                  <a:pt x="2265426" y="54102"/>
                </a:lnTo>
                <a:lnTo>
                  <a:pt x="2265426" y="59436"/>
                </a:lnTo>
                <a:lnTo>
                  <a:pt x="2269235" y="64008"/>
                </a:lnTo>
                <a:lnTo>
                  <a:pt x="2274570" y="63246"/>
                </a:lnTo>
                <a:lnTo>
                  <a:pt x="2279904" y="63246"/>
                </a:lnTo>
                <a:lnTo>
                  <a:pt x="2284476" y="59436"/>
                </a:lnTo>
                <a:close/>
              </a:path>
              <a:path w="4537075" h="108585">
                <a:moveTo>
                  <a:pt x="2322576" y="58674"/>
                </a:moveTo>
                <a:lnTo>
                  <a:pt x="2322576" y="48768"/>
                </a:lnTo>
                <a:lnTo>
                  <a:pt x="2318004" y="44196"/>
                </a:lnTo>
                <a:lnTo>
                  <a:pt x="2307335" y="44196"/>
                </a:lnTo>
                <a:lnTo>
                  <a:pt x="2302764" y="48768"/>
                </a:lnTo>
                <a:lnTo>
                  <a:pt x="2303526" y="54102"/>
                </a:lnTo>
                <a:lnTo>
                  <a:pt x="2303526" y="59436"/>
                </a:lnTo>
                <a:lnTo>
                  <a:pt x="2307335" y="63246"/>
                </a:lnTo>
                <a:lnTo>
                  <a:pt x="2318004" y="63246"/>
                </a:lnTo>
                <a:lnTo>
                  <a:pt x="2322576" y="58674"/>
                </a:lnTo>
                <a:close/>
              </a:path>
              <a:path w="4537075" h="108585">
                <a:moveTo>
                  <a:pt x="2360676" y="58674"/>
                </a:moveTo>
                <a:lnTo>
                  <a:pt x="2360676" y="48006"/>
                </a:lnTo>
                <a:lnTo>
                  <a:pt x="2356104" y="44196"/>
                </a:lnTo>
                <a:lnTo>
                  <a:pt x="2345435" y="44196"/>
                </a:lnTo>
                <a:lnTo>
                  <a:pt x="2341626" y="48006"/>
                </a:lnTo>
                <a:lnTo>
                  <a:pt x="2341626" y="58674"/>
                </a:lnTo>
                <a:lnTo>
                  <a:pt x="2345435" y="63246"/>
                </a:lnTo>
                <a:lnTo>
                  <a:pt x="2356104" y="63246"/>
                </a:lnTo>
                <a:lnTo>
                  <a:pt x="2360676" y="58674"/>
                </a:lnTo>
                <a:close/>
              </a:path>
              <a:path w="4537075" h="108585">
                <a:moveTo>
                  <a:pt x="2398776" y="58674"/>
                </a:moveTo>
                <a:lnTo>
                  <a:pt x="2398776" y="48006"/>
                </a:lnTo>
                <a:lnTo>
                  <a:pt x="2394204" y="43434"/>
                </a:lnTo>
                <a:lnTo>
                  <a:pt x="2383535" y="43434"/>
                </a:lnTo>
                <a:lnTo>
                  <a:pt x="2379726" y="48006"/>
                </a:lnTo>
                <a:lnTo>
                  <a:pt x="2379726" y="58674"/>
                </a:lnTo>
                <a:lnTo>
                  <a:pt x="2383535" y="62484"/>
                </a:lnTo>
                <a:lnTo>
                  <a:pt x="2394204" y="62484"/>
                </a:lnTo>
                <a:lnTo>
                  <a:pt x="2398776" y="58674"/>
                </a:lnTo>
                <a:close/>
              </a:path>
              <a:path w="4537075" h="108585">
                <a:moveTo>
                  <a:pt x="2436876" y="57911"/>
                </a:moveTo>
                <a:lnTo>
                  <a:pt x="2436876" y="47244"/>
                </a:lnTo>
                <a:lnTo>
                  <a:pt x="2432304" y="43434"/>
                </a:lnTo>
                <a:lnTo>
                  <a:pt x="2421635" y="43434"/>
                </a:lnTo>
                <a:lnTo>
                  <a:pt x="2417826" y="48006"/>
                </a:lnTo>
                <a:lnTo>
                  <a:pt x="2417826" y="57912"/>
                </a:lnTo>
                <a:lnTo>
                  <a:pt x="2421635" y="62484"/>
                </a:lnTo>
                <a:lnTo>
                  <a:pt x="2432304" y="62484"/>
                </a:lnTo>
                <a:lnTo>
                  <a:pt x="2436876" y="57911"/>
                </a:lnTo>
                <a:close/>
              </a:path>
              <a:path w="4537075" h="108585">
                <a:moveTo>
                  <a:pt x="2474976" y="57911"/>
                </a:moveTo>
                <a:lnTo>
                  <a:pt x="2474976" y="47244"/>
                </a:lnTo>
                <a:lnTo>
                  <a:pt x="2470404" y="43434"/>
                </a:lnTo>
                <a:lnTo>
                  <a:pt x="2459735" y="43434"/>
                </a:lnTo>
                <a:lnTo>
                  <a:pt x="2455926" y="47244"/>
                </a:lnTo>
                <a:lnTo>
                  <a:pt x="2455926" y="57911"/>
                </a:lnTo>
                <a:lnTo>
                  <a:pt x="2459735" y="62484"/>
                </a:lnTo>
                <a:lnTo>
                  <a:pt x="2470404" y="62484"/>
                </a:lnTo>
                <a:lnTo>
                  <a:pt x="2474976" y="57911"/>
                </a:lnTo>
                <a:close/>
              </a:path>
              <a:path w="4537075" h="108585">
                <a:moveTo>
                  <a:pt x="2513076" y="57911"/>
                </a:moveTo>
                <a:lnTo>
                  <a:pt x="2513076" y="47243"/>
                </a:lnTo>
                <a:lnTo>
                  <a:pt x="2508504" y="42671"/>
                </a:lnTo>
                <a:lnTo>
                  <a:pt x="2497835" y="42672"/>
                </a:lnTo>
                <a:lnTo>
                  <a:pt x="2494026" y="47244"/>
                </a:lnTo>
                <a:lnTo>
                  <a:pt x="2494026" y="57911"/>
                </a:lnTo>
                <a:lnTo>
                  <a:pt x="2497835" y="61721"/>
                </a:lnTo>
                <a:lnTo>
                  <a:pt x="2508504" y="61721"/>
                </a:lnTo>
                <a:lnTo>
                  <a:pt x="2513076" y="57911"/>
                </a:lnTo>
                <a:close/>
              </a:path>
              <a:path w="4537075" h="108585">
                <a:moveTo>
                  <a:pt x="2551176" y="57149"/>
                </a:moveTo>
                <a:lnTo>
                  <a:pt x="2551176" y="46481"/>
                </a:lnTo>
                <a:lnTo>
                  <a:pt x="2546604" y="42671"/>
                </a:lnTo>
                <a:lnTo>
                  <a:pt x="2535935" y="42671"/>
                </a:lnTo>
                <a:lnTo>
                  <a:pt x="2532126" y="47243"/>
                </a:lnTo>
                <a:lnTo>
                  <a:pt x="2532126" y="57149"/>
                </a:lnTo>
                <a:lnTo>
                  <a:pt x="2535935" y="61721"/>
                </a:lnTo>
                <a:lnTo>
                  <a:pt x="2546604" y="61721"/>
                </a:lnTo>
                <a:lnTo>
                  <a:pt x="2551176" y="57149"/>
                </a:lnTo>
                <a:close/>
              </a:path>
              <a:path w="4537075" h="108585">
                <a:moveTo>
                  <a:pt x="2589276" y="57149"/>
                </a:moveTo>
                <a:lnTo>
                  <a:pt x="2589276" y="46481"/>
                </a:lnTo>
                <a:lnTo>
                  <a:pt x="2584704" y="41909"/>
                </a:lnTo>
                <a:lnTo>
                  <a:pt x="2579370" y="42671"/>
                </a:lnTo>
                <a:lnTo>
                  <a:pt x="2574035" y="42671"/>
                </a:lnTo>
                <a:lnTo>
                  <a:pt x="2570226" y="46481"/>
                </a:lnTo>
                <a:lnTo>
                  <a:pt x="2570226" y="57149"/>
                </a:lnTo>
                <a:lnTo>
                  <a:pt x="2574035" y="61721"/>
                </a:lnTo>
                <a:lnTo>
                  <a:pt x="2579370" y="61721"/>
                </a:lnTo>
                <a:lnTo>
                  <a:pt x="2584704" y="60959"/>
                </a:lnTo>
                <a:lnTo>
                  <a:pt x="2589276" y="57149"/>
                </a:lnTo>
                <a:close/>
              </a:path>
              <a:path w="4537075" h="108585">
                <a:moveTo>
                  <a:pt x="2627376" y="56387"/>
                </a:moveTo>
                <a:lnTo>
                  <a:pt x="2627376" y="46481"/>
                </a:lnTo>
                <a:lnTo>
                  <a:pt x="2622804" y="41909"/>
                </a:lnTo>
                <a:lnTo>
                  <a:pt x="2612135" y="41909"/>
                </a:lnTo>
                <a:lnTo>
                  <a:pt x="2608326" y="46481"/>
                </a:lnTo>
                <a:lnTo>
                  <a:pt x="2608326" y="57149"/>
                </a:lnTo>
                <a:lnTo>
                  <a:pt x="2612135" y="60959"/>
                </a:lnTo>
                <a:lnTo>
                  <a:pt x="2622804" y="60959"/>
                </a:lnTo>
                <a:lnTo>
                  <a:pt x="2627376" y="56387"/>
                </a:lnTo>
                <a:close/>
              </a:path>
              <a:path w="4537075" h="108585">
                <a:moveTo>
                  <a:pt x="2665476" y="56387"/>
                </a:moveTo>
                <a:lnTo>
                  <a:pt x="2665476" y="45719"/>
                </a:lnTo>
                <a:lnTo>
                  <a:pt x="2660904" y="41909"/>
                </a:lnTo>
                <a:lnTo>
                  <a:pt x="2650235" y="41909"/>
                </a:lnTo>
                <a:lnTo>
                  <a:pt x="2646426" y="45719"/>
                </a:lnTo>
                <a:lnTo>
                  <a:pt x="2646426" y="56387"/>
                </a:lnTo>
                <a:lnTo>
                  <a:pt x="2650235" y="60959"/>
                </a:lnTo>
                <a:lnTo>
                  <a:pt x="2660904" y="60959"/>
                </a:lnTo>
                <a:lnTo>
                  <a:pt x="2665476" y="56387"/>
                </a:lnTo>
                <a:close/>
              </a:path>
              <a:path w="4537075" h="108585">
                <a:moveTo>
                  <a:pt x="2703576" y="56387"/>
                </a:moveTo>
                <a:lnTo>
                  <a:pt x="2703576" y="45719"/>
                </a:lnTo>
                <a:lnTo>
                  <a:pt x="2699004" y="41147"/>
                </a:lnTo>
                <a:lnTo>
                  <a:pt x="2688335" y="41147"/>
                </a:lnTo>
                <a:lnTo>
                  <a:pt x="2684526" y="45719"/>
                </a:lnTo>
                <a:lnTo>
                  <a:pt x="2684526" y="56387"/>
                </a:lnTo>
                <a:lnTo>
                  <a:pt x="2688335" y="60197"/>
                </a:lnTo>
                <a:lnTo>
                  <a:pt x="2699004" y="60197"/>
                </a:lnTo>
                <a:lnTo>
                  <a:pt x="2703576" y="56387"/>
                </a:lnTo>
                <a:close/>
              </a:path>
              <a:path w="4537075" h="108585">
                <a:moveTo>
                  <a:pt x="2741676" y="55625"/>
                </a:moveTo>
                <a:lnTo>
                  <a:pt x="2741676" y="45719"/>
                </a:lnTo>
                <a:lnTo>
                  <a:pt x="2737104" y="41147"/>
                </a:lnTo>
                <a:lnTo>
                  <a:pt x="2726435" y="41147"/>
                </a:lnTo>
                <a:lnTo>
                  <a:pt x="2722626" y="45719"/>
                </a:lnTo>
                <a:lnTo>
                  <a:pt x="2722626" y="56387"/>
                </a:lnTo>
                <a:lnTo>
                  <a:pt x="2726435" y="60197"/>
                </a:lnTo>
                <a:lnTo>
                  <a:pt x="2737104" y="60197"/>
                </a:lnTo>
                <a:lnTo>
                  <a:pt x="2741676" y="55625"/>
                </a:lnTo>
                <a:close/>
              </a:path>
              <a:path w="4537075" h="108585">
                <a:moveTo>
                  <a:pt x="2779776" y="55625"/>
                </a:moveTo>
                <a:lnTo>
                  <a:pt x="2779776" y="44957"/>
                </a:lnTo>
                <a:lnTo>
                  <a:pt x="2775204" y="41147"/>
                </a:lnTo>
                <a:lnTo>
                  <a:pt x="2764535" y="41147"/>
                </a:lnTo>
                <a:lnTo>
                  <a:pt x="2760726" y="44957"/>
                </a:lnTo>
                <a:lnTo>
                  <a:pt x="2760726" y="55625"/>
                </a:lnTo>
                <a:lnTo>
                  <a:pt x="2765297" y="60197"/>
                </a:lnTo>
                <a:lnTo>
                  <a:pt x="2775204" y="60197"/>
                </a:lnTo>
                <a:lnTo>
                  <a:pt x="2779776" y="55625"/>
                </a:lnTo>
                <a:close/>
              </a:path>
              <a:path w="4537075" h="108585">
                <a:moveTo>
                  <a:pt x="2817876" y="55625"/>
                </a:moveTo>
                <a:lnTo>
                  <a:pt x="2817876" y="44957"/>
                </a:lnTo>
                <a:lnTo>
                  <a:pt x="2813304" y="40385"/>
                </a:lnTo>
                <a:lnTo>
                  <a:pt x="2802635" y="40385"/>
                </a:lnTo>
                <a:lnTo>
                  <a:pt x="2798826" y="44957"/>
                </a:lnTo>
                <a:lnTo>
                  <a:pt x="2798826" y="55625"/>
                </a:lnTo>
                <a:lnTo>
                  <a:pt x="2803397" y="59435"/>
                </a:lnTo>
                <a:lnTo>
                  <a:pt x="2813304" y="59435"/>
                </a:lnTo>
                <a:lnTo>
                  <a:pt x="2817876" y="55625"/>
                </a:lnTo>
                <a:close/>
              </a:path>
              <a:path w="4537075" h="108585">
                <a:moveTo>
                  <a:pt x="2855976" y="54863"/>
                </a:moveTo>
                <a:lnTo>
                  <a:pt x="2855976" y="44195"/>
                </a:lnTo>
                <a:lnTo>
                  <a:pt x="2851404" y="40385"/>
                </a:lnTo>
                <a:lnTo>
                  <a:pt x="2840735" y="40385"/>
                </a:lnTo>
                <a:lnTo>
                  <a:pt x="2836926" y="44957"/>
                </a:lnTo>
                <a:lnTo>
                  <a:pt x="2836926" y="54863"/>
                </a:lnTo>
                <a:lnTo>
                  <a:pt x="2841497" y="59435"/>
                </a:lnTo>
                <a:lnTo>
                  <a:pt x="2851404" y="59435"/>
                </a:lnTo>
                <a:lnTo>
                  <a:pt x="2855976" y="54863"/>
                </a:lnTo>
                <a:close/>
              </a:path>
              <a:path w="4537075" h="108585">
                <a:moveTo>
                  <a:pt x="2894076" y="54863"/>
                </a:moveTo>
                <a:lnTo>
                  <a:pt x="2894076" y="44195"/>
                </a:lnTo>
                <a:lnTo>
                  <a:pt x="2889504" y="40385"/>
                </a:lnTo>
                <a:lnTo>
                  <a:pt x="2878835" y="40385"/>
                </a:lnTo>
                <a:lnTo>
                  <a:pt x="2875026" y="44195"/>
                </a:lnTo>
                <a:lnTo>
                  <a:pt x="2875026" y="54863"/>
                </a:lnTo>
                <a:lnTo>
                  <a:pt x="2879597" y="59435"/>
                </a:lnTo>
                <a:lnTo>
                  <a:pt x="2889504" y="59435"/>
                </a:lnTo>
                <a:lnTo>
                  <a:pt x="2894076" y="54863"/>
                </a:lnTo>
                <a:close/>
              </a:path>
              <a:path w="4537075" h="108585">
                <a:moveTo>
                  <a:pt x="2932176" y="54863"/>
                </a:moveTo>
                <a:lnTo>
                  <a:pt x="2932176" y="44195"/>
                </a:lnTo>
                <a:lnTo>
                  <a:pt x="2927604" y="39623"/>
                </a:lnTo>
                <a:lnTo>
                  <a:pt x="2916935" y="39623"/>
                </a:lnTo>
                <a:lnTo>
                  <a:pt x="2913126" y="44195"/>
                </a:lnTo>
                <a:lnTo>
                  <a:pt x="2913126" y="54863"/>
                </a:lnTo>
                <a:lnTo>
                  <a:pt x="2917697" y="58673"/>
                </a:lnTo>
                <a:lnTo>
                  <a:pt x="2927604" y="58673"/>
                </a:lnTo>
                <a:lnTo>
                  <a:pt x="2932176" y="54863"/>
                </a:lnTo>
                <a:close/>
              </a:path>
              <a:path w="4537075" h="108585">
                <a:moveTo>
                  <a:pt x="2970276" y="54101"/>
                </a:moveTo>
                <a:lnTo>
                  <a:pt x="2970276" y="43433"/>
                </a:lnTo>
                <a:lnTo>
                  <a:pt x="2965704" y="39623"/>
                </a:lnTo>
                <a:lnTo>
                  <a:pt x="2955035" y="39623"/>
                </a:lnTo>
                <a:lnTo>
                  <a:pt x="2951226" y="44195"/>
                </a:lnTo>
                <a:lnTo>
                  <a:pt x="2951226" y="54101"/>
                </a:lnTo>
                <a:lnTo>
                  <a:pt x="2955797" y="58673"/>
                </a:lnTo>
                <a:lnTo>
                  <a:pt x="2965704" y="58673"/>
                </a:lnTo>
                <a:lnTo>
                  <a:pt x="2970276" y="54101"/>
                </a:lnTo>
                <a:close/>
              </a:path>
              <a:path w="4537075" h="108585">
                <a:moveTo>
                  <a:pt x="3008376" y="54101"/>
                </a:moveTo>
                <a:lnTo>
                  <a:pt x="3008376" y="43433"/>
                </a:lnTo>
                <a:lnTo>
                  <a:pt x="3003804" y="38861"/>
                </a:lnTo>
                <a:lnTo>
                  <a:pt x="2998470" y="38861"/>
                </a:lnTo>
                <a:lnTo>
                  <a:pt x="2993135" y="39623"/>
                </a:lnTo>
                <a:lnTo>
                  <a:pt x="2989326" y="43433"/>
                </a:lnTo>
                <a:lnTo>
                  <a:pt x="2989326" y="54101"/>
                </a:lnTo>
                <a:lnTo>
                  <a:pt x="2993897" y="58673"/>
                </a:lnTo>
                <a:lnTo>
                  <a:pt x="2998470" y="58020"/>
                </a:lnTo>
                <a:lnTo>
                  <a:pt x="3003804" y="57911"/>
                </a:lnTo>
                <a:lnTo>
                  <a:pt x="3008376" y="54101"/>
                </a:lnTo>
                <a:close/>
              </a:path>
              <a:path w="4537075" h="108585">
                <a:moveTo>
                  <a:pt x="3046476" y="53339"/>
                </a:moveTo>
                <a:lnTo>
                  <a:pt x="3046476" y="43433"/>
                </a:lnTo>
                <a:lnTo>
                  <a:pt x="3041904" y="38861"/>
                </a:lnTo>
                <a:lnTo>
                  <a:pt x="3031235" y="38861"/>
                </a:lnTo>
                <a:lnTo>
                  <a:pt x="3027426" y="43433"/>
                </a:lnTo>
                <a:lnTo>
                  <a:pt x="3027426" y="54101"/>
                </a:lnTo>
                <a:lnTo>
                  <a:pt x="3031997" y="57911"/>
                </a:lnTo>
                <a:lnTo>
                  <a:pt x="3042666" y="57911"/>
                </a:lnTo>
                <a:lnTo>
                  <a:pt x="3046476" y="53339"/>
                </a:lnTo>
                <a:close/>
              </a:path>
              <a:path w="4537075" h="108585">
                <a:moveTo>
                  <a:pt x="3084576" y="53339"/>
                </a:moveTo>
                <a:lnTo>
                  <a:pt x="3084576" y="42671"/>
                </a:lnTo>
                <a:lnTo>
                  <a:pt x="3080004" y="38861"/>
                </a:lnTo>
                <a:lnTo>
                  <a:pt x="3070097" y="38861"/>
                </a:lnTo>
                <a:lnTo>
                  <a:pt x="3065526" y="42671"/>
                </a:lnTo>
                <a:lnTo>
                  <a:pt x="3065526" y="53339"/>
                </a:lnTo>
                <a:lnTo>
                  <a:pt x="3070097" y="57911"/>
                </a:lnTo>
                <a:lnTo>
                  <a:pt x="3080766" y="57911"/>
                </a:lnTo>
                <a:lnTo>
                  <a:pt x="3084576" y="53339"/>
                </a:lnTo>
                <a:close/>
              </a:path>
              <a:path w="4537075" h="108585">
                <a:moveTo>
                  <a:pt x="3122676" y="53339"/>
                </a:moveTo>
                <a:lnTo>
                  <a:pt x="3122676" y="42671"/>
                </a:lnTo>
                <a:lnTo>
                  <a:pt x="3118104" y="38099"/>
                </a:lnTo>
                <a:lnTo>
                  <a:pt x="3108197" y="38099"/>
                </a:lnTo>
                <a:lnTo>
                  <a:pt x="3103626" y="42671"/>
                </a:lnTo>
                <a:lnTo>
                  <a:pt x="3103626" y="53339"/>
                </a:lnTo>
                <a:lnTo>
                  <a:pt x="3108197" y="57149"/>
                </a:lnTo>
                <a:lnTo>
                  <a:pt x="3118866" y="57149"/>
                </a:lnTo>
                <a:lnTo>
                  <a:pt x="3122676" y="53339"/>
                </a:lnTo>
                <a:close/>
              </a:path>
              <a:path w="4537075" h="108585">
                <a:moveTo>
                  <a:pt x="3160776" y="52577"/>
                </a:moveTo>
                <a:lnTo>
                  <a:pt x="3160776" y="42671"/>
                </a:lnTo>
                <a:lnTo>
                  <a:pt x="3156204" y="38099"/>
                </a:lnTo>
                <a:lnTo>
                  <a:pt x="3146297" y="38099"/>
                </a:lnTo>
                <a:lnTo>
                  <a:pt x="3141726" y="42671"/>
                </a:lnTo>
                <a:lnTo>
                  <a:pt x="3141726" y="52577"/>
                </a:lnTo>
                <a:lnTo>
                  <a:pt x="3146297" y="57149"/>
                </a:lnTo>
                <a:lnTo>
                  <a:pt x="3156966" y="57149"/>
                </a:lnTo>
                <a:lnTo>
                  <a:pt x="3160776" y="52577"/>
                </a:lnTo>
                <a:close/>
              </a:path>
              <a:path w="4537075" h="108585">
                <a:moveTo>
                  <a:pt x="3198876" y="52577"/>
                </a:moveTo>
                <a:lnTo>
                  <a:pt x="3198876" y="41909"/>
                </a:lnTo>
                <a:lnTo>
                  <a:pt x="3194304" y="38099"/>
                </a:lnTo>
                <a:lnTo>
                  <a:pt x="3184397" y="38099"/>
                </a:lnTo>
                <a:lnTo>
                  <a:pt x="3179826" y="41909"/>
                </a:lnTo>
                <a:lnTo>
                  <a:pt x="3179826" y="52577"/>
                </a:lnTo>
                <a:lnTo>
                  <a:pt x="3184397" y="57149"/>
                </a:lnTo>
                <a:lnTo>
                  <a:pt x="3195066" y="57149"/>
                </a:lnTo>
                <a:lnTo>
                  <a:pt x="3198876" y="52577"/>
                </a:lnTo>
                <a:close/>
              </a:path>
              <a:path w="4537075" h="108585">
                <a:moveTo>
                  <a:pt x="3236976" y="52577"/>
                </a:moveTo>
                <a:lnTo>
                  <a:pt x="3236976" y="41909"/>
                </a:lnTo>
                <a:lnTo>
                  <a:pt x="3232404" y="37337"/>
                </a:lnTo>
                <a:lnTo>
                  <a:pt x="3222497" y="37337"/>
                </a:lnTo>
                <a:lnTo>
                  <a:pt x="3217926" y="41909"/>
                </a:lnTo>
                <a:lnTo>
                  <a:pt x="3217926" y="52577"/>
                </a:lnTo>
                <a:lnTo>
                  <a:pt x="3222497" y="56387"/>
                </a:lnTo>
                <a:lnTo>
                  <a:pt x="3233166" y="56387"/>
                </a:lnTo>
                <a:lnTo>
                  <a:pt x="3236976" y="52577"/>
                </a:lnTo>
                <a:close/>
              </a:path>
              <a:path w="4537075" h="108585">
                <a:moveTo>
                  <a:pt x="3275076" y="51815"/>
                </a:moveTo>
                <a:lnTo>
                  <a:pt x="3275076" y="41147"/>
                </a:lnTo>
                <a:lnTo>
                  <a:pt x="3270504" y="37337"/>
                </a:lnTo>
                <a:lnTo>
                  <a:pt x="3260598" y="37337"/>
                </a:lnTo>
                <a:lnTo>
                  <a:pt x="3256026" y="41909"/>
                </a:lnTo>
                <a:lnTo>
                  <a:pt x="3256026" y="51815"/>
                </a:lnTo>
                <a:lnTo>
                  <a:pt x="3260598" y="56387"/>
                </a:lnTo>
                <a:lnTo>
                  <a:pt x="3271266" y="56387"/>
                </a:lnTo>
                <a:lnTo>
                  <a:pt x="3275076" y="51815"/>
                </a:lnTo>
                <a:close/>
              </a:path>
              <a:path w="4537075" h="108585">
                <a:moveTo>
                  <a:pt x="3313176" y="51815"/>
                </a:moveTo>
                <a:lnTo>
                  <a:pt x="3313176" y="41147"/>
                </a:lnTo>
                <a:lnTo>
                  <a:pt x="3308604" y="36575"/>
                </a:lnTo>
                <a:lnTo>
                  <a:pt x="3304031" y="37337"/>
                </a:lnTo>
                <a:lnTo>
                  <a:pt x="3298698" y="37337"/>
                </a:lnTo>
                <a:lnTo>
                  <a:pt x="3294126" y="41147"/>
                </a:lnTo>
                <a:lnTo>
                  <a:pt x="3294126" y="51815"/>
                </a:lnTo>
                <a:lnTo>
                  <a:pt x="3298698" y="56387"/>
                </a:lnTo>
                <a:lnTo>
                  <a:pt x="3304031" y="56387"/>
                </a:lnTo>
                <a:lnTo>
                  <a:pt x="3309366" y="55625"/>
                </a:lnTo>
                <a:lnTo>
                  <a:pt x="3313176" y="51815"/>
                </a:lnTo>
                <a:close/>
              </a:path>
              <a:path w="4537075" h="108585">
                <a:moveTo>
                  <a:pt x="3351276" y="51053"/>
                </a:moveTo>
                <a:lnTo>
                  <a:pt x="3351276" y="41147"/>
                </a:lnTo>
                <a:lnTo>
                  <a:pt x="3347466" y="36575"/>
                </a:lnTo>
                <a:lnTo>
                  <a:pt x="3336798" y="36575"/>
                </a:lnTo>
                <a:lnTo>
                  <a:pt x="3332226" y="41147"/>
                </a:lnTo>
                <a:lnTo>
                  <a:pt x="3332226" y="51815"/>
                </a:lnTo>
                <a:lnTo>
                  <a:pt x="3336798" y="55625"/>
                </a:lnTo>
                <a:lnTo>
                  <a:pt x="3347466" y="55625"/>
                </a:lnTo>
                <a:lnTo>
                  <a:pt x="3351276" y="51053"/>
                </a:lnTo>
                <a:close/>
              </a:path>
              <a:path w="4537075" h="108585">
                <a:moveTo>
                  <a:pt x="3389376" y="51053"/>
                </a:moveTo>
                <a:lnTo>
                  <a:pt x="3389376" y="40385"/>
                </a:lnTo>
                <a:lnTo>
                  <a:pt x="3385566" y="36575"/>
                </a:lnTo>
                <a:lnTo>
                  <a:pt x="3374898" y="36575"/>
                </a:lnTo>
                <a:lnTo>
                  <a:pt x="3370326" y="40385"/>
                </a:lnTo>
                <a:lnTo>
                  <a:pt x="3370326" y="51053"/>
                </a:lnTo>
                <a:lnTo>
                  <a:pt x="3374898" y="55625"/>
                </a:lnTo>
                <a:lnTo>
                  <a:pt x="3385566" y="55625"/>
                </a:lnTo>
                <a:lnTo>
                  <a:pt x="3389376" y="51053"/>
                </a:lnTo>
                <a:close/>
              </a:path>
              <a:path w="4537075" h="108585">
                <a:moveTo>
                  <a:pt x="3427476" y="51053"/>
                </a:moveTo>
                <a:lnTo>
                  <a:pt x="3427476" y="40385"/>
                </a:lnTo>
                <a:lnTo>
                  <a:pt x="3423666" y="35813"/>
                </a:lnTo>
                <a:lnTo>
                  <a:pt x="3412998" y="35813"/>
                </a:lnTo>
                <a:lnTo>
                  <a:pt x="3408426" y="40385"/>
                </a:lnTo>
                <a:lnTo>
                  <a:pt x="3408426" y="51053"/>
                </a:lnTo>
                <a:lnTo>
                  <a:pt x="3412998" y="54863"/>
                </a:lnTo>
                <a:lnTo>
                  <a:pt x="3423666" y="54863"/>
                </a:lnTo>
                <a:lnTo>
                  <a:pt x="3427476" y="51053"/>
                </a:lnTo>
                <a:close/>
              </a:path>
              <a:path w="4537075" h="108585">
                <a:moveTo>
                  <a:pt x="3465576" y="50291"/>
                </a:moveTo>
                <a:lnTo>
                  <a:pt x="3465576" y="40385"/>
                </a:lnTo>
                <a:lnTo>
                  <a:pt x="3461766" y="35813"/>
                </a:lnTo>
                <a:lnTo>
                  <a:pt x="3451098" y="35813"/>
                </a:lnTo>
                <a:lnTo>
                  <a:pt x="3446526" y="40385"/>
                </a:lnTo>
                <a:lnTo>
                  <a:pt x="3446526" y="51053"/>
                </a:lnTo>
                <a:lnTo>
                  <a:pt x="3451098" y="54863"/>
                </a:lnTo>
                <a:lnTo>
                  <a:pt x="3461766" y="54863"/>
                </a:lnTo>
                <a:lnTo>
                  <a:pt x="3465576" y="50291"/>
                </a:lnTo>
                <a:close/>
              </a:path>
              <a:path w="4537075" h="108585">
                <a:moveTo>
                  <a:pt x="3503676" y="50291"/>
                </a:moveTo>
                <a:lnTo>
                  <a:pt x="3503676" y="39623"/>
                </a:lnTo>
                <a:lnTo>
                  <a:pt x="3499866" y="35813"/>
                </a:lnTo>
                <a:lnTo>
                  <a:pt x="3489198" y="35813"/>
                </a:lnTo>
                <a:lnTo>
                  <a:pt x="3484626" y="39623"/>
                </a:lnTo>
                <a:lnTo>
                  <a:pt x="3484626" y="50291"/>
                </a:lnTo>
                <a:lnTo>
                  <a:pt x="3489198" y="54863"/>
                </a:lnTo>
                <a:lnTo>
                  <a:pt x="3499866" y="54863"/>
                </a:lnTo>
                <a:lnTo>
                  <a:pt x="3503676" y="50291"/>
                </a:lnTo>
                <a:close/>
              </a:path>
              <a:path w="4537075" h="108585">
                <a:moveTo>
                  <a:pt x="3541776" y="50291"/>
                </a:moveTo>
                <a:lnTo>
                  <a:pt x="3541776" y="39623"/>
                </a:lnTo>
                <a:lnTo>
                  <a:pt x="3537966" y="35051"/>
                </a:lnTo>
                <a:lnTo>
                  <a:pt x="3527298" y="35051"/>
                </a:lnTo>
                <a:lnTo>
                  <a:pt x="3522726" y="39623"/>
                </a:lnTo>
                <a:lnTo>
                  <a:pt x="3522726" y="50291"/>
                </a:lnTo>
                <a:lnTo>
                  <a:pt x="3527298" y="54101"/>
                </a:lnTo>
                <a:lnTo>
                  <a:pt x="3537966" y="54101"/>
                </a:lnTo>
                <a:lnTo>
                  <a:pt x="3541776" y="50291"/>
                </a:lnTo>
                <a:close/>
              </a:path>
              <a:path w="4537075" h="108585">
                <a:moveTo>
                  <a:pt x="3579876" y="49529"/>
                </a:moveTo>
                <a:lnTo>
                  <a:pt x="3579876" y="38861"/>
                </a:lnTo>
                <a:lnTo>
                  <a:pt x="3576066" y="35051"/>
                </a:lnTo>
                <a:lnTo>
                  <a:pt x="3565398" y="35051"/>
                </a:lnTo>
                <a:lnTo>
                  <a:pt x="3560826" y="39623"/>
                </a:lnTo>
                <a:lnTo>
                  <a:pt x="3560826" y="49529"/>
                </a:lnTo>
                <a:lnTo>
                  <a:pt x="3565398" y="54101"/>
                </a:lnTo>
                <a:lnTo>
                  <a:pt x="3576066" y="54101"/>
                </a:lnTo>
                <a:lnTo>
                  <a:pt x="3579876" y="49529"/>
                </a:lnTo>
                <a:close/>
              </a:path>
              <a:path w="4537075" h="108585">
                <a:moveTo>
                  <a:pt x="3617976" y="49529"/>
                </a:moveTo>
                <a:lnTo>
                  <a:pt x="3617976" y="38861"/>
                </a:lnTo>
                <a:lnTo>
                  <a:pt x="3614166" y="35051"/>
                </a:lnTo>
                <a:lnTo>
                  <a:pt x="3603498" y="35051"/>
                </a:lnTo>
                <a:lnTo>
                  <a:pt x="3598926" y="38861"/>
                </a:lnTo>
                <a:lnTo>
                  <a:pt x="3598926" y="49529"/>
                </a:lnTo>
                <a:lnTo>
                  <a:pt x="3603498" y="54101"/>
                </a:lnTo>
                <a:lnTo>
                  <a:pt x="3614166" y="54101"/>
                </a:lnTo>
                <a:lnTo>
                  <a:pt x="3617976" y="49529"/>
                </a:lnTo>
                <a:close/>
              </a:path>
              <a:path w="4537075" h="108585">
                <a:moveTo>
                  <a:pt x="3656076" y="49529"/>
                </a:moveTo>
                <a:lnTo>
                  <a:pt x="3656076" y="38861"/>
                </a:lnTo>
                <a:lnTo>
                  <a:pt x="3652266" y="34289"/>
                </a:lnTo>
                <a:lnTo>
                  <a:pt x="3641598" y="34289"/>
                </a:lnTo>
                <a:lnTo>
                  <a:pt x="3637026" y="38861"/>
                </a:lnTo>
                <a:lnTo>
                  <a:pt x="3637026" y="49529"/>
                </a:lnTo>
                <a:lnTo>
                  <a:pt x="3641598" y="53339"/>
                </a:lnTo>
                <a:lnTo>
                  <a:pt x="3652266" y="53339"/>
                </a:lnTo>
                <a:lnTo>
                  <a:pt x="3656076" y="49529"/>
                </a:lnTo>
                <a:close/>
              </a:path>
              <a:path w="4537075" h="108585">
                <a:moveTo>
                  <a:pt x="3694176" y="48767"/>
                </a:moveTo>
                <a:lnTo>
                  <a:pt x="3694176" y="38099"/>
                </a:lnTo>
                <a:lnTo>
                  <a:pt x="3690366" y="34289"/>
                </a:lnTo>
                <a:lnTo>
                  <a:pt x="3679698" y="34289"/>
                </a:lnTo>
                <a:lnTo>
                  <a:pt x="3675126" y="38861"/>
                </a:lnTo>
                <a:lnTo>
                  <a:pt x="3675126" y="48767"/>
                </a:lnTo>
                <a:lnTo>
                  <a:pt x="3679698" y="53339"/>
                </a:lnTo>
                <a:lnTo>
                  <a:pt x="3690366" y="53339"/>
                </a:lnTo>
                <a:lnTo>
                  <a:pt x="3694176" y="48767"/>
                </a:lnTo>
                <a:close/>
              </a:path>
              <a:path w="4537075" h="108585">
                <a:moveTo>
                  <a:pt x="3732276" y="48767"/>
                </a:moveTo>
                <a:lnTo>
                  <a:pt x="3732276" y="38099"/>
                </a:lnTo>
                <a:lnTo>
                  <a:pt x="3728466" y="33527"/>
                </a:lnTo>
                <a:lnTo>
                  <a:pt x="3723131" y="33527"/>
                </a:lnTo>
                <a:lnTo>
                  <a:pt x="3717798" y="34289"/>
                </a:lnTo>
                <a:lnTo>
                  <a:pt x="3713226" y="38099"/>
                </a:lnTo>
                <a:lnTo>
                  <a:pt x="3713226" y="48767"/>
                </a:lnTo>
                <a:lnTo>
                  <a:pt x="3717798" y="53339"/>
                </a:lnTo>
                <a:lnTo>
                  <a:pt x="3723131" y="52577"/>
                </a:lnTo>
                <a:lnTo>
                  <a:pt x="3728466" y="52577"/>
                </a:lnTo>
                <a:lnTo>
                  <a:pt x="3732276" y="48767"/>
                </a:lnTo>
                <a:close/>
              </a:path>
              <a:path w="4537075" h="108585">
                <a:moveTo>
                  <a:pt x="3771137" y="48005"/>
                </a:moveTo>
                <a:lnTo>
                  <a:pt x="3770376" y="43433"/>
                </a:lnTo>
                <a:lnTo>
                  <a:pt x="3770376" y="38099"/>
                </a:lnTo>
                <a:lnTo>
                  <a:pt x="3766566" y="33527"/>
                </a:lnTo>
                <a:lnTo>
                  <a:pt x="3755898" y="33527"/>
                </a:lnTo>
                <a:lnTo>
                  <a:pt x="3751326" y="38099"/>
                </a:lnTo>
                <a:lnTo>
                  <a:pt x="3751326" y="48767"/>
                </a:lnTo>
                <a:lnTo>
                  <a:pt x="3755898" y="52577"/>
                </a:lnTo>
                <a:lnTo>
                  <a:pt x="3766566" y="52577"/>
                </a:lnTo>
                <a:lnTo>
                  <a:pt x="3771137" y="48005"/>
                </a:lnTo>
                <a:close/>
              </a:path>
              <a:path w="4537075" h="108585">
                <a:moveTo>
                  <a:pt x="3809237" y="48005"/>
                </a:moveTo>
                <a:lnTo>
                  <a:pt x="3808476" y="42671"/>
                </a:lnTo>
                <a:lnTo>
                  <a:pt x="3808476" y="37337"/>
                </a:lnTo>
                <a:lnTo>
                  <a:pt x="3804666" y="33527"/>
                </a:lnTo>
                <a:lnTo>
                  <a:pt x="3793998" y="33527"/>
                </a:lnTo>
                <a:lnTo>
                  <a:pt x="3789426" y="37337"/>
                </a:lnTo>
                <a:lnTo>
                  <a:pt x="3789426" y="42671"/>
                </a:lnTo>
                <a:lnTo>
                  <a:pt x="3790187" y="48005"/>
                </a:lnTo>
                <a:lnTo>
                  <a:pt x="3793998" y="52577"/>
                </a:lnTo>
                <a:lnTo>
                  <a:pt x="3804666" y="52577"/>
                </a:lnTo>
                <a:lnTo>
                  <a:pt x="3809237" y="48005"/>
                </a:lnTo>
                <a:close/>
              </a:path>
              <a:path w="4537075" h="108585">
                <a:moveTo>
                  <a:pt x="3847337" y="48005"/>
                </a:moveTo>
                <a:lnTo>
                  <a:pt x="3846576" y="42671"/>
                </a:lnTo>
                <a:lnTo>
                  <a:pt x="3846576" y="37337"/>
                </a:lnTo>
                <a:lnTo>
                  <a:pt x="3842766" y="32765"/>
                </a:lnTo>
                <a:lnTo>
                  <a:pt x="3832098" y="32765"/>
                </a:lnTo>
                <a:lnTo>
                  <a:pt x="3827526" y="37337"/>
                </a:lnTo>
                <a:lnTo>
                  <a:pt x="3827526" y="42671"/>
                </a:lnTo>
                <a:lnTo>
                  <a:pt x="3828287" y="48005"/>
                </a:lnTo>
                <a:lnTo>
                  <a:pt x="3832098" y="51815"/>
                </a:lnTo>
                <a:lnTo>
                  <a:pt x="3842766" y="51815"/>
                </a:lnTo>
                <a:lnTo>
                  <a:pt x="3847337" y="48005"/>
                </a:lnTo>
                <a:close/>
              </a:path>
              <a:path w="4537075" h="108585">
                <a:moveTo>
                  <a:pt x="3885437" y="47243"/>
                </a:moveTo>
                <a:lnTo>
                  <a:pt x="3885437" y="41909"/>
                </a:lnTo>
                <a:lnTo>
                  <a:pt x="3884676" y="37337"/>
                </a:lnTo>
                <a:lnTo>
                  <a:pt x="3880866" y="32765"/>
                </a:lnTo>
                <a:lnTo>
                  <a:pt x="3870198" y="32765"/>
                </a:lnTo>
                <a:lnTo>
                  <a:pt x="3865626" y="37337"/>
                </a:lnTo>
                <a:lnTo>
                  <a:pt x="3865626" y="42671"/>
                </a:lnTo>
                <a:lnTo>
                  <a:pt x="3866387" y="48005"/>
                </a:lnTo>
                <a:lnTo>
                  <a:pt x="3870198" y="51815"/>
                </a:lnTo>
                <a:lnTo>
                  <a:pt x="3880866" y="51815"/>
                </a:lnTo>
                <a:lnTo>
                  <a:pt x="3885437" y="47243"/>
                </a:lnTo>
                <a:close/>
              </a:path>
              <a:path w="4537075" h="108585">
                <a:moveTo>
                  <a:pt x="3923537" y="47243"/>
                </a:moveTo>
                <a:lnTo>
                  <a:pt x="3923537" y="41909"/>
                </a:lnTo>
                <a:lnTo>
                  <a:pt x="3922776" y="36575"/>
                </a:lnTo>
                <a:lnTo>
                  <a:pt x="3918966" y="32765"/>
                </a:lnTo>
                <a:lnTo>
                  <a:pt x="3908298" y="32765"/>
                </a:lnTo>
                <a:lnTo>
                  <a:pt x="3903726" y="36575"/>
                </a:lnTo>
                <a:lnTo>
                  <a:pt x="3904487" y="41909"/>
                </a:lnTo>
                <a:lnTo>
                  <a:pt x="3904487" y="47243"/>
                </a:lnTo>
                <a:lnTo>
                  <a:pt x="3908298" y="51815"/>
                </a:lnTo>
                <a:lnTo>
                  <a:pt x="3918966" y="51815"/>
                </a:lnTo>
                <a:lnTo>
                  <a:pt x="3923537" y="47243"/>
                </a:lnTo>
                <a:close/>
              </a:path>
              <a:path w="4537075" h="108585">
                <a:moveTo>
                  <a:pt x="3961637" y="47243"/>
                </a:moveTo>
                <a:lnTo>
                  <a:pt x="3961637" y="36575"/>
                </a:lnTo>
                <a:lnTo>
                  <a:pt x="3957066" y="32003"/>
                </a:lnTo>
                <a:lnTo>
                  <a:pt x="3946398" y="32003"/>
                </a:lnTo>
                <a:lnTo>
                  <a:pt x="3941826" y="36575"/>
                </a:lnTo>
                <a:lnTo>
                  <a:pt x="3942587" y="41909"/>
                </a:lnTo>
                <a:lnTo>
                  <a:pt x="3942587" y="47243"/>
                </a:lnTo>
                <a:lnTo>
                  <a:pt x="3946398" y="51053"/>
                </a:lnTo>
                <a:lnTo>
                  <a:pt x="3957066" y="51053"/>
                </a:lnTo>
                <a:lnTo>
                  <a:pt x="3961637" y="47243"/>
                </a:lnTo>
                <a:close/>
              </a:path>
              <a:path w="4537075" h="108585">
                <a:moveTo>
                  <a:pt x="3999737" y="46481"/>
                </a:moveTo>
                <a:lnTo>
                  <a:pt x="3999737" y="35813"/>
                </a:lnTo>
                <a:lnTo>
                  <a:pt x="3995166" y="32003"/>
                </a:lnTo>
                <a:lnTo>
                  <a:pt x="3984498" y="32003"/>
                </a:lnTo>
                <a:lnTo>
                  <a:pt x="3980687" y="36575"/>
                </a:lnTo>
                <a:lnTo>
                  <a:pt x="3980687" y="46481"/>
                </a:lnTo>
                <a:lnTo>
                  <a:pt x="3984498" y="51053"/>
                </a:lnTo>
                <a:lnTo>
                  <a:pt x="3995166" y="51053"/>
                </a:lnTo>
                <a:lnTo>
                  <a:pt x="3999737" y="46481"/>
                </a:lnTo>
                <a:close/>
              </a:path>
              <a:path w="4537075" h="108585">
                <a:moveTo>
                  <a:pt x="4037837" y="46481"/>
                </a:moveTo>
                <a:lnTo>
                  <a:pt x="4037837" y="35813"/>
                </a:lnTo>
                <a:lnTo>
                  <a:pt x="4033266" y="31241"/>
                </a:lnTo>
                <a:lnTo>
                  <a:pt x="4027931" y="32003"/>
                </a:lnTo>
                <a:lnTo>
                  <a:pt x="4022598" y="32003"/>
                </a:lnTo>
                <a:lnTo>
                  <a:pt x="4018787" y="35813"/>
                </a:lnTo>
                <a:lnTo>
                  <a:pt x="4018787" y="46481"/>
                </a:lnTo>
                <a:lnTo>
                  <a:pt x="4022598" y="51053"/>
                </a:lnTo>
                <a:lnTo>
                  <a:pt x="4027931" y="51053"/>
                </a:lnTo>
                <a:lnTo>
                  <a:pt x="4033266" y="50291"/>
                </a:lnTo>
                <a:lnTo>
                  <a:pt x="4037837" y="46481"/>
                </a:lnTo>
                <a:close/>
              </a:path>
              <a:path w="4537075" h="108585">
                <a:moveTo>
                  <a:pt x="4075937" y="45719"/>
                </a:moveTo>
                <a:lnTo>
                  <a:pt x="4075937" y="35813"/>
                </a:lnTo>
                <a:lnTo>
                  <a:pt x="4071366" y="31241"/>
                </a:lnTo>
                <a:lnTo>
                  <a:pt x="4060698" y="31241"/>
                </a:lnTo>
                <a:lnTo>
                  <a:pt x="4056887" y="35813"/>
                </a:lnTo>
                <a:lnTo>
                  <a:pt x="4056887" y="46481"/>
                </a:lnTo>
                <a:lnTo>
                  <a:pt x="4060698" y="50291"/>
                </a:lnTo>
                <a:lnTo>
                  <a:pt x="4071366" y="50291"/>
                </a:lnTo>
                <a:lnTo>
                  <a:pt x="4075937" y="45719"/>
                </a:lnTo>
                <a:close/>
              </a:path>
              <a:path w="4537075" h="108585">
                <a:moveTo>
                  <a:pt x="4114037" y="45719"/>
                </a:moveTo>
                <a:lnTo>
                  <a:pt x="4114037" y="35051"/>
                </a:lnTo>
                <a:lnTo>
                  <a:pt x="4109466" y="31241"/>
                </a:lnTo>
                <a:lnTo>
                  <a:pt x="4098798" y="31241"/>
                </a:lnTo>
                <a:lnTo>
                  <a:pt x="4094987" y="35813"/>
                </a:lnTo>
                <a:lnTo>
                  <a:pt x="4094987" y="45719"/>
                </a:lnTo>
                <a:lnTo>
                  <a:pt x="4098798" y="50291"/>
                </a:lnTo>
                <a:lnTo>
                  <a:pt x="4109466" y="50291"/>
                </a:lnTo>
                <a:lnTo>
                  <a:pt x="4114037" y="45719"/>
                </a:lnTo>
                <a:close/>
              </a:path>
              <a:path w="4537075" h="108585">
                <a:moveTo>
                  <a:pt x="4152137" y="45719"/>
                </a:moveTo>
                <a:lnTo>
                  <a:pt x="4152137" y="35051"/>
                </a:lnTo>
                <a:lnTo>
                  <a:pt x="4147566" y="30479"/>
                </a:lnTo>
                <a:lnTo>
                  <a:pt x="4136898" y="30479"/>
                </a:lnTo>
                <a:lnTo>
                  <a:pt x="4133087" y="35051"/>
                </a:lnTo>
                <a:lnTo>
                  <a:pt x="4133087" y="45719"/>
                </a:lnTo>
                <a:lnTo>
                  <a:pt x="4136898" y="49529"/>
                </a:lnTo>
                <a:lnTo>
                  <a:pt x="4147566" y="49529"/>
                </a:lnTo>
                <a:lnTo>
                  <a:pt x="4152137" y="45719"/>
                </a:lnTo>
                <a:close/>
              </a:path>
              <a:path w="4537075" h="108585">
                <a:moveTo>
                  <a:pt x="4190237" y="44957"/>
                </a:moveTo>
                <a:lnTo>
                  <a:pt x="4190237" y="35051"/>
                </a:lnTo>
                <a:lnTo>
                  <a:pt x="4185666" y="30479"/>
                </a:lnTo>
                <a:lnTo>
                  <a:pt x="4174998" y="30479"/>
                </a:lnTo>
                <a:lnTo>
                  <a:pt x="4171187" y="35051"/>
                </a:lnTo>
                <a:lnTo>
                  <a:pt x="4171187" y="45719"/>
                </a:lnTo>
                <a:lnTo>
                  <a:pt x="4174998" y="49529"/>
                </a:lnTo>
                <a:lnTo>
                  <a:pt x="4185666" y="49529"/>
                </a:lnTo>
                <a:lnTo>
                  <a:pt x="4190237" y="44957"/>
                </a:lnTo>
                <a:close/>
              </a:path>
              <a:path w="4537075" h="108585">
                <a:moveTo>
                  <a:pt x="4228337" y="44957"/>
                </a:moveTo>
                <a:lnTo>
                  <a:pt x="4228337" y="34289"/>
                </a:lnTo>
                <a:lnTo>
                  <a:pt x="4223766" y="30479"/>
                </a:lnTo>
                <a:lnTo>
                  <a:pt x="4213098" y="30479"/>
                </a:lnTo>
                <a:lnTo>
                  <a:pt x="4209287" y="34289"/>
                </a:lnTo>
                <a:lnTo>
                  <a:pt x="4209287" y="44957"/>
                </a:lnTo>
                <a:lnTo>
                  <a:pt x="4213098" y="49529"/>
                </a:lnTo>
                <a:lnTo>
                  <a:pt x="4223766" y="49529"/>
                </a:lnTo>
                <a:lnTo>
                  <a:pt x="4228337" y="44957"/>
                </a:lnTo>
                <a:close/>
              </a:path>
              <a:path w="4537075" h="108585">
                <a:moveTo>
                  <a:pt x="4266437" y="44957"/>
                </a:moveTo>
                <a:lnTo>
                  <a:pt x="4266437" y="34289"/>
                </a:lnTo>
                <a:lnTo>
                  <a:pt x="4261866" y="29717"/>
                </a:lnTo>
                <a:lnTo>
                  <a:pt x="4251198" y="29717"/>
                </a:lnTo>
                <a:lnTo>
                  <a:pt x="4247387" y="34289"/>
                </a:lnTo>
                <a:lnTo>
                  <a:pt x="4247387" y="44957"/>
                </a:lnTo>
                <a:lnTo>
                  <a:pt x="4251198" y="48767"/>
                </a:lnTo>
                <a:lnTo>
                  <a:pt x="4261866" y="48767"/>
                </a:lnTo>
                <a:lnTo>
                  <a:pt x="4266437" y="44957"/>
                </a:lnTo>
                <a:close/>
              </a:path>
              <a:path w="4537075" h="108585">
                <a:moveTo>
                  <a:pt x="4304537" y="44195"/>
                </a:moveTo>
                <a:lnTo>
                  <a:pt x="4304537" y="33527"/>
                </a:lnTo>
                <a:lnTo>
                  <a:pt x="4299966" y="29717"/>
                </a:lnTo>
                <a:lnTo>
                  <a:pt x="4289298" y="29717"/>
                </a:lnTo>
                <a:lnTo>
                  <a:pt x="4285487" y="34289"/>
                </a:lnTo>
                <a:lnTo>
                  <a:pt x="4285487" y="44195"/>
                </a:lnTo>
                <a:lnTo>
                  <a:pt x="4289298" y="48767"/>
                </a:lnTo>
                <a:lnTo>
                  <a:pt x="4299966" y="48767"/>
                </a:lnTo>
                <a:lnTo>
                  <a:pt x="4304537" y="44195"/>
                </a:lnTo>
                <a:close/>
              </a:path>
              <a:path w="4537075" h="108585">
                <a:moveTo>
                  <a:pt x="4342637" y="44195"/>
                </a:moveTo>
                <a:lnTo>
                  <a:pt x="4342637" y="33527"/>
                </a:lnTo>
                <a:lnTo>
                  <a:pt x="4338066" y="29717"/>
                </a:lnTo>
                <a:lnTo>
                  <a:pt x="4327398" y="29717"/>
                </a:lnTo>
                <a:lnTo>
                  <a:pt x="4323587" y="33527"/>
                </a:lnTo>
                <a:lnTo>
                  <a:pt x="4323587" y="44195"/>
                </a:lnTo>
                <a:lnTo>
                  <a:pt x="4327398" y="48767"/>
                </a:lnTo>
                <a:lnTo>
                  <a:pt x="4338066" y="48767"/>
                </a:lnTo>
                <a:lnTo>
                  <a:pt x="4342637" y="44195"/>
                </a:lnTo>
                <a:close/>
              </a:path>
              <a:path w="4537075" h="108585">
                <a:moveTo>
                  <a:pt x="4380737" y="44195"/>
                </a:moveTo>
                <a:lnTo>
                  <a:pt x="4380737" y="33527"/>
                </a:lnTo>
                <a:lnTo>
                  <a:pt x="4376166" y="28955"/>
                </a:lnTo>
                <a:lnTo>
                  <a:pt x="4365498" y="28955"/>
                </a:lnTo>
                <a:lnTo>
                  <a:pt x="4361687" y="33527"/>
                </a:lnTo>
                <a:lnTo>
                  <a:pt x="4361687" y="44195"/>
                </a:lnTo>
                <a:lnTo>
                  <a:pt x="4365498" y="48005"/>
                </a:lnTo>
                <a:lnTo>
                  <a:pt x="4376166" y="48005"/>
                </a:lnTo>
                <a:lnTo>
                  <a:pt x="4380737" y="44195"/>
                </a:lnTo>
                <a:close/>
              </a:path>
              <a:path w="4537075" h="108585">
                <a:moveTo>
                  <a:pt x="4418837" y="43433"/>
                </a:moveTo>
                <a:lnTo>
                  <a:pt x="4418837" y="32765"/>
                </a:lnTo>
                <a:lnTo>
                  <a:pt x="4414266" y="28955"/>
                </a:lnTo>
                <a:lnTo>
                  <a:pt x="4403598" y="28955"/>
                </a:lnTo>
                <a:lnTo>
                  <a:pt x="4399787" y="33527"/>
                </a:lnTo>
                <a:lnTo>
                  <a:pt x="4399787" y="43433"/>
                </a:lnTo>
                <a:lnTo>
                  <a:pt x="4404359" y="48005"/>
                </a:lnTo>
                <a:lnTo>
                  <a:pt x="4414266" y="48005"/>
                </a:lnTo>
                <a:lnTo>
                  <a:pt x="4418837" y="43433"/>
                </a:lnTo>
                <a:close/>
              </a:path>
              <a:path w="4537075" h="108585">
                <a:moveTo>
                  <a:pt x="4456937" y="43433"/>
                </a:moveTo>
                <a:lnTo>
                  <a:pt x="4456937" y="32765"/>
                </a:lnTo>
                <a:lnTo>
                  <a:pt x="4452366" y="28193"/>
                </a:lnTo>
                <a:lnTo>
                  <a:pt x="4447032" y="28955"/>
                </a:lnTo>
                <a:lnTo>
                  <a:pt x="4441698" y="28955"/>
                </a:lnTo>
                <a:lnTo>
                  <a:pt x="4437887" y="32765"/>
                </a:lnTo>
                <a:lnTo>
                  <a:pt x="4437887" y="43433"/>
                </a:lnTo>
                <a:lnTo>
                  <a:pt x="4442459" y="48005"/>
                </a:lnTo>
                <a:lnTo>
                  <a:pt x="4447032" y="48005"/>
                </a:lnTo>
                <a:lnTo>
                  <a:pt x="4452366" y="47243"/>
                </a:lnTo>
                <a:lnTo>
                  <a:pt x="4456937" y="43433"/>
                </a:lnTo>
                <a:close/>
              </a:path>
              <a:path w="4537075" h="108585">
                <a:moveTo>
                  <a:pt x="4536948" y="37337"/>
                </a:moveTo>
                <a:lnTo>
                  <a:pt x="4460748" y="0"/>
                </a:lnTo>
                <a:lnTo>
                  <a:pt x="4461509" y="76199"/>
                </a:lnTo>
                <a:lnTo>
                  <a:pt x="4536948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97301" y="3726179"/>
            <a:ext cx="4537075" cy="78105"/>
          </a:xfrm>
          <a:custGeom>
            <a:avLst/>
            <a:gdLst/>
            <a:ahLst/>
            <a:cxnLst/>
            <a:rect l="l" t="t" r="r" b="b"/>
            <a:pathLst>
              <a:path w="4537075" h="78104">
                <a:moveTo>
                  <a:pt x="76199" y="76199"/>
                </a:moveTo>
                <a:lnTo>
                  <a:pt x="76199" y="0"/>
                </a:lnTo>
                <a:lnTo>
                  <a:pt x="0" y="38099"/>
                </a:lnTo>
                <a:lnTo>
                  <a:pt x="54101" y="65150"/>
                </a:lnTo>
                <a:lnTo>
                  <a:pt x="54101" y="32765"/>
                </a:lnTo>
                <a:lnTo>
                  <a:pt x="58673" y="28955"/>
                </a:lnTo>
                <a:lnTo>
                  <a:pt x="69341" y="28955"/>
                </a:lnTo>
                <a:lnTo>
                  <a:pt x="73151" y="32765"/>
                </a:lnTo>
                <a:lnTo>
                  <a:pt x="73151" y="74675"/>
                </a:lnTo>
                <a:lnTo>
                  <a:pt x="76199" y="76199"/>
                </a:lnTo>
                <a:close/>
              </a:path>
              <a:path w="4537075" h="78104">
                <a:moveTo>
                  <a:pt x="73151" y="43433"/>
                </a:moveTo>
                <a:lnTo>
                  <a:pt x="73151" y="32765"/>
                </a:lnTo>
                <a:lnTo>
                  <a:pt x="69341" y="28955"/>
                </a:lnTo>
                <a:lnTo>
                  <a:pt x="58673" y="28955"/>
                </a:lnTo>
                <a:lnTo>
                  <a:pt x="54101" y="32765"/>
                </a:lnTo>
                <a:lnTo>
                  <a:pt x="54101" y="43433"/>
                </a:lnTo>
                <a:lnTo>
                  <a:pt x="58673" y="48005"/>
                </a:lnTo>
                <a:lnTo>
                  <a:pt x="69341" y="48005"/>
                </a:lnTo>
                <a:lnTo>
                  <a:pt x="73151" y="43433"/>
                </a:lnTo>
                <a:close/>
              </a:path>
              <a:path w="4537075" h="78104">
                <a:moveTo>
                  <a:pt x="73151" y="74675"/>
                </a:moveTo>
                <a:lnTo>
                  <a:pt x="73151" y="43433"/>
                </a:lnTo>
                <a:lnTo>
                  <a:pt x="69341" y="48005"/>
                </a:lnTo>
                <a:lnTo>
                  <a:pt x="58673" y="48005"/>
                </a:lnTo>
                <a:lnTo>
                  <a:pt x="54101" y="43433"/>
                </a:lnTo>
                <a:lnTo>
                  <a:pt x="54101" y="65150"/>
                </a:lnTo>
                <a:lnTo>
                  <a:pt x="73151" y="74675"/>
                </a:lnTo>
                <a:close/>
              </a:path>
              <a:path w="4537075" h="78104">
                <a:moveTo>
                  <a:pt x="111251" y="43433"/>
                </a:moveTo>
                <a:lnTo>
                  <a:pt x="111251" y="32765"/>
                </a:lnTo>
                <a:lnTo>
                  <a:pt x="107441" y="28955"/>
                </a:lnTo>
                <a:lnTo>
                  <a:pt x="96773" y="28955"/>
                </a:lnTo>
                <a:lnTo>
                  <a:pt x="92201" y="32765"/>
                </a:lnTo>
                <a:lnTo>
                  <a:pt x="92201" y="43433"/>
                </a:lnTo>
                <a:lnTo>
                  <a:pt x="96773" y="48005"/>
                </a:lnTo>
                <a:lnTo>
                  <a:pt x="107441" y="48005"/>
                </a:lnTo>
                <a:lnTo>
                  <a:pt x="111251" y="43433"/>
                </a:lnTo>
                <a:close/>
              </a:path>
              <a:path w="4537075" h="78104">
                <a:moveTo>
                  <a:pt x="149351" y="43433"/>
                </a:moveTo>
                <a:lnTo>
                  <a:pt x="149351" y="32765"/>
                </a:lnTo>
                <a:lnTo>
                  <a:pt x="145541" y="28955"/>
                </a:lnTo>
                <a:lnTo>
                  <a:pt x="134873" y="28955"/>
                </a:lnTo>
                <a:lnTo>
                  <a:pt x="130301" y="32765"/>
                </a:lnTo>
                <a:lnTo>
                  <a:pt x="130301" y="43433"/>
                </a:lnTo>
                <a:lnTo>
                  <a:pt x="134873" y="48005"/>
                </a:lnTo>
                <a:lnTo>
                  <a:pt x="145541" y="48005"/>
                </a:lnTo>
                <a:lnTo>
                  <a:pt x="149351" y="43433"/>
                </a:lnTo>
                <a:close/>
              </a:path>
              <a:path w="4537075" h="78104">
                <a:moveTo>
                  <a:pt x="187451" y="43433"/>
                </a:moveTo>
                <a:lnTo>
                  <a:pt x="187451" y="32765"/>
                </a:lnTo>
                <a:lnTo>
                  <a:pt x="183641" y="28955"/>
                </a:lnTo>
                <a:lnTo>
                  <a:pt x="172973" y="28955"/>
                </a:lnTo>
                <a:lnTo>
                  <a:pt x="168401" y="32765"/>
                </a:lnTo>
                <a:lnTo>
                  <a:pt x="168401" y="43433"/>
                </a:lnTo>
                <a:lnTo>
                  <a:pt x="172973" y="48005"/>
                </a:lnTo>
                <a:lnTo>
                  <a:pt x="183641" y="48005"/>
                </a:lnTo>
                <a:lnTo>
                  <a:pt x="187451" y="43433"/>
                </a:lnTo>
                <a:close/>
              </a:path>
              <a:path w="4537075" h="78104">
                <a:moveTo>
                  <a:pt x="225551" y="43433"/>
                </a:moveTo>
                <a:lnTo>
                  <a:pt x="225551" y="32765"/>
                </a:lnTo>
                <a:lnTo>
                  <a:pt x="221741" y="28955"/>
                </a:lnTo>
                <a:lnTo>
                  <a:pt x="211073" y="28955"/>
                </a:lnTo>
                <a:lnTo>
                  <a:pt x="206501" y="32765"/>
                </a:lnTo>
                <a:lnTo>
                  <a:pt x="206501" y="43433"/>
                </a:lnTo>
                <a:lnTo>
                  <a:pt x="211073" y="48005"/>
                </a:lnTo>
                <a:lnTo>
                  <a:pt x="221741" y="48005"/>
                </a:lnTo>
                <a:lnTo>
                  <a:pt x="225551" y="43433"/>
                </a:lnTo>
                <a:close/>
              </a:path>
              <a:path w="4537075" h="78104">
                <a:moveTo>
                  <a:pt x="263651" y="43433"/>
                </a:moveTo>
                <a:lnTo>
                  <a:pt x="263651" y="32765"/>
                </a:lnTo>
                <a:lnTo>
                  <a:pt x="259841" y="28955"/>
                </a:lnTo>
                <a:lnTo>
                  <a:pt x="249173" y="28955"/>
                </a:lnTo>
                <a:lnTo>
                  <a:pt x="244601" y="32765"/>
                </a:lnTo>
                <a:lnTo>
                  <a:pt x="244601" y="43433"/>
                </a:lnTo>
                <a:lnTo>
                  <a:pt x="249173" y="48005"/>
                </a:lnTo>
                <a:lnTo>
                  <a:pt x="259841" y="48005"/>
                </a:lnTo>
                <a:lnTo>
                  <a:pt x="263651" y="43433"/>
                </a:lnTo>
                <a:close/>
              </a:path>
              <a:path w="4537075" h="78104">
                <a:moveTo>
                  <a:pt x="301751" y="43433"/>
                </a:moveTo>
                <a:lnTo>
                  <a:pt x="301751" y="32765"/>
                </a:lnTo>
                <a:lnTo>
                  <a:pt x="297941" y="28955"/>
                </a:lnTo>
                <a:lnTo>
                  <a:pt x="287273" y="28955"/>
                </a:lnTo>
                <a:lnTo>
                  <a:pt x="282701" y="32765"/>
                </a:lnTo>
                <a:lnTo>
                  <a:pt x="282701" y="43433"/>
                </a:lnTo>
                <a:lnTo>
                  <a:pt x="287273" y="48005"/>
                </a:lnTo>
                <a:lnTo>
                  <a:pt x="297941" y="48005"/>
                </a:lnTo>
                <a:lnTo>
                  <a:pt x="301751" y="43433"/>
                </a:lnTo>
                <a:close/>
              </a:path>
              <a:path w="4537075" h="78104">
                <a:moveTo>
                  <a:pt x="339851" y="43433"/>
                </a:moveTo>
                <a:lnTo>
                  <a:pt x="339851" y="32765"/>
                </a:lnTo>
                <a:lnTo>
                  <a:pt x="336041" y="28955"/>
                </a:lnTo>
                <a:lnTo>
                  <a:pt x="325373" y="28955"/>
                </a:lnTo>
                <a:lnTo>
                  <a:pt x="320801" y="32765"/>
                </a:lnTo>
                <a:lnTo>
                  <a:pt x="320801" y="43433"/>
                </a:lnTo>
                <a:lnTo>
                  <a:pt x="325373" y="48005"/>
                </a:lnTo>
                <a:lnTo>
                  <a:pt x="336041" y="48005"/>
                </a:lnTo>
                <a:lnTo>
                  <a:pt x="339851" y="43433"/>
                </a:lnTo>
                <a:close/>
              </a:path>
              <a:path w="4537075" h="78104">
                <a:moveTo>
                  <a:pt x="377951" y="43433"/>
                </a:moveTo>
                <a:lnTo>
                  <a:pt x="377951" y="32765"/>
                </a:lnTo>
                <a:lnTo>
                  <a:pt x="374141" y="28955"/>
                </a:lnTo>
                <a:lnTo>
                  <a:pt x="363473" y="28955"/>
                </a:lnTo>
                <a:lnTo>
                  <a:pt x="358901" y="32765"/>
                </a:lnTo>
                <a:lnTo>
                  <a:pt x="358901" y="43433"/>
                </a:lnTo>
                <a:lnTo>
                  <a:pt x="363473" y="48005"/>
                </a:lnTo>
                <a:lnTo>
                  <a:pt x="374141" y="48005"/>
                </a:lnTo>
                <a:lnTo>
                  <a:pt x="377951" y="43433"/>
                </a:lnTo>
                <a:close/>
              </a:path>
              <a:path w="4537075" h="78104">
                <a:moveTo>
                  <a:pt x="416051" y="43433"/>
                </a:moveTo>
                <a:lnTo>
                  <a:pt x="416051" y="32765"/>
                </a:lnTo>
                <a:lnTo>
                  <a:pt x="412241" y="28955"/>
                </a:lnTo>
                <a:lnTo>
                  <a:pt x="401573" y="28955"/>
                </a:lnTo>
                <a:lnTo>
                  <a:pt x="397001" y="32765"/>
                </a:lnTo>
                <a:lnTo>
                  <a:pt x="397001" y="43433"/>
                </a:lnTo>
                <a:lnTo>
                  <a:pt x="401573" y="48005"/>
                </a:lnTo>
                <a:lnTo>
                  <a:pt x="412241" y="48005"/>
                </a:lnTo>
                <a:lnTo>
                  <a:pt x="416051" y="43433"/>
                </a:lnTo>
                <a:close/>
              </a:path>
              <a:path w="4537075" h="78104">
                <a:moveTo>
                  <a:pt x="454151" y="43433"/>
                </a:moveTo>
                <a:lnTo>
                  <a:pt x="454151" y="32765"/>
                </a:lnTo>
                <a:lnTo>
                  <a:pt x="450341" y="28955"/>
                </a:lnTo>
                <a:lnTo>
                  <a:pt x="439673" y="28955"/>
                </a:lnTo>
                <a:lnTo>
                  <a:pt x="435101" y="32765"/>
                </a:lnTo>
                <a:lnTo>
                  <a:pt x="435101" y="43433"/>
                </a:lnTo>
                <a:lnTo>
                  <a:pt x="439673" y="48005"/>
                </a:lnTo>
                <a:lnTo>
                  <a:pt x="450341" y="48005"/>
                </a:lnTo>
                <a:lnTo>
                  <a:pt x="454151" y="43433"/>
                </a:lnTo>
                <a:close/>
              </a:path>
              <a:path w="4537075" h="78104">
                <a:moveTo>
                  <a:pt x="492251" y="43433"/>
                </a:moveTo>
                <a:lnTo>
                  <a:pt x="492251" y="32765"/>
                </a:lnTo>
                <a:lnTo>
                  <a:pt x="488441" y="28955"/>
                </a:lnTo>
                <a:lnTo>
                  <a:pt x="477773" y="28955"/>
                </a:lnTo>
                <a:lnTo>
                  <a:pt x="473201" y="32765"/>
                </a:lnTo>
                <a:lnTo>
                  <a:pt x="473201" y="43433"/>
                </a:lnTo>
                <a:lnTo>
                  <a:pt x="477773" y="48005"/>
                </a:lnTo>
                <a:lnTo>
                  <a:pt x="488441" y="48005"/>
                </a:lnTo>
                <a:lnTo>
                  <a:pt x="492251" y="43433"/>
                </a:lnTo>
                <a:close/>
              </a:path>
              <a:path w="4537075" h="78104">
                <a:moveTo>
                  <a:pt x="530351" y="43433"/>
                </a:moveTo>
                <a:lnTo>
                  <a:pt x="530351" y="32765"/>
                </a:lnTo>
                <a:lnTo>
                  <a:pt x="526541" y="28955"/>
                </a:lnTo>
                <a:lnTo>
                  <a:pt x="515873" y="28955"/>
                </a:lnTo>
                <a:lnTo>
                  <a:pt x="511301" y="32765"/>
                </a:lnTo>
                <a:lnTo>
                  <a:pt x="511301" y="43433"/>
                </a:lnTo>
                <a:lnTo>
                  <a:pt x="515873" y="48005"/>
                </a:lnTo>
                <a:lnTo>
                  <a:pt x="526541" y="48005"/>
                </a:lnTo>
                <a:lnTo>
                  <a:pt x="530351" y="43433"/>
                </a:lnTo>
                <a:close/>
              </a:path>
              <a:path w="4537075" h="78104">
                <a:moveTo>
                  <a:pt x="568451" y="43433"/>
                </a:moveTo>
                <a:lnTo>
                  <a:pt x="568451" y="32765"/>
                </a:lnTo>
                <a:lnTo>
                  <a:pt x="564641" y="28955"/>
                </a:lnTo>
                <a:lnTo>
                  <a:pt x="553973" y="28955"/>
                </a:lnTo>
                <a:lnTo>
                  <a:pt x="549401" y="32765"/>
                </a:lnTo>
                <a:lnTo>
                  <a:pt x="549401" y="43433"/>
                </a:lnTo>
                <a:lnTo>
                  <a:pt x="553973" y="48005"/>
                </a:lnTo>
                <a:lnTo>
                  <a:pt x="564641" y="48005"/>
                </a:lnTo>
                <a:lnTo>
                  <a:pt x="568451" y="43433"/>
                </a:lnTo>
                <a:close/>
              </a:path>
              <a:path w="4537075" h="78104">
                <a:moveTo>
                  <a:pt x="607313" y="38099"/>
                </a:moveTo>
                <a:lnTo>
                  <a:pt x="607313" y="32765"/>
                </a:lnTo>
                <a:lnTo>
                  <a:pt x="602741" y="28955"/>
                </a:lnTo>
                <a:lnTo>
                  <a:pt x="592073" y="28955"/>
                </a:lnTo>
                <a:lnTo>
                  <a:pt x="587501" y="32765"/>
                </a:lnTo>
                <a:lnTo>
                  <a:pt x="587501" y="43433"/>
                </a:lnTo>
                <a:lnTo>
                  <a:pt x="592073" y="48005"/>
                </a:lnTo>
                <a:lnTo>
                  <a:pt x="602741" y="48005"/>
                </a:lnTo>
                <a:lnTo>
                  <a:pt x="606551" y="43433"/>
                </a:lnTo>
                <a:lnTo>
                  <a:pt x="607313" y="38099"/>
                </a:lnTo>
                <a:close/>
              </a:path>
              <a:path w="4537075" h="78104">
                <a:moveTo>
                  <a:pt x="645413" y="43433"/>
                </a:moveTo>
                <a:lnTo>
                  <a:pt x="645413" y="32765"/>
                </a:lnTo>
                <a:lnTo>
                  <a:pt x="640841" y="28955"/>
                </a:lnTo>
                <a:lnTo>
                  <a:pt x="630173" y="28955"/>
                </a:lnTo>
                <a:lnTo>
                  <a:pt x="626363" y="32765"/>
                </a:lnTo>
                <a:lnTo>
                  <a:pt x="626363" y="38099"/>
                </a:lnTo>
                <a:lnTo>
                  <a:pt x="625601" y="43433"/>
                </a:lnTo>
                <a:lnTo>
                  <a:pt x="630173" y="48005"/>
                </a:lnTo>
                <a:lnTo>
                  <a:pt x="640841" y="48005"/>
                </a:lnTo>
                <a:lnTo>
                  <a:pt x="645413" y="43433"/>
                </a:lnTo>
                <a:close/>
              </a:path>
              <a:path w="4537075" h="78104">
                <a:moveTo>
                  <a:pt x="683513" y="43433"/>
                </a:moveTo>
                <a:lnTo>
                  <a:pt x="683513" y="32765"/>
                </a:lnTo>
                <a:lnTo>
                  <a:pt x="678941" y="28955"/>
                </a:lnTo>
                <a:lnTo>
                  <a:pt x="668273" y="28955"/>
                </a:lnTo>
                <a:lnTo>
                  <a:pt x="664463" y="32765"/>
                </a:lnTo>
                <a:lnTo>
                  <a:pt x="664463" y="43433"/>
                </a:lnTo>
                <a:lnTo>
                  <a:pt x="668273" y="48005"/>
                </a:lnTo>
                <a:lnTo>
                  <a:pt x="678941" y="48005"/>
                </a:lnTo>
                <a:lnTo>
                  <a:pt x="683513" y="43433"/>
                </a:lnTo>
                <a:close/>
              </a:path>
              <a:path w="4537075" h="78104">
                <a:moveTo>
                  <a:pt x="721613" y="43433"/>
                </a:moveTo>
                <a:lnTo>
                  <a:pt x="721613" y="32765"/>
                </a:lnTo>
                <a:lnTo>
                  <a:pt x="717041" y="28955"/>
                </a:lnTo>
                <a:lnTo>
                  <a:pt x="706373" y="28955"/>
                </a:lnTo>
                <a:lnTo>
                  <a:pt x="702563" y="32765"/>
                </a:lnTo>
                <a:lnTo>
                  <a:pt x="702563" y="43433"/>
                </a:lnTo>
                <a:lnTo>
                  <a:pt x="706373" y="48005"/>
                </a:lnTo>
                <a:lnTo>
                  <a:pt x="717041" y="48005"/>
                </a:lnTo>
                <a:lnTo>
                  <a:pt x="721613" y="43433"/>
                </a:lnTo>
                <a:close/>
              </a:path>
              <a:path w="4537075" h="78104">
                <a:moveTo>
                  <a:pt x="759713" y="43433"/>
                </a:moveTo>
                <a:lnTo>
                  <a:pt x="759713" y="32765"/>
                </a:lnTo>
                <a:lnTo>
                  <a:pt x="755141" y="28955"/>
                </a:lnTo>
                <a:lnTo>
                  <a:pt x="744473" y="28955"/>
                </a:lnTo>
                <a:lnTo>
                  <a:pt x="740663" y="32765"/>
                </a:lnTo>
                <a:lnTo>
                  <a:pt x="740663" y="43433"/>
                </a:lnTo>
                <a:lnTo>
                  <a:pt x="744473" y="48005"/>
                </a:lnTo>
                <a:lnTo>
                  <a:pt x="755141" y="48005"/>
                </a:lnTo>
                <a:lnTo>
                  <a:pt x="759713" y="43433"/>
                </a:lnTo>
                <a:close/>
              </a:path>
              <a:path w="4537075" h="78104">
                <a:moveTo>
                  <a:pt x="797813" y="43433"/>
                </a:moveTo>
                <a:lnTo>
                  <a:pt x="797813" y="33527"/>
                </a:lnTo>
                <a:lnTo>
                  <a:pt x="793241" y="28955"/>
                </a:lnTo>
                <a:lnTo>
                  <a:pt x="782573" y="28955"/>
                </a:lnTo>
                <a:lnTo>
                  <a:pt x="778763" y="33527"/>
                </a:lnTo>
                <a:lnTo>
                  <a:pt x="778763" y="43433"/>
                </a:lnTo>
                <a:lnTo>
                  <a:pt x="782573" y="48005"/>
                </a:lnTo>
                <a:lnTo>
                  <a:pt x="793241" y="48005"/>
                </a:lnTo>
                <a:lnTo>
                  <a:pt x="797813" y="43433"/>
                </a:lnTo>
                <a:close/>
              </a:path>
              <a:path w="4537075" h="78104">
                <a:moveTo>
                  <a:pt x="835913" y="43433"/>
                </a:moveTo>
                <a:lnTo>
                  <a:pt x="835913" y="33527"/>
                </a:lnTo>
                <a:lnTo>
                  <a:pt x="831341" y="28955"/>
                </a:lnTo>
                <a:lnTo>
                  <a:pt x="820673" y="28955"/>
                </a:lnTo>
                <a:lnTo>
                  <a:pt x="816863" y="33527"/>
                </a:lnTo>
                <a:lnTo>
                  <a:pt x="816863" y="43433"/>
                </a:lnTo>
                <a:lnTo>
                  <a:pt x="820673" y="48005"/>
                </a:lnTo>
                <a:lnTo>
                  <a:pt x="831341" y="48005"/>
                </a:lnTo>
                <a:lnTo>
                  <a:pt x="835913" y="43433"/>
                </a:lnTo>
                <a:close/>
              </a:path>
              <a:path w="4537075" h="78104">
                <a:moveTo>
                  <a:pt x="874013" y="43433"/>
                </a:moveTo>
                <a:lnTo>
                  <a:pt x="874013" y="33527"/>
                </a:lnTo>
                <a:lnTo>
                  <a:pt x="869441" y="28955"/>
                </a:lnTo>
                <a:lnTo>
                  <a:pt x="858773" y="28955"/>
                </a:lnTo>
                <a:lnTo>
                  <a:pt x="854963" y="33527"/>
                </a:lnTo>
                <a:lnTo>
                  <a:pt x="854963" y="43433"/>
                </a:lnTo>
                <a:lnTo>
                  <a:pt x="858773" y="48005"/>
                </a:lnTo>
                <a:lnTo>
                  <a:pt x="869441" y="48005"/>
                </a:lnTo>
                <a:lnTo>
                  <a:pt x="874013" y="43433"/>
                </a:lnTo>
                <a:close/>
              </a:path>
              <a:path w="4537075" h="78104">
                <a:moveTo>
                  <a:pt x="912113" y="43433"/>
                </a:moveTo>
                <a:lnTo>
                  <a:pt x="912113" y="33527"/>
                </a:lnTo>
                <a:lnTo>
                  <a:pt x="907541" y="28955"/>
                </a:lnTo>
                <a:lnTo>
                  <a:pt x="896873" y="28955"/>
                </a:lnTo>
                <a:lnTo>
                  <a:pt x="893063" y="33527"/>
                </a:lnTo>
                <a:lnTo>
                  <a:pt x="893063" y="43433"/>
                </a:lnTo>
                <a:lnTo>
                  <a:pt x="896873" y="48005"/>
                </a:lnTo>
                <a:lnTo>
                  <a:pt x="907541" y="48005"/>
                </a:lnTo>
                <a:lnTo>
                  <a:pt x="912113" y="43433"/>
                </a:lnTo>
                <a:close/>
              </a:path>
              <a:path w="4537075" h="78104">
                <a:moveTo>
                  <a:pt x="950213" y="43433"/>
                </a:moveTo>
                <a:lnTo>
                  <a:pt x="950213" y="33527"/>
                </a:lnTo>
                <a:lnTo>
                  <a:pt x="945641" y="28955"/>
                </a:lnTo>
                <a:lnTo>
                  <a:pt x="934973" y="28955"/>
                </a:lnTo>
                <a:lnTo>
                  <a:pt x="931163" y="33527"/>
                </a:lnTo>
                <a:lnTo>
                  <a:pt x="931163" y="43433"/>
                </a:lnTo>
                <a:lnTo>
                  <a:pt x="934973" y="48005"/>
                </a:lnTo>
                <a:lnTo>
                  <a:pt x="945641" y="48005"/>
                </a:lnTo>
                <a:lnTo>
                  <a:pt x="950213" y="43433"/>
                </a:lnTo>
                <a:close/>
              </a:path>
              <a:path w="4537075" h="78104">
                <a:moveTo>
                  <a:pt x="988313" y="43433"/>
                </a:moveTo>
                <a:lnTo>
                  <a:pt x="988313" y="33527"/>
                </a:lnTo>
                <a:lnTo>
                  <a:pt x="983741" y="28955"/>
                </a:lnTo>
                <a:lnTo>
                  <a:pt x="973073" y="28955"/>
                </a:lnTo>
                <a:lnTo>
                  <a:pt x="969263" y="33527"/>
                </a:lnTo>
                <a:lnTo>
                  <a:pt x="969263" y="43433"/>
                </a:lnTo>
                <a:lnTo>
                  <a:pt x="973073" y="48005"/>
                </a:lnTo>
                <a:lnTo>
                  <a:pt x="983741" y="48005"/>
                </a:lnTo>
                <a:lnTo>
                  <a:pt x="988313" y="43433"/>
                </a:lnTo>
                <a:close/>
              </a:path>
              <a:path w="4537075" h="78104">
                <a:moveTo>
                  <a:pt x="1026413" y="43433"/>
                </a:moveTo>
                <a:lnTo>
                  <a:pt x="1026413" y="33527"/>
                </a:lnTo>
                <a:lnTo>
                  <a:pt x="1021841" y="28955"/>
                </a:lnTo>
                <a:lnTo>
                  <a:pt x="1011173" y="28955"/>
                </a:lnTo>
                <a:lnTo>
                  <a:pt x="1007363" y="33527"/>
                </a:lnTo>
                <a:lnTo>
                  <a:pt x="1007363" y="43433"/>
                </a:lnTo>
                <a:lnTo>
                  <a:pt x="1011173" y="48005"/>
                </a:lnTo>
                <a:lnTo>
                  <a:pt x="1021841" y="48005"/>
                </a:lnTo>
                <a:lnTo>
                  <a:pt x="1026413" y="43433"/>
                </a:lnTo>
                <a:close/>
              </a:path>
              <a:path w="4537075" h="78104">
                <a:moveTo>
                  <a:pt x="1064514" y="43433"/>
                </a:moveTo>
                <a:lnTo>
                  <a:pt x="1064514" y="33527"/>
                </a:lnTo>
                <a:lnTo>
                  <a:pt x="1059942" y="28955"/>
                </a:lnTo>
                <a:lnTo>
                  <a:pt x="1049273" y="28955"/>
                </a:lnTo>
                <a:lnTo>
                  <a:pt x="1045463" y="33527"/>
                </a:lnTo>
                <a:lnTo>
                  <a:pt x="1045463" y="43433"/>
                </a:lnTo>
                <a:lnTo>
                  <a:pt x="1049273" y="48005"/>
                </a:lnTo>
                <a:lnTo>
                  <a:pt x="1059942" y="48005"/>
                </a:lnTo>
                <a:lnTo>
                  <a:pt x="1064514" y="43433"/>
                </a:lnTo>
                <a:close/>
              </a:path>
              <a:path w="4537075" h="78104">
                <a:moveTo>
                  <a:pt x="1102614" y="43433"/>
                </a:moveTo>
                <a:lnTo>
                  <a:pt x="1102614" y="33527"/>
                </a:lnTo>
                <a:lnTo>
                  <a:pt x="1098042" y="28955"/>
                </a:lnTo>
                <a:lnTo>
                  <a:pt x="1087373" y="28955"/>
                </a:lnTo>
                <a:lnTo>
                  <a:pt x="1083564" y="33527"/>
                </a:lnTo>
                <a:lnTo>
                  <a:pt x="1083564" y="43433"/>
                </a:lnTo>
                <a:lnTo>
                  <a:pt x="1087373" y="48005"/>
                </a:lnTo>
                <a:lnTo>
                  <a:pt x="1098042" y="48005"/>
                </a:lnTo>
                <a:lnTo>
                  <a:pt x="1102614" y="43433"/>
                </a:lnTo>
                <a:close/>
              </a:path>
              <a:path w="4537075" h="78104">
                <a:moveTo>
                  <a:pt x="1140714" y="43433"/>
                </a:moveTo>
                <a:lnTo>
                  <a:pt x="1140714" y="33527"/>
                </a:lnTo>
                <a:lnTo>
                  <a:pt x="1136142" y="28955"/>
                </a:lnTo>
                <a:lnTo>
                  <a:pt x="1125473" y="28955"/>
                </a:lnTo>
                <a:lnTo>
                  <a:pt x="1121664" y="33527"/>
                </a:lnTo>
                <a:lnTo>
                  <a:pt x="1121664" y="43433"/>
                </a:lnTo>
                <a:lnTo>
                  <a:pt x="1125473" y="48005"/>
                </a:lnTo>
                <a:lnTo>
                  <a:pt x="1136142" y="48005"/>
                </a:lnTo>
                <a:lnTo>
                  <a:pt x="1140714" y="43433"/>
                </a:lnTo>
                <a:close/>
              </a:path>
              <a:path w="4537075" h="78104">
                <a:moveTo>
                  <a:pt x="1178814" y="43433"/>
                </a:moveTo>
                <a:lnTo>
                  <a:pt x="1178814" y="33527"/>
                </a:lnTo>
                <a:lnTo>
                  <a:pt x="1174242" y="28955"/>
                </a:lnTo>
                <a:lnTo>
                  <a:pt x="1163573" y="28955"/>
                </a:lnTo>
                <a:lnTo>
                  <a:pt x="1159764" y="33527"/>
                </a:lnTo>
                <a:lnTo>
                  <a:pt x="1159764" y="43433"/>
                </a:lnTo>
                <a:lnTo>
                  <a:pt x="1163573" y="48005"/>
                </a:lnTo>
                <a:lnTo>
                  <a:pt x="1174242" y="48005"/>
                </a:lnTo>
                <a:lnTo>
                  <a:pt x="1178814" y="43433"/>
                </a:lnTo>
                <a:close/>
              </a:path>
              <a:path w="4537075" h="78104">
                <a:moveTo>
                  <a:pt x="1216914" y="44195"/>
                </a:moveTo>
                <a:lnTo>
                  <a:pt x="1216914" y="33527"/>
                </a:lnTo>
                <a:lnTo>
                  <a:pt x="1212342" y="28955"/>
                </a:lnTo>
                <a:lnTo>
                  <a:pt x="1201673" y="28955"/>
                </a:lnTo>
                <a:lnTo>
                  <a:pt x="1197864" y="33527"/>
                </a:lnTo>
                <a:lnTo>
                  <a:pt x="1197864" y="44195"/>
                </a:lnTo>
                <a:lnTo>
                  <a:pt x="1201673" y="48005"/>
                </a:lnTo>
                <a:lnTo>
                  <a:pt x="1212342" y="48005"/>
                </a:lnTo>
                <a:lnTo>
                  <a:pt x="1216914" y="44195"/>
                </a:lnTo>
                <a:close/>
              </a:path>
              <a:path w="4537075" h="78104">
                <a:moveTo>
                  <a:pt x="1255014" y="44195"/>
                </a:moveTo>
                <a:lnTo>
                  <a:pt x="1255014" y="33527"/>
                </a:lnTo>
                <a:lnTo>
                  <a:pt x="1250442" y="28955"/>
                </a:lnTo>
                <a:lnTo>
                  <a:pt x="1240536" y="28955"/>
                </a:lnTo>
                <a:lnTo>
                  <a:pt x="1235964" y="33527"/>
                </a:lnTo>
                <a:lnTo>
                  <a:pt x="1235964" y="44195"/>
                </a:lnTo>
                <a:lnTo>
                  <a:pt x="1239773" y="48005"/>
                </a:lnTo>
                <a:lnTo>
                  <a:pt x="1250442" y="48005"/>
                </a:lnTo>
                <a:lnTo>
                  <a:pt x="1255014" y="44195"/>
                </a:lnTo>
                <a:close/>
              </a:path>
              <a:path w="4537075" h="78104">
                <a:moveTo>
                  <a:pt x="1293114" y="44195"/>
                </a:moveTo>
                <a:lnTo>
                  <a:pt x="1293114" y="33527"/>
                </a:lnTo>
                <a:lnTo>
                  <a:pt x="1288542" y="28955"/>
                </a:lnTo>
                <a:lnTo>
                  <a:pt x="1278636" y="28955"/>
                </a:lnTo>
                <a:lnTo>
                  <a:pt x="1274064" y="33527"/>
                </a:lnTo>
                <a:lnTo>
                  <a:pt x="1274064" y="44195"/>
                </a:lnTo>
                <a:lnTo>
                  <a:pt x="1278636" y="48005"/>
                </a:lnTo>
                <a:lnTo>
                  <a:pt x="1288542" y="48005"/>
                </a:lnTo>
                <a:lnTo>
                  <a:pt x="1293114" y="44195"/>
                </a:lnTo>
                <a:close/>
              </a:path>
              <a:path w="4537075" h="78104">
                <a:moveTo>
                  <a:pt x="1331214" y="44195"/>
                </a:moveTo>
                <a:lnTo>
                  <a:pt x="1331214" y="33527"/>
                </a:lnTo>
                <a:lnTo>
                  <a:pt x="1326642" y="28955"/>
                </a:lnTo>
                <a:lnTo>
                  <a:pt x="1316736" y="28955"/>
                </a:lnTo>
                <a:lnTo>
                  <a:pt x="1312164" y="33527"/>
                </a:lnTo>
                <a:lnTo>
                  <a:pt x="1312164" y="44195"/>
                </a:lnTo>
                <a:lnTo>
                  <a:pt x="1316736" y="48005"/>
                </a:lnTo>
                <a:lnTo>
                  <a:pt x="1326642" y="48005"/>
                </a:lnTo>
                <a:lnTo>
                  <a:pt x="1331214" y="44195"/>
                </a:lnTo>
                <a:close/>
              </a:path>
              <a:path w="4537075" h="78104">
                <a:moveTo>
                  <a:pt x="1369314" y="44195"/>
                </a:moveTo>
                <a:lnTo>
                  <a:pt x="1369314" y="33527"/>
                </a:lnTo>
                <a:lnTo>
                  <a:pt x="1364742" y="28955"/>
                </a:lnTo>
                <a:lnTo>
                  <a:pt x="1354836" y="28955"/>
                </a:lnTo>
                <a:lnTo>
                  <a:pt x="1350264" y="33527"/>
                </a:lnTo>
                <a:lnTo>
                  <a:pt x="1350264" y="44195"/>
                </a:lnTo>
                <a:lnTo>
                  <a:pt x="1354836" y="48005"/>
                </a:lnTo>
                <a:lnTo>
                  <a:pt x="1364742" y="48005"/>
                </a:lnTo>
                <a:lnTo>
                  <a:pt x="1369314" y="44195"/>
                </a:lnTo>
                <a:close/>
              </a:path>
              <a:path w="4537075" h="78104">
                <a:moveTo>
                  <a:pt x="1407414" y="44195"/>
                </a:moveTo>
                <a:lnTo>
                  <a:pt x="1407414" y="33527"/>
                </a:lnTo>
                <a:lnTo>
                  <a:pt x="1402842" y="28955"/>
                </a:lnTo>
                <a:lnTo>
                  <a:pt x="1392936" y="28955"/>
                </a:lnTo>
                <a:lnTo>
                  <a:pt x="1388364" y="33527"/>
                </a:lnTo>
                <a:lnTo>
                  <a:pt x="1388364" y="44195"/>
                </a:lnTo>
                <a:lnTo>
                  <a:pt x="1392936" y="48005"/>
                </a:lnTo>
                <a:lnTo>
                  <a:pt x="1402842" y="48005"/>
                </a:lnTo>
                <a:lnTo>
                  <a:pt x="1407414" y="44195"/>
                </a:lnTo>
                <a:close/>
              </a:path>
              <a:path w="4537075" h="78104">
                <a:moveTo>
                  <a:pt x="1445514" y="44195"/>
                </a:moveTo>
                <a:lnTo>
                  <a:pt x="1445514" y="33527"/>
                </a:lnTo>
                <a:lnTo>
                  <a:pt x="1440942" y="28955"/>
                </a:lnTo>
                <a:lnTo>
                  <a:pt x="1431036" y="28955"/>
                </a:lnTo>
                <a:lnTo>
                  <a:pt x="1426464" y="33527"/>
                </a:lnTo>
                <a:lnTo>
                  <a:pt x="1426464" y="44195"/>
                </a:lnTo>
                <a:lnTo>
                  <a:pt x="1431036" y="48005"/>
                </a:lnTo>
                <a:lnTo>
                  <a:pt x="1440942" y="48005"/>
                </a:lnTo>
                <a:lnTo>
                  <a:pt x="1445514" y="44195"/>
                </a:lnTo>
                <a:close/>
              </a:path>
              <a:path w="4537075" h="78104">
                <a:moveTo>
                  <a:pt x="1483614" y="44195"/>
                </a:moveTo>
                <a:lnTo>
                  <a:pt x="1483614" y="33527"/>
                </a:lnTo>
                <a:lnTo>
                  <a:pt x="1479042" y="28955"/>
                </a:lnTo>
                <a:lnTo>
                  <a:pt x="1469136" y="28955"/>
                </a:lnTo>
                <a:lnTo>
                  <a:pt x="1464564" y="33527"/>
                </a:lnTo>
                <a:lnTo>
                  <a:pt x="1464564" y="44195"/>
                </a:lnTo>
                <a:lnTo>
                  <a:pt x="1469136" y="48005"/>
                </a:lnTo>
                <a:lnTo>
                  <a:pt x="1479042" y="48005"/>
                </a:lnTo>
                <a:lnTo>
                  <a:pt x="1483614" y="44195"/>
                </a:lnTo>
                <a:close/>
              </a:path>
              <a:path w="4537075" h="78104">
                <a:moveTo>
                  <a:pt x="1521714" y="44195"/>
                </a:moveTo>
                <a:lnTo>
                  <a:pt x="1521714" y="33527"/>
                </a:lnTo>
                <a:lnTo>
                  <a:pt x="1517904" y="28955"/>
                </a:lnTo>
                <a:lnTo>
                  <a:pt x="1507236" y="28955"/>
                </a:lnTo>
                <a:lnTo>
                  <a:pt x="1502664" y="33527"/>
                </a:lnTo>
                <a:lnTo>
                  <a:pt x="1502664" y="44195"/>
                </a:lnTo>
                <a:lnTo>
                  <a:pt x="1507236" y="48005"/>
                </a:lnTo>
                <a:lnTo>
                  <a:pt x="1517142" y="48005"/>
                </a:lnTo>
                <a:lnTo>
                  <a:pt x="1521714" y="44195"/>
                </a:lnTo>
                <a:close/>
              </a:path>
              <a:path w="4537075" h="78104">
                <a:moveTo>
                  <a:pt x="1559814" y="44195"/>
                </a:moveTo>
                <a:lnTo>
                  <a:pt x="1559814" y="33527"/>
                </a:lnTo>
                <a:lnTo>
                  <a:pt x="1556004" y="28955"/>
                </a:lnTo>
                <a:lnTo>
                  <a:pt x="1545336" y="28955"/>
                </a:lnTo>
                <a:lnTo>
                  <a:pt x="1540764" y="33527"/>
                </a:lnTo>
                <a:lnTo>
                  <a:pt x="1540764" y="44195"/>
                </a:lnTo>
                <a:lnTo>
                  <a:pt x="1545336" y="48005"/>
                </a:lnTo>
                <a:lnTo>
                  <a:pt x="1556004" y="48005"/>
                </a:lnTo>
                <a:lnTo>
                  <a:pt x="1559814" y="44195"/>
                </a:lnTo>
                <a:close/>
              </a:path>
              <a:path w="4537075" h="78104">
                <a:moveTo>
                  <a:pt x="1597914" y="44195"/>
                </a:moveTo>
                <a:lnTo>
                  <a:pt x="1597914" y="33527"/>
                </a:lnTo>
                <a:lnTo>
                  <a:pt x="1594104" y="28955"/>
                </a:lnTo>
                <a:lnTo>
                  <a:pt x="1583436" y="28955"/>
                </a:lnTo>
                <a:lnTo>
                  <a:pt x="1578864" y="33527"/>
                </a:lnTo>
                <a:lnTo>
                  <a:pt x="1578864" y="44195"/>
                </a:lnTo>
                <a:lnTo>
                  <a:pt x="1583436" y="48005"/>
                </a:lnTo>
                <a:lnTo>
                  <a:pt x="1594104" y="48005"/>
                </a:lnTo>
                <a:lnTo>
                  <a:pt x="1597914" y="44195"/>
                </a:lnTo>
                <a:close/>
              </a:path>
              <a:path w="4537075" h="78104">
                <a:moveTo>
                  <a:pt x="1636014" y="44195"/>
                </a:moveTo>
                <a:lnTo>
                  <a:pt x="1636014" y="33527"/>
                </a:lnTo>
                <a:lnTo>
                  <a:pt x="1632203" y="28955"/>
                </a:lnTo>
                <a:lnTo>
                  <a:pt x="1621536" y="28955"/>
                </a:lnTo>
                <a:lnTo>
                  <a:pt x="1616964" y="33527"/>
                </a:lnTo>
                <a:lnTo>
                  <a:pt x="1616964" y="44195"/>
                </a:lnTo>
                <a:lnTo>
                  <a:pt x="1621536" y="48005"/>
                </a:lnTo>
                <a:lnTo>
                  <a:pt x="1632203" y="48005"/>
                </a:lnTo>
                <a:lnTo>
                  <a:pt x="1636014" y="44195"/>
                </a:lnTo>
                <a:close/>
              </a:path>
              <a:path w="4537075" h="78104">
                <a:moveTo>
                  <a:pt x="1674114" y="44195"/>
                </a:moveTo>
                <a:lnTo>
                  <a:pt x="1674114" y="33527"/>
                </a:lnTo>
                <a:lnTo>
                  <a:pt x="1670303" y="28955"/>
                </a:lnTo>
                <a:lnTo>
                  <a:pt x="1659636" y="28955"/>
                </a:lnTo>
                <a:lnTo>
                  <a:pt x="1655064" y="33527"/>
                </a:lnTo>
                <a:lnTo>
                  <a:pt x="1655064" y="44195"/>
                </a:lnTo>
                <a:lnTo>
                  <a:pt x="1659636" y="48005"/>
                </a:lnTo>
                <a:lnTo>
                  <a:pt x="1670303" y="48005"/>
                </a:lnTo>
                <a:lnTo>
                  <a:pt x="1674114" y="44195"/>
                </a:lnTo>
                <a:close/>
              </a:path>
              <a:path w="4537075" h="78104">
                <a:moveTo>
                  <a:pt x="1712214" y="44195"/>
                </a:moveTo>
                <a:lnTo>
                  <a:pt x="1712214" y="33527"/>
                </a:lnTo>
                <a:lnTo>
                  <a:pt x="1708403" y="28955"/>
                </a:lnTo>
                <a:lnTo>
                  <a:pt x="1697735" y="28955"/>
                </a:lnTo>
                <a:lnTo>
                  <a:pt x="1693164" y="33527"/>
                </a:lnTo>
                <a:lnTo>
                  <a:pt x="1693164" y="44195"/>
                </a:lnTo>
                <a:lnTo>
                  <a:pt x="1697735" y="48005"/>
                </a:lnTo>
                <a:lnTo>
                  <a:pt x="1708403" y="48005"/>
                </a:lnTo>
                <a:lnTo>
                  <a:pt x="1712214" y="44195"/>
                </a:lnTo>
                <a:close/>
              </a:path>
              <a:path w="4537075" h="78104">
                <a:moveTo>
                  <a:pt x="1750314" y="44195"/>
                </a:moveTo>
                <a:lnTo>
                  <a:pt x="1750314" y="33527"/>
                </a:lnTo>
                <a:lnTo>
                  <a:pt x="1746503" y="28955"/>
                </a:lnTo>
                <a:lnTo>
                  <a:pt x="1735835" y="28955"/>
                </a:lnTo>
                <a:lnTo>
                  <a:pt x="1731264" y="33527"/>
                </a:lnTo>
                <a:lnTo>
                  <a:pt x="1731264" y="44195"/>
                </a:lnTo>
                <a:lnTo>
                  <a:pt x="1735835" y="48005"/>
                </a:lnTo>
                <a:lnTo>
                  <a:pt x="1746503" y="48005"/>
                </a:lnTo>
                <a:lnTo>
                  <a:pt x="1750314" y="44195"/>
                </a:lnTo>
                <a:close/>
              </a:path>
              <a:path w="4537075" h="78104">
                <a:moveTo>
                  <a:pt x="1788414" y="44195"/>
                </a:moveTo>
                <a:lnTo>
                  <a:pt x="1788414" y="33527"/>
                </a:lnTo>
                <a:lnTo>
                  <a:pt x="1784603" y="28955"/>
                </a:lnTo>
                <a:lnTo>
                  <a:pt x="1773935" y="28955"/>
                </a:lnTo>
                <a:lnTo>
                  <a:pt x="1769364" y="33527"/>
                </a:lnTo>
                <a:lnTo>
                  <a:pt x="1769364" y="44195"/>
                </a:lnTo>
                <a:lnTo>
                  <a:pt x="1773935" y="48005"/>
                </a:lnTo>
                <a:lnTo>
                  <a:pt x="1784603" y="48005"/>
                </a:lnTo>
                <a:lnTo>
                  <a:pt x="1788414" y="44195"/>
                </a:lnTo>
                <a:close/>
              </a:path>
              <a:path w="4537075" h="78104">
                <a:moveTo>
                  <a:pt x="1826514" y="44195"/>
                </a:moveTo>
                <a:lnTo>
                  <a:pt x="1826514" y="33527"/>
                </a:lnTo>
                <a:lnTo>
                  <a:pt x="1822703" y="28955"/>
                </a:lnTo>
                <a:lnTo>
                  <a:pt x="1812035" y="28955"/>
                </a:lnTo>
                <a:lnTo>
                  <a:pt x="1807464" y="33527"/>
                </a:lnTo>
                <a:lnTo>
                  <a:pt x="1807464" y="44195"/>
                </a:lnTo>
                <a:lnTo>
                  <a:pt x="1812035" y="48005"/>
                </a:lnTo>
                <a:lnTo>
                  <a:pt x="1822703" y="48005"/>
                </a:lnTo>
                <a:lnTo>
                  <a:pt x="1826514" y="44195"/>
                </a:lnTo>
                <a:close/>
              </a:path>
              <a:path w="4537075" h="78104">
                <a:moveTo>
                  <a:pt x="1864614" y="44195"/>
                </a:moveTo>
                <a:lnTo>
                  <a:pt x="1864614" y="33527"/>
                </a:lnTo>
                <a:lnTo>
                  <a:pt x="1860803" y="28955"/>
                </a:lnTo>
                <a:lnTo>
                  <a:pt x="1850135" y="28955"/>
                </a:lnTo>
                <a:lnTo>
                  <a:pt x="1845564" y="33527"/>
                </a:lnTo>
                <a:lnTo>
                  <a:pt x="1845564" y="44195"/>
                </a:lnTo>
                <a:lnTo>
                  <a:pt x="1850135" y="48005"/>
                </a:lnTo>
                <a:lnTo>
                  <a:pt x="1860803" y="48005"/>
                </a:lnTo>
                <a:lnTo>
                  <a:pt x="1864614" y="44195"/>
                </a:lnTo>
                <a:close/>
              </a:path>
              <a:path w="4537075" h="78104">
                <a:moveTo>
                  <a:pt x="1902714" y="44195"/>
                </a:moveTo>
                <a:lnTo>
                  <a:pt x="1902714" y="33527"/>
                </a:lnTo>
                <a:lnTo>
                  <a:pt x="1898903" y="28955"/>
                </a:lnTo>
                <a:lnTo>
                  <a:pt x="1888235" y="28955"/>
                </a:lnTo>
                <a:lnTo>
                  <a:pt x="1883664" y="33527"/>
                </a:lnTo>
                <a:lnTo>
                  <a:pt x="1883664" y="44195"/>
                </a:lnTo>
                <a:lnTo>
                  <a:pt x="1888235" y="48005"/>
                </a:lnTo>
                <a:lnTo>
                  <a:pt x="1898903" y="48005"/>
                </a:lnTo>
                <a:lnTo>
                  <a:pt x="1902714" y="44195"/>
                </a:lnTo>
                <a:close/>
              </a:path>
              <a:path w="4537075" h="78104">
                <a:moveTo>
                  <a:pt x="1940814" y="44195"/>
                </a:moveTo>
                <a:lnTo>
                  <a:pt x="1940814" y="33527"/>
                </a:lnTo>
                <a:lnTo>
                  <a:pt x="1937003" y="28955"/>
                </a:lnTo>
                <a:lnTo>
                  <a:pt x="1926335" y="28955"/>
                </a:lnTo>
                <a:lnTo>
                  <a:pt x="1921764" y="33527"/>
                </a:lnTo>
                <a:lnTo>
                  <a:pt x="1921764" y="44195"/>
                </a:lnTo>
                <a:lnTo>
                  <a:pt x="1926335" y="48005"/>
                </a:lnTo>
                <a:lnTo>
                  <a:pt x="1937003" y="48005"/>
                </a:lnTo>
                <a:lnTo>
                  <a:pt x="1940814" y="44195"/>
                </a:lnTo>
                <a:close/>
              </a:path>
              <a:path w="4537075" h="78104">
                <a:moveTo>
                  <a:pt x="1978914" y="44195"/>
                </a:moveTo>
                <a:lnTo>
                  <a:pt x="1978914" y="33527"/>
                </a:lnTo>
                <a:lnTo>
                  <a:pt x="1975103" y="28955"/>
                </a:lnTo>
                <a:lnTo>
                  <a:pt x="1964435" y="28955"/>
                </a:lnTo>
                <a:lnTo>
                  <a:pt x="1959864" y="33527"/>
                </a:lnTo>
                <a:lnTo>
                  <a:pt x="1959864" y="44195"/>
                </a:lnTo>
                <a:lnTo>
                  <a:pt x="1964435" y="48005"/>
                </a:lnTo>
                <a:lnTo>
                  <a:pt x="1975103" y="48005"/>
                </a:lnTo>
                <a:lnTo>
                  <a:pt x="1978914" y="44195"/>
                </a:lnTo>
                <a:close/>
              </a:path>
              <a:path w="4537075" h="78104">
                <a:moveTo>
                  <a:pt x="2017014" y="44195"/>
                </a:moveTo>
                <a:lnTo>
                  <a:pt x="2017014" y="33527"/>
                </a:lnTo>
                <a:lnTo>
                  <a:pt x="2013203" y="28955"/>
                </a:lnTo>
                <a:lnTo>
                  <a:pt x="2002535" y="28955"/>
                </a:lnTo>
                <a:lnTo>
                  <a:pt x="1997964" y="33527"/>
                </a:lnTo>
                <a:lnTo>
                  <a:pt x="1997964" y="44195"/>
                </a:lnTo>
                <a:lnTo>
                  <a:pt x="2002535" y="48005"/>
                </a:lnTo>
                <a:lnTo>
                  <a:pt x="2013203" y="48005"/>
                </a:lnTo>
                <a:lnTo>
                  <a:pt x="2017014" y="44195"/>
                </a:lnTo>
                <a:close/>
              </a:path>
              <a:path w="4537075" h="78104">
                <a:moveTo>
                  <a:pt x="2055114" y="44195"/>
                </a:moveTo>
                <a:lnTo>
                  <a:pt x="2055114" y="33527"/>
                </a:lnTo>
                <a:lnTo>
                  <a:pt x="2051303" y="28955"/>
                </a:lnTo>
                <a:lnTo>
                  <a:pt x="2040635" y="28955"/>
                </a:lnTo>
                <a:lnTo>
                  <a:pt x="2036064" y="33527"/>
                </a:lnTo>
                <a:lnTo>
                  <a:pt x="2036064" y="44195"/>
                </a:lnTo>
                <a:lnTo>
                  <a:pt x="2040635" y="48005"/>
                </a:lnTo>
                <a:lnTo>
                  <a:pt x="2051303" y="48005"/>
                </a:lnTo>
                <a:lnTo>
                  <a:pt x="2055114" y="44195"/>
                </a:lnTo>
                <a:close/>
              </a:path>
              <a:path w="4537075" h="78104">
                <a:moveTo>
                  <a:pt x="2093214" y="44195"/>
                </a:moveTo>
                <a:lnTo>
                  <a:pt x="2093214" y="33527"/>
                </a:lnTo>
                <a:lnTo>
                  <a:pt x="2089403" y="29717"/>
                </a:lnTo>
                <a:lnTo>
                  <a:pt x="2078735" y="29717"/>
                </a:lnTo>
                <a:lnTo>
                  <a:pt x="2074164" y="33527"/>
                </a:lnTo>
                <a:lnTo>
                  <a:pt x="2074164" y="44195"/>
                </a:lnTo>
                <a:lnTo>
                  <a:pt x="2078735" y="48767"/>
                </a:lnTo>
                <a:lnTo>
                  <a:pt x="2089403" y="48767"/>
                </a:lnTo>
                <a:lnTo>
                  <a:pt x="2093214" y="44195"/>
                </a:lnTo>
                <a:close/>
              </a:path>
              <a:path w="4537075" h="78104">
                <a:moveTo>
                  <a:pt x="2132076" y="33527"/>
                </a:moveTo>
                <a:lnTo>
                  <a:pt x="2127504" y="29717"/>
                </a:lnTo>
                <a:lnTo>
                  <a:pt x="2116835" y="29717"/>
                </a:lnTo>
                <a:lnTo>
                  <a:pt x="2112264" y="33527"/>
                </a:lnTo>
                <a:lnTo>
                  <a:pt x="2112264" y="44195"/>
                </a:lnTo>
                <a:lnTo>
                  <a:pt x="2116835" y="48767"/>
                </a:lnTo>
                <a:lnTo>
                  <a:pt x="2127504" y="48767"/>
                </a:lnTo>
                <a:lnTo>
                  <a:pt x="2131314" y="44195"/>
                </a:lnTo>
                <a:lnTo>
                  <a:pt x="2131314" y="38861"/>
                </a:lnTo>
                <a:lnTo>
                  <a:pt x="2132076" y="33527"/>
                </a:lnTo>
                <a:close/>
              </a:path>
              <a:path w="4537075" h="78104">
                <a:moveTo>
                  <a:pt x="2170176" y="44195"/>
                </a:moveTo>
                <a:lnTo>
                  <a:pt x="2170176" y="33527"/>
                </a:lnTo>
                <a:lnTo>
                  <a:pt x="2165604" y="29717"/>
                </a:lnTo>
                <a:lnTo>
                  <a:pt x="2154935" y="29717"/>
                </a:lnTo>
                <a:lnTo>
                  <a:pt x="2151126" y="33527"/>
                </a:lnTo>
                <a:lnTo>
                  <a:pt x="2150364" y="38861"/>
                </a:lnTo>
                <a:lnTo>
                  <a:pt x="2150364" y="44195"/>
                </a:lnTo>
                <a:lnTo>
                  <a:pt x="2154935" y="48767"/>
                </a:lnTo>
                <a:lnTo>
                  <a:pt x="2165604" y="48767"/>
                </a:lnTo>
                <a:lnTo>
                  <a:pt x="2170176" y="44195"/>
                </a:lnTo>
                <a:close/>
              </a:path>
              <a:path w="4537075" h="78104">
                <a:moveTo>
                  <a:pt x="2208276" y="44195"/>
                </a:moveTo>
                <a:lnTo>
                  <a:pt x="2208276" y="33527"/>
                </a:lnTo>
                <a:lnTo>
                  <a:pt x="2203704" y="29717"/>
                </a:lnTo>
                <a:lnTo>
                  <a:pt x="2193035" y="29717"/>
                </a:lnTo>
                <a:lnTo>
                  <a:pt x="2189226" y="33527"/>
                </a:lnTo>
                <a:lnTo>
                  <a:pt x="2189226" y="44195"/>
                </a:lnTo>
                <a:lnTo>
                  <a:pt x="2193035" y="48767"/>
                </a:lnTo>
                <a:lnTo>
                  <a:pt x="2203704" y="48767"/>
                </a:lnTo>
                <a:lnTo>
                  <a:pt x="2208276" y="44195"/>
                </a:lnTo>
                <a:close/>
              </a:path>
              <a:path w="4537075" h="78104">
                <a:moveTo>
                  <a:pt x="2246376" y="44195"/>
                </a:moveTo>
                <a:lnTo>
                  <a:pt x="2246376" y="33527"/>
                </a:lnTo>
                <a:lnTo>
                  <a:pt x="2241804" y="29717"/>
                </a:lnTo>
                <a:lnTo>
                  <a:pt x="2231135" y="29717"/>
                </a:lnTo>
                <a:lnTo>
                  <a:pt x="2227326" y="33527"/>
                </a:lnTo>
                <a:lnTo>
                  <a:pt x="2227326" y="44195"/>
                </a:lnTo>
                <a:lnTo>
                  <a:pt x="2231135" y="48767"/>
                </a:lnTo>
                <a:lnTo>
                  <a:pt x="2241804" y="48767"/>
                </a:lnTo>
                <a:lnTo>
                  <a:pt x="2246376" y="44195"/>
                </a:lnTo>
                <a:close/>
              </a:path>
              <a:path w="4537075" h="78104">
                <a:moveTo>
                  <a:pt x="2284476" y="44195"/>
                </a:moveTo>
                <a:lnTo>
                  <a:pt x="2284476" y="33527"/>
                </a:lnTo>
                <a:lnTo>
                  <a:pt x="2279904" y="29717"/>
                </a:lnTo>
                <a:lnTo>
                  <a:pt x="2269235" y="29717"/>
                </a:lnTo>
                <a:lnTo>
                  <a:pt x="2265426" y="33527"/>
                </a:lnTo>
                <a:lnTo>
                  <a:pt x="2265426" y="44195"/>
                </a:lnTo>
                <a:lnTo>
                  <a:pt x="2269235" y="48767"/>
                </a:lnTo>
                <a:lnTo>
                  <a:pt x="2279904" y="48767"/>
                </a:lnTo>
                <a:lnTo>
                  <a:pt x="2284476" y="44195"/>
                </a:lnTo>
                <a:close/>
              </a:path>
              <a:path w="4537075" h="78104">
                <a:moveTo>
                  <a:pt x="2322576" y="44195"/>
                </a:moveTo>
                <a:lnTo>
                  <a:pt x="2322576" y="33527"/>
                </a:lnTo>
                <a:lnTo>
                  <a:pt x="2318004" y="29717"/>
                </a:lnTo>
                <a:lnTo>
                  <a:pt x="2307335" y="29717"/>
                </a:lnTo>
                <a:lnTo>
                  <a:pt x="2303526" y="33527"/>
                </a:lnTo>
                <a:lnTo>
                  <a:pt x="2303526" y="44195"/>
                </a:lnTo>
                <a:lnTo>
                  <a:pt x="2307335" y="48767"/>
                </a:lnTo>
                <a:lnTo>
                  <a:pt x="2318004" y="48767"/>
                </a:lnTo>
                <a:lnTo>
                  <a:pt x="2322576" y="44195"/>
                </a:lnTo>
                <a:close/>
              </a:path>
              <a:path w="4537075" h="78104">
                <a:moveTo>
                  <a:pt x="2360676" y="44195"/>
                </a:moveTo>
                <a:lnTo>
                  <a:pt x="2360676" y="33527"/>
                </a:lnTo>
                <a:lnTo>
                  <a:pt x="2356104" y="29717"/>
                </a:lnTo>
                <a:lnTo>
                  <a:pt x="2345435" y="29717"/>
                </a:lnTo>
                <a:lnTo>
                  <a:pt x="2341626" y="33527"/>
                </a:lnTo>
                <a:lnTo>
                  <a:pt x="2341626" y="44195"/>
                </a:lnTo>
                <a:lnTo>
                  <a:pt x="2345435" y="48767"/>
                </a:lnTo>
                <a:lnTo>
                  <a:pt x="2356104" y="48767"/>
                </a:lnTo>
                <a:lnTo>
                  <a:pt x="2360676" y="44195"/>
                </a:lnTo>
                <a:close/>
              </a:path>
              <a:path w="4537075" h="78104">
                <a:moveTo>
                  <a:pt x="2398776" y="44195"/>
                </a:moveTo>
                <a:lnTo>
                  <a:pt x="2398776" y="33527"/>
                </a:lnTo>
                <a:lnTo>
                  <a:pt x="2394204" y="29717"/>
                </a:lnTo>
                <a:lnTo>
                  <a:pt x="2383535" y="29717"/>
                </a:lnTo>
                <a:lnTo>
                  <a:pt x="2379726" y="33527"/>
                </a:lnTo>
                <a:lnTo>
                  <a:pt x="2379726" y="44195"/>
                </a:lnTo>
                <a:lnTo>
                  <a:pt x="2383535" y="48767"/>
                </a:lnTo>
                <a:lnTo>
                  <a:pt x="2394204" y="48767"/>
                </a:lnTo>
                <a:lnTo>
                  <a:pt x="2398776" y="44195"/>
                </a:lnTo>
                <a:close/>
              </a:path>
              <a:path w="4537075" h="78104">
                <a:moveTo>
                  <a:pt x="2436876" y="44195"/>
                </a:moveTo>
                <a:lnTo>
                  <a:pt x="2436876" y="33527"/>
                </a:lnTo>
                <a:lnTo>
                  <a:pt x="2432304" y="29717"/>
                </a:lnTo>
                <a:lnTo>
                  <a:pt x="2421635" y="29717"/>
                </a:lnTo>
                <a:lnTo>
                  <a:pt x="2417826" y="33527"/>
                </a:lnTo>
                <a:lnTo>
                  <a:pt x="2417826" y="44195"/>
                </a:lnTo>
                <a:lnTo>
                  <a:pt x="2421635" y="48767"/>
                </a:lnTo>
                <a:lnTo>
                  <a:pt x="2432304" y="48767"/>
                </a:lnTo>
                <a:lnTo>
                  <a:pt x="2436876" y="44195"/>
                </a:lnTo>
                <a:close/>
              </a:path>
              <a:path w="4537075" h="78104">
                <a:moveTo>
                  <a:pt x="2474976" y="44195"/>
                </a:moveTo>
                <a:lnTo>
                  <a:pt x="2474976" y="33527"/>
                </a:lnTo>
                <a:lnTo>
                  <a:pt x="2470404" y="29717"/>
                </a:lnTo>
                <a:lnTo>
                  <a:pt x="2459735" y="29717"/>
                </a:lnTo>
                <a:lnTo>
                  <a:pt x="2455926" y="33527"/>
                </a:lnTo>
                <a:lnTo>
                  <a:pt x="2455926" y="44195"/>
                </a:lnTo>
                <a:lnTo>
                  <a:pt x="2459735" y="48767"/>
                </a:lnTo>
                <a:lnTo>
                  <a:pt x="2470404" y="48767"/>
                </a:lnTo>
                <a:lnTo>
                  <a:pt x="2474976" y="44195"/>
                </a:lnTo>
                <a:close/>
              </a:path>
              <a:path w="4537075" h="78104">
                <a:moveTo>
                  <a:pt x="2513076" y="44195"/>
                </a:moveTo>
                <a:lnTo>
                  <a:pt x="2513076" y="33527"/>
                </a:lnTo>
                <a:lnTo>
                  <a:pt x="2508504" y="29717"/>
                </a:lnTo>
                <a:lnTo>
                  <a:pt x="2497835" y="29717"/>
                </a:lnTo>
                <a:lnTo>
                  <a:pt x="2494026" y="33527"/>
                </a:lnTo>
                <a:lnTo>
                  <a:pt x="2494026" y="44195"/>
                </a:lnTo>
                <a:lnTo>
                  <a:pt x="2497835" y="48767"/>
                </a:lnTo>
                <a:lnTo>
                  <a:pt x="2508504" y="48767"/>
                </a:lnTo>
                <a:lnTo>
                  <a:pt x="2513076" y="44195"/>
                </a:lnTo>
                <a:close/>
              </a:path>
              <a:path w="4537075" h="78104">
                <a:moveTo>
                  <a:pt x="2551176" y="44195"/>
                </a:moveTo>
                <a:lnTo>
                  <a:pt x="2551176" y="33527"/>
                </a:lnTo>
                <a:lnTo>
                  <a:pt x="2546604" y="29717"/>
                </a:lnTo>
                <a:lnTo>
                  <a:pt x="2535935" y="29717"/>
                </a:lnTo>
                <a:lnTo>
                  <a:pt x="2532126" y="33527"/>
                </a:lnTo>
                <a:lnTo>
                  <a:pt x="2532126" y="44195"/>
                </a:lnTo>
                <a:lnTo>
                  <a:pt x="2535935" y="48767"/>
                </a:lnTo>
                <a:lnTo>
                  <a:pt x="2546604" y="48767"/>
                </a:lnTo>
                <a:lnTo>
                  <a:pt x="2551176" y="44195"/>
                </a:lnTo>
                <a:close/>
              </a:path>
              <a:path w="4537075" h="78104">
                <a:moveTo>
                  <a:pt x="2589276" y="44195"/>
                </a:moveTo>
                <a:lnTo>
                  <a:pt x="2589276" y="33527"/>
                </a:lnTo>
                <a:lnTo>
                  <a:pt x="2584704" y="29717"/>
                </a:lnTo>
                <a:lnTo>
                  <a:pt x="2574035" y="29717"/>
                </a:lnTo>
                <a:lnTo>
                  <a:pt x="2570226" y="33527"/>
                </a:lnTo>
                <a:lnTo>
                  <a:pt x="2570226" y="44195"/>
                </a:lnTo>
                <a:lnTo>
                  <a:pt x="2574035" y="48767"/>
                </a:lnTo>
                <a:lnTo>
                  <a:pt x="2584704" y="48767"/>
                </a:lnTo>
                <a:lnTo>
                  <a:pt x="2589276" y="44195"/>
                </a:lnTo>
                <a:close/>
              </a:path>
              <a:path w="4537075" h="78104">
                <a:moveTo>
                  <a:pt x="2627376" y="44195"/>
                </a:moveTo>
                <a:lnTo>
                  <a:pt x="2627376" y="33527"/>
                </a:lnTo>
                <a:lnTo>
                  <a:pt x="2622804" y="29717"/>
                </a:lnTo>
                <a:lnTo>
                  <a:pt x="2612135" y="29717"/>
                </a:lnTo>
                <a:lnTo>
                  <a:pt x="2608326" y="33527"/>
                </a:lnTo>
                <a:lnTo>
                  <a:pt x="2608326" y="44195"/>
                </a:lnTo>
                <a:lnTo>
                  <a:pt x="2612135" y="48767"/>
                </a:lnTo>
                <a:lnTo>
                  <a:pt x="2622804" y="48767"/>
                </a:lnTo>
                <a:lnTo>
                  <a:pt x="2627376" y="44195"/>
                </a:lnTo>
                <a:close/>
              </a:path>
              <a:path w="4537075" h="78104">
                <a:moveTo>
                  <a:pt x="2665476" y="44195"/>
                </a:moveTo>
                <a:lnTo>
                  <a:pt x="2665476" y="33527"/>
                </a:lnTo>
                <a:lnTo>
                  <a:pt x="2660904" y="29717"/>
                </a:lnTo>
                <a:lnTo>
                  <a:pt x="2650235" y="29717"/>
                </a:lnTo>
                <a:lnTo>
                  <a:pt x="2646426" y="33527"/>
                </a:lnTo>
                <a:lnTo>
                  <a:pt x="2646426" y="44195"/>
                </a:lnTo>
                <a:lnTo>
                  <a:pt x="2650235" y="48767"/>
                </a:lnTo>
                <a:lnTo>
                  <a:pt x="2660904" y="48767"/>
                </a:lnTo>
                <a:lnTo>
                  <a:pt x="2665476" y="44195"/>
                </a:lnTo>
                <a:close/>
              </a:path>
              <a:path w="4537075" h="78104">
                <a:moveTo>
                  <a:pt x="2703576" y="44195"/>
                </a:moveTo>
                <a:lnTo>
                  <a:pt x="2703576" y="33527"/>
                </a:lnTo>
                <a:lnTo>
                  <a:pt x="2699004" y="29717"/>
                </a:lnTo>
                <a:lnTo>
                  <a:pt x="2688335" y="29717"/>
                </a:lnTo>
                <a:lnTo>
                  <a:pt x="2684526" y="33527"/>
                </a:lnTo>
                <a:lnTo>
                  <a:pt x="2684526" y="44195"/>
                </a:lnTo>
                <a:lnTo>
                  <a:pt x="2688335" y="48767"/>
                </a:lnTo>
                <a:lnTo>
                  <a:pt x="2699004" y="48767"/>
                </a:lnTo>
                <a:lnTo>
                  <a:pt x="2703576" y="44195"/>
                </a:lnTo>
                <a:close/>
              </a:path>
              <a:path w="4537075" h="78104">
                <a:moveTo>
                  <a:pt x="2741676" y="44195"/>
                </a:moveTo>
                <a:lnTo>
                  <a:pt x="2741676" y="33527"/>
                </a:lnTo>
                <a:lnTo>
                  <a:pt x="2737104" y="29717"/>
                </a:lnTo>
                <a:lnTo>
                  <a:pt x="2726435" y="29717"/>
                </a:lnTo>
                <a:lnTo>
                  <a:pt x="2722626" y="33527"/>
                </a:lnTo>
                <a:lnTo>
                  <a:pt x="2722626" y="44195"/>
                </a:lnTo>
                <a:lnTo>
                  <a:pt x="2726435" y="48767"/>
                </a:lnTo>
                <a:lnTo>
                  <a:pt x="2737104" y="48767"/>
                </a:lnTo>
                <a:lnTo>
                  <a:pt x="2741676" y="44195"/>
                </a:lnTo>
                <a:close/>
              </a:path>
              <a:path w="4537075" h="78104">
                <a:moveTo>
                  <a:pt x="2779776" y="44195"/>
                </a:moveTo>
                <a:lnTo>
                  <a:pt x="2779776" y="33527"/>
                </a:lnTo>
                <a:lnTo>
                  <a:pt x="2775204" y="29717"/>
                </a:lnTo>
                <a:lnTo>
                  <a:pt x="2764535" y="29717"/>
                </a:lnTo>
                <a:lnTo>
                  <a:pt x="2760726" y="33527"/>
                </a:lnTo>
                <a:lnTo>
                  <a:pt x="2760726" y="44195"/>
                </a:lnTo>
                <a:lnTo>
                  <a:pt x="2764535" y="48767"/>
                </a:lnTo>
                <a:lnTo>
                  <a:pt x="2775204" y="48767"/>
                </a:lnTo>
                <a:lnTo>
                  <a:pt x="2779776" y="44195"/>
                </a:lnTo>
                <a:close/>
              </a:path>
              <a:path w="4537075" h="78104">
                <a:moveTo>
                  <a:pt x="2817876" y="44195"/>
                </a:moveTo>
                <a:lnTo>
                  <a:pt x="2817876" y="33527"/>
                </a:lnTo>
                <a:lnTo>
                  <a:pt x="2813304" y="29717"/>
                </a:lnTo>
                <a:lnTo>
                  <a:pt x="2803397" y="29717"/>
                </a:lnTo>
                <a:lnTo>
                  <a:pt x="2798826" y="33527"/>
                </a:lnTo>
                <a:lnTo>
                  <a:pt x="2798826" y="44195"/>
                </a:lnTo>
                <a:lnTo>
                  <a:pt x="2803397" y="48767"/>
                </a:lnTo>
                <a:lnTo>
                  <a:pt x="2813304" y="48767"/>
                </a:lnTo>
                <a:lnTo>
                  <a:pt x="2817876" y="44195"/>
                </a:lnTo>
                <a:close/>
              </a:path>
              <a:path w="4537075" h="78104">
                <a:moveTo>
                  <a:pt x="2855976" y="44195"/>
                </a:moveTo>
                <a:lnTo>
                  <a:pt x="2855976" y="33527"/>
                </a:lnTo>
                <a:lnTo>
                  <a:pt x="2851404" y="29717"/>
                </a:lnTo>
                <a:lnTo>
                  <a:pt x="2841497" y="29717"/>
                </a:lnTo>
                <a:lnTo>
                  <a:pt x="2836926" y="33527"/>
                </a:lnTo>
                <a:lnTo>
                  <a:pt x="2836926" y="44195"/>
                </a:lnTo>
                <a:lnTo>
                  <a:pt x="2841497" y="48767"/>
                </a:lnTo>
                <a:lnTo>
                  <a:pt x="2851404" y="48767"/>
                </a:lnTo>
                <a:lnTo>
                  <a:pt x="2855976" y="44195"/>
                </a:lnTo>
                <a:close/>
              </a:path>
              <a:path w="4537075" h="78104">
                <a:moveTo>
                  <a:pt x="2894076" y="44195"/>
                </a:moveTo>
                <a:lnTo>
                  <a:pt x="2894076" y="33527"/>
                </a:lnTo>
                <a:lnTo>
                  <a:pt x="2889504" y="29717"/>
                </a:lnTo>
                <a:lnTo>
                  <a:pt x="2879597" y="29717"/>
                </a:lnTo>
                <a:lnTo>
                  <a:pt x="2875026" y="33527"/>
                </a:lnTo>
                <a:lnTo>
                  <a:pt x="2875026" y="44195"/>
                </a:lnTo>
                <a:lnTo>
                  <a:pt x="2879597" y="48767"/>
                </a:lnTo>
                <a:lnTo>
                  <a:pt x="2889504" y="48767"/>
                </a:lnTo>
                <a:lnTo>
                  <a:pt x="2894076" y="44195"/>
                </a:lnTo>
                <a:close/>
              </a:path>
              <a:path w="4537075" h="78104">
                <a:moveTo>
                  <a:pt x="2932176" y="44195"/>
                </a:moveTo>
                <a:lnTo>
                  <a:pt x="2932176" y="33527"/>
                </a:lnTo>
                <a:lnTo>
                  <a:pt x="2927604" y="29717"/>
                </a:lnTo>
                <a:lnTo>
                  <a:pt x="2917697" y="29717"/>
                </a:lnTo>
                <a:lnTo>
                  <a:pt x="2913126" y="33527"/>
                </a:lnTo>
                <a:lnTo>
                  <a:pt x="2913126" y="44195"/>
                </a:lnTo>
                <a:lnTo>
                  <a:pt x="2917697" y="48767"/>
                </a:lnTo>
                <a:lnTo>
                  <a:pt x="2927604" y="48767"/>
                </a:lnTo>
                <a:lnTo>
                  <a:pt x="2932176" y="44195"/>
                </a:lnTo>
                <a:close/>
              </a:path>
              <a:path w="4537075" h="78104">
                <a:moveTo>
                  <a:pt x="2970276" y="44195"/>
                </a:moveTo>
                <a:lnTo>
                  <a:pt x="2970276" y="34289"/>
                </a:lnTo>
                <a:lnTo>
                  <a:pt x="2965704" y="29717"/>
                </a:lnTo>
                <a:lnTo>
                  <a:pt x="2955797" y="29717"/>
                </a:lnTo>
                <a:lnTo>
                  <a:pt x="2951226" y="34289"/>
                </a:lnTo>
                <a:lnTo>
                  <a:pt x="2951226" y="44195"/>
                </a:lnTo>
                <a:lnTo>
                  <a:pt x="2955797" y="48767"/>
                </a:lnTo>
                <a:lnTo>
                  <a:pt x="2965704" y="48767"/>
                </a:lnTo>
                <a:lnTo>
                  <a:pt x="2970276" y="44195"/>
                </a:lnTo>
                <a:close/>
              </a:path>
              <a:path w="4537075" h="78104">
                <a:moveTo>
                  <a:pt x="3008376" y="44195"/>
                </a:moveTo>
                <a:lnTo>
                  <a:pt x="3008376" y="34289"/>
                </a:lnTo>
                <a:lnTo>
                  <a:pt x="3003804" y="29717"/>
                </a:lnTo>
                <a:lnTo>
                  <a:pt x="2993897" y="29717"/>
                </a:lnTo>
                <a:lnTo>
                  <a:pt x="2989326" y="34289"/>
                </a:lnTo>
                <a:lnTo>
                  <a:pt x="2989326" y="44195"/>
                </a:lnTo>
                <a:lnTo>
                  <a:pt x="2993897" y="48767"/>
                </a:lnTo>
                <a:lnTo>
                  <a:pt x="3003804" y="48767"/>
                </a:lnTo>
                <a:lnTo>
                  <a:pt x="3008376" y="44195"/>
                </a:lnTo>
                <a:close/>
              </a:path>
              <a:path w="4537075" h="78104">
                <a:moveTo>
                  <a:pt x="3046476" y="44195"/>
                </a:moveTo>
                <a:lnTo>
                  <a:pt x="3046476" y="34289"/>
                </a:lnTo>
                <a:lnTo>
                  <a:pt x="3042666" y="29717"/>
                </a:lnTo>
                <a:lnTo>
                  <a:pt x="3031997" y="29717"/>
                </a:lnTo>
                <a:lnTo>
                  <a:pt x="3027426" y="34289"/>
                </a:lnTo>
                <a:lnTo>
                  <a:pt x="3027426" y="44195"/>
                </a:lnTo>
                <a:lnTo>
                  <a:pt x="3031997" y="48767"/>
                </a:lnTo>
                <a:lnTo>
                  <a:pt x="3041904" y="48767"/>
                </a:lnTo>
                <a:lnTo>
                  <a:pt x="3046476" y="44195"/>
                </a:lnTo>
                <a:close/>
              </a:path>
              <a:path w="4537075" h="78104">
                <a:moveTo>
                  <a:pt x="3084576" y="44195"/>
                </a:moveTo>
                <a:lnTo>
                  <a:pt x="3084576" y="34289"/>
                </a:lnTo>
                <a:lnTo>
                  <a:pt x="3080766" y="29717"/>
                </a:lnTo>
                <a:lnTo>
                  <a:pt x="3070097" y="29717"/>
                </a:lnTo>
                <a:lnTo>
                  <a:pt x="3065526" y="34289"/>
                </a:lnTo>
                <a:lnTo>
                  <a:pt x="3065526" y="44195"/>
                </a:lnTo>
                <a:lnTo>
                  <a:pt x="3070097" y="48767"/>
                </a:lnTo>
                <a:lnTo>
                  <a:pt x="3080766" y="48767"/>
                </a:lnTo>
                <a:lnTo>
                  <a:pt x="3084576" y="44195"/>
                </a:lnTo>
                <a:close/>
              </a:path>
              <a:path w="4537075" h="78104">
                <a:moveTo>
                  <a:pt x="3122676" y="44195"/>
                </a:moveTo>
                <a:lnTo>
                  <a:pt x="3122676" y="34289"/>
                </a:lnTo>
                <a:lnTo>
                  <a:pt x="3118866" y="29717"/>
                </a:lnTo>
                <a:lnTo>
                  <a:pt x="3108197" y="29717"/>
                </a:lnTo>
                <a:lnTo>
                  <a:pt x="3103626" y="34289"/>
                </a:lnTo>
                <a:lnTo>
                  <a:pt x="3103626" y="44195"/>
                </a:lnTo>
                <a:lnTo>
                  <a:pt x="3108197" y="48767"/>
                </a:lnTo>
                <a:lnTo>
                  <a:pt x="3118866" y="48767"/>
                </a:lnTo>
                <a:lnTo>
                  <a:pt x="3122676" y="44195"/>
                </a:lnTo>
                <a:close/>
              </a:path>
              <a:path w="4537075" h="78104">
                <a:moveTo>
                  <a:pt x="3160776" y="44195"/>
                </a:moveTo>
                <a:lnTo>
                  <a:pt x="3160776" y="34289"/>
                </a:lnTo>
                <a:lnTo>
                  <a:pt x="3156966" y="29717"/>
                </a:lnTo>
                <a:lnTo>
                  <a:pt x="3146297" y="29717"/>
                </a:lnTo>
                <a:lnTo>
                  <a:pt x="3141726" y="34289"/>
                </a:lnTo>
                <a:lnTo>
                  <a:pt x="3141726" y="44195"/>
                </a:lnTo>
                <a:lnTo>
                  <a:pt x="3146297" y="48767"/>
                </a:lnTo>
                <a:lnTo>
                  <a:pt x="3156966" y="48767"/>
                </a:lnTo>
                <a:lnTo>
                  <a:pt x="3160776" y="44195"/>
                </a:lnTo>
                <a:close/>
              </a:path>
              <a:path w="4537075" h="78104">
                <a:moveTo>
                  <a:pt x="3198876" y="44195"/>
                </a:moveTo>
                <a:lnTo>
                  <a:pt x="3198876" y="34289"/>
                </a:lnTo>
                <a:lnTo>
                  <a:pt x="3195066" y="29717"/>
                </a:lnTo>
                <a:lnTo>
                  <a:pt x="3184397" y="29717"/>
                </a:lnTo>
                <a:lnTo>
                  <a:pt x="3179826" y="34289"/>
                </a:lnTo>
                <a:lnTo>
                  <a:pt x="3179826" y="44195"/>
                </a:lnTo>
                <a:lnTo>
                  <a:pt x="3184397" y="48767"/>
                </a:lnTo>
                <a:lnTo>
                  <a:pt x="3195066" y="48767"/>
                </a:lnTo>
                <a:lnTo>
                  <a:pt x="3198876" y="44195"/>
                </a:lnTo>
                <a:close/>
              </a:path>
              <a:path w="4537075" h="78104">
                <a:moveTo>
                  <a:pt x="3236976" y="44195"/>
                </a:moveTo>
                <a:lnTo>
                  <a:pt x="3236976" y="34289"/>
                </a:lnTo>
                <a:lnTo>
                  <a:pt x="3233166" y="29717"/>
                </a:lnTo>
                <a:lnTo>
                  <a:pt x="3222497" y="29717"/>
                </a:lnTo>
                <a:lnTo>
                  <a:pt x="3217926" y="34289"/>
                </a:lnTo>
                <a:lnTo>
                  <a:pt x="3217926" y="44195"/>
                </a:lnTo>
                <a:lnTo>
                  <a:pt x="3222497" y="48767"/>
                </a:lnTo>
                <a:lnTo>
                  <a:pt x="3233166" y="48767"/>
                </a:lnTo>
                <a:lnTo>
                  <a:pt x="3236976" y="44195"/>
                </a:lnTo>
                <a:close/>
              </a:path>
              <a:path w="4537075" h="78104">
                <a:moveTo>
                  <a:pt x="3275076" y="44195"/>
                </a:moveTo>
                <a:lnTo>
                  <a:pt x="3275076" y="34289"/>
                </a:lnTo>
                <a:lnTo>
                  <a:pt x="3271266" y="29717"/>
                </a:lnTo>
                <a:lnTo>
                  <a:pt x="3260598" y="29717"/>
                </a:lnTo>
                <a:lnTo>
                  <a:pt x="3256026" y="34289"/>
                </a:lnTo>
                <a:lnTo>
                  <a:pt x="3256026" y="44195"/>
                </a:lnTo>
                <a:lnTo>
                  <a:pt x="3260598" y="48767"/>
                </a:lnTo>
                <a:lnTo>
                  <a:pt x="3271266" y="48767"/>
                </a:lnTo>
                <a:lnTo>
                  <a:pt x="3275076" y="44195"/>
                </a:lnTo>
                <a:close/>
              </a:path>
              <a:path w="4537075" h="78104">
                <a:moveTo>
                  <a:pt x="3313176" y="44195"/>
                </a:moveTo>
                <a:lnTo>
                  <a:pt x="3313176" y="34289"/>
                </a:lnTo>
                <a:lnTo>
                  <a:pt x="3309366" y="29717"/>
                </a:lnTo>
                <a:lnTo>
                  <a:pt x="3298698" y="29717"/>
                </a:lnTo>
                <a:lnTo>
                  <a:pt x="3294126" y="34289"/>
                </a:lnTo>
                <a:lnTo>
                  <a:pt x="3294126" y="44195"/>
                </a:lnTo>
                <a:lnTo>
                  <a:pt x="3298698" y="48767"/>
                </a:lnTo>
                <a:lnTo>
                  <a:pt x="3309366" y="48767"/>
                </a:lnTo>
                <a:lnTo>
                  <a:pt x="3313176" y="44195"/>
                </a:lnTo>
                <a:close/>
              </a:path>
              <a:path w="4537075" h="78104">
                <a:moveTo>
                  <a:pt x="3351276" y="44195"/>
                </a:moveTo>
                <a:lnTo>
                  <a:pt x="3351276" y="34289"/>
                </a:lnTo>
                <a:lnTo>
                  <a:pt x="3347466" y="29717"/>
                </a:lnTo>
                <a:lnTo>
                  <a:pt x="3336798" y="29717"/>
                </a:lnTo>
                <a:lnTo>
                  <a:pt x="3332226" y="34289"/>
                </a:lnTo>
                <a:lnTo>
                  <a:pt x="3332226" y="44195"/>
                </a:lnTo>
                <a:lnTo>
                  <a:pt x="3336798" y="48767"/>
                </a:lnTo>
                <a:lnTo>
                  <a:pt x="3347466" y="48767"/>
                </a:lnTo>
                <a:lnTo>
                  <a:pt x="3351276" y="44195"/>
                </a:lnTo>
                <a:close/>
              </a:path>
              <a:path w="4537075" h="78104">
                <a:moveTo>
                  <a:pt x="3389376" y="44957"/>
                </a:moveTo>
                <a:lnTo>
                  <a:pt x="3389376" y="34289"/>
                </a:lnTo>
                <a:lnTo>
                  <a:pt x="3385566" y="29717"/>
                </a:lnTo>
                <a:lnTo>
                  <a:pt x="3374898" y="29717"/>
                </a:lnTo>
                <a:lnTo>
                  <a:pt x="3370326" y="34289"/>
                </a:lnTo>
                <a:lnTo>
                  <a:pt x="3370326" y="44957"/>
                </a:lnTo>
                <a:lnTo>
                  <a:pt x="3374898" y="48767"/>
                </a:lnTo>
                <a:lnTo>
                  <a:pt x="3385566" y="48767"/>
                </a:lnTo>
                <a:lnTo>
                  <a:pt x="3389376" y="44957"/>
                </a:lnTo>
                <a:close/>
              </a:path>
              <a:path w="4537075" h="78104">
                <a:moveTo>
                  <a:pt x="3427476" y="44957"/>
                </a:moveTo>
                <a:lnTo>
                  <a:pt x="3427476" y="34289"/>
                </a:lnTo>
                <a:lnTo>
                  <a:pt x="3423666" y="29717"/>
                </a:lnTo>
                <a:lnTo>
                  <a:pt x="3412998" y="29717"/>
                </a:lnTo>
                <a:lnTo>
                  <a:pt x="3408426" y="34289"/>
                </a:lnTo>
                <a:lnTo>
                  <a:pt x="3408426" y="44957"/>
                </a:lnTo>
                <a:lnTo>
                  <a:pt x="3412998" y="48767"/>
                </a:lnTo>
                <a:lnTo>
                  <a:pt x="3423666" y="48767"/>
                </a:lnTo>
                <a:lnTo>
                  <a:pt x="3427476" y="44957"/>
                </a:lnTo>
                <a:close/>
              </a:path>
              <a:path w="4537075" h="78104">
                <a:moveTo>
                  <a:pt x="3465576" y="44957"/>
                </a:moveTo>
                <a:lnTo>
                  <a:pt x="3465576" y="34289"/>
                </a:lnTo>
                <a:lnTo>
                  <a:pt x="3461766" y="29717"/>
                </a:lnTo>
                <a:lnTo>
                  <a:pt x="3451098" y="29717"/>
                </a:lnTo>
                <a:lnTo>
                  <a:pt x="3446526" y="34289"/>
                </a:lnTo>
                <a:lnTo>
                  <a:pt x="3446526" y="44957"/>
                </a:lnTo>
                <a:lnTo>
                  <a:pt x="3451098" y="48767"/>
                </a:lnTo>
                <a:lnTo>
                  <a:pt x="3461766" y="48767"/>
                </a:lnTo>
                <a:lnTo>
                  <a:pt x="3465576" y="44957"/>
                </a:lnTo>
                <a:close/>
              </a:path>
              <a:path w="4537075" h="78104">
                <a:moveTo>
                  <a:pt x="3503676" y="44957"/>
                </a:moveTo>
                <a:lnTo>
                  <a:pt x="3503676" y="34289"/>
                </a:lnTo>
                <a:lnTo>
                  <a:pt x="3499866" y="29717"/>
                </a:lnTo>
                <a:lnTo>
                  <a:pt x="3489198" y="29717"/>
                </a:lnTo>
                <a:lnTo>
                  <a:pt x="3484626" y="34289"/>
                </a:lnTo>
                <a:lnTo>
                  <a:pt x="3484626" y="44957"/>
                </a:lnTo>
                <a:lnTo>
                  <a:pt x="3489198" y="48767"/>
                </a:lnTo>
                <a:lnTo>
                  <a:pt x="3499866" y="48767"/>
                </a:lnTo>
                <a:lnTo>
                  <a:pt x="3503676" y="44957"/>
                </a:lnTo>
                <a:close/>
              </a:path>
              <a:path w="4537075" h="78104">
                <a:moveTo>
                  <a:pt x="3541776" y="44957"/>
                </a:moveTo>
                <a:lnTo>
                  <a:pt x="3541776" y="34289"/>
                </a:lnTo>
                <a:lnTo>
                  <a:pt x="3537966" y="29717"/>
                </a:lnTo>
                <a:lnTo>
                  <a:pt x="3527298" y="29717"/>
                </a:lnTo>
                <a:lnTo>
                  <a:pt x="3522726" y="34289"/>
                </a:lnTo>
                <a:lnTo>
                  <a:pt x="3522726" y="44957"/>
                </a:lnTo>
                <a:lnTo>
                  <a:pt x="3527298" y="48767"/>
                </a:lnTo>
                <a:lnTo>
                  <a:pt x="3537966" y="48767"/>
                </a:lnTo>
                <a:lnTo>
                  <a:pt x="3541776" y="44957"/>
                </a:lnTo>
                <a:close/>
              </a:path>
              <a:path w="4537075" h="78104">
                <a:moveTo>
                  <a:pt x="3579876" y="44957"/>
                </a:moveTo>
                <a:lnTo>
                  <a:pt x="3579876" y="34289"/>
                </a:lnTo>
                <a:lnTo>
                  <a:pt x="3576066" y="29717"/>
                </a:lnTo>
                <a:lnTo>
                  <a:pt x="3565398" y="29717"/>
                </a:lnTo>
                <a:lnTo>
                  <a:pt x="3560826" y="34289"/>
                </a:lnTo>
                <a:lnTo>
                  <a:pt x="3560826" y="44957"/>
                </a:lnTo>
                <a:lnTo>
                  <a:pt x="3565398" y="48767"/>
                </a:lnTo>
                <a:lnTo>
                  <a:pt x="3576066" y="48767"/>
                </a:lnTo>
                <a:lnTo>
                  <a:pt x="3579876" y="44957"/>
                </a:lnTo>
                <a:close/>
              </a:path>
              <a:path w="4537075" h="78104">
                <a:moveTo>
                  <a:pt x="3617976" y="44957"/>
                </a:moveTo>
                <a:lnTo>
                  <a:pt x="3617976" y="34289"/>
                </a:lnTo>
                <a:lnTo>
                  <a:pt x="3614166" y="29717"/>
                </a:lnTo>
                <a:lnTo>
                  <a:pt x="3603498" y="29717"/>
                </a:lnTo>
                <a:lnTo>
                  <a:pt x="3598926" y="34289"/>
                </a:lnTo>
                <a:lnTo>
                  <a:pt x="3598926" y="44957"/>
                </a:lnTo>
                <a:lnTo>
                  <a:pt x="3603498" y="48767"/>
                </a:lnTo>
                <a:lnTo>
                  <a:pt x="3614166" y="48767"/>
                </a:lnTo>
                <a:lnTo>
                  <a:pt x="3617976" y="44957"/>
                </a:lnTo>
                <a:close/>
              </a:path>
              <a:path w="4537075" h="78104">
                <a:moveTo>
                  <a:pt x="3656076" y="44957"/>
                </a:moveTo>
                <a:lnTo>
                  <a:pt x="3656076" y="34289"/>
                </a:lnTo>
                <a:lnTo>
                  <a:pt x="3652266" y="29717"/>
                </a:lnTo>
                <a:lnTo>
                  <a:pt x="3641598" y="29717"/>
                </a:lnTo>
                <a:lnTo>
                  <a:pt x="3637026" y="34289"/>
                </a:lnTo>
                <a:lnTo>
                  <a:pt x="3637026" y="44957"/>
                </a:lnTo>
                <a:lnTo>
                  <a:pt x="3641598" y="48767"/>
                </a:lnTo>
                <a:lnTo>
                  <a:pt x="3652266" y="48767"/>
                </a:lnTo>
                <a:lnTo>
                  <a:pt x="3656076" y="44957"/>
                </a:lnTo>
                <a:close/>
              </a:path>
              <a:path w="4537075" h="78104">
                <a:moveTo>
                  <a:pt x="3694937" y="44957"/>
                </a:moveTo>
                <a:lnTo>
                  <a:pt x="3694937" y="34289"/>
                </a:lnTo>
                <a:lnTo>
                  <a:pt x="3690366" y="29717"/>
                </a:lnTo>
                <a:lnTo>
                  <a:pt x="3679698" y="29717"/>
                </a:lnTo>
                <a:lnTo>
                  <a:pt x="3675126" y="34289"/>
                </a:lnTo>
                <a:lnTo>
                  <a:pt x="3675126" y="44957"/>
                </a:lnTo>
                <a:lnTo>
                  <a:pt x="3679698" y="48767"/>
                </a:lnTo>
                <a:lnTo>
                  <a:pt x="3690366" y="48767"/>
                </a:lnTo>
                <a:lnTo>
                  <a:pt x="3694937" y="44957"/>
                </a:lnTo>
                <a:close/>
              </a:path>
              <a:path w="4537075" h="78104">
                <a:moveTo>
                  <a:pt x="3733037" y="44957"/>
                </a:moveTo>
                <a:lnTo>
                  <a:pt x="3733037" y="34289"/>
                </a:lnTo>
                <a:lnTo>
                  <a:pt x="3728466" y="29717"/>
                </a:lnTo>
                <a:lnTo>
                  <a:pt x="3717798" y="29717"/>
                </a:lnTo>
                <a:lnTo>
                  <a:pt x="3713987" y="34289"/>
                </a:lnTo>
                <a:lnTo>
                  <a:pt x="3713987" y="44957"/>
                </a:lnTo>
                <a:lnTo>
                  <a:pt x="3717798" y="48767"/>
                </a:lnTo>
                <a:lnTo>
                  <a:pt x="3728466" y="48767"/>
                </a:lnTo>
                <a:lnTo>
                  <a:pt x="3733037" y="44957"/>
                </a:lnTo>
                <a:close/>
              </a:path>
              <a:path w="4537075" h="78104">
                <a:moveTo>
                  <a:pt x="3771137" y="44957"/>
                </a:moveTo>
                <a:lnTo>
                  <a:pt x="3771137" y="34289"/>
                </a:lnTo>
                <a:lnTo>
                  <a:pt x="3766566" y="29717"/>
                </a:lnTo>
                <a:lnTo>
                  <a:pt x="3755898" y="29717"/>
                </a:lnTo>
                <a:lnTo>
                  <a:pt x="3752087" y="34289"/>
                </a:lnTo>
                <a:lnTo>
                  <a:pt x="3752087" y="44957"/>
                </a:lnTo>
                <a:lnTo>
                  <a:pt x="3755898" y="48767"/>
                </a:lnTo>
                <a:lnTo>
                  <a:pt x="3766566" y="48767"/>
                </a:lnTo>
                <a:lnTo>
                  <a:pt x="3771137" y="44957"/>
                </a:lnTo>
                <a:close/>
              </a:path>
              <a:path w="4537075" h="78104">
                <a:moveTo>
                  <a:pt x="3809237" y="44957"/>
                </a:moveTo>
                <a:lnTo>
                  <a:pt x="3809237" y="34289"/>
                </a:lnTo>
                <a:lnTo>
                  <a:pt x="3804666" y="29717"/>
                </a:lnTo>
                <a:lnTo>
                  <a:pt x="3793998" y="29717"/>
                </a:lnTo>
                <a:lnTo>
                  <a:pt x="3790187" y="34289"/>
                </a:lnTo>
                <a:lnTo>
                  <a:pt x="3790187" y="44957"/>
                </a:lnTo>
                <a:lnTo>
                  <a:pt x="3793998" y="48767"/>
                </a:lnTo>
                <a:lnTo>
                  <a:pt x="3804666" y="48767"/>
                </a:lnTo>
                <a:lnTo>
                  <a:pt x="3809237" y="44957"/>
                </a:lnTo>
                <a:close/>
              </a:path>
              <a:path w="4537075" h="78104">
                <a:moveTo>
                  <a:pt x="3847337" y="44957"/>
                </a:moveTo>
                <a:lnTo>
                  <a:pt x="3847337" y="34289"/>
                </a:lnTo>
                <a:lnTo>
                  <a:pt x="3842766" y="29717"/>
                </a:lnTo>
                <a:lnTo>
                  <a:pt x="3832098" y="29717"/>
                </a:lnTo>
                <a:lnTo>
                  <a:pt x="3828287" y="34289"/>
                </a:lnTo>
                <a:lnTo>
                  <a:pt x="3828287" y="44957"/>
                </a:lnTo>
                <a:lnTo>
                  <a:pt x="3832098" y="48767"/>
                </a:lnTo>
                <a:lnTo>
                  <a:pt x="3842766" y="48767"/>
                </a:lnTo>
                <a:lnTo>
                  <a:pt x="3847337" y="44957"/>
                </a:lnTo>
                <a:close/>
              </a:path>
              <a:path w="4537075" h="78104">
                <a:moveTo>
                  <a:pt x="3885437" y="44957"/>
                </a:moveTo>
                <a:lnTo>
                  <a:pt x="3885437" y="34289"/>
                </a:lnTo>
                <a:lnTo>
                  <a:pt x="3880866" y="29717"/>
                </a:lnTo>
                <a:lnTo>
                  <a:pt x="3870198" y="29717"/>
                </a:lnTo>
                <a:lnTo>
                  <a:pt x="3866387" y="34289"/>
                </a:lnTo>
                <a:lnTo>
                  <a:pt x="3866387" y="44957"/>
                </a:lnTo>
                <a:lnTo>
                  <a:pt x="3870198" y="48767"/>
                </a:lnTo>
                <a:lnTo>
                  <a:pt x="3880866" y="48767"/>
                </a:lnTo>
                <a:lnTo>
                  <a:pt x="3885437" y="44957"/>
                </a:lnTo>
                <a:close/>
              </a:path>
              <a:path w="4537075" h="78104">
                <a:moveTo>
                  <a:pt x="3923537" y="44957"/>
                </a:moveTo>
                <a:lnTo>
                  <a:pt x="3923537" y="34289"/>
                </a:lnTo>
                <a:lnTo>
                  <a:pt x="3918966" y="29717"/>
                </a:lnTo>
                <a:lnTo>
                  <a:pt x="3908298" y="29717"/>
                </a:lnTo>
                <a:lnTo>
                  <a:pt x="3904487" y="34289"/>
                </a:lnTo>
                <a:lnTo>
                  <a:pt x="3904487" y="44957"/>
                </a:lnTo>
                <a:lnTo>
                  <a:pt x="3908298" y="48767"/>
                </a:lnTo>
                <a:lnTo>
                  <a:pt x="3918966" y="48767"/>
                </a:lnTo>
                <a:lnTo>
                  <a:pt x="3923537" y="44957"/>
                </a:lnTo>
                <a:close/>
              </a:path>
              <a:path w="4537075" h="78104">
                <a:moveTo>
                  <a:pt x="3961637" y="44957"/>
                </a:moveTo>
                <a:lnTo>
                  <a:pt x="3961637" y="34289"/>
                </a:lnTo>
                <a:lnTo>
                  <a:pt x="3957066" y="29717"/>
                </a:lnTo>
                <a:lnTo>
                  <a:pt x="3946398" y="29717"/>
                </a:lnTo>
                <a:lnTo>
                  <a:pt x="3942587" y="34289"/>
                </a:lnTo>
                <a:lnTo>
                  <a:pt x="3942587" y="44957"/>
                </a:lnTo>
                <a:lnTo>
                  <a:pt x="3946398" y="48767"/>
                </a:lnTo>
                <a:lnTo>
                  <a:pt x="3957066" y="48767"/>
                </a:lnTo>
                <a:lnTo>
                  <a:pt x="3961637" y="44957"/>
                </a:lnTo>
                <a:close/>
              </a:path>
              <a:path w="4537075" h="78104">
                <a:moveTo>
                  <a:pt x="3999737" y="44957"/>
                </a:moveTo>
                <a:lnTo>
                  <a:pt x="3999737" y="34289"/>
                </a:lnTo>
                <a:lnTo>
                  <a:pt x="3995166" y="29717"/>
                </a:lnTo>
                <a:lnTo>
                  <a:pt x="3984498" y="29717"/>
                </a:lnTo>
                <a:lnTo>
                  <a:pt x="3980687" y="34289"/>
                </a:lnTo>
                <a:lnTo>
                  <a:pt x="3980687" y="44957"/>
                </a:lnTo>
                <a:lnTo>
                  <a:pt x="3984498" y="48767"/>
                </a:lnTo>
                <a:lnTo>
                  <a:pt x="3995166" y="48767"/>
                </a:lnTo>
                <a:lnTo>
                  <a:pt x="3999737" y="44957"/>
                </a:lnTo>
                <a:close/>
              </a:path>
              <a:path w="4537075" h="78104">
                <a:moveTo>
                  <a:pt x="4037837" y="44957"/>
                </a:moveTo>
                <a:lnTo>
                  <a:pt x="4037837" y="34289"/>
                </a:lnTo>
                <a:lnTo>
                  <a:pt x="4033266" y="29717"/>
                </a:lnTo>
                <a:lnTo>
                  <a:pt x="4022598" y="29717"/>
                </a:lnTo>
                <a:lnTo>
                  <a:pt x="4018787" y="34289"/>
                </a:lnTo>
                <a:lnTo>
                  <a:pt x="4018787" y="44957"/>
                </a:lnTo>
                <a:lnTo>
                  <a:pt x="4022598" y="48767"/>
                </a:lnTo>
                <a:lnTo>
                  <a:pt x="4033266" y="48767"/>
                </a:lnTo>
                <a:lnTo>
                  <a:pt x="4037837" y="44957"/>
                </a:lnTo>
                <a:close/>
              </a:path>
              <a:path w="4537075" h="78104">
                <a:moveTo>
                  <a:pt x="4075937" y="44957"/>
                </a:moveTo>
                <a:lnTo>
                  <a:pt x="4075937" y="34289"/>
                </a:lnTo>
                <a:lnTo>
                  <a:pt x="4071366" y="29717"/>
                </a:lnTo>
                <a:lnTo>
                  <a:pt x="4060698" y="29717"/>
                </a:lnTo>
                <a:lnTo>
                  <a:pt x="4056887" y="34289"/>
                </a:lnTo>
                <a:lnTo>
                  <a:pt x="4056887" y="44957"/>
                </a:lnTo>
                <a:lnTo>
                  <a:pt x="4060698" y="48767"/>
                </a:lnTo>
                <a:lnTo>
                  <a:pt x="4071366" y="48767"/>
                </a:lnTo>
                <a:lnTo>
                  <a:pt x="4075937" y="44957"/>
                </a:lnTo>
                <a:close/>
              </a:path>
              <a:path w="4537075" h="78104">
                <a:moveTo>
                  <a:pt x="4114037" y="44957"/>
                </a:moveTo>
                <a:lnTo>
                  <a:pt x="4114037" y="34289"/>
                </a:lnTo>
                <a:lnTo>
                  <a:pt x="4109466" y="29717"/>
                </a:lnTo>
                <a:lnTo>
                  <a:pt x="4098798" y="29717"/>
                </a:lnTo>
                <a:lnTo>
                  <a:pt x="4094987" y="34289"/>
                </a:lnTo>
                <a:lnTo>
                  <a:pt x="4094987" y="44957"/>
                </a:lnTo>
                <a:lnTo>
                  <a:pt x="4098798" y="48767"/>
                </a:lnTo>
                <a:lnTo>
                  <a:pt x="4109466" y="48767"/>
                </a:lnTo>
                <a:lnTo>
                  <a:pt x="4114037" y="44957"/>
                </a:lnTo>
                <a:close/>
              </a:path>
              <a:path w="4537075" h="78104">
                <a:moveTo>
                  <a:pt x="4152137" y="44957"/>
                </a:moveTo>
                <a:lnTo>
                  <a:pt x="4152137" y="34289"/>
                </a:lnTo>
                <a:lnTo>
                  <a:pt x="4147566" y="29717"/>
                </a:lnTo>
                <a:lnTo>
                  <a:pt x="4136898" y="29717"/>
                </a:lnTo>
                <a:lnTo>
                  <a:pt x="4133087" y="34289"/>
                </a:lnTo>
                <a:lnTo>
                  <a:pt x="4133087" y="44957"/>
                </a:lnTo>
                <a:lnTo>
                  <a:pt x="4136898" y="48767"/>
                </a:lnTo>
                <a:lnTo>
                  <a:pt x="4147566" y="48767"/>
                </a:lnTo>
                <a:lnTo>
                  <a:pt x="4152137" y="44957"/>
                </a:lnTo>
                <a:close/>
              </a:path>
              <a:path w="4537075" h="78104">
                <a:moveTo>
                  <a:pt x="4190237" y="44957"/>
                </a:moveTo>
                <a:lnTo>
                  <a:pt x="4190237" y="34289"/>
                </a:lnTo>
                <a:lnTo>
                  <a:pt x="4185666" y="29717"/>
                </a:lnTo>
                <a:lnTo>
                  <a:pt x="4174998" y="29717"/>
                </a:lnTo>
                <a:lnTo>
                  <a:pt x="4171187" y="34289"/>
                </a:lnTo>
                <a:lnTo>
                  <a:pt x="4171187" y="44957"/>
                </a:lnTo>
                <a:lnTo>
                  <a:pt x="4174998" y="48767"/>
                </a:lnTo>
                <a:lnTo>
                  <a:pt x="4185666" y="48767"/>
                </a:lnTo>
                <a:lnTo>
                  <a:pt x="4190237" y="44957"/>
                </a:lnTo>
                <a:close/>
              </a:path>
              <a:path w="4537075" h="78104">
                <a:moveTo>
                  <a:pt x="4228337" y="44957"/>
                </a:moveTo>
                <a:lnTo>
                  <a:pt x="4228337" y="34289"/>
                </a:lnTo>
                <a:lnTo>
                  <a:pt x="4223766" y="29717"/>
                </a:lnTo>
                <a:lnTo>
                  <a:pt x="4213098" y="29717"/>
                </a:lnTo>
                <a:lnTo>
                  <a:pt x="4209287" y="34289"/>
                </a:lnTo>
                <a:lnTo>
                  <a:pt x="4209287" y="44957"/>
                </a:lnTo>
                <a:lnTo>
                  <a:pt x="4213098" y="48767"/>
                </a:lnTo>
                <a:lnTo>
                  <a:pt x="4223766" y="48767"/>
                </a:lnTo>
                <a:lnTo>
                  <a:pt x="4228337" y="44957"/>
                </a:lnTo>
                <a:close/>
              </a:path>
              <a:path w="4537075" h="78104">
                <a:moveTo>
                  <a:pt x="4266437" y="44957"/>
                </a:moveTo>
                <a:lnTo>
                  <a:pt x="4266437" y="34289"/>
                </a:lnTo>
                <a:lnTo>
                  <a:pt x="4261866" y="30479"/>
                </a:lnTo>
                <a:lnTo>
                  <a:pt x="4251198" y="30479"/>
                </a:lnTo>
                <a:lnTo>
                  <a:pt x="4247387" y="34289"/>
                </a:lnTo>
                <a:lnTo>
                  <a:pt x="4247387" y="44957"/>
                </a:lnTo>
                <a:lnTo>
                  <a:pt x="4251198" y="49529"/>
                </a:lnTo>
                <a:lnTo>
                  <a:pt x="4261866" y="49529"/>
                </a:lnTo>
                <a:lnTo>
                  <a:pt x="4266437" y="44957"/>
                </a:lnTo>
                <a:close/>
              </a:path>
              <a:path w="4537075" h="78104">
                <a:moveTo>
                  <a:pt x="4304537" y="44957"/>
                </a:moveTo>
                <a:lnTo>
                  <a:pt x="4304537" y="34289"/>
                </a:lnTo>
                <a:lnTo>
                  <a:pt x="4299966" y="30479"/>
                </a:lnTo>
                <a:lnTo>
                  <a:pt x="4289298" y="30479"/>
                </a:lnTo>
                <a:lnTo>
                  <a:pt x="4285487" y="34289"/>
                </a:lnTo>
                <a:lnTo>
                  <a:pt x="4285487" y="44957"/>
                </a:lnTo>
                <a:lnTo>
                  <a:pt x="4289298" y="49529"/>
                </a:lnTo>
                <a:lnTo>
                  <a:pt x="4299966" y="49529"/>
                </a:lnTo>
                <a:lnTo>
                  <a:pt x="4304537" y="44957"/>
                </a:lnTo>
                <a:close/>
              </a:path>
              <a:path w="4537075" h="78104">
                <a:moveTo>
                  <a:pt x="4342637" y="44957"/>
                </a:moveTo>
                <a:lnTo>
                  <a:pt x="4342637" y="34289"/>
                </a:lnTo>
                <a:lnTo>
                  <a:pt x="4338066" y="30479"/>
                </a:lnTo>
                <a:lnTo>
                  <a:pt x="4328159" y="30479"/>
                </a:lnTo>
                <a:lnTo>
                  <a:pt x="4323587" y="34289"/>
                </a:lnTo>
                <a:lnTo>
                  <a:pt x="4323587" y="44957"/>
                </a:lnTo>
                <a:lnTo>
                  <a:pt x="4328159" y="49529"/>
                </a:lnTo>
                <a:lnTo>
                  <a:pt x="4338066" y="49529"/>
                </a:lnTo>
                <a:lnTo>
                  <a:pt x="4342637" y="44957"/>
                </a:lnTo>
                <a:close/>
              </a:path>
              <a:path w="4537075" h="78104">
                <a:moveTo>
                  <a:pt x="4380737" y="44957"/>
                </a:moveTo>
                <a:lnTo>
                  <a:pt x="4380737" y="34289"/>
                </a:lnTo>
                <a:lnTo>
                  <a:pt x="4376166" y="30479"/>
                </a:lnTo>
                <a:lnTo>
                  <a:pt x="4366259" y="30479"/>
                </a:lnTo>
                <a:lnTo>
                  <a:pt x="4361687" y="34289"/>
                </a:lnTo>
                <a:lnTo>
                  <a:pt x="4361687" y="44957"/>
                </a:lnTo>
                <a:lnTo>
                  <a:pt x="4366259" y="49529"/>
                </a:lnTo>
                <a:lnTo>
                  <a:pt x="4376166" y="49529"/>
                </a:lnTo>
                <a:lnTo>
                  <a:pt x="4380737" y="44957"/>
                </a:lnTo>
                <a:close/>
              </a:path>
              <a:path w="4537075" h="78104">
                <a:moveTo>
                  <a:pt x="4418837" y="44957"/>
                </a:moveTo>
                <a:lnTo>
                  <a:pt x="4418837" y="34289"/>
                </a:lnTo>
                <a:lnTo>
                  <a:pt x="4414266" y="30479"/>
                </a:lnTo>
                <a:lnTo>
                  <a:pt x="4404359" y="30479"/>
                </a:lnTo>
                <a:lnTo>
                  <a:pt x="4399787" y="34289"/>
                </a:lnTo>
                <a:lnTo>
                  <a:pt x="4399787" y="44957"/>
                </a:lnTo>
                <a:lnTo>
                  <a:pt x="4404359" y="49529"/>
                </a:lnTo>
                <a:lnTo>
                  <a:pt x="4414266" y="49529"/>
                </a:lnTo>
                <a:lnTo>
                  <a:pt x="4418837" y="44957"/>
                </a:lnTo>
                <a:close/>
              </a:path>
              <a:path w="4537075" h="78104">
                <a:moveTo>
                  <a:pt x="4456937" y="44957"/>
                </a:moveTo>
                <a:lnTo>
                  <a:pt x="4456937" y="34289"/>
                </a:lnTo>
                <a:lnTo>
                  <a:pt x="4452366" y="30479"/>
                </a:lnTo>
                <a:lnTo>
                  <a:pt x="4442459" y="30479"/>
                </a:lnTo>
                <a:lnTo>
                  <a:pt x="4437887" y="34289"/>
                </a:lnTo>
                <a:lnTo>
                  <a:pt x="4437887" y="44957"/>
                </a:lnTo>
                <a:lnTo>
                  <a:pt x="4442459" y="49529"/>
                </a:lnTo>
                <a:lnTo>
                  <a:pt x="4452366" y="49529"/>
                </a:lnTo>
                <a:lnTo>
                  <a:pt x="4456937" y="44957"/>
                </a:lnTo>
                <a:close/>
              </a:path>
              <a:path w="4537075" h="78104">
                <a:moveTo>
                  <a:pt x="4536948" y="39623"/>
                </a:moveTo>
                <a:lnTo>
                  <a:pt x="4460748" y="1523"/>
                </a:lnTo>
                <a:lnTo>
                  <a:pt x="4460748" y="77723"/>
                </a:lnTo>
                <a:lnTo>
                  <a:pt x="4536948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97301" y="4439411"/>
            <a:ext cx="4537075" cy="78105"/>
          </a:xfrm>
          <a:custGeom>
            <a:avLst/>
            <a:gdLst/>
            <a:ahLst/>
            <a:cxnLst/>
            <a:rect l="l" t="t" r="r" b="b"/>
            <a:pathLst>
              <a:path w="4537075" h="78104">
                <a:moveTo>
                  <a:pt x="76199" y="76200"/>
                </a:moveTo>
                <a:lnTo>
                  <a:pt x="76199" y="0"/>
                </a:lnTo>
                <a:lnTo>
                  <a:pt x="0" y="37338"/>
                </a:lnTo>
                <a:lnTo>
                  <a:pt x="54101" y="64930"/>
                </a:lnTo>
                <a:lnTo>
                  <a:pt x="54101" y="32766"/>
                </a:lnTo>
                <a:lnTo>
                  <a:pt x="58673" y="28194"/>
                </a:lnTo>
                <a:lnTo>
                  <a:pt x="69341" y="28194"/>
                </a:lnTo>
                <a:lnTo>
                  <a:pt x="73151" y="32766"/>
                </a:lnTo>
                <a:lnTo>
                  <a:pt x="73151" y="74645"/>
                </a:lnTo>
                <a:lnTo>
                  <a:pt x="76199" y="76200"/>
                </a:lnTo>
                <a:close/>
              </a:path>
              <a:path w="4537075" h="78104">
                <a:moveTo>
                  <a:pt x="73151" y="42672"/>
                </a:moveTo>
                <a:lnTo>
                  <a:pt x="73151" y="32766"/>
                </a:lnTo>
                <a:lnTo>
                  <a:pt x="69341" y="28194"/>
                </a:lnTo>
                <a:lnTo>
                  <a:pt x="58673" y="28194"/>
                </a:lnTo>
                <a:lnTo>
                  <a:pt x="54101" y="32766"/>
                </a:lnTo>
                <a:lnTo>
                  <a:pt x="54101" y="42672"/>
                </a:lnTo>
                <a:lnTo>
                  <a:pt x="58673" y="47244"/>
                </a:lnTo>
                <a:lnTo>
                  <a:pt x="69341" y="47244"/>
                </a:lnTo>
                <a:lnTo>
                  <a:pt x="73151" y="42672"/>
                </a:lnTo>
                <a:close/>
              </a:path>
              <a:path w="4537075" h="78104">
                <a:moveTo>
                  <a:pt x="73151" y="74645"/>
                </a:moveTo>
                <a:lnTo>
                  <a:pt x="73151" y="42672"/>
                </a:lnTo>
                <a:lnTo>
                  <a:pt x="69341" y="47244"/>
                </a:lnTo>
                <a:lnTo>
                  <a:pt x="58673" y="47244"/>
                </a:lnTo>
                <a:lnTo>
                  <a:pt x="54101" y="42672"/>
                </a:lnTo>
                <a:lnTo>
                  <a:pt x="54101" y="64930"/>
                </a:lnTo>
                <a:lnTo>
                  <a:pt x="73151" y="74645"/>
                </a:lnTo>
                <a:close/>
              </a:path>
              <a:path w="4537075" h="78104">
                <a:moveTo>
                  <a:pt x="111251" y="42672"/>
                </a:moveTo>
                <a:lnTo>
                  <a:pt x="111251" y="32766"/>
                </a:lnTo>
                <a:lnTo>
                  <a:pt x="107441" y="28194"/>
                </a:lnTo>
                <a:lnTo>
                  <a:pt x="96773" y="28194"/>
                </a:lnTo>
                <a:lnTo>
                  <a:pt x="92201" y="32766"/>
                </a:lnTo>
                <a:lnTo>
                  <a:pt x="92201" y="42672"/>
                </a:lnTo>
                <a:lnTo>
                  <a:pt x="96773" y="47244"/>
                </a:lnTo>
                <a:lnTo>
                  <a:pt x="107441" y="47244"/>
                </a:lnTo>
                <a:lnTo>
                  <a:pt x="111251" y="42672"/>
                </a:lnTo>
                <a:close/>
              </a:path>
              <a:path w="4537075" h="78104">
                <a:moveTo>
                  <a:pt x="149351" y="42672"/>
                </a:moveTo>
                <a:lnTo>
                  <a:pt x="149351" y="32766"/>
                </a:lnTo>
                <a:lnTo>
                  <a:pt x="145541" y="28194"/>
                </a:lnTo>
                <a:lnTo>
                  <a:pt x="134873" y="28194"/>
                </a:lnTo>
                <a:lnTo>
                  <a:pt x="130301" y="32766"/>
                </a:lnTo>
                <a:lnTo>
                  <a:pt x="130301" y="42672"/>
                </a:lnTo>
                <a:lnTo>
                  <a:pt x="134873" y="47244"/>
                </a:lnTo>
                <a:lnTo>
                  <a:pt x="145541" y="47244"/>
                </a:lnTo>
                <a:lnTo>
                  <a:pt x="149351" y="42672"/>
                </a:lnTo>
                <a:close/>
              </a:path>
              <a:path w="4537075" h="78104">
                <a:moveTo>
                  <a:pt x="187451" y="42672"/>
                </a:moveTo>
                <a:lnTo>
                  <a:pt x="187451" y="32766"/>
                </a:lnTo>
                <a:lnTo>
                  <a:pt x="183641" y="28194"/>
                </a:lnTo>
                <a:lnTo>
                  <a:pt x="172973" y="28194"/>
                </a:lnTo>
                <a:lnTo>
                  <a:pt x="168401" y="32766"/>
                </a:lnTo>
                <a:lnTo>
                  <a:pt x="168401" y="42672"/>
                </a:lnTo>
                <a:lnTo>
                  <a:pt x="172973" y="47244"/>
                </a:lnTo>
                <a:lnTo>
                  <a:pt x="183641" y="47244"/>
                </a:lnTo>
                <a:lnTo>
                  <a:pt x="187451" y="42672"/>
                </a:lnTo>
                <a:close/>
              </a:path>
              <a:path w="4537075" h="78104">
                <a:moveTo>
                  <a:pt x="225551" y="42672"/>
                </a:moveTo>
                <a:lnTo>
                  <a:pt x="225551" y="32766"/>
                </a:lnTo>
                <a:lnTo>
                  <a:pt x="221741" y="28194"/>
                </a:lnTo>
                <a:lnTo>
                  <a:pt x="211073" y="28194"/>
                </a:lnTo>
                <a:lnTo>
                  <a:pt x="206501" y="32766"/>
                </a:lnTo>
                <a:lnTo>
                  <a:pt x="206501" y="42672"/>
                </a:lnTo>
                <a:lnTo>
                  <a:pt x="211073" y="47244"/>
                </a:lnTo>
                <a:lnTo>
                  <a:pt x="221741" y="47244"/>
                </a:lnTo>
                <a:lnTo>
                  <a:pt x="225551" y="42672"/>
                </a:lnTo>
                <a:close/>
              </a:path>
              <a:path w="4537075" h="78104">
                <a:moveTo>
                  <a:pt x="263651" y="42672"/>
                </a:moveTo>
                <a:lnTo>
                  <a:pt x="263651" y="32766"/>
                </a:lnTo>
                <a:lnTo>
                  <a:pt x="259841" y="28194"/>
                </a:lnTo>
                <a:lnTo>
                  <a:pt x="249173" y="28194"/>
                </a:lnTo>
                <a:lnTo>
                  <a:pt x="244601" y="32766"/>
                </a:lnTo>
                <a:lnTo>
                  <a:pt x="244601" y="42672"/>
                </a:lnTo>
                <a:lnTo>
                  <a:pt x="249173" y="47244"/>
                </a:lnTo>
                <a:lnTo>
                  <a:pt x="259841" y="47244"/>
                </a:lnTo>
                <a:lnTo>
                  <a:pt x="263651" y="42672"/>
                </a:lnTo>
                <a:close/>
              </a:path>
              <a:path w="4537075" h="78104">
                <a:moveTo>
                  <a:pt x="301751" y="43434"/>
                </a:moveTo>
                <a:lnTo>
                  <a:pt x="301751" y="32766"/>
                </a:lnTo>
                <a:lnTo>
                  <a:pt x="297941" y="28194"/>
                </a:lnTo>
                <a:lnTo>
                  <a:pt x="287273" y="28194"/>
                </a:lnTo>
                <a:lnTo>
                  <a:pt x="282701" y="32766"/>
                </a:lnTo>
                <a:lnTo>
                  <a:pt x="282701" y="43434"/>
                </a:lnTo>
                <a:lnTo>
                  <a:pt x="287273" y="47244"/>
                </a:lnTo>
                <a:lnTo>
                  <a:pt x="297941" y="47244"/>
                </a:lnTo>
                <a:lnTo>
                  <a:pt x="301751" y="43434"/>
                </a:lnTo>
                <a:close/>
              </a:path>
              <a:path w="4537075" h="78104">
                <a:moveTo>
                  <a:pt x="339851" y="43434"/>
                </a:moveTo>
                <a:lnTo>
                  <a:pt x="339851" y="32766"/>
                </a:lnTo>
                <a:lnTo>
                  <a:pt x="336041" y="28194"/>
                </a:lnTo>
                <a:lnTo>
                  <a:pt x="325373" y="28194"/>
                </a:lnTo>
                <a:lnTo>
                  <a:pt x="320801" y="32766"/>
                </a:lnTo>
                <a:lnTo>
                  <a:pt x="320801" y="43434"/>
                </a:lnTo>
                <a:lnTo>
                  <a:pt x="325373" y="47244"/>
                </a:lnTo>
                <a:lnTo>
                  <a:pt x="336041" y="47244"/>
                </a:lnTo>
                <a:lnTo>
                  <a:pt x="339851" y="43434"/>
                </a:lnTo>
                <a:close/>
              </a:path>
              <a:path w="4537075" h="78104">
                <a:moveTo>
                  <a:pt x="377951" y="43434"/>
                </a:moveTo>
                <a:lnTo>
                  <a:pt x="377951" y="32766"/>
                </a:lnTo>
                <a:lnTo>
                  <a:pt x="374141" y="28194"/>
                </a:lnTo>
                <a:lnTo>
                  <a:pt x="363473" y="28194"/>
                </a:lnTo>
                <a:lnTo>
                  <a:pt x="358901" y="32766"/>
                </a:lnTo>
                <a:lnTo>
                  <a:pt x="358901" y="43434"/>
                </a:lnTo>
                <a:lnTo>
                  <a:pt x="363473" y="47244"/>
                </a:lnTo>
                <a:lnTo>
                  <a:pt x="374141" y="47244"/>
                </a:lnTo>
                <a:lnTo>
                  <a:pt x="377951" y="43434"/>
                </a:lnTo>
                <a:close/>
              </a:path>
              <a:path w="4537075" h="78104">
                <a:moveTo>
                  <a:pt x="416051" y="43434"/>
                </a:moveTo>
                <a:lnTo>
                  <a:pt x="416051" y="32766"/>
                </a:lnTo>
                <a:lnTo>
                  <a:pt x="412241" y="28194"/>
                </a:lnTo>
                <a:lnTo>
                  <a:pt x="401573" y="28194"/>
                </a:lnTo>
                <a:lnTo>
                  <a:pt x="397001" y="32766"/>
                </a:lnTo>
                <a:lnTo>
                  <a:pt x="397001" y="43434"/>
                </a:lnTo>
                <a:lnTo>
                  <a:pt x="401573" y="47244"/>
                </a:lnTo>
                <a:lnTo>
                  <a:pt x="412241" y="47244"/>
                </a:lnTo>
                <a:lnTo>
                  <a:pt x="416051" y="43434"/>
                </a:lnTo>
                <a:close/>
              </a:path>
              <a:path w="4537075" h="78104">
                <a:moveTo>
                  <a:pt x="454151" y="43434"/>
                </a:moveTo>
                <a:lnTo>
                  <a:pt x="454151" y="32766"/>
                </a:lnTo>
                <a:lnTo>
                  <a:pt x="450341" y="28194"/>
                </a:lnTo>
                <a:lnTo>
                  <a:pt x="439673" y="28194"/>
                </a:lnTo>
                <a:lnTo>
                  <a:pt x="435101" y="32766"/>
                </a:lnTo>
                <a:lnTo>
                  <a:pt x="435101" y="43434"/>
                </a:lnTo>
                <a:lnTo>
                  <a:pt x="439673" y="47244"/>
                </a:lnTo>
                <a:lnTo>
                  <a:pt x="450341" y="47244"/>
                </a:lnTo>
                <a:lnTo>
                  <a:pt x="454151" y="43434"/>
                </a:lnTo>
                <a:close/>
              </a:path>
              <a:path w="4537075" h="78104">
                <a:moveTo>
                  <a:pt x="492251" y="43434"/>
                </a:moveTo>
                <a:lnTo>
                  <a:pt x="492251" y="32766"/>
                </a:lnTo>
                <a:lnTo>
                  <a:pt x="488441" y="28194"/>
                </a:lnTo>
                <a:lnTo>
                  <a:pt x="477773" y="28194"/>
                </a:lnTo>
                <a:lnTo>
                  <a:pt x="473201" y="32766"/>
                </a:lnTo>
                <a:lnTo>
                  <a:pt x="473201" y="43434"/>
                </a:lnTo>
                <a:lnTo>
                  <a:pt x="477773" y="47244"/>
                </a:lnTo>
                <a:lnTo>
                  <a:pt x="488441" y="47244"/>
                </a:lnTo>
                <a:lnTo>
                  <a:pt x="492251" y="43434"/>
                </a:lnTo>
                <a:close/>
              </a:path>
              <a:path w="4537075" h="78104">
                <a:moveTo>
                  <a:pt x="530351" y="43434"/>
                </a:moveTo>
                <a:lnTo>
                  <a:pt x="530351" y="32766"/>
                </a:lnTo>
                <a:lnTo>
                  <a:pt x="526541" y="28194"/>
                </a:lnTo>
                <a:lnTo>
                  <a:pt x="515873" y="28194"/>
                </a:lnTo>
                <a:lnTo>
                  <a:pt x="511301" y="32766"/>
                </a:lnTo>
                <a:lnTo>
                  <a:pt x="511301" y="43434"/>
                </a:lnTo>
                <a:lnTo>
                  <a:pt x="515873" y="47244"/>
                </a:lnTo>
                <a:lnTo>
                  <a:pt x="526541" y="47244"/>
                </a:lnTo>
                <a:lnTo>
                  <a:pt x="530351" y="43434"/>
                </a:lnTo>
                <a:close/>
              </a:path>
              <a:path w="4537075" h="78104">
                <a:moveTo>
                  <a:pt x="568451" y="43434"/>
                </a:moveTo>
                <a:lnTo>
                  <a:pt x="568451" y="32766"/>
                </a:lnTo>
                <a:lnTo>
                  <a:pt x="564641" y="28194"/>
                </a:lnTo>
                <a:lnTo>
                  <a:pt x="553973" y="28194"/>
                </a:lnTo>
                <a:lnTo>
                  <a:pt x="549401" y="32766"/>
                </a:lnTo>
                <a:lnTo>
                  <a:pt x="549401" y="43434"/>
                </a:lnTo>
                <a:lnTo>
                  <a:pt x="553973" y="47244"/>
                </a:lnTo>
                <a:lnTo>
                  <a:pt x="564641" y="47244"/>
                </a:lnTo>
                <a:lnTo>
                  <a:pt x="568451" y="43434"/>
                </a:lnTo>
                <a:close/>
              </a:path>
              <a:path w="4537075" h="78104">
                <a:moveTo>
                  <a:pt x="607313" y="38100"/>
                </a:moveTo>
                <a:lnTo>
                  <a:pt x="607313" y="32766"/>
                </a:lnTo>
                <a:lnTo>
                  <a:pt x="602741" y="28194"/>
                </a:lnTo>
                <a:lnTo>
                  <a:pt x="592073" y="28194"/>
                </a:lnTo>
                <a:lnTo>
                  <a:pt x="587501" y="32766"/>
                </a:lnTo>
                <a:lnTo>
                  <a:pt x="587501" y="43434"/>
                </a:lnTo>
                <a:lnTo>
                  <a:pt x="592073" y="47244"/>
                </a:lnTo>
                <a:lnTo>
                  <a:pt x="602741" y="47244"/>
                </a:lnTo>
                <a:lnTo>
                  <a:pt x="606551" y="43434"/>
                </a:lnTo>
                <a:lnTo>
                  <a:pt x="607313" y="38100"/>
                </a:lnTo>
                <a:close/>
              </a:path>
              <a:path w="4537075" h="78104">
                <a:moveTo>
                  <a:pt x="645413" y="43434"/>
                </a:moveTo>
                <a:lnTo>
                  <a:pt x="645413" y="32766"/>
                </a:lnTo>
                <a:lnTo>
                  <a:pt x="640841" y="28194"/>
                </a:lnTo>
                <a:lnTo>
                  <a:pt x="630173" y="28194"/>
                </a:lnTo>
                <a:lnTo>
                  <a:pt x="626363" y="32766"/>
                </a:lnTo>
                <a:lnTo>
                  <a:pt x="626363" y="38100"/>
                </a:lnTo>
                <a:lnTo>
                  <a:pt x="625601" y="43434"/>
                </a:lnTo>
                <a:lnTo>
                  <a:pt x="630173" y="47244"/>
                </a:lnTo>
                <a:lnTo>
                  <a:pt x="640841" y="47244"/>
                </a:lnTo>
                <a:lnTo>
                  <a:pt x="645413" y="43434"/>
                </a:lnTo>
                <a:close/>
              </a:path>
              <a:path w="4537075" h="78104">
                <a:moveTo>
                  <a:pt x="683513" y="43434"/>
                </a:moveTo>
                <a:lnTo>
                  <a:pt x="683513" y="32766"/>
                </a:lnTo>
                <a:lnTo>
                  <a:pt x="678941" y="28194"/>
                </a:lnTo>
                <a:lnTo>
                  <a:pt x="668273" y="28194"/>
                </a:lnTo>
                <a:lnTo>
                  <a:pt x="664463" y="32766"/>
                </a:lnTo>
                <a:lnTo>
                  <a:pt x="664463" y="43434"/>
                </a:lnTo>
                <a:lnTo>
                  <a:pt x="668273" y="47244"/>
                </a:lnTo>
                <a:lnTo>
                  <a:pt x="678941" y="47244"/>
                </a:lnTo>
                <a:lnTo>
                  <a:pt x="683513" y="43434"/>
                </a:lnTo>
                <a:close/>
              </a:path>
              <a:path w="4537075" h="78104">
                <a:moveTo>
                  <a:pt x="721613" y="43434"/>
                </a:moveTo>
                <a:lnTo>
                  <a:pt x="721613" y="32766"/>
                </a:lnTo>
                <a:lnTo>
                  <a:pt x="717041" y="28194"/>
                </a:lnTo>
                <a:lnTo>
                  <a:pt x="706373" y="28194"/>
                </a:lnTo>
                <a:lnTo>
                  <a:pt x="702563" y="32766"/>
                </a:lnTo>
                <a:lnTo>
                  <a:pt x="702563" y="43434"/>
                </a:lnTo>
                <a:lnTo>
                  <a:pt x="706373" y="47244"/>
                </a:lnTo>
                <a:lnTo>
                  <a:pt x="717041" y="47244"/>
                </a:lnTo>
                <a:lnTo>
                  <a:pt x="721613" y="43434"/>
                </a:lnTo>
                <a:close/>
              </a:path>
              <a:path w="4537075" h="78104">
                <a:moveTo>
                  <a:pt x="759713" y="43434"/>
                </a:moveTo>
                <a:lnTo>
                  <a:pt x="759713" y="32766"/>
                </a:lnTo>
                <a:lnTo>
                  <a:pt x="755141" y="28194"/>
                </a:lnTo>
                <a:lnTo>
                  <a:pt x="744473" y="28194"/>
                </a:lnTo>
                <a:lnTo>
                  <a:pt x="740663" y="32766"/>
                </a:lnTo>
                <a:lnTo>
                  <a:pt x="740663" y="43434"/>
                </a:lnTo>
                <a:lnTo>
                  <a:pt x="744473" y="47244"/>
                </a:lnTo>
                <a:lnTo>
                  <a:pt x="755141" y="47244"/>
                </a:lnTo>
                <a:lnTo>
                  <a:pt x="759713" y="43434"/>
                </a:lnTo>
                <a:close/>
              </a:path>
              <a:path w="4537075" h="78104">
                <a:moveTo>
                  <a:pt x="797813" y="43434"/>
                </a:moveTo>
                <a:lnTo>
                  <a:pt x="797813" y="32766"/>
                </a:lnTo>
                <a:lnTo>
                  <a:pt x="793241" y="28194"/>
                </a:lnTo>
                <a:lnTo>
                  <a:pt x="782573" y="28194"/>
                </a:lnTo>
                <a:lnTo>
                  <a:pt x="778763" y="32766"/>
                </a:lnTo>
                <a:lnTo>
                  <a:pt x="778763" y="43434"/>
                </a:lnTo>
                <a:lnTo>
                  <a:pt x="782573" y="47244"/>
                </a:lnTo>
                <a:lnTo>
                  <a:pt x="793241" y="47244"/>
                </a:lnTo>
                <a:lnTo>
                  <a:pt x="797813" y="43434"/>
                </a:lnTo>
                <a:close/>
              </a:path>
              <a:path w="4537075" h="78104">
                <a:moveTo>
                  <a:pt x="835913" y="43434"/>
                </a:moveTo>
                <a:lnTo>
                  <a:pt x="835913" y="32766"/>
                </a:lnTo>
                <a:lnTo>
                  <a:pt x="831341" y="28194"/>
                </a:lnTo>
                <a:lnTo>
                  <a:pt x="820673" y="28194"/>
                </a:lnTo>
                <a:lnTo>
                  <a:pt x="816863" y="32766"/>
                </a:lnTo>
                <a:lnTo>
                  <a:pt x="816863" y="43434"/>
                </a:lnTo>
                <a:lnTo>
                  <a:pt x="820673" y="47244"/>
                </a:lnTo>
                <a:lnTo>
                  <a:pt x="831341" y="47244"/>
                </a:lnTo>
                <a:lnTo>
                  <a:pt x="835913" y="43434"/>
                </a:lnTo>
                <a:close/>
              </a:path>
              <a:path w="4537075" h="78104">
                <a:moveTo>
                  <a:pt x="874013" y="43434"/>
                </a:moveTo>
                <a:lnTo>
                  <a:pt x="874013" y="32766"/>
                </a:lnTo>
                <a:lnTo>
                  <a:pt x="869441" y="28194"/>
                </a:lnTo>
                <a:lnTo>
                  <a:pt x="858773" y="28194"/>
                </a:lnTo>
                <a:lnTo>
                  <a:pt x="854963" y="32766"/>
                </a:lnTo>
                <a:lnTo>
                  <a:pt x="854963" y="43434"/>
                </a:lnTo>
                <a:lnTo>
                  <a:pt x="858773" y="47244"/>
                </a:lnTo>
                <a:lnTo>
                  <a:pt x="869441" y="47244"/>
                </a:lnTo>
                <a:lnTo>
                  <a:pt x="874013" y="43434"/>
                </a:lnTo>
                <a:close/>
              </a:path>
              <a:path w="4537075" h="78104">
                <a:moveTo>
                  <a:pt x="912113" y="43434"/>
                </a:moveTo>
                <a:lnTo>
                  <a:pt x="912113" y="32766"/>
                </a:lnTo>
                <a:lnTo>
                  <a:pt x="907541" y="28194"/>
                </a:lnTo>
                <a:lnTo>
                  <a:pt x="896873" y="28194"/>
                </a:lnTo>
                <a:lnTo>
                  <a:pt x="893063" y="32766"/>
                </a:lnTo>
                <a:lnTo>
                  <a:pt x="893063" y="43434"/>
                </a:lnTo>
                <a:lnTo>
                  <a:pt x="896873" y="47244"/>
                </a:lnTo>
                <a:lnTo>
                  <a:pt x="907541" y="47244"/>
                </a:lnTo>
                <a:lnTo>
                  <a:pt x="912113" y="43434"/>
                </a:lnTo>
                <a:close/>
              </a:path>
              <a:path w="4537075" h="78104">
                <a:moveTo>
                  <a:pt x="950213" y="43434"/>
                </a:moveTo>
                <a:lnTo>
                  <a:pt x="950213" y="32766"/>
                </a:lnTo>
                <a:lnTo>
                  <a:pt x="945641" y="28194"/>
                </a:lnTo>
                <a:lnTo>
                  <a:pt x="934973" y="28194"/>
                </a:lnTo>
                <a:lnTo>
                  <a:pt x="931163" y="32766"/>
                </a:lnTo>
                <a:lnTo>
                  <a:pt x="931163" y="43434"/>
                </a:lnTo>
                <a:lnTo>
                  <a:pt x="934973" y="47244"/>
                </a:lnTo>
                <a:lnTo>
                  <a:pt x="945641" y="47244"/>
                </a:lnTo>
                <a:lnTo>
                  <a:pt x="950213" y="43434"/>
                </a:lnTo>
                <a:close/>
              </a:path>
              <a:path w="4537075" h="78104">
                <a:moveTo>
                  <a:pt x="988313" y="43434"/>
                </a:moveTo>
                <a:lnTo>
                  <a:pt x="988313" y="32766"/>
                </a:lnTo>
                <a:lnTo>
                  <a:pt x="983741" y="28194"/>
                </a:lnTo>
                <a:lnTo>
                  <a:pt x="973073" y="28194"/>
                </a:lnTo>
                <a:lnTo>
                  <a:pt x="969263" y="32766"/>
                </a:lnTo>
                <a:lnTo>
                  <a:pt x="969263" y="43434"/>
                </a:lnTo>
                <a:lnTo>
                  <a:pt x="973073" y="47244"/>
                </a:lnTo>
                <a:lnTo>
                  <a:pt x="983741" y="47244"/>
                </a:lnTo>
                <a:lnTo>
                  <a:pt x="988313" y="43434"/>
                </a:lnTo>
                <a:close/>
              </a:path>
              <a:path w="4537075" h="78104">
                <a:moveTo>
                  <a:pt x="1026413" y="43434"/>
                </a:moveTo>
                <a:lnTo>
                  <a:pt x="1026413" y="32766"/>
                </a:lnTo>
                <a:lnTo>
                  <a:pt x="1021841" y="28194"/>
                </a:lnTo>
                <a:lnTo>
                  <a:pt x="1011173" y="28194"/>
                </a:lnTo>
                <a:lnTo>
                  <a:pt x="1007363" y="32766"/>
                </a:lnTo>
                <a:lnTo>
                  <a:pt x="1007363" y="43434"/>
                </a:lnTo>
                <a:lnTo>
                  <a:pt x="1011173" y="47244"/>
                </a:lnTo>
                <a:lnTo>
                  <a:pt x="1021841" y="47244"/>
                </a:lnTo>
                <a:lnTo>
                  <a:pt x="1026413" y="43434"/>
                </a:lnTo>
                <a:close/>
              </a:path>
              <a:path w="4537075" h="78104">
                <a:moveTo>
                  <a:pt x="1064514" y="43434"/>
                </a:moveTo>
                <a:lnTo>
                  <a:pt x="1064514" y="32766"/>
                </a:lnTo>
                <a:lnTo>
                  <a:pt x="1059942" y="28194"/>
                </a:lnTo>
                <a:lnTo>
                  <a:pt x="1049273" y="28194"/>
                </a:lnTo>
                <a:lnTo>
                  <a:pt x="1045463" y="32766"/>
                </a:lnTo>
                <a:lnTo>
                  <a:pt x="1045463" y="43434"/>
                </a:lnTo>
                <a:lnTo>
                  <a:pt x="1049273" y="47244"/>
                </a:lnTo>
                <a:lnTo>
                  <a:pt x="1059942" y="47244"/>
                </a:lnTo>
                <a:lnTo>
                  <a:pt x="1064514" y="43434"/>
                </a:lnTo>
                <a:close/>
              </a:path>
              <a:path w="4537075" h="78104">
                <a:moveTo>
                  <a:pt x="1102614" y="43434"/>
                </a:moveTo>
                <a:lnTo>
                  <a:pt x="1102614" y="32766"/>
                </a:lnTo>
                <a:lnTo>
                  <a:pt x="1098042" y="28194"/>
                </a:lnTo>
                <a:lnTo>
                  <a:pt x="1087373" y="28194"/>
                </a:lnTo>
                <a:lnTo>
                  <a:pt x="1083564" y="32766"/>
                </a:lnTo>
                <a:lnTo>
                  <a:pt x="1083564" y="43434"/>
                </a:lnTo>
                <a:lnTo>
                  <a:pt x="1087373" y="47244"/>
                </a:lnTo>
                <a:lnTo>
                  <a:pt x="1098042" y="47244"/>
                </a:lnTo>
                <a:lnTo>
                  <a:pt x="1102614" y="43434"/>
                </a:lnTo>
                <a:close/>
              </a:path>
              <a:path w="4537075" h="78104">
                <a:moveTo>
                  <a:pt x="1140714" y="43434"/>
                </a:moveTo>
                <a:lnTo>
                  <a:pt x="1140714" y="32766"/>
                </a:lnTo>
                <a:lnTo>
                  <a:pt x="1136142" y="28194"/>
                </a:lnTo>
                <a:lnTo>
                  <a:pt x="1125473" y="28194"/>
                </a:lnTo>
                <a:lnTo>
                  <a:pt x="1121664" y="32766"/>
                </a:lnTo>
                <a:lnTo>
                  <a:pt x="1121664" y="43434"/>
                </a:lnTo>
                <a:lnTo>
                  <a:pt x="1125473" y="47244"/>
                </a:lnTo>
                <a:lnTo>
                  <a:pt x="1136142" y="47244"/>
                </a:lnTo>
                <a:lnTo>
                  <a:pt x="1140714" y="43434"/>
                </a:lnTo>
                <a:close/>
              </a:path>
              <a:path w="4537075" h="78104">
                <a:moveTo>
                  <a:pt x="1178814" y="43434"/>
                </a:moveTo>
                <a:lnTo>
                  <a:pt x="1178814" y="32766"/>
                </a:lnTo>
                <a:lnTo>
                  <a:pt x="1174242" y="28956"/>
                </a:lnTo>
                <a:lnTo>
                  <a:pt x="1163573" y="28956"/>
                </a:lnTo>
                <a:lnTo>
                  <a:pt x="1159764" y="32766"/>
                </a:lnTo>
                <a:lnTo>
                  <a:pt x="1159764" y="43434"/>
                </a:lnTo>
                <a:lnTo>
                  <a:pt x="1163573" y="48006"/>
                </a:lnTo>
                <a:lnTo>
                  <a:pt x="1174242" y="48006"/>
                </a:lnTo>
                <a:lnTo>
                  <a:pt x="1178814" y="43434"/>
                </a:lnTo>
                <a:close/>
              </a:path>
              <a:path w="4537075" h="78104">
                <a:moveTo>
                  <a:pt x="1216914" y="43434"/>
                </a:moveTo>
                <a:lnTo>
                  <a:pt x="1216914" y="32766"/>
                </a:lnTo>
                <a:lnTo>
                  <a:pt x="1212342" y="28956"/>
                </a:lnTo>
                <a:lnTo>
                  <a:pt x="1201673" y="28956"/>
                </a:lnTo>
                <a:lnTo>
                  <a:pt x="1197864" y="32766"/>
                </a:lnTo>
                <a:lnTo>
                  <a:pt x="1197864" y="43434"/>
                </a:lnTo>
                <a:lnTo>
                  <a:pt x="1201673" y="48006"/>
                </a:lnTo>
                <a:lnTo>
                  <a:pt x="1212342" y="48006"/>
                </a:lnTo>
                <a:lnTo>
                  <a:pt x="1216914" y="43434"/>
                </a:lnTo>
                <a:close/>
              </a:path>
              <a:path w="4537075" h="78104">
                <a:moveTo>
                  <a:pt x="1255014" y="43434"/>
                </a:moveTo>
                <a:lnTo>
                  <a:pt x="1255014" y="32766"/>
                </a:lnTo>
                <a:lnTo>
                  <a:pt x="1250442" y="28956"/>
                </a:lnTo>
                <a:lnTo>
                  <a:pt x="1240536" y="28956"/>
                </a:lnTo>
                <a:lnTo>
                  <a:pt x="1235964" y="32766"/>
                </a:lnTo>
                <a:lnTo>
                  <a:pt x="1235964" y="43434"/>
                </a:lnTo>
                <a:lnTo>
                  <a:pt x="1239773" y="48006"/>
                </a:lnTo>
                <a:lnTo>
                  <a:pt x="1250442" y="48006"/>
                </a:lnTo>
                <a:lnTo>
                  <a:pt x="1255014" y="43434"/>
                </a:lnTo>
                <a:close/>
              </a:path>
              <a:path w="4537075" h="78104">
                <a:moveTo>
                  <a:pt x="1293114" y="43434"/>
                </a:moveTo>
                <a:lnTo>
                  <a:pt x="1293114" y="32766"/>
                </a:lnTo>
                <a:lnTo>
                  <a:pt x="1288542" y="28956"/>
                </a:lnTo>
                <a:lnTo>
                  <a:pt x="1278636" y="28956"/>
                </a:lnTo>
                <a:lnTo>
                  <a:pt x="1274064" y="32766"/>
                </a:lnTo>
                <a:lnTo>
                  <a:pt x="1274064" y="43434"/>
                </a:lnTo>
                <a:lnTo>
                  <a:pt x="1278636" y="48006"/>
                </a:lnTo>
                <a:lnTo>
                  <a:pt x="1288542" y="48006"/>
                </a:lnTo>
                <a:lnTo>
                  <a:pt x="1293114" y="43434"/>
                </a:lnTo>
                <a:close/>
              </a:path>
              <a:path w="4537075" h="78104">
                <a:moveTo>
                  <a:pt x="1331214" y="43434"/>
                </a:moveTo>
                <a:lnTo>
                  <a:pt x="1331214" y="32766"/>
                </a:lnTo>
                <a:lnTo>
                  <a:pt x="1326642" y="28956"/>
                </a:lnTo>
                <a:lnTo>
                  <a:pt x="1316736" y="28956"/>
                </a:lnTo>
                <a:lnTo>
                  <a:pt x="1312164" y="32766"/>
                </a:lnTo>
                <a:lnTo>
                  <a:pt x="1312164" y="43434"/>
                </a:lnTo>
                <a:lnTo>
                  <a:pt x="1316736" y="48006"/>
                </a:lnTo>
                <a:lnTo>
                  <a:pt x="1326642" y="48006"/>
                </a:lnTo>
                <a:lnTo>
                  <a:pt x="1331214" y="43434"/>
                </a:lnTo>
                <a:close/>
              </a:path>
              <a:path w="4537075" h="78104">
                <a:moveTo>
                  <a:pt x="1369314" y="43434"/>
                </a:moveTo>
                <a:lnTo>
                  <a:pt x="1369314" y="32766"/>
                </a:lnTo>
                <a:lnTo>
                  <a:pt x="1364742" y="28956"/>
                </a:lnTo>
                <a:lnTo>
                  <a:pt x="1354836" y="28956"/>
                </a:lnTo>
                <a:lnTo>
                  <a:pt x="1350264" y="32766"/>
                </a:lnTo>
                <a:lnTo>
                  <a:pt x="1350264" y="43434"/>
                </a:lnTo>
                <a:lnTo>
                  <a:pt x="1354836" y="48006"/>
                </a:lnTo>
                <a:lnTo>
                  <a:pt x="1364742" y="48006"/>
                </a:lnTo>
                <a:lnTo>
                  <a:pt x="1369314" y="43434"/>
                </a:lnTo>
                <a:close/>
              </a:path>
              <a:path w="4537075" h="78104">
                <a:moveTo>
                  <a:pt x="1407414" y="43434"/>
                </a:moveTo>
                <a:lnTo>
                  <a:pt x="1407414" y="32766"/>
                </a:lnTo>
                <a:lnTo>
                  <a:pt x="1402842" y="28956"/>
                </a:lnTo>
                <a:lnTo>
                  <a:pt x="1392936" y="28956"/>
                </a:lnTo>
                <a:lnTo>
                  <a:pt x="1388364" y="32766"/>
                </a:lnTo>
                <a:lnTo>
                  <a:pt x="1388364" y="43434"/>
                </a:lnTo>
                <a:lnTo>
                  <a:pt x="1392936" y="48006"/>
                </a:lnTo>
                <a:lnTo>
                  <a:pt x="1402842" y="48006"/>
                </a:lnTo>
                <a:lnTo>
                  <a:pt x="1407414" y="43434"/>
                </a:lnTo>
                <a:close/>
              </a:path>
              <a:path w="4537075" h="78104">
                <a:moveTo>
                  <a:pt x="1445514" y="43434"/>
                </a:moveTo>
                <a:lnTo>
                  <a:pt x="1445514" y="32766"/>
                </a:lnTo>
                <a:lnTo>
                  <a:pt x="1440942" y="28956"/>
                </a:lnTo>
                <a:lnTo>
                  <a:pt x="1431036" y="28956"/>
                </a:lnTo>
                <a:lnTo>
                  <a:pt x="1426464" y="32766"/>
                </a:lnTo>
                <a:lnTo>
                  <a:pt x="1426464" y="43434"/>
                </a:lnTo>
                <a:lnTo>
                  <a:pt x="1431036" y="48006"/>
                </a:lnTo>
                <a:lnTo>
                  <a:pt x="1440942" y="48006"/>
                </a:lnTo>
                <a:lnTo>
                  <a:pt x="1445514" y="43434"/>
                </a:lnTo>
                <a:close/>
              </a:path>
              <a:path w="4537075" h="78104">
                <a:moveTo>
                  <a:pt x="1483614" y="43434"/>
                </a:moveTo>
                <a:lnTo>
                  <a:pt x="1483614" y="32766"/>
                </a:lnTo>
                <a:lnTo>
                  <a:pt x="1479042" y="28956"/>
                </a:lnTo>
                <a:lnTo>
                  <a:pt x="1469136" y="28956"/>
                </a:lnTo>
                <a:lnTo>
                  <a:pt x="1464564" y="32766"/>
                </a:lnTo>
                <a:lnTo>
                  <a:pt x="1464564" y="43434"/>
                </a:lnTo>
                <a:lnTo>
                  <a:pt x="1469136" y="48006"/>
                </a:lnTo>
                <a:lnTo>
                  <a:pt x="1479042" y="48006"/>
                </a:lnTo>
                <a:lnTo>
                  <a:pt x="1483614" y="43434"/>
                </a:lnTo>
                <a:close/>
              </a:path>
              <a:path w="4537075" h="78104">
                <a:moveTo>
                  <a:pt x="1521714" y="43434"/>
                </a:moveTo>
                <a:lnTo>
                  <a:pt x="1521714" y="32766"/>
                </a:lnTo>
                <a:lnTo>
                  <a:pt x="1517904" y="28956"/>
                </a:lnTo>
                <a:lnTo>
                  <a:pt x="1507236" y="28956"/>
                </a:lnTo>
                <a:lnTo>
                  <a:pt x="1502664" y="32766"/>
                </a:lnTo>
                <a:lnTo>
                  <a:pt x="1502664" y="43434"/>
                </a:lnTo>
                <a:lnTo>
                  <a:pt x="1507236" y="48006"/>
                </a:lnTo>
                <a:lnTo>
                  <a:pt x="1517142" y="48006"/>
                </a:lnTo>
                <a:lnTo>
                  <a:pt x="1521714" y="43434"/>
                </a:lnTo>
                <a:close/>
              </a:path>
              <a:path w="4537075" h="78104">
                <a:moveTo>
                  <a:pt x="1559814" y="43434"/>
                </a:moveTo>
                <a:lnTo>
                  <a:pt x="1559814" y="32766"/>
                </a:lnTo>
                <a:lnTo>
                  <a:pt x="1556004" y="28956"/>
                </a:lnTo>
                <a:lnTo>
                  <a:pt x="1545336" y="28956"/>
                </a:lnTo>
                <a:lnTo>
                  <a:pt x="1540764" y="32766"/>
                </a:lnTo>
                <a:lnTo>
                  <a:pt x="1540764" y="43434"/>
                </a:lnTo>
                <a:lnTo>
                  <a:pt x="1545336" y="48006"/>
                </a:lnTo>
                <a:lnTo>
                  <a:pt x="1556004" y="48006"/>
                </a:lnTo>
                <a:lnTo>
                  <a:pt x="1559814" y="43434"/>
                </a:lnTo>
                <a:close/>
              </a:path>
              <a:path w="4537075" h="78104">
                <a:moveTo>
                  <a:pt x="1597914" y="43434"/>
                </a:moveTo>
                <a:lnTo>
                  <a:pt x="1597914" y="32766"/>
                </a:lnTo>
                <a:lnTo>
                  <a:pt x="1594104" y="28956"/>
                </a:lnTo>
                <a:lnTo>
                  <a:pt x="1583436" y="28956"/>
                </a:lnTo>
                <a:lnTo>
                  <a:pt x="1578864" y="32766"/>
                </a:lnTo>
                <a:lnTo>
                  <a:pt x="1578864" y="43434"/>
                </a:lnTo>
                <a:lnTo>
                  <a:pt x="1583436" y="48006"/>
                </a:lnTo>
                <a:lnTo>
                  <a:pt x="1594104" y="48006"/>
                </a:lnTo>
                <a:lnTo>
                  <a:pt x="1597914" y="43434"/>
                </a:lnTo>
                <a:close/>
              </a:path>
              <a:path w="4537075" h="78104">
                <a:moveTo>
                  <a:pt x="1636014" y="43434"/>
                </a:moveTo>
                <a:lnTo>
                  <a:pt x="1636014" y="32766"/>
                </a:lnTo>
                <a:lnTo>
                  <a:pt x="1632203" y="28956"/>
                </a:lnTo>
                <a:lnTo>
                  <a:pt x="1621536" y="28956"/>
                </a:lnTo>
                <a:lnTo>
                  <a:pt x="1616964" y="32766"/>
                </a:lnTo>
                <a:lnTo>
                  <a:pt x="1616964" y="43434"/>
                </a:lnTo>
                <a:lnTo>
                  <a:pt x="1621536" y="48006"/>
                </a:lnTo>
                <a:lnTo>
                  <a:pt x="1632203" y="48006"/>
                </a:lnTo>
                <a:lnTo>
                  <a:pt x="1636014" y="43434"/>
                </a:lnTo>
                <a:close/>
              </a:path>
              <a:path w="4537075" h="78104">
                <a:moveTo>
                  <a:pt x="1674114" y="43434"/>
                </a:moveTo>
                <a:lnTo>
                  <a:pt x="1674114" y="32766"/>
                </a:lnTo>
                <a:lnTo>
                  <a:pt x="1670303" y="28956"/>
                </a:lnTo>
                <a:lnTo>
                  <a:pt x="1659636" y="28956"/>
                </a:lnTo>
                <a:lnTo>
                  <a:pt x="1655064" y="32766"/>
                </a:lnTo>
                <a:lnTo>
                  <a:pt x="1655064" y="43434"/>
                </a:lnTo>
                <a:lnTo>
                  <a:pt x="1659636" y="48006"/>
                </a:lnTo>
                <a:lnTo>
                  <a:pt x="1670303" y="48006"/>
                </a:lnTo>
                <a:lnTo>
                  <a:pt x="1674114" y="43434"/>
                </a:lnTo>
                <a:close/>
              </a:path>
              <a:path w="4537075" h="78104">
                <a:moveTo>
                  <a:pt x="1712214" y="43434"/>
                </a:moveTo>
                <a:lnTo>
                  <a:pt x="1712214" y="32766"/>
                </a:lnTo>
                <a:lnTo>
                  <a:pt x="1708403" y="28956"/>
                </a:lnTo>
                <a:lnTo>
                  <a:pt x="1697735" y="28956"/>
                </a:lnTo>
                <a:lnTo>
                  <a:pt x="1693164" y="32766"/>
                </a:lnTo>
                <a:lnTo>
                  <a:pt x="1693164" y="43434"/>
                </a:lnTo>
                <a:lnTo>
                  <a:pt x="1697735" y="48006"/>
                </a:lnTo>
                <a:lnTo>
                  <a:pt x="1708403" y="48006"/>
                </a:lnTo>
                <a:lnTo>
                  <a:pt x="1712214" y="43434"/>
                </a:lnTo>
                <a:close/>
              </a:path>
              <a:path w="4537075" h="78104">
                <a:moveTo>
                  <a:pt x="1750314" y="43434"/>
                </a:moveTo>
                <a:lnTo>
                  <a:pt x="1750314" y="32766"/>
                </a:lnTo>
                <a:lnTo>
                  <a:pt x="1746503" y="28956"/>
                </a:lnTo>
                <a:lnTo>
                  <a:pt x="1735835" y="28956"/>
                </a:lnTo>
                <a:lnTo>
                  <a:pt x="1731264" y="32766"/>
                </a:lnTo>
                <a:lnTo>
                  <a:pt x="1731264" y="43434"/>
                </a:lnTo>
                <a:lnTo>
                  <a:pt x="1735835" y="48006"/>
                </a:lnTo>
                <a:lnTo>
                  <a:pt x="1746503" y="48006"/>
                </a:lnTo>
                <a:lnTo>
                  <a:pt x="1750314" y="43434"/>
                </a:lnTo>
                <a:close/>
              </a:path>
              <a:path w="4537075" h="78104">
                <a:moveTo>
                  <a:pt x="1788414" y="43434"/>
                </a:moveTo>
                <a:lnTo>
                  <a:pt x="1788414" y="32766"/>
                </a:lnTo>
                <a:lnTo>
                  <a:pt x="1784603" y="28956"/>
                </a:lnTo>
                <a:lnTo>
                  <a:pt x="1773935" y="28956"/>
                </a:lnTo>
                <a:lnTo>
                  <a:pt x="1769364" y="32766"/>
                </a:lnTo>
                <a:lnTo>
                  <a:pt x="1769364" y="43434"/>
                </a:lnTo>
                <a:lnTo>
                  <a:pt x="1773935" y="48006"/>
                </a:lnTo>
                <a:lnTo>
                  <a:pt x="1784603" y="48006"/>
                </a:lnTo>
                <a:lnTo>
                  <a:pt x="1788414" y="43434"/>
                </a:lnTo>
                <a:close/>
              </a:path>
              <a:path w="4537075" h="78104">
                <a:moveTo>
                  <a:pt x="1826514" y="43434"/>
                </a:moveTo>
                <a:lnTo>
                  <a:pt x="1826514" y="32766"/>
                </a:lnTo>
                <a:lnTo>
                  <a:pt x="1822703" y="28956"/>
                </a:lnTo>
                <a:lnTo>
                  <a:pt x="1812035" y="28956"/>
                </a:lnTo>
                <a:lnTo>
                  <a:pt x="1807464" y="32766"/>
                </a:lnTo>
                <a:lnTo>
                  <a:pt x="1807464" y="43434"/>
                </a:lnTo>
                <a:lnTo>
                  <a:pt x="1812035" y="48006"/>
                </a:lnTo>
                <a:lnTo>
                  <a:pt x="1822703" y="48006"/>
                </a:lnTo>
                <a:lnTo>
                  <a:pt x="1826514" y="43434"/>
                </a:lnTo>
                <a:close/>
              </a:path>
              <a:path w="4537075" h="78104">
                <a:moveTo>
                  <a:pt x="1864614" y="43434"/>
                </a:moveTo>
                <a:lnTo>
                  <a:pt x="1864614" y="32766"/>
                </a:lnTo>
                <a:lnTo>
                  <a:pt x="1860803" y="28956"/>
                </a:lnTo>
                <a:lnTo>
                  <a:pt x="1850135" y="28956"/>
                </a:lnTo>
                <a:lnTo>
                  <a:pt x="1845564" y="32766"/>
                </a:lnTo>
                <a:lnTo>
                  <a:pt x="1845564" y="43434"/>
                </a:lnTo>
                <a:lnTo>
                  <a:pt x="1850135" y="48006"/>
                </a:lnTo>
                <a:lnTo>
                  <a:pt x="1860803" y="48006"/>
                </a:lnTo>
                <a:lnTo>
                  <a:pt x="1864614" y="43434"/>
                </a:lnTo>
                <a:close/>
              </a:path>
              <a:path w="4537075" h="78104">
                <a:moveTo>
                  <a:pt x="1902714" y="43434"/>
                </a:moveTo>
                <a:lnTo>
                  <a:pt x="1902714" y="32766"/>
                </a:lnTo>
                <a:lnTo>
                  <a:pt x="1898903" y="28956"/>
                </a:lnTo>
                <a:lnTo>
                  <a:pt x="1888235" y="28956"/>
                </a:lnTo>
                <a:lnTo>
                  <a:pt x="1883664" y="32766"/>
                </a:lnTo>
                <a:lnTo>
                  <a:pt x="1883664" y="43434"/>
                </a:lnTo>
                <a:lnTo>
                  <a:pt x="1888235" y="48006"/>
                </a:lnTo>
                <a:lnTo>
                  <a:pt x="1898903" y="48006"/>
                </a:lnTo>
                <a:lnTo>
                  <a:pt x="1902714" y="43434"/>
                </a:lnTo>
                <a:close/>
              </a:path>
              <a:path w="4537075" h="78104">
                <a:moveTo>
                  <a:pt x="1940814" y="43434"/>
                </a:moveTo>
                <a:lnTo>
                  <a:pt x="1940814" y="32766"/>
                </a:lnTo>
                <a:lnTo>
                  <a:pt x="1937003" y="28956"/>
                </a:lnTo>
                <a:lnTo>
                  <a:pt x="1926335" y="28956"/>
                </a:lnTo>
                <a:lnTo>
                  <a:pt x="1921764" y="32766"/>
                </a:lnTo>
                <a:lnTo>
                  <a:pt x="1921764" y="43434"/>
                </a:lnTo>
                <a:lnTo>
                  <a:pt x="1926335" y="48006"/>
                </a:lnTo>
                <a:lnTo>
                  <a:pt x="1937003" y="48006"/>
                </a:lnTo>
                <a:lnTo>
                  <a:pt x="1940814" y="43434"/>
                </a:lnTo>
                <a:close/>
              </a:path>
              <a:path w="4537075" h="78104">
                <a:moveTo>
                  <a:pt x="1978914" y="43434"/>
                </a:moveTo>
                <a:lnTo>
                  <a:pt x="1978914" y="32766"/>
                </a:lnTo>
                <a:lnTo>
                  <a:pt x="1975103" y="28956"/>
                </a:lnTo>
                <a:lnTo>
                  <a:pt x="1964435" y="28956"/>
                </a:lnTo>
                <a:lnTo>
                  <a:pt x="1959864" y="32766"/>
                </a:lnTo>
                <a:lnTo>
                  <a:pt x="1959864" y="43434"/>
                </a:lnTo>
                <a:lnTo>
                  <a:pt x="1964435" y="48006"/>
                </a:lnTo>
                <a:lnTo>
                  <a:pt x="1975103" y="48006"/>
                </a:lnTo>
                <a:lnTo>
                  <a:pt x="1978914" y="43434"/>
                </a:lnTo>
                <a:close/>
              </a:path>
              <a:path w="4537075" h="78104">
                <a:moveTo>
                  <a:pt x="2017014" y="43434"/>
                </a:moveTo>
                <a:lnTo>
                  <a:pt x="2017014" y="32766"/>
                </a:lnTo>
                <a:lnTo>
                  <a:pt x="2013203" y="28956"/>
                </a:lnTo>
                <a:lnTo>
                  <a:pt x="2002535" y="28956"/>
                </a:lnTo>
                <a:lnTo>
                  <a:pt x="1997964" y="32766"/>
                </a:lnTo>
                <a:lnTo>
                  <a:pt x="1997964" y="43434"/>
                </a:lnTo>
                <a:lnTo>
                  <a:pt x="2002535" y="48006"/>
                </a:lnTo>
                <a:lnTo>
                  <a:pt x="2013203" y="48006"/>
                </a:lnTo>
                <a:lnTo>
                  <a:pt x="2017014" y="43434"/>
                </a:lnTo>
                <a:close/>
              </a:path>
              <a:path w="4537075" h="78104">
                <a:moveTo>
                  <a:pt x="2055114" y="43434"/>
                </a:moveTo>
                <a:lnTo>
                  <a:pt x="2055114" y="33528"/>
                </a:lnTo>
                <a:lnTo>
                  <a:pt x="2051303" y="28956"/>
                </a:lnTo>
                <a:lnTo>
                  <a:pt x="2040635" y="28956"/>
                </a:lnTo>
                <a:lnTo>
                  <a:pt x="2036064" y="33528"/>
                </a:lnTo>
                <a:lnTo>
                  <a:pt x="2036064" y="43434"/>
                </a:lnTo>
                <a:lnTo>
                  <a:pt x="2040635" y="48006"/>
                </a:lnTo>
                <a:lnTo>
                  <a:pt x="2051303" y="48006"/>
                </a:lnTo>
                <a:lnTo>
                  <a:pt x="2055114" y="43434"/>
                </a:lnTo>
                <a:close/>
              </a:path>
              <a:path w="4537075" h="78104">
                <a:moveTo>
                  <a:pt x="2093214" y="43434"/>
                </a:moveTo>
                <a:lnTo>
                  <a:pt x="2093214" y="33528"/>
                </a:lnTo>
                <a:lnTo>
                  <a:pt x="2089403" y="28956"/>
                </a:lnTo>
                <a:lnTo>
                  <a:pt x="2078735" y="28956"/>
                </a:lnTo>
                <a:lnTo>
                  <a:pt x="2074164" y="33528"/>
                </a:lnTo>
                <a:lnTo>
                  <a:pt x="2074164" y="43434"/>
                </a:lnTo>
                <a:lnTo>
                  <a:pt x="2078735" y="48006"/>
                </a:lnTo>
                <a:lnTo>
                  <a:pt x="2089403" y="48006"/>
                </a:lnTo>
                <a:lnTo>
                  <a:pt x="2093214" y="43434"/>
                </a:lnTo>
                <a:close/>
              </a:path>
              <a:path w="4537075" h="78104">
                <a:moveTo>
                  <a:pt x="2132076" y="33528"/>
                </a:moveTo>
                <a:lnTo>
                  <a:pt x="2127504" y="28956"/>
                </a:lnTo>
                <a:lnTo>
                  <a:pt x="2116835" y="28956"/>
                </a:lnTo>
                <a:lnTo>
                  <a:pt x="2112264" y="33528"/>
                </a:lnTo>
                <a:lnTo>
                  <a:pt x="2112264" y="43434"/>
                </a:lnTo>
                <a:lnTo>
                  <a:pt x="2116835" y="48006"/>
                </a:lnTo>
                <a:lnTo>
                  <a:pt x="2127504" y="48006"/>
                </a:lnTo>
                <a:lnTo>
                  <a:pt x="2131314" y="43434"/>
                </a:lnTo>
                <a:lnTo>
                  <a:pt x="2131314" y="38100"/>
                </a:lnTo>
                <a:lnTo>
                  <a:pt x="2132076" y="33528"/>
                </a:lnTo>
                <a:close/>
              </a:path>
              <a:path w="4537075" h="78104">
                <a:moveTo>
                  <a:pt x="2170176" y="43434"/>
                </a:moveTo>
                <a:lnTo>
                  <a:pt x="2170176" y="33528"/>
                </a:lnTo>
                <a:lnTo>
                  <a:pt x="2165604" y="28956"/>
                </a:lnTo>
                <a:lnTo>
                  <a:pt x="2154935" y="28956"/>
                </a:lnTo>
                <a:lnTo>
                  <a:pt x="2151126" y="33528"/>
                </a:lnTo>
                <a:lnTo>
                  <a:pt x="2150364" y="38100"/>
                </a:lnTo>
                <a:lnTo>
                  <a:pt x="2150364" y="43434"/>
                </a:lnTo>
                <a:lnTo>
                  <a:pt x="2154935" y="48006"/>
                </a:lnTo>
                <a:lnTo>
                  <a:pt x="2165604" y="48006"/>
                </a:lnTo>
                <a:lnTo>
                  <a:pt x="2170176" y="43434"/>
                </a:lnTo>
                <a:close/>
              </a:path>
              <a:path w="4537075" h="78104">
                <a:moveTo>
                  <a:pt x="2208276" y="43434"/>
                </a:moveTo>
                <a:lnTo>
                  <a:pt x="2208276" y="33528"/>
                </a:lnTo>
                <a:lnTo>
                  <a:pt x="2203704" y="28956"/>
                </a:lnTo>
                <a:lnTo>
                  <a:pt x="2193035" y="28956"/>
                </a:lnTo>
                <a:lnTo>
                  <a:pt x="2189226" y="33528"/>
                </a:lnTo>
                <a:lnTo>
                  <a:pt x="2189226" y="43434"/>
                </a:lnTo>
                <a:lnTo>
                  <a:pt x="2193035" y="48006"/>
                </a:lnTo>
                <a:lnTo>
                  <a:pt x="2203704" y="48006"/>
                </a:lnTo>
                <a:lnTo>
                  <a:pt x="2208276" y="43434"/>
                </a:lnTo>
                <a:close/>
              </a:path>
              <a:path w="4537075" h="78104">
                <a:moveTo>
                  <a:pt x="2246376" y="43434"/>
                </a:moveTo>
                <a:lnTo>
                  <a:pt x="2246376" y="33528"/>
                </a:lnTo>
                <a:lnTo>
                  <a:pt x="2241804" y="28956"/>
                </a:lnTo>
                <a:lnTo>
                  <a:pt x="2231135" y="28956"/>
                </a:lnTo>
                <a:lnTo>
                  <a:pt x="2227326" y="33528"/>
                </a:lnTo>
                <a:lnTo>
                  <a:pt x="2227326" y="43434"/>
                </a:lnTo>
                <a:lnTo>
                  <a:pt x="2231135" y="48006"/>
                </a:lnTo>
                <a:lnTo>
                  <a:pt x="2241804" y="48006"/>
                </a:lnTo>
                <a:lnTo>
                  <a:pt x="2246376" y="43434"/>
                </a:lnTo>
                <a:close/>
              </a:path>
              <a:path w="4537075" h="78104">
                <a:moveTo>
                  <a:pt x="2284476" y="43434"/>
                </a:moveTo>
                <a:lnTo>
                  <a:pt x="2284476" y="33528"/>
                </a:lnTo>
                <a:lnTo>
                  <a:pt x="2279904" y="28956"/>
                </a:lnTo>
                <a:lnTo>
                  <a:pt x="2269235" y="28956"/>
                </a:lnTo>
                <a:lnTo>
                  <a:pt x="2265426" y="33528"/>
                </a:lnTo>
                <a:lnTo>
                  <a:pt x="2265426" y="43434"/>
                </a:lnTo>
                <a:lnTo>
                  <a:pt x="2269235" y="48006"/>
                </a:lnTo>
                <a:lnTo>
                  <a:pt x="2279904" y="48006"/>
                </a:lnTo>
                <a:lnTo>
                  <a:pt x="2284476" y="43434"/>
                </a:lnTo>
                <a:close/>
              </a:path>
              <a:path w="4537075" h="78104">
                <a:moveTo>
                  <a:pt x="2322576" y="43434"/>
                </a:moveTo>
                <a:lnTo>
                  <a:pt x="2322576" y="33528"/>
                </a:lnTo>
                <a:lnTo>
                  <a:pt x="2318004" y="28956"/>
                </a:lnTo>
                <a:lnTo>
                  <a:pt x="2307335" y="28956"/>
                </a:lnTo>
                <a:lnTo>
                  <a:pt x="2303526" y="33528"/>
                </a:lnTo>
                <a:lnTo>
                  <a:pt x="2303526" y="43434"/>
                </a:lnTo>
                <a:lnTo>
                  <a:pt x="2307335" y="48006"/>
                </a:lnTo>
                <a:lnTo>
                  <a:pt x="2318004" y="48006"/>
                </a:lnTo>
                <a:lnTo>
                  <a:pt x="2322576" y="43434"/>
                </a:lnTo>
                <a:close/>
              </a:path>
              <a:path w="4537075" h="78104">
                <a:moveTo>
                  <a:pt x="2360676" y="43434"/>
                </a:moveTo>
                <a:lnTo>
                  <a:pt x="2360676" y="33528"/>
                </a:lnTo>
                <a:lnTo>
                  <a:pt x="2356104" y="28956"/>
                </a:lnTo>
                <a:lnTo>
                  <a:pt x="2345435" y="28956"/>
                </a:lnTo>
                <a:lnTo>
                  <a:pt x="2341626" y="33528"/>
                </a:lnTo>
                <a:lnTo>
                  <a:pt x="2341626" y="43434"/>
                </a:lnTo>
                <a:lnTo>
                  <a:pt x="2345435" y="48006"/>
                </a:lnTo>
                <a:lnTo>
                  <a:pt x="2356104" y="48006"/>
                </a:lnTo>
                <a:lnTo>
                  <a:pt x="2360676" y="43434"/>
                </a:lnTo>
                <a:close/>
              </a:path>
              <a:path w="4537075" h="78104">
                <a:moveTo>
                  <a:pt x="2398776" y="43434"/>
                </a:moveTo>
                <a:lnTo>
                  <a:pt x="2398776" y="33528"/>
                </a:lnTo>
                <a:lnTo>
                  <a:pt x="2394204" y="28956"/>
                </a:lnTo>
                <a:lnTo>
                  <a:pt x="2383535" y="28956"/>
                </a:lnTo>
                <a:lnTo>
                  <a:pt x="2379726" y="33528"/>
                </a:lnTo>
                <a:lnTo>
                  <a:pt x="2379726" y="43434"/>
                </a:lnTo>
                <a:lnTo>
                  <a:pt x="2383535" y="48006"/>
                </a:lnTo>
                <a:lnTo>
                  <a:pt x="2394204" y="48006"/>
                </a:lnTo>
                <a:lnTo>
                  <a:pt x="2398776" y="43434"/>
                </a:lnTo>
                <a:close/>
              </a:path>
              <a:path w="4537075" h="78104">
                <a:moveTo>
                  <a:pt x="2436876" y="43434"/>
                </a:moveTo>
                <a:lnTo>
                  <a:pt x="2436876" y="33528"/>
                </a:lnTo>
                <a:lnTo>
                  <a:pt x="2432304" y="28956"/>
                </a:lnTo>
                <a:lnTo>
                  <a:pt x="2421635" y="28956"/>
                </a:lnTo>
                <a:lnTo>
                  <a:pt x="2417826" y="33528"/>
                </a:lnTo>
                <a:lnTo>
                  <a:pt x="2417826" y="43434"/>
                </a:lnTo>
                <a:lnTo>
                  <a:pt x="2421635" y="48006"/>
                </a:lnTo>
                <a:lnTo>
                  <a:pt x="2432304" y="48006"/>
                </a:lnTo>
                <a:lnTo>
                  <a:pt x="2436876" y="43434"/>
                </a:lnTo>
                <a:close/>
              </a:path>
              <a:path w="4537075" h="78104">
                <a:moveTo>
                  <a:pt x="2474976" y="44196"/>
                </a:moveTo>
                <a:lnTo>
                  <a:pt x="2474976" y="33528"/>
                </a:lnTo>
                <a:lnTo>
                  <a:pt x="2470404" y="28956"/>
                </a:lnTo>
                <a:lnTo>
                  <a:pt x="2459735" y="28956"/>
                </a:lnTo>
                <a:lnTo>
                  <a:pt x="2455926" y="33528"/>
                </a:lnTo>
                <a:lnTo>
                  <a:pt x="2455926" y="44196"/>
                </a:lnTo>
                <a:lnTo>
                  <a:pt x="2459735" y="48006"/>
                </a:lnTo>
                <a:lnTo>
                  <a:pt x="2470404" y="48006"/>
                </a:lnTo>
                <a:lnTo>
                  <a:pt x="2474976" y="44196"/>
                </a:lnTo>
                <a:close/>
              </a:path>
              <a:path w="4537075" h="78104">
                <a:moveTo>
                  <a:pt x="2513076" y="44196"/>
                </a:moveTo>
                <a:lnTo>
                  <a:pt x="2513076" y="33528"/>
                </a:lnTo>
                <a:lnTo>
                  <a:pt x="2508504" y="28956"/>
                </a:lnTo>
                <a:lnTo>
                  <a:pt x="2497835" y="28956"/>
                </a:lnTo>
                <a:lnTo>
                  <a:pt x="2494026" y="33528"/>
                </a:lnTo>
                <a:lnTo>
                  <a:pt x="2494026" y="44196"/>
                </a:lnTo>
                <a:lnTo>
                  <a:pt x="2497835" y="48006"/>
                </a:lnTo>
                <a:lnTo>
                  <a:pt x="2508504" y="48006"/>
                </a:lnTo>
                <a:lnTo>
                  <a:pt x="2513076" y="44196"/>
                </a:lnTo>
                <a:close/>
              </a:path>
              <a:path w="4537075" h="78104">
                <a:moveTo>
                  <a:pt x="2551176" y="44196"/>
                </a:moveTo>
                <a:lnTo>
                  <a:pt x="2551176" y="33528"/>
                </a:lnTo>
                <a:lnTo>
                  <a:pt x="2546604" y="28956"/>
                </a:lnTo>
                <a:lnTo>
                  <a:pt x="2535935" y="28956"/>
                </a:lnTo>
                <a:lnTo>
                  <a:pt x="2532126" y="33528"/>
                </a:lnTo>
                <a:lnTo>
                  <a:pt x="2532126" y="44196"/>
                </a:lnTo>
                <a:lnTo>
                  <a:pt x="2535935" y="48006"/>
                </a:lnTo>
                <a:lnTo>
                  <a:pt x="2546604" y="48006"/>
                </a:lnTo>
                <a:lnTo>
                  <a:pt x="2551176" y="44196"/>
                </a:lnTo>
                <a:close/>
              </a:path>
              <a:path w="4537075" h="78104">
                <a:moveTo>
                  <a:pt x="2589276" y="44196"/>
                </a:moveTo>
                <a:lnTo>
                  <a:pt x="2589276" y="33528"/>
                </a:lnTo>
                <a:lnTo>
                  <a:pt x="2584704" y="28956"/>
                </a:lnTo>
                <a:lnTo>
                  <a:pt x="2574035" y="28956"/>
                </a:lnTo>
                <a:lnTo>
                  <a:pt x="2570226" y="33528"/>
                </a:lnTo>
                <a:lnTo>
                  <a:pt x="2570226" y="44196"/>
                </a:lnTo>
                <a:lnTo>
                  <a:pt x="2574035" y="48006"/>
                </a:lnTo>
                <a:lnTo>
                  <a:pt x="2584704" y="48006"/>
                </a:lnTo>
                <a:lnTo>
                  <a:pt x="2589276" y="44196"/>
                </a:lnTo>
                <a:close/>
              </a:path>
              <a:path w="4537075" h="78104">
                <a:moveTo>
                  <a:pt x="2627376" y="44196"/>
                </a:moveTo>
                <a:lnTo>
                  <a:pt x="2627376" y="33528"/>
                </a:lnTo>
                <a:lnTo>
                  <a:pt x="2622804" y="28956"/>
                </a:lnTo>
                <a:lnTo>
                  <a:pt x="2612135" y="28956"/>
                </a:lnTo>
                <a:lnTo>
                  <a:pt x="2608326" y="33528"/>
                </a:lnTo>
                <a:lnTo>
                  <a:pt x="2608326" y="44196"/>
                </a:lnTo>
                <a:lnTo>
                  <a:pt x="2612135" y="48006"/>
                </a:lnTo>
                <a:lnTo>
                  <a:pt x="2622804" y="48006"/>
                </a:lnTo>
                <a:lnTo>
                  <a:pt x="2627376" y="44196"/>
                </a:lnTo>
                <a:close/>
              </a:path>
              <a:path w="4537075" h="78104">
                <a:moveTo>
                  <a:pt x="2665476" y="44196"/>
                </a:moveTo>
                <a:lnTo>
                  <a:pt x="2665476" y="33528"/>
                </a:lnTo>
                <a:lnTo>
                  <a:pt x="2660904" y="28956"/>
                </a:lnTo>
                <a:lnTo>
                  <a:pt x="2650235" y="28956"/>
                </a:lnTo>
                <a:lnTo>
                  <a:pt x="2646426" y="33528"/>
                </a:lnTo>
                <a:lnTo>
                  <a:pt x="2646426" y="44196"/>
                </a:lnTo>
                <a:lnTo>
                  <a:pt x="2650235" y="48006"/>
                </a:lnTo>
                <a:lnTo>
                  <a:pt x="2660904" y="48006"/>
                </a:lnTo>
                <a:lnTo>
                  <a:pt x="2665476" y="44196"/>
                </a:lnTo>
                <a:close/>
              </a:path>
              <a:path w="4537075" h="78104">
                <a:moveTo>
                  <a:pt x="2703576" y="44196"/>
                </a:moveTo>
                <a:lnTo>
                  <a:pt x="2703576" y="33528"/>
                </a:lnTo>
                <a:lnTo>
                  <a:pt x="2699004" y="28956"/>
                </a:lnTo>
                <a:lnTo>
                  <a:pt x="2688335" y="28956"/>
                </a:lnTo>
                <a:lnTo>
                  <a:pt x="2684526" y="33528"/>
                </a:lnTo>
                <a:lnTo>
                  <a:pt x="2684526" y="44196"/>
                </a:lnTo>
                <a:lnTo>
                  <a:pt x="2688335" y="48006"/>
                </a:lnTo>
                <a:lnTo>
                  <a:pt x="2699004" y="48006"/>
                </a:lnTo>
                <a:lnTo>
                  <a:pt x="2703576" y="44196"/>
                </a:lnTo>
                <a:close/>
              </a:path>
              <a:path w="4537075" h="78104">
                <a:moveTo>
                  <a:pt x="2741676" y="44196"/>
                </a:moveTo>
                <a:lnTo>
                  <a:pt x="2741676" y="33528"/>
                </a:lnTo>
                <a:lnTo>
                  <a:pt x="2737104" y="28956"/>
                </a:lnTo>
                <a:lnTo>
                  <a:pt x="2726435" y="28956"/>
                </a:lnTo>
                <a:lnTo>
                  <a:pt x="2722626" y="33528"/>
                </a:lnTo>
                <a:lnTo>
                  <a:pt x="2722626" y="44196"/>
                </a:lnTo>
                <a:lnTo>
                  <a:pt x="2726435" y="48006"/>
                </a:lnTo>
                <a:lnTo>
                  <a:pt x="2737104" y="48006"/>
                </a:lnTo>
                <a:lnTo>
                  <a:pt x="2741676" y="44196"/>
                </a:lnTo>
                <a:close/>
              </a:path>
              <a:path w="4537075" h="78104">
                <a:moveTo>
                  <a:pt x="2779776" y="44196"/>
                </a:moveTo>
                <a:lnTo>
                  <a:pt x="2779776" y="33528"/>
                </a:lnTo>
                <a:lnTo>
                  <a:pt x="2775204" y="28956"/>
                </a:lnTo>
                <a:lnTo>
                  <a:pt x="2764535" y="28956"/>
                </a:lnTo>
                <a:lnTo>
                  <a:pt x="2760726" y="33528"/>
                </a:lnTo>
                <a:lnTo>
                  <a:pt x="2760726" y="44196"/>
                </a:lnTo>
                <a:lnTo>
                  <a:pt x="2764535" y="48006"/>
                </a:lnTo>
                <a:lnTo>
                  <a:pt x="2775204" y="48006"/>
                </a:lnTo>
                <a:lnTo>
                  <a:pt x="2779776" y="44196"/>
                </a:lnTo>
                <a:close/>
              </a:path>
              <a:path w="4537075" h="78104">
                <a:moveTo>
                  <a:pt x="2817876" y="44196"/>
                </a:moveTo>
                <a:lnTo>
                  <a:pt x="2817876" y="33528"/>
                </a:lnTo>
                <a:lnTo>
                  <a:pt x="2813304" y="28956"/>
                </a:lnTo>
                <a:lnTo>
                  <a:pt x="2803397" y="28956"/>
                </a:lnTo>
                <a:lnTo>
                  <a:pt x="2798826" y="33528"/>
                </a:lnTo>
                <a:lnTo>
                  <a:pt x="2798826" y="44196"/>
                </a:lnTo>
                <a:lnTo>
                  <a:pt x="2803397" y="48006"/>
                </a:lnTo>
                <a:lnTo>
                  <a:pt x="2813304" y="48006"/>
                </a:lnTo>
                <a:lnTo>
                  <a:pt x="2817876" y="44196"/>
                </a:lnTo>
                <a:close/>
              </a:path>
              <a:path w="4537075" h="78104">
                <a:moveTo>
                  <a:pt x="2855976" y="44196"/>
                </a:moveTo>
                <a:lnTo>
                  <a:pt x="2855976" y="33528"/>
                </a:lnTo>
                <a:lnTo>
                  <a:pt x="2851404" y="28956"/>
                </a:lnTo>
                <a:lnTo>
                  <a:pt x="2841497" y="28956"/>
                </a:lnTo>
                <a:lnTo>
                  <a:pt x="2836926" y="33528"/>
                </a:lnTo>
                <a:lnTo>
                  <a:pt x="2836926" y="44196"/>
                </a:lnTo>
                <a:lnTo>
                  <a:pt x="2841497" y="48006"/>
                </a:lnTo>
                <a:lnTo>
                  <a:pt x="2851404" y="48006"/>
                </a:lnTo>
                <a:lnTo>
                  <a:pt x="2855976" y="44196"/>
                </a:lnTo>
                <a:close/>
              </a:path>
              <a:path w="4537075" h="78104">
                <a:moveTo>
                  <a:pt x="2894076" y="44196"/>
                </a:moveTo>
                <a:lnTo>
                  <a:pt x="2894076" y="33528"/>
                </a:lnTo>
                <a:lnTo>
                  <a:pt x="2889504" y="28956"/>
                </a:lnTo>
                <a:lnTo>
                  <a:pt x="2879597" y="28956"/>
                </a:lnTo>
                <a:lnTo>
                  <a:pt x="2875026" y="33528"/>
                </a:lnTo>
                <a:lnTo>
                  <a:pt x="2875026" y="44196"/>
                </a:lnTo>
                <a:lnTo>
                  <a:pt x="2879597" y="48006"/>
                </a:lnTo>
                <a:lnTo>
                  <a:pt x="2889504" y="48006"/>
                </a:lnTo>
                <a:lnTo>
                  <a:pt x="2894076" y="44196"/>
                </a:lnTo>
                <a:close/>
              </a:path>
              <a:path w="4537075" h="78104">
                <a:moveTo>
                  <a:pt x="2932176" y="44196"/>
                </a:moveTo>
                <a:lnTo>
                  <a:pt x="2932176" y="33528"/>
                </a:lnTo>
                <a:lnTo>
                  <a:pt x="2927604" y="28956"/>
                </a:lnTo>
                <a:lnTo>
                  <a:pt x="2917697" y="28956"/>
                </a:lnTo>
                <a:lnTo>
                  <a:pt x="2913126" y="33528"/>
                </a:lnTo>
                <a:lnTo>
                  <a:pt x="2913126" y="44196"/>
                </a:lnTo>
                <a:lnTo>
                  <a:pt x="2917697" y="48006"/>
                </a:lnTo>
                <a:lnTo>
                  <a:pt x="2927604" y="48006"/>
                </a:lnTo>
                <a:lnTo>
                  <a:pt x="2932176" y="44196"/>
                </a:lnTo>
                <a:close/>
              </a:path>
              <a:path w="4537075" h="78104">
                <a:moveTo>
                  <a:pt x="2970276" y="44196"/>
                </a:moveTo>
                <a:lnTo>
                  <a:pt x="2970276" y="33528"/>
                </a:lnTo>
                <a:lnTo>
                  <a:pt x="2965704" y="28956"/>
                </a:lnTo>
                <a:lnTo>
                  <a:pt x="2955797" y="28956"/>
                </a:lnTo>
                <a:lnTo>
                  <a:pt x="2951226" y="33528"/>
                </a:lnTo>
                <a:lnTo>
                  <a:pt x="2951226" y="44196"/>
                </a:lnTo>
                <a:lnTo>
                  <a:pt x="2955797" y="48006"/>
                </a:lnTo>
                <a:lnTo>
                  <a:pt x="2965704" y="48006"/>
                </a:lnTo>
                <a:lnTo>
                  <a:pt x="2970276" y="44196"/>
                </a:lnTo>
                <a:close/>
              </a:path>
              <a:path w="4537075" h="78104">
                <a:moveTo>
                  <a:pt x="3008376" y="44196"/>
                </a:moveTo>
                <a:lnTo>
                  <a:pt x="3008376" y="33528"/>
                </a:lnTo>
                <a:lnTo>
                  <a:pt x="3003804" y="28956"/>
                </a:lnTo>
                <a:lnTo>
                  <a:pt x="2993897" y="28956"/>
                </a:lnTo>
                <a:lnTo>
                  <a:pt x="2989326" y="33528"/>
                </a:lnTo>
                <a:lnTo>
                  <a:pt x="2989326" y="44196"/>
                </a:lnTo>
                <a:lnTo>
                  <a:pt x="2993897" y="48006"/>
                </a:lnTo>
                <a:lnTo>
                  <a:pt x="3003804" y="48006"/>
                </a:lnTo>
                <a:lnTo>
                  <a:pt x="3008376" y="44196"/>
                </a:lnTo>
                <a:close/>
              </a:path>
              <a:path w="4537075" h="78104">
                <a:moveTo>
                  <a:pt x="3046476" y="44196"/>
                </a:moveTo>
                <a:lnTo>
                  <a:pt x="3046476" y="33528"/>
                </a:lnTo>
                <a:lnTo>
                  <a:pt x="3042666" y="28956"/>
                </a:lnTo>
                <a:lnTo>
                  <a:pt x="3031997" y="28956"/>
                </a:lnTo>
                <a:lnTo>
                  <a:pt x="3027426" y="33528"/>
                </a:lnTo>
                <a:lnTo>
                  <a:pt x="3027426" y="44196"/>
                </a:lnTo>
                <a:lnTo>
                  <a:pt x="3031997" y="48006"/>
                </a:lnTo>
                <a:lnTo>
                  <a:pt x="3041904" y="48006"/>
                </a:lnTo>
                <a:lnTo>
                  <a:pt x="3046476" y="44196"/>
                </a:lnTo>
                <a:close/>
              </a:path>
              <a:path w="4537075" h="78104">
                <a:moveTo>
                  <a:pt x="3084576" y="44196"/>
                </a:moveTo>
                <a:lnTo>
                  <a:pt x="3084576" y="33528"/>
                </a:lnTo>
                <a:lnTo>
                  <a:pt x="3080766" y="28956"/>
                </a:lnTo>
                <a:lnTo>
                  <a:pt x="3070097" y="28956"/>
                </a:lnTo>
                <a:lnTo>
                  <a:pt x="3065526" y="33528"/>
                </a:lnTo>
                <a:lnTo>
                  <a:pt x="3065526" y="44196"/>
                </a:lnTo>
                <a:lnTo>
                  <a:pt x="3070097" y="48006"/>
                </a:lnTo>
                <a:lnTo>
                  <a:pt x="3080766" y="48006"/>
                </a:lnTo>
                <a:lnTo>
                  <a:pt x="3084576" y="44196"/>
                </a:lnTo>
                <a:close/>
              </a:path>
              <a:path w="4537075" h="78104">
                <a:moveTo>
                  <a:pt x="3122676" y="44196"/>
                </a:moveTo>
                <a:lnTo>
                  <a:pt x="3122676" y="33528"/>
                </a:lnTo>
                <a:lnTo>
                  <a:pt x="3118866" y="28956"/>
                </a:lnTo>
                <a:lnTo>
                  <a:pt x="3108197" y="28956"/>
                </a:lnTo>
                <a:lnTo>
                  <a:pt x="3103626" y="33528"/>
                </a:lnTo>
                <a:lnTo>
                  <a:pt x="3103626" y="44196"/>
                </a:lnTo>
                <a:lnTo>
                  <a:pt x="3108197" y="48006"/>
                </a:lnTo>
                <a:lnTo>
                  <a:pt x="3118866" y="48006"/>
                </a:lnTo>
                <a:lnTo>
                  <a:pt x="3122676" y="44196"/>
                </a:lnTo>
                <a:close/>
              </a:path>
              <a:path w="4537075" h="78104">
                <a:moveTo>
                  <a:pt x="3160776" y="44196"/>
                </a:moveTo>
                <a:lnTo>
                  <a:pt x="3160776" y="33528"/>
                </a:lnTo>
                <a:lnTo>
                  <a:pt x="3156966" y="28956"/>
                </a:lnTo>
                <a:lnTo>
                  <a:pt x="3146297" y="28956"/>
                </a:lnTo>
                <a:lnTo>
                  <a:pt x="3141726" y="33528"/>
                </a:lnTo>
                <a:lnTo>
                  <a:pt x="3141726" y="44196"/>
                </a:lnTo>
                <a:lnTo>
                  <a:pt x="3146297" y="48006"/>
                </a:lnTo>
                <a:lnTo>
                  <a:pt x="3156966" y="48006"/>
                </a:lnTo>
                <a:lnTo>
                  <a:pt x="3160776" y="44196"/>
                </a:lnTo>
                <a:close/>
              </a:path>
              <a:path w="4537075" h="78104">
                <a:moveTo>
                  <a:pt x="3198876" y="44196"/>
                </a:moveTo>
                <a:lnTo>
                  <a:pt x="3198876" y="33528"/>
                </a:lnTo>
                <a:lnTo>
                  <a:pt x="3195066" y="28956"/>
                </a:lnTo>
                <a:lnTo>
                  <a:pt x="3184397" y="28956"/>
                </a:lnTo>
                <a:lnTo>
                  <a:pt x="3179826" y="33528"/>
                </a:lnTo>
                <a:lnTo>
                  <a:pt x="3179826" y="44196"/>
                </a:lnTo>
                <a:lnTo>
                  <a:pt x="3184397" y="48006"/>
                </a:lnTo>
                <a:lnTo>
                  <a:pt x="3195066" y="48006"/>
                </a:lnTo>
                <a:lnTo>
                  <a:pt x="3198876" y="44196"/>
                </a:lnTo>
                <a:close/>
              </a:path>
              <a:path w="4537075" h="78104">
                <a:moveTo>
                  <a:pt x="3236976" y="44196"/>
                </a:moveTo>
                <a:lnTo>
                  <a:pt x="3236976" y="33528"/>
                </a:lnTo>
                <a:lnTo>
                  <a:pt x="3233166" y="28956"/>
                </a:lnTo>
                <a:lnTo>
                  <a:pt x="3222497" y="28956"/>
                </a:lnTo>
                <a:lnTo>
                  <a:pt x="3217926" y="33528"/>
                </a:lnTo>
                <a:lnTo>
                  <a:pt x="3217926" y="44196"/>
                </a:lnTo>
                <a:lnTo>
                  <a:pt x="3222497" y="48006"/>
                </a:lnTo>
                <a:lnTo>
                  <a:pt x="3233166" y="48006"/>
                </a:lnTo>
                <a:lnTo>
                  <a:pt x="3236976" y="44196"/>
                </a:lnTo>
                <a:close/>
              </a:path>
              <a:path w="4537075" h="78104">
                <a:moveTo>
                  <a:pt x="3275076" y="44196"/>
                </a:moveTo>
                <a:lnTo>
                  <a:pt x="3275076" y="33528"/>
                </a:lnTo>
                <a:lnTo>
                  <a:pt x="3271266" y="28956"/>
                </a:lnTo>
                <a:lnTo>
                  <a:pt x="3260598" y="28956"/>
                </a:lnTo>
                <a:lnTo>
                  <a:pt x="3256026" y="33528"/>
                </a:lnTo>
                <a:lnTo>
                  <a:pt x="3256026" y="44196"/>
                </a:lnTo>
                <a:lnTo>
                  <a:pt x="3260598" y="48006"/>
                </a:lnTo>
                <a:lnTo>
                  <a:pt x="3271266" y="48006"/>
                </a:lnTo>
                <a:lnTo>
                  <a:pt x="3275076" y="44196"/>
                </a:lnTo>
                <a:close/>
              </a:path>
              <a:path w="4537075" h="78104">
                <a:moveTo>
                  <a:pt x="3313176" y="44196"/>
                </a:moveTo>
                <a:lnTo>
                  <a:pt x="3313176" y="33528"/>
                </a:lnTo>
                <a:lnTo>
                  <a:pt x="3309366" y="28956"/>
                </a:lnTo>
                <a:lnTo>
                  <a:pt x="3298698" y="28956"/>
                </a:lnTo>
                <a:lnTo>
                  <a:pt x="3294126" y="33528"/>
                </a:lnTo>
                <a:lnTo>
                  <a:pt x="3294126" y="44196"/>
                </a:lnTo>
                <a:lnTo>
                  <a:pt x="3298698" y="48006"/>
                </a:lnTo>
                <a:lnTo>
                  <a:pt x="3309366" y="48006"/>
                </a:lnTo>
                <a:lnTo>
                  <a:pt x="3313176" y="44196"/>
                </a:lnTo>
                <a:close/>
              </a:path>
              <a:path w="4537075" h="78104">
                <a:moveTo>
                  <a:pt x="3351276" y="44196"/>
                </a:moveTo>
                <a:lnTo>
                  <a:pt x="3351276" y="33528"/>
                </a:lnTo>
                <a:lnTo>
                  <a:pt x="3347466" y="29718"/>
                </a:lnTo>
                <a:lnTo>
                  <a:pt x="3336798" y="29718"/>
                </a:lnTo>
                <a:lnTo>
                  <a:pt x="3332226" y="33528"/>
                </a:lnTo>
                <a:lnTo>
                  <a:pt x="3332226" y="44196"/>
                </a:lnTo>
                <a:lnTo>
                  <a:pt x="3336798" y="48768"/>
                </a:lnTo>
                <a:lnTo>
                  <a:pt x="3347466" y="48768"/>
                </a:lnTo>
                <a:lnTo>
                  <a:pt x="3351276" y="44196"/>
                </a:lnTo>
                <a:close/>
              </a:path>
              <a:path w="4537075" h="78104">
                <a:moveTo>
                  <a:pt x="3389376" y="44196"/>
                </a:moveTo>
                <a:lnTo>
                  <a:pt x="3389376" y="33528"/>
                </a:lnTo>
                <a:lnTo>
                  <a:pt x="3385566" y="29718"/>
                </a:lnTo>
                <a:lnTo>
                  <a:pt x="3374898" y="29718"/>
                </a:lnTo>
                <a:lnTo>
                  <a:pt x="3370326" y="33528"/>
                </a:lnTo>
                <a:lnTo>
                  <a:pt x="3370326" y="44196"/>
                </a:lnTo>
                <a:lnTo>
                  <a:pt x="3374898" y="48768"/>
                </a:lnTo>
                <a:lnTo>
                  <a:pt x="3385566" y="48768"/>
                </a:lnTo>
                <a:lnTo>
                  <a:pt x="3389376" y="44196"/>
                </a:lnTo>
                <a:close/>
              </a:path>
              <a:path w="4537075" h="78104">
                <a:moveTo>
                  <a:pt x="3427476" y="44196"/>
                </a:moveTo>
                <a:lnTo>
                  <a:pt x="3427476" y="33528"/>
                </a:lnTo>
                <a:lnTo>
                  <a:pt x="3423666" y="29718"/>
                </a:lnTo>
                <a:lnTo>
                  <a:pt x="3412998" y="29718"/>
                </a:lnTo>
                <a:lnTo>
                  <a:pt x="3408426" y="33528"/>
                </a:lnTo>
                <a:lnTo>
                  <a:pt x="3408426" y="44196"/>
                </a:lnTo>
                <a:lnTo>
                  <a:pt x="3412998" y="48768"/>
                </a:lnTo>
                <a:lnTo>
                  <a:pt x="3423666" y="48768"/>
                </a:lnTo>
                <a:lnTo>
                  <a:pt x="3427476" y="44196"/>
                </a:lnTo>
                <a:close/>
              </a:path>
              <a:path w="4537075" h="78104">
                <a:moveTo>
                  <a:pt x="3465576" y="44196"/>
                </a:moveTo>
                <a:lnTo>
                  <a:pt x="3465576" y="33528"/>
                </a:lnTo>
                <a:lnTo>
                  <a:pt x="3461766" y="29718"/>
                </a:lnTo>
                <a:lnTo>
                  <a:pt x="3451098" y="29718"/>
                </a:lnTo>
                <a:lnTo>
                  <a:pt x="3446526" y="33528"/>
                </a:lnTo>
                <a:lnTo>
                  <a:pt x="3446526" y="44196"/>
                </a:lnTo>
                <a:lnTo>
                  <a:pt x="3451098" y="48768"/>
                </a:lnTo>
                <a:lnTo>
                  <a:pt x="3461766" y="48768"/>
                </a:lnTo>
                <a:lnTo>
                  <a:pt x="3465576" y="44196"/>
                </a:lnTo>
                <a:close/>
              </a:path>
              <a:path w="4537075" h="78104">
                <a:moveTo>
                  <a:pt x="3503676" y="44196"/>
                </a:moveTo>
                <a:lnTo>
                  <a:pt x="3503676" y="33528"/>
                </a:lnTo>
                <a:lnTo>
                  <a:pt x="3499866" y="29718"/>
                </a:lnTo>
                <a:lnTo>
                  <a:pt x="3489198" y="29718"/>
                </a:lnTo>
                <a:lnTo>
                  <a:pt x="3484626" y="33528"/>
                </a:lnTo>
                <a:lnTo>
                  <a:pt x="3484626" y="44196"/>
                </a:lnTo>
                <a:lnTo>
                  <a:pt x="3489198" y="48768"/>
                </a:lnTo>
                <a:lnTo>
                  <a:pt x="3499866" y="48768"/>
                </a:lnTo>
                <a:lnTo>
                  <a:pt x="3503676" y="44196"/>
                </a:lnTo>
                <a:close/>
              </a:path>
              <a:path w="4537075" h="78104">
                <a:moveTo>
                  <a:pt x="3541776" y="44196"/>
                </a:moveTo>
                <a:lnTo>
                  <a:pt x="3541776" y="33528"/>
                </a:lnTo>
                <a:lnTo>
                  <a:pt x="3537966" y="29718"/>
                </a:lnTo>
                <a:lnTo>
                  <a:pt x="3527298" y="29718"/>
                </a:lnTo>
                <a:lnTo>
                  <a:pt x="3522726" y="33528"/>
                </a:lnTo>
                <a:lnTo>
                  <a:pt x="3522726" y="44196"/>
                </a:lnTo>
                <a:lnTo>
                  <a:pt x="3527298" y="48768"/>
                </a:lnTo>
                <a:lnTo>
                  <a:pt x="3537966" y="48768"/>
                </a:lnTo>
                <a:lnTo>
                  <a:pt x="3541776" y="44196"/>
                </a:lnTo>
                <a:close/>
              </a:path>
              <a:path w="4537075" h="78104">
                <a:moveTo>
                  <a:pt x="3579876" y="44196"/>
                </a:moveTo>
                <a:lnTo>
                  <a:pt x="3579876" y="33528"/>
                </a:lnTo>
                <a:lnTo>
                  <a:pt x="3576066" y="29718"/>
                </a:lnTo>
                <a:lnTo>
                  <a:pt x="3565398" y="29718"/>
                </a:lnTo>
                <a:lnTo>
                  <a:pt x="3560826" y="33528"/>
                </a:lnTo>
                <a:lnTo>
                  <a:pt x="3560826" y="44196"/>
                </a:lnTo>
                <a:lnTo>
                  <a:pt x="3565398" y="48768"/>
                </a:lnTo>
                <a:lnTo>
                  <a:pt x="3576066" y="48768"/>
                </a:lnTo>
                <a:lnTo>
                  <a:pt x="3579876" y="44196"/>
                </a:lnTo>
                <a:close/>
              </a:path>
              <a:path w="4537075" h="78104">
                <a:moveTo>
                  <a:pt x="3617976" y="44196"/>
                </a:moveTo>
                <a:lnTo>
                  <a:pt x="3617976" y="33528"/>
                </a:lnTo>
                <a:lnTo>
                  <a:pt x="3614166" y="29718"/>
                </a:lnTo>
                <a:lnTo>
                  <a:pt x="3603498" y="29718"/>
                </a:lnTo>
                <a:lnTo>
                  <a:pt x="3598926" y="33528"/>
                </a:lnTo>
                <a:lnTo>
                  <a:pt x="3598926" y="44196"/>
                </a:lnTo>
                <a:lnTo>
                  <a:pt x="3603498" y="48768"/>
                </a:lnTo>
                <a:lnTo>
                  <a:pt x="3614166" y="48768"/>
                </a:lnTo>
                <a:lnTo>
                  <a:pt x="3617976" y="44196"/>
                </a:lnTo>
                <a:close/>
              </a:path>
              <a:path w="4537075" h="78104">
                <a:moveTo>
                  <a:pt x="3656076" y="44196"/>
                </a:moveTo>
                <a:lnTo>
                  <a:pt x="3656076" y="33528"/>
                </a:lnTo>
                <a:lnTo>
                  <a:pt x="3652266" y="29718"/>
                </a:lnTo>
                <a:lnTo>
                  <a:pt x="3641598" y="29718"/>
                </a:lnTo>
                <a:lnTo>
                  <a:pt x="3637026" y="33528"/>
                </a:lnTo>
                <a:lnTo>
                  <a:pt x="3637026" y="44196"/>
                </a:lnTo>
                <a:lnTo>
                  <a:pt x="3641598" y="48768"/>
                </a:lnTo>
                <a:lnTo>
                  <a:pt x="3652266" y="48768"/>
                </a:lnTo>
                <a:lnTo>
                  <a:pt x="3656076" y="44196"/>
                </a:lnTo>
                <a:close/>
              </a:path>
              <a:path w="4537075" h="78104">
                <a:moveTo>
                  <a:pt x="3694937" y="44196"/>
                </a:moveTo>
                <a:lnTo>
                  <a:pt x="3694937" y="33528"/>
                </a:lnTo>
                <a:lnTo>
                  <a:pt x="3690366" y="29718"/>
                </a:lnTo>
                <a:lnTo>
                  <a:pt x="3679698" y="29718"/>
                </a:lnTo>
                <a:lnTo>
                  <a:pt x="3675126" y="33528"/>
                </a:lnTo>
                <a:lnTo>
                  <a:pt x="3675126" y="44196"/>
                </a:lnTo>
                <a:lnTo>
                  <a:pt x="3679698" y="48768"/>
                </a:lnTo>
                <a:lnTo>
                  <a:pt x="3690366" y="48768"/>
                </a:lnTo>
                <a:lnTo>
                  <a:pt x="3694937" y="44196"/>
                </a:lnTo>
                <a:close/>
              </a:path>
              <a:path w="4537075" h="78104">
                <a:moveTo>
                  <a:pt x="3733037" y="44196"/>
                </a:moveTo>
                <a:lnTo>
                  <a:pt x="3733037" y="33528"/>
                </a:lnTo>
                <a:lnTo>
                  <a:pt x="3728466" y="29718"/>
                </a:lnTo>
                <a:lnTo>
                  <a:pt x="3717798" y="29718"/>
                </a:lnTo>
                <a:lnTo>
                  <a:pt x="3713987" y="33528"/>
                </a:lnTo>
                <a:lnTo>
                  <a:pt x="3713987" y="44196"/>
                </a:lnTo>
                <a:lnTo>
                  <a:pt x="3717798" y="48768"/>
                </a:lnTo>
                <a:lnTo>
                  <a:pt x="3728466" y="48768"/>
                </a:lnTo>
                <a:lnTo>
                  <a:pt x="3733037" y="44196"/>
                </a:lnTo>
                <a:close/>
              </a:path>
              <a:path w="4537075" h="78104">
                <a:moveTo>
                  <a:pt x="3771137" y="44196"/>
                </a:moveTo>
                <a:lnTo>
                  <a:pt x="3771137" y="33528"/>
                </a:lnTo>
                <a:lnTo>
                  <a:pt x="3766566" y="29718"/>
                </a:lnTo>
                <a:lnTo>
                  <a:pt x="3755898" y="29718"/>
                </a:lnTo>
                <a:lnTo>
                  <a:pt x="3752087" y="33528"/>
                </a:lnTo>
                <a:lnTo>
                  <a:pt x="3752087" y="44196"/>
                </a:lnTo>
                <a:lnTo>
                  <a:pt x="3755898" y="48768"/>
                </a:lnTo>
                <a:lnTo>
                  <a:pt x="3766566" y="48768"/>
                </a:lnTo>
                <a:lnTo>
                  <a:pt x="3771137" y="44196"/>
                </a:lnTo>
                <a:close/>
              </a:path>
              <a:path w="4537075" h="78104">
                <a:moveTo>
                  <a:pt x="3809237" y="44196"/>
                </a:moveTo>
                <a:lnTo>
                  <a:pt x="3809237" y="33528"/>
                </a:lnTo>
                <a:lnTo>
                  <a:pt x="3804666" y="29718"/>
                </a:lnTo>
                <a:lnTo>
                  <a:pt x="3793998" y="29718"/>
                </a:lnTo>
                <a:lnTo>
                  <a:pt x="3790187" y="33528"/>
                </a:lnTo>
                <a:lnTo>
                  <a:pt x="3790187" y="44196"/>
                </a:lnTo>
                <a:lnTo>
                  <a:pt x="3793998" y="48768"/>
                </a:lnTo>
                <a:lnTo>
                  <a:pt x="3804666" y="48768"/>
                </a:lnTo>
                <a:lnTo>
                  <a:pt x="3809237" y="44196"/>
                </a:lnTo>
                <a:close/>
              </a:path>
              <a:path w="4537075" h="78104">
                <a:moveTo>
                  <a:pt x="3847337" y="44196"/>
                </a:moveTo>
                <a:lnTo>
                  <a:pt x="3847337" y="33528"/>
                </a:lnTo>
                <a:lnTo>
                  <a:pt x="3842766" y="29718"/>
                </a:lnTo>
                <a:lnTo>
                  <a:pt x="3832098" y="29718"/>
                </a:lnTo>
                <a:lnTo>
                  <a:pt x="3828287" y="33528"/>
                </a:lnTo>
                <a:lnTo>
                  <a:pt x="3828287" y="44196"/>
                </a:lnTo>
                <a:lnTo>
                  <a:pt x="3832098" y="48768"/>
                </a:lnTo>
                <a:lnTo>
                  <a:pt x="3842766" y="48768"/>
                </a:lnTo>
                <a:lnTo>
                  <a:pt x="3847337" y="44196"/>
                </a:lnTo>
                <a:close/>
              </a:path>
              <a:path w="4537075" h="78104">
                <a:moveTo>
                  <a:pt x="3885437" y="44196"/>
                </a:moveTo>
                <a:lnTo>
                  <a:pt x="3885437" y="33528"/>
                </a:lnTo>
                <a:lnTo>
                  <a:pt x="3880866" y="29718"/>
                </a:lnTo>
                <a:lnTo>
                  <a:pt x="3870198" y="29718"/>
                </a:lnTo>
                <a:lnTo>
                  <a:pt x="3866387" y="33528"/>
                </a:lnTo>
                <a:lnTo>
                  <a:pt x="3866387" y="44196"/>
                </a:lnTo>
                <a:lnTo>
                  <a:pt x="3870198" y="48768"/>
                </a:lnTo>
                <a:lnTo>
                  <a:pt x="3880866" y="48768"/>
                </a:lnTo>
                <a:lnTo>
                  <a:pt x="3885437" y="44196"/>
                </a:lnTo>
                <a:close/>
              </a:path>
              <a:path w="4537075" h="78104">
                <a:moveTo>
                  <a:pt x="3923537" y="44196"/>
                </a:moveTo>
                <a:lnTo>
                  <a:pt x="3923537" y="33528"/>
                </a:lnTo>
                <a:lnTo>
                  <a:pt x="3918966" y="29718"/>
                </a:lnTo>
                <a:lnTo>
                  <a:pt x="3908298" y="29718"/>
                </a:lnTo>
                <a:lnTo>
                  <a:pt x="3904487" y="33528"/>
                </a:lnTo>
                <a:lnTo>
                  <a:pt x="3904487" y="44196"/>
                </a:lnTo>
                <a:lnTo>
                  <a:pt x="3908298" y="48768"/>
                </a:lnTo>
                <a:lnTo>
                  <a:pt x="3918966" y="48768"/>
                </a:lnTo>
                <a:lnTo>
                  <a:pt x="3923537" y="44196"/>
                </a:lnTo>
                <a:close/>
              </a:path>
              <a:path w="4537075" h="78104">
                <a:moveTo>
                  <a:pt x="3961637" y="44196"/>
                </a:moveTo>
                <a:lnTo>
                  <a:pt x="3961637" y="33528"/>
                </a:lnTo>
                <a:lnTo>
                  <a:pt x="3957066" y="29718"/>
                </a:lnTo>
                <a:lnTo>
                  <a:pt x="3946398" y="29718"/>
                </a:lnTo>
                <a:lnTo>
                  <a:pt x="3942587" y="33528"/>
                </a:lnTo>
                <a:lnTo>
                  <a:pt x="3942587" y="44196"/>
                </a:lnTo>
                <a:lnTo>
                  <a:pt x="3946398" y="48768"/>
                </a:lnTo>
                <a:lnTo>
                  <a:pt x="3957066" y="48768"/>
                </a:lnTo>
                <a:lnTo>
                  <a:pt x="3961637" y="44196"/>
                </a:lnTo>
                <a:close/>
              </a:path>
              <a:path w="4537075" h="78104">
                <a:moveTo>
                  <a:pt x="3999737" y="44196"/>
                </a:moveTo>
                <a:lnTo>
                  <a:pt x="3999737" y="33528"/>
                </a:lnTo>
                <a:lnTo>
                  <a:pt x="3995166" y="29718"/>
                </a:lnTo>
                <a:lnTo>
                  <a:pt x="3984498" y="29718"/>
                </a:lnTo>
                <a:lnTo>
                  <a:pt x="3980687" y="33528"/>
                </a:lnTo>
                <a:lnTo>
                  <a:pt x="3980687" y="44196"/>
                </a:lnTo>
                <a:lnTo>
                  <a:pt x="3984498" y="48768"/>
                </a:lnTo>
                <a:lnTo>
                  <a:pt x="3995166" y="48768"/>
                </a:lnTo>
                <a:lnTo>
                  <a:pt x="3999737" y="44196"/>
                </a:lnTo>
                <a:close/>
              </a:path>
              <a:path w="4537075" h="78104">
                <a:moveTo>
                  <a:pt x="4037837" y="44196"/>
                </a:moveTo>
                <a:lnTo>
                  <a:pt x="4037837" y="33528"/>
                </a:lnTo>
                <a:lnTo>
                  <a:pt x="4033266" y="29718"/>
                </a:lnTo>
                <a:lnTo>
                  <a:pt x="4022598" y="29718"/>
                </a:lnTo>
                <a:lnTo>
                  <a:pt x="4018787" y="33528"/>
                </a:lnTo>
                <a:lnTo>
                  <a:pt x="4018787" y="44196"/>
                </a:lnTo>
                <a:lnTo>
                  <a:pt x="4022598" y="48768"/>
                </a:lnTo>
                <a:lnTo>
                  <a:pt x="4033266" y="48768"/>
                </a:lnTo>
                <a:lnTo>
                  <a:pt x="4037837" y="44196"/>
                </a:lnTo>
                <a:close/>
              </a:path>
              <a:path w="4537075" h="78104">
                <a:moveTo>
                  <a:pt x="4075937" y="44196"/>
                </a:moveTo>
                <a:lnTo>
                  <a:pt x="4075937" y="33528"/>
                </a:lnTo>
                <a:lnTo>
                  <a:pt x="4071366" y="29718"/>
                </a:lnTo>
                <a:lnTo>
                  <a:pt x="4060698" y="29718"/>
                </a:lnTo>
                <a:lnTo>
                  <a:pt x="4056887" y="33528"/>
                </a:lnTo>
                <a:lnTo>
                  <a:pt x="4056887" y="44196"/>
                </a:lnTo>
                <a:lnTo>
                  <a:pt x="4060698" y="48768"/>
                </a:lnTo>
                <a:lnTo>
                  <a:pt x="4071366" y="48768"/>
                </a:lnTo>
                <a:lnTo>
                  <a:pt x="4075937" y="44196"/>
                </a:lnTo>
                <a:close/>
              </a:path>
              <a:path w="4537075" h="78104">
                <a:moveTo>
                  <a:pt x="4114037" y="44196"/>
                </a:moveTo>
                <a:lnTo>
                  <a:pt x="4114037" y="33528"/>
                </a:lnTo>
                <a:lnTo>
                  <a:pt x="4109466" y="29718"/>
                </a:lnTo>
                <a:lnTo>
                  <a:pt x="4098798" y="29718"/>
                </a:lnTo>
                <a:lnTo>
                  <a:pt x="4094987" y="33528"/>
                </a:lnTo>
                <a:lnTo>
                  <a:pt x="4094987" y="44196"/>
                </a:lnTo>
                <a:lnTo>
                  <a:pt x="4098798" y="48768"/>
                </a:lnTo>
                <a:lnTo>
                  <a:pt x="4109466" y="48768"/>
                </a:lnTo>
                <a:lnTo>
                  <a:pt x="4114037" y="44196"/>
                </a:lnTo>
                <a:close/>
              </a:path>
              <a:path w="4537075" h="78104">
                <a:moveTo>
                  <a:pt x="4152137" y="44196"/>
                </a:moveTo>
                <a:lnTo>
                  <a:pt x="4152137" y="33528"/>
                </a:lnTo>
                <a:lnTo>
                  <a:pt x="4147566" y="29718"/>
                </a:lnTo>
                <a:lnTo>
                  <a:pt x="4136898" y="29718"/>
                </a:lnTo>
                <a:lnTo>
                  <a:pt x="4133087" y="33528"/>
                </a:lnTo>
                <a:lnTo>
                  <a:pt x="4133087" y="44196"/>
                </a:lnTo>
                <a:lnTo>
                  <a:pt x="4136898" y="48768"/>
                </a:lnTo>
                <a:lnTo>
                  <a:pt x="4147566" y="48768"/>
                </a:lnTo>
                <a:lnTo>
                  <a:pt x="4152137" y="44196"/>
                </a:lnTo>
                <a:close/>
              </a:path>
              <a:path w="4537075" h="78104">
                <a:moveTo>
                  <a:pt x="4190237" y="44196"/>
                </a:moveTo>
                <a:lnTo>
                  <a:pt x="4190237" y="33528"/>
                </a:lnTo>
                <a:lnTo>
                  <a:pt x="4185666" y="29718"/>
                </a:lnTo>
                <a:lnTo>
                  <a:pt x="4174998" y="29718"/>
                </a:lnTo>
                <a:lnTo>
                  <a:pt x="4171187" y="33528"/>
                </a:lnTo>
                <a:lnTo>
                  <a:pt x="4171187" y="44196"/>
                </a:lnTo>
                <a:lnTo>
                  <a:pt x="4174998" y="48768"/>
                </a:lnTo>
                <a:lnTo>
                  <a:pt x="4185666" y="48768"/>
                </a:lnTo>
                <a:lnTo>
                  <a:pt x="4190237" y="44196"/>
                </a:lnTo>
                <a:close/>
              </a:path>
              <a:path w="4537075" h="78104">
                <a:moveTo>
                  <a:pt x="4228337" y="44196"/>
                </a:moveTo>
                <a:lnTo>
                  <a:pt x="4228337" y="34290"/>
                </a:lnTo>
                <a:lnTo>
                  <a:pt x="4223766" y="29718"/>
                </a:lnTo>
                <a:lnTo>
                  <a:pt x="4213098" y="29718"/>
                </a:lnTo>
                <a:lnTo>
                  <a:pt x="4209287" y="33528"/>
                </a:lnTo>
                <a:lnTo>
                  <a:pt x="4209287" y="44196"/>
                </a:lnTo>
                <a:lnTo>
                  <a:pt x="4213098" y="48768"/>
                </a:lnTo>
                <a:lnTo>
                  <a:pt x="4223766" y="48768"/>
                </a:lnTo>
                <a:lnTo>
                  <a:pt x="4228337" y="44196"/>
                </a:lnTo>
                <a:close/>
              </a:path>
              <a:path w="4537075" h="78104">
                <a:moveTo>
                  <a:pt x="4266437" y="44196"/>
                </a:moveTo>
                <a:lnTo>
                  <a:pt x="4266437" y="34290"/>
                </a:lnTo>
                <a:lnTo>
                  <a:pt x="4261866" y="29718"/>
                </a:lnTo>
                <a:lnTo>
                  <a:pt x="4251198" y="29718"/>
                </a:lnTo>
                <a:lnTo>
                  <a:pt x="4247387" y="34290"/>
                </a:lnTo>
                <a:lnTo>
                  <a:pt x="4247387" y="44196"/>
                </a:lnTo>
                <a:lnTo>
                  <a:pt x="4251198" y="48768"/>
                </a:lnTo>
                <a:lnTo>
                  <a:pt x="4261866" y="48768"/>
                </a:lnTo>
                <a:lnTo>
                  <a:pt x="4266437" y="44196"/>
                </a:lnTo>
                <a:close/>
              </a:path>
              <a:path w="4537075" h="78104">
                <a:moveTo>
                  <a:pt x="4304537" y="44196"/>
                </a:moveTo>
                <a:lnTo>
                  <a:pt x="4304537" y="34290"/>
                </a:lnTo>
                <a:lnTo>
                  <a:pt x="4299966" y="29718"/>
                </a:lnTo>
                <a:lnTo>
                  <a:pt x="4289298" y="29718"/>
                </a:lnTo>
                <a:lnTo>
                  <a:pt x="4285487" y="34290"/>
                </a:lnTo>
                <a:lnTo>
                  <a:pt x="4285487" y="44196"/>
                </a:lnTo>
                <a:lnTo>
                  <a:pt x="4289298" y="48768"/>
                </a:lnTo>
                <a:lnTo>
                  <a:pt x="4299966" y="48768"/>
                </a:lnTo>
                <a:lnTo>
                  <a:pt x="4304537" y="44196"/>
                </a:lnTo>
                <a:close/>
              </a:path>
              <a:path w="4537075" h="78104">
                <a:moveTo>
                  <a:pt x="4342637" y="44196"/>
                </a:moveTo>
                <a:lnTo>
                  <a:pt x="4342637" y="34290"/>
                </a:lnTo>
                <a:lnTo>
                  <a:pt x="4338066" y="29718"/>
                </a:lnTo>
                <a:lnTo>
                  <a:pt x="4328159" y="29718"/>
                </a:lnTo>
                <a:lnTo>
                  <a:pt x="4323587" y="34290"/>
                </a:lnTo>
                <a:lnTo>
                  <a:pt x="4323587" y="44196"/>
                </a:lnTo>
                <a:lnTo>
                  <a:pt x="4328159" y="48768"/>
                </a:lnTo>
                <a:lnTo>
                  <a:pt x="4338066" y="48768"/>
                </a:lnTo>
                <a:lnTo>
                  <a:pt x="4342637" y="44196"/>
                </a:lnTo>
                <a:close/>
              </a:path>
              <a:path w="4537075" h="78104">
                <a:moveTo>
                  <a:pt x="4380737" y="44196"/>
                </a:moveTo>
                <a:lnTo>
                  <a:pt x="4380737" y="34290"/>
                </a:lnTo>
                <a:lnTo>
                  <a:pt x="4376166" y="29718"/>
                </a:lnTo>
                <a:lnTo>
                  <a:pt x="4366259" y="29718"/>
                </a:lnTo>
                <a:lnTo>
                  <a:pt x="4361687" y="34290"/>
                </a:lnTo>
                <a:lnTo>
                  <a:pt x="4361687" y="44196"/>
                </a:lnTo>
                <a:lnTo>
                  <a:pt x="4366259" y="48768"/>
                </a:lnTo>
                <a:lnTo>
                  <a:pt x="4376166" y="48768"/>
                </a:lnTo>
                <a:lnTo>
                  <a:pt x="4380737" y="44196"/>
                </a:lnTo>
                <a:close/>
              </a:path>
              <a:path w="4537075" h="78104">
                <a:moveTo>
                  <a:pt x="4418837" y="44196"/>
                </a:moveTo>
                <a:lnTo>
                  <a:pt x="4418837" y="34290"/>
                </a:lnTo>
                <a:lnTo>
                  <a:pt x="4414266" y="29718"/>
                </a:lnTo>
                <a:lnTo>
                  <a:pt x="4404359" y="29718"/>
                </a:lnTo>
                <a:lnTo>
                  <a:pt x="4399787" y="34290"/>
                </a:lnTo>
                <a:lnTo>
                  <a:pt x="4399787" y="44196"/>
                </a:lnTo>
                <a:lnTo>
                  <a:pt x="4404359" y="48768"/>
                </a:lnTo>
                <a:lnTo>
                  <a:pt x="4414266" y="48768"/>
                </a:lnTo>
                <a:lnTo>
                  <a:pt x="4418837" y="44196"/>
                </a:lnTo>
                <a:close/>
              </a:path>
              <a:path w="4537075" h="78104">
                <a:moveTo>
                  <a:pt x="4456937" y="44196"/>
                </a:moveTo>
                <a:lnTo>
                  <a:pt x="4456937" y="34290"/>
                </a:lnTo>
                <a:lnTo>
                  <a:pt x="4452366" y="29718"/>
                </a:lnTo>
                <a:lnTo>
                  <a:pt x="4442459" y="29718"/>
                </a:lnTo>
                <a:lnTo>
                  <a:pt x="4437887" y="34290"/>
                </a:lnTo>
                <a:lnTo>
                  <a:pt x="4437887" y="44196"/>
                </a:lnTo>
                <a:lnTo>
                  <a:pt x="4442459" y="48768"/>
                </a:lnTo>
                <a:lnTo>
                  <a:pt x="4452366" y="48768"/>
                </a:lnTo>
                <a:lnTo>
                  <a:pt x="4456937" y="44196"/>
                </a:lnTo>
                <a:close/>
              </a:path>
              <a:path w="4537075" h="78104">
                <a:moveTo>
                  <a:pt x="4536948" y="39624"/>
                </a:moveTo>
                <a:lnTo>
                  <a:pt x="4460748" y="1524"/>
                </a:lnTo>
                <a:lnTo>
                  <a:pt x="4460748" y="77724"/>
                </a:lnTo>
                <a:lnTo>
                  <a:pt x="45369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/>
          <p:cNvGrpSpPr/>
          <p:nvPr/>
        </p:nvGrpSpPr>
        <p:grpSpPr>
          <a:xfrm>
            <a:off x="1964435" y="6457188"/>
            <a:ext cx="6203950" cy="488950"/>
            <a:chOff x="1964435" y="6457188"/>
            <a:chExt cx="6203950" cy="488950"/>
          </a:xfrm>
        </p:grpSpPr>
        <p:sp>
          <p:nvSpPr>
            <p:cNvPr id="45" name="object 45"/>
            <p:cNvSpPr/>
            <p:nvPr/>
          </p:nvSpPr>
          <p:spPr>
            <a:xfrm>
              <a:off x="1964436" y="6457200"/>
              <a:ext cx="6203950" cy="488950"/>
            </a:xfrm>
            <a:custGeom>
              <a:avLst/>
              <a:gdLst/>
              <a:ahLst/>
              <a:cxnLst/>
              <a:rect l="l" t="t" r="r" b="b"/>
              <a:pathLst>
                <a:path w="6203950" h="488950">
                  <a:moveTo>
                    <a:pt x="909828" y="0"/>
                  </a:moveTo>
                  <a:lnTo>
                    <a:pt x="832866" y="37338"/>
                  </a:lnTo>
                  <a:lnTo>
                    <a:pt x="886968" y="64922"/>
                  </a:lnTo>
                  <a:lnTo>
                    <a:pt x="906018" y="74637"/>
                  </a:lnTo>
                  <a:lnTo>
                    <a:pt x="909066" y="76200"/>
                  </a:lnTo>
                  <a:lnTo>
                    <a:pt x="909828" y="0"/>
                  </a:lnTo>
                  <a:close/>
                </a:path>
                <a:path w="6203950" h="488950">
                  <a:moveTo>
                    <a:pt x="944118" y="33528"/>
                  </a:moveTo>
                  <a:lnTo>
                    <a:pt x="940308" y="28956"/>
                  </a:lnTo>
                  <a:lnTo>
                    <a:pt x="929640" y="28956"/>
                  </a:lnTo>
                  <a:lnTo>
                    <a:pt x="925068" y="32766"/>
                  </a:lnTo>
                  <a:lnTo>
                    <a:pt x="925068" y="43434"/>
                  </a:lnTo>
                  <a:lnTo>
                    <a:pt x="929640" y="48006"/>
                  </a:lnTo>
                  <a:lnTo>
                    <a:pt x="939546" y="48006"/>
                  </a:lnTo>
                  <a:lnTo>
                    <a:pt x="944118" y="43434"/>
                  </a:lnTo>
                  <a:lnTo>
                    <a:pt x="944118" y="33528"/>
                  </a:lnTo>
                  <a:close/>
                </a:path>
                <a:path w="6203950" h="488950">
                  <a:moveTo>
                    <a:pt x="982218" y="33528"/>
                  </a:moveTo>
                  <a:lnTo>
                    <a:pt x="978408" y="28956"/>
                  </a:lnTo>
                  <a:lnTo>
                    <a:pt x="967740" y="28956"/>
                  </a:lnTo>
                  <a:lnTo>
                    <a:pt x="963168" y="33528"/>
                  </a:lnTo>
                  <a:lnTo>
                    <a:pt x="963168" y="44196"/>
                  </a:lnTo>
                  <a:lnTo>
                    <a:pt x="967740" y="48006"/>
                  </a:lnTo>
                  <a:lnTo>
                    <a:pt x="978408" y="48006"/>
                  </a:lnTo>
                  <a:lnTo>
                    <a:pt x="982218" y="44196"/>
                  </a:lnTo>
                  <a:lnTo>
                    <a:pt x="982218" y="33528"/>
                  </a:lnTo>
                  <a:close/>
                </a:path>
                <a:path w="6203950" h="488950">
                  <a:moveTo>
                    <a:pt x="1020318" y="33528"/>
                  </a:moveTo>
                  <a:lnTo>
                    <a:pt x="1016508" y="29718"/>
                  </a:lnTo>
                  <a:lnTo>
                    <a:pt x="1005840" y="29718"/>
                  </a:lnTo>
                  <a:lnTo>
                    <a:pt x="1001268" y="33528"/>
                  </a:lnTo>
                  <a:lnTo>
                    <a:pt x="1001268" y="44196"/>
                  </a:lnTo>
                  <a:lnTo>
                    <a:pt x="1005840" y="48768"/>
                  </a:lnTo>
                  <a:lnTo>
                    <a:pt x="1016508" y="48768"/>
                  </a:lnTo>
                  <a:lnTo>
                    <a:pt x="1020318" y="44196"/>
                  </a:lnTo>
                  <a:lnTo>
                    <a:pt x="1020318" y="33528"/>
                  </a:lnTo>
                  <a:close/>
                </a:path>
                <a:path w="6203950" h="488950">
                  <a:moveTo>
                    <a:pt x="1058418" y="34290"/>
                  </a:moveTo>
                  <a:lnTo>
                    <a:pt x="1054608" y="29718"/>
                  </a:lnTo>
                  <a:lnTo>
                    <a:pt x="1043940" y="29718"/>
                  </a:lnTo>
                  <a:lnTo>
                    <a:pt x="1039368" y="33528"/>
                  </a:lnTo>
                  <a:lnTo>
                    <a:pt x="1039368" y="44196"/>
                  </a:lnTo>
                  <a:lnTo>
                    <a:pt x="1043940" y="48768"/>
                  </a:lnTo>
                  <a:lnTo>
                    <a:pt x="1054608" y="48768"/>
                  </a:lnTo>
                  <a:lnTo>
                    <a:pt x="1058418" y="44196"/>
                  </a:lnTo>
                  <a:lnTo>
                    <a:pt x="1058418" y="34290"/>
                  </a:lnTo>
                  <a:close/>
                </a:path>
                <a:path w="6203950" h="488950">
                  <a:moveTo>
                    <a:pt x="1096518" y="34290"/>
                  </a:moveTo>
                  <a:lnTo>
                    <a:pt x="1092708" y="29718"/>
                  </a:lnTo>
                  <a:lnTo>
                    <a:pt x="1082040" y="29718"/>
                  </a:lnTo>
                  <a:lnTo>
                    <a:pt x="1077468" y="34290"/>
                  </a:lnTo>
                  <a:lnTo>
                    <a:pt x="1077468" y="44958"/>
                  </a:lnTo>
                  <a:lnTo>
                    <a:pt x="1082040" y="48768"/>
                  </a:lnTo>
                  <a:lnTo>
                    <a:pt x="1092708" y="48768"/>
                  </a:lnTo>
                  <a:lnTo>
                    <a:pt x="1096518" y="44958"/>
                  </a:lnTo>
                  <a:lnTo>
                    <a:pt x="1096518" y="34290"/>
                  </a:lnTo>
                  <a:close/>
                </a:path>
                <a:path w="6203950" h="488950">
                  <a:moveTo>
                    <a:pt x="1134618" y="34290"/>
                  </a:moveTo>
                  <a:lnTo>
                    <a:pt x="1130808" y="30480"/>
                  </a:lnTo>
                  <a:lnTo>
                    <a:pt x="1120140" y="30480"/>
                  </a:lnTo>
                  <a:lnTo>
                    <a:pt x="1115568" y="34290"/>
                  </a:lnTo>
                  <a:lnTo>
                    <a:pt x="1115568" y="44958"/>
                  </a:lnTo>
                  <a:lnTo>
                    <a:pt x="1120140" y="49530"/>
                  </a:lnTo>
                  <a:lnTo>
                    <a:pt x="1130808" y="49530"/>
                  </a:lnTo>
                  <a:lnTo>
                    <a:pt x="1134618" y="44958"/>
                  </a:lnTo>
                  <a:lnTo>
                    <a:pt x="1134618" y="34290"/>
                  </a:lnTo>
                  <a:close/>
                </a:path>
                <a:path w="6203950" h="488950">
                  <a:moveTo>
                    <a:pt x="1172718" y="35052"/>
                  </a:moveTo>
                  <a:lnTo>
                    <a:pt x="1168908" y="30480"/>
                  </a:lnTo>
                  <a:lnTo>
                    <a:pt x="1158240" y="30480"/>
                  </a:lnTo>
                  <a:lnTo>
                    <a:pt x="1153668" y="35052"/>
                  </a:lnTo>
                  <a:lnTo>
                    <a:pt x="1153668" y="44958"/>
                  </a:lnTo>
                  <a:lnTo>
                    <a:pt x="1158240" y="49530"/>
                  </a:lnTo>
                  <a:lnTo>
                    <a:pt x="1168908" y="49530"/>
                  </a:lnTo>
                  <a:lnTo>
                    <a:pt x="1172718" y="45720"/>
                  </a:lnTo>
                  <a:lnTo>
                    <a:pt x="1172718" y="35052"/>
                  </a:lnTo>
                  <a:close/>
                </a:path>
                <a:path w="6203950" h="488950">
                  <a:moveTo>
                    <a:pt x="1263396" y="41148"/>
                  </a:moveTo>
                  <a:lnTo>
                    <a:pt x="1187196" y="2286"/>
                  </a:lnTo>
                  <a:lnTo>
                    <a:pt x="1187196" y="78486"/>
                  </a:lnTo>
                  <a:lnTo>
                    <a:pt x="1263396" y="41148"/>
                  </a:lnTo>
                  <a:close/>
                </a:path>
                <a:path w="6203950" h="488950">
                  <a:moveTo>
                    <a:pt x="2996946" y="4559"/>
                  </a:moveTo>
                  <a:lnTo>
                    <a:pt x="2920746" y="42659"/>
                  </a:lnTo>
                  <a:lnTo>
                    <a:pt x="2974848" y="69710"/>
                  </a:lnTo>
                  <a:lnTo>
                    <a:pt x="2993898" y="79235"/>
                  </a:lnTo>
                  <a:lnTo>
                    <a:pt x="2996946" y="80759"/>
                  </a:lnTo>
                  <a:lnTo>
                    <a:pt x="2996946" y="4559"/>
                  </a:lnTo>
                  <a:close/>
                </a:path>
                <a:path w="6203950" h="488950">
                  <a:moveTo>
                    <a:pt x="3031998" y="38087"/>
                  </a:moveTo>
                  <a:lnTo>
                    <a:pt x="3027426" y="33515"/>
                  </a:lnTo>
                  <a:lnTo>
                    <a:pt x="3016758" y="33515"/>
                  </a:lnTo>
                  <a:lnTo>
                    <a:pt x="3012948" y="38087"/>
                  </a:lnTo>
                  <a:lnTo>
                    <a:pt x="3012948" y="47993"/>
                  </a:lnTo>
                  <a:lnTo>
                    <a:pt x="3016758" y="52565"/>
                  </a:lnTo>
                  <a:lnTo>
                    <a:pt x="3027426" y="52565"/>
                  </a:lnTo>
                  <a:lnTo>
                    <a:pt x="3031998" y="48755"/>
                  </a:lnTo>
                  <a:lnTo>
                    <a:pt x="3031998" y="38087"/>
                  </a:lnTo>
                  <a:close/>
                </a:path>
                <a:path w="6203950" h="488950">
                  <a:moveTo>
                    <a:pt x="3070098" y="38087"/>
                  </a:moveTo>
                  <a:lnTo>
                    <a:pt x="3065526" y="34277"/>
                  </a:lnTo>
                  <a:lnTo>
                    <a:pt x="3060192" y="33515"/>
                  </a:lnTo>
                  <a:lnTo>
                    <a:pt x="3054858" y="33515"/>
                  </a:lnTo>
                  <a:lnTo>
                    <a:pt x="3051048" y="38087"/>
                  </a:lnTo>
                  <a:lnTo>
                    <a:pt x="3051048" y="48755"/>
                  </a:lnTo>
                  <a:lnTo>
                    <a:pt x="3054858" y="52565"/>
                  </a:lnTo>
                  <a:lnTo>
                    <a:pt x="3060192" y="52565"/>
                  </a:lnTo>
                  <a:lnTo>
                    <a:pt x="3065526" y="53327"/>
                  </a:lnTo>
                  <a:lnTo>
                    <a:pt x="3070098" y="48755"/>
                  </a:lnTo>
                  <a:lnTo>
                    <a:pt x="3070098" y="38087"/>
                  </a:lnTo>
                  <a:close/>
                </a:path>
                <a:path w="6203950" h="488950">
                  <a:moveTo>
                    <a:pt x="3108198" y="38849"/>
                  </a:moveTo>
                  <a:lnTo>
                    <a:pt x="3103626" y="34277"/>
                  </a:lnTo>
                  <a:lnTo>
                    <a:pt x="3092958" y="34277"/>
                  </a:lnTo>
                  <a:lnTo>
                    <a:pt x="3089148" y="38087"/>
                  </a:lnTo>
                  <a:lnTo>
                    <a:pt x="3089148" y="48755"/>
                  </a:lnTo>
                  <a:lnTo>
                    <a:pt x="3092958" y="53327"/>
                  </a:lnTo>
                  <a:lnTo>
                    <a:pt x="3103626" y="53327"/>
                  </a:lnTo>
                  <a:lnTo>
                    <a:pt x="3108198" y="48755"/>
                  </a:lnTo>
                  <a:lnTo>
                    <a:pt x="3108198" y="38849"/>
                  </a:lnTo>
                  <a:close/>
                </a:path>
                <a:path w="6203950" h="488950">
                  <a:moveTo>
                    <a:pt x="3146298" y="38849"/>
                  </a:moveTo>
                  <a:lnTo>
                    <a:pt x="3141726" y="34277"/>
                  </a:lnTo>
                  <a:lnTo>
                    <a:pt x="3131820" y="34277"/>
                  </a:lnTo>
                  <a:lnTo>
                    <a:pt x="3127248" y="38849"/>
                  </a:lnTo>
                  <a:lnTo>
                    <a:pt x="3127248" y="49517"/>
                  </a:lnTo>
                  <a:lnTo>
                    <a:pt x="3131058" y="53327"/>
                  </a:lnTo>
                  <a:lnTo>
                    <a:pt x="3141726" y="53327"/>
                  </a:lnTo>
                  <a:lnTo>
                    <a:pt x="3146298" y="49517"/>
                  </a:lnTo>
                  <a:lnTo>
                    <a:pt x="3146298" y="38849"/>
                  </a:lnTo>
                  <a:close/>
                </a:path>
                <a:path w="6203950" h="488950">
                  <a:moveTo>
                    <a:pt x="3184398" y="38849"/>
                  </a:moveTo>
                  <a:lnTo>
                    <a:pt x="3179826" y="35039"/>
                  </a:lnTo>
                  <a:lnTo>
                    <a:pt x="3169920" y="35039"/>
                  </a:lnTo>
                  <a:lnTo>
                    <a:pt x="3165348" y="38849"/>
                  </a:lnTo>
                  <a:lnTo>
                    <a:pt x="3165348" y="49517"/>
                  </a:lnTo>
                  <a:lnTo>
                    <a:pt x="3169158" y="54089"/>
                  </a:lnTo>
                  <a:lnTo>
                    <a:pt x="3179826" y="54089"/>
                  </a:lnTo>
                  <a:lnTo>
                    <a:pt x="3184398" y="49517"/>
                  </a:lnTo>
                  <a:lnTo>
                    <a:pt x="3184398" y="38849"/>
                  </a:lnTo>
                  <a:close/>
                </a:path>
                <a:path w="6203950" h="488950">
                  <a:moveTo>
                    <a:pt x="3222498" y="39611"/>
                  </a:moveTo>
                  <a:lnTo>
                    <a:pt x="3217926" y="35039"/>
                  </a:lnTo>
                  <a:lnTo>
                    <a:pt x="3208020" y="35039"/>
                  </a:lnTo>
                  <a:lnTo>
                    <a:pt x="3203448" y="38849"/>
                  </a:lnTo>
                  <a:lnTo>
                    <a:pt x="3203448" y="49517"/>
                  </a:lnTo>
                  <a:lnTo>
                    <a:pt x="3207258" y="54089"/>
                  </a:lnTo>
                  <a:lnTo>
                    <a:pt x="3217926" y="54089"/>
                  </a:lnTo>
                  <a:lnTo>
                    <a:pt x="3222498" y="49517"/>
                  </a:lnTo>
                  <a:lnTo>
                    <a:pt x="3222498" y="39611"/>
                  </a:lnTo>
                  <a:close/>
                </a:path>
                <a:path w="6203950" h="488950">
                  <a:moveTo>
                    <a:pt x="3260598" y="39611"/>
                  </a:moveTo>
                  <a:lnTo>
                    <a:pt x="3256026" y="35039"/>
                  </a:lnTo>
                  <a:lnTo>
                    <a:pt x="3246120" y="35039"/>
                  </a:lnTo>
                  <a:lnTo>
                    <a:pt x="3241548" y="39611"/>
                  </a:lnTo>
                  <a:lnTo>
                    <a:pt x="3241548" y="50279"/>
                  </a:lnTo>
                  <a:lnTo>
                    <a:pt x="3245358" y="54089"/>
                  </a:lnTo>
                  <a:lnTo>
                    <a:pt x="3256026" y="54089"/>
                  </a:lnTo>
                  <a:lnTo>
                    <a:pt x="3260598" y="50279"/>
                  </a:lnTo>
                  <a:lnTo>
                    <a:pt x="3260598" y="39611"/>
                  </a:lnTo>
                  <a:close/>
                </a:path>
                <a:path w="6203950" h="488950">
                  <a:moveTo>
                    <a:pt x="3350514" y="45707"/>
                  </a:moveTo>
                  <a:lnTo>
                    <a:pt x="3275076" y="6845"/>
                  </a:lnTo>
                  <a:lnTo>
                    <a:pt x="3274314" y="83045"/>
                  </a:lnTo>
                  <a:lnTo>
                    <a:pt x="3350514" y="45707"/>
                  </a:lnTo>
                  <a:close/>
                </a:path>
                <a:path w="6203950" h="488950">
                  <a:moveTo>
                    <a:pt x="5016246" y="4559"/>
                  </a:moveTo>
                  <a:lnTo>
                    <a:pt x="4940046" y="42659"/>
                  </a:lnTo>
                  <a:lnTo>
                    <a:pt x="4994148" y="69710"/>
                  </a:lnTo>
                  <a:lnTo>
                    <a:pt x="5013198" y="79235"/>
                  </a:lnTo>
                  <a:lnTo>
                    <a:pt x="5016246" y="80759"/>
                  </a:lnTo>
                  <a:lnTo>
                    <a:pt x="5016246" y="4559"/>
                  </a:lnTo>
                  <a:close/>
                </a:path>
                <a:path w="6203950" h="488950">
                  <a:moveTo>
                    <a:pt x="5051298" y="38087"/>
                  </a:moveTo>
                  <a:lnTo>
                    <a:pt x="5046726" y="33515"/>
                  </a:lnTo>
                  <a:lnTo>
                    <a:pt x="5036058" y="33515"/>
                  </a:lnTo>
                  <a:lnTo>
                    <a:pt x="5032248" y="38087"/>
                  </a:lnTo>
                  <a:lnTo>
                    <a:pt x="5032248" y="47993"/>
                  </a:lnTo>
                  <a:lnTo>
                    <a:pt x="5036058" y="52565"/>
                  </a:lnTo>
                  <a:lnTo>
                    <a:pt x="5046726" y="52565"/>
                  </a:lnTo>
                  <a:lnTo>
                    <a:pt x="5051298" y="48755"/>
                  </a:lnTo>
                  <a:lnTo>
                    <a:pt x="5051298" y="38087"/>
                  </a:lnTo>
                  <a:close/>
                </a:path>
                <a:path w="6203950" h="488950">
                  <a:moveTo>
                    <a:pt x="5089398" y="38087"/>
                  </a:moveTo>
                  <a:lnTo>
                    <a:pt x="5084826" y="34277"/>
                  </a:lnTo>
                  <a:lnTo>
                    <a:pt x="5079492" y="33515"/>
                  </a:lnTo>
                  <a:lnTo>
                    <a:pt x="5074158" y="33515"/>
                  </a:lnTo>
                  <a:lnTo>
                    <a:pt x="5070348" y="38087"/>
                  </a:lnTo>
                  <a:lnTo>
                    <a:pt x="5070348" y="48755"/>
                  </a:lnTo>
                  <a:lnTo>
                    <a:pt x="5074158" y="52565"/>
                  </a:lnTo>
                  <a:lnTo>
                    <a:pt x="5079492" y="52565"/>
                  </a:lnTo>
                  <a:lnTo>
                    <a:pt x="5084826" y="53327"/>
                  </a:lnTo>
                  <a:lnTo>
                    <a:pt x="5089398" y="48755"/>
                  </a:lnTo>
                  <a:lnTo>
                    <a:pt x="5089398" y="38087"/>
                  </a:lnTo>
                  <a:close/>
                </a:path>
                <a:path w="6203950" h="488950">
                  <a:moveTo>
                    <a:pt x="5127498" y="38849"/>
                  </a:moveTo>
                  <a:lnTo>
                    <a:pt x="5122926" y="34277"/>
                  </a:lnTo>
                  <a:lnTo>
                    <a:pt x="5112258" y="34277"/>
                  </a:lnTo>
                  <a:lnTo>
                    <a:pt x="5108448" y="38087"/>
                  </a:lnTo>
                  <a:lnTo>
                    <a:pt x="5108448" y="48755"/>
                  </a:lnTo>
                  <a:lnTo>
                    <a:pt x="5112258" y="53327"/>
                  </a:lnTo>
                  <a:lnTo>
                    <a:pt x="5122926" y="53327"/>
                  </a:lnTo>
                  <a:lnTo>
                    <a:pt x="5127498" y="48755"/>
                  </a:lnTo>
                  <a:lnTo>
                    <a:pt x="5127498" y="38849"/>
                  </a:lnTo>
                  <a:close/>
                </a:path>
                <a:path w="6203950" h="488950">
                  <a:moveTo>
                    <a:pt x="5165598" y="38849"/>
                  </a:moveTo>
                  <a:lnTo>
                    <a:pt x="5161026" y="34277"/>
                  </a:lnTo>
                  <a:lnTo>
                    <a:pt x="5151120" y="34277"/>
                  </a:lnTo>
                  <a:lnTo>
                    <a:pt x="5146548" y="38849"/>
                  </a:lnTo>
                  <a:lnTo>
                    <a:pt x="5146548" y="49517"/>
                  </a:lnTo>
                  <a:lnTo>
                    <a:pt x="5150358" y="53327"/>
                  </a:lnTo>
                  <a:lnTo>
                    <a:pt x="5161026" y="53327"/>
                  </a:lnTo>
                  <a:lnTo>
                    <a:pt x="5165598" y="49517"/>
                  </a:lnTo>
                  <a:lnTo>
                    <a:pt x="5165598" y="38849"/>
                  </a:lnTo>
                  <a:close/>
                </a:path>
                <a:path w="6203950" h="488950">
                  <a:moveTo>
                    <a:pt x="5203698" y="38849"/>
                  </a:moveTo>
                  <a:lnTo>
                    <a:pt x="5199126" y="35039"/>
                  </a:lnTo>
                  <a:lnTo>
                    <a:pt x="5189220" y="35039"/>
                  </a:lnTo>
                  <a:lnTo>
                    <a:pt x="5184648" y="38849"/>
                  </a:lnTo>
                  <a:lnTo>
                    <a:pt x="5184648" y="49517"/>
                  </a:lnTo>
                  <a:lnTo>
                    <a:pt x="5188458" y="54089"/>
                  </a:lnTo>
                  <a:lnTo>
                    <a:pt x="5199126" y="54089"/>
                  </a:lnTo>
                  <a:lnTo>
                    <a:pt x="5203698" y="49517"/>
                  </a:lnTo>
                  <a:lnTo>
                    <a:pt x="5203698" y="38849"/>
                  </a:lnTo>
                  <a:close/>
                </a:path>
                <a:path w="6203950" h="488950">
                  <a:moveTo>
                    <a:pt x="5241798" y="39611"/>
                  </a:moveTo>
                  <a:lnTo>
                    <a:pt x="5237226" y="35039"/>
                  </a:lnTo>
                  <a:lnTo>
                    <a:pt x="5227320" y="35039"/>
                  </a:lnTo>
                  <a:lnTo>
                    <a:pt x="5222748" y="38849"/>
                  </a:lnTo>
                  <a:lnTo>
                    <a:pt x="5222748" y="49517"/>
                  </a:lnTo>
                  <a:lnTo>
                    <a:pt x="5226558" y="54089"/>
                  </a:lnTo>
                  <a:lnTo>
                    <a:pt x="5237226" y="54089"/>
                  </a:lnTo>
                  <a:lnTo>
                    <a:pt x="5241798" y="49517"/>
                  </a:lnTo>
                  <a:lnTo>
                    <a:pt x="5241798" y="39611"/>
                  </a:lnTo>
                  <a:close/>
                </a:path>
                <a:path w="6203950" h="488950">
                  <a:moveTo>
                    <a:pt x="5279898" y="39611"/>
                  </a:moveTo>
                  <a:lnTo>
                    <a:pt x="5275326" y="35039"/>
                  </a:lnTo>
                  <a:lnTo>
                    <a:pt x="5265420" y="35039"/>
                  </a:lnTo>
                  <a:lnTo>
                    <a:pt x="5260848" y="39611"/>
                  </a:lnTo>
                  <a:lnTo>
                    <a:pt x="5260848" y="50279"/>
                  </a:lnTo>
                  <a:lnTo>
                    <a:pt x="5264658" y="54089"/>
                  </a:lnTo>
                  <a:lnTo>
                    <a:pt x="5275326" y="54089"/>
                  </a:lnTo>
                  <a:lnTo>
                    <a:pt x="5279898" y="50279"/>
                  </a:lnTo>
                  <a:lnTo>
                    <a:pt x="5279898" y="39611"/>
                  </a:lnTo>
                  <a:close/>
                </a:path>
                <a:path w="6203950" h="488950">
                  <a:moveTo>
                    <a:pt x="5369814" y="45707"/>
                  </a:moveTo>
                  <a:lnTo>
                    <a:pt x="5294376" y="6845"/>
                  </a:lnTo>
                  <a:lnTo>
                    <a:pt x="5293614" y="83045"/>
                  </a:lnTo>
                  <a:lnTo>
                    <a:pt x="5369814" y="45707"/>
                  </a:lnTo>
                  <a:close/>
                </a:path>
                <a:path w="6203950" h="488950">
                  <a:moveTo>
                    <a:pt x="6203442" y="255257"/>
                  </a:moveTo>
                  <a:lnTo>
                    <a:pt x="6194298" y="255257"/>
                  </a:lnTo>
                  <a:lnTo>
                    <a:pt x="6194298" y="479285"/>
                  </a:lnTo>
                  <a:lnTo>
                    <a:pt x="9144" y="479285"/>
                  </a:lnTo>
                  <a:lnTo>
                    <a:pt x="9144" y="239255"/>
                  </a:lnTo>
                  <a:lnTo>
                    <a:pt x="0" y="239255"/>
                  </a:lnTo>
                  <a:lnTo>
                    <a:pt x="0" y="488429"/>
                  </a:lnTo>
                  <a:lnTo>
                    <a:pt x="4572" y="488429"/>
                  </a:lnTo>
                  <a:lnTo>
                    <a:pt x="9144" y="488429"/>
                  </a:lnTo>
                  <a:lnTo>
                    <a:pt x="6194298" y="488429"/>
                  </a:lnTo>
                  <a:lnTo>
                    <a:pt x="6198870" y="488429"/>
                  </a:lnTo>
                  <a:lnTo>
                    <a:pt x="6203442" y="488429"/>
                  </a:lnTo>
                  <a:lnTo>
                    <a:pt x="6203442" y="255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945636" y="6694931"/>
              <a:ext cx="2025650" cy="215900"/>
            </a:xfrm>
            <a:custGeom>
              <a:avLst/>
              <a:gdLst/>
              <a:ahLst/>
              <a:cxnLst/>
              <a:rect l="l" t="t" r="r" b="b"/>
              <a:pathLst>
                <a:path w="2025650" h="215900">
                  <a:moveTo>
                    <a:pt x="9144" y="0"/>
                  </a:moveTo>
                  <a:lnTo>
                    <a:pt x="0" y="0"/>
                  </a:lnTo>
                  <a:lnTo>
                    <a:pt x="0" y="215646"/>
                  </a:lnTo>
                  <a:lnTo>
                    <a:pt x="9144" y="215646"/>
                  </a:lnTo>
                  <a:lnTo>
                    <a:pt x="9144" y="0"/>
                  </a:lnTo>
                  <a:close/>
                </a:path>
                <a:path w="2025650" h="215900">
                  <a:moveTo>
                    <a:pt x="2025396" y="0"/>
                  </a:moveTo>
                  <a:lnTo>
                    <a:pt x="2015490" y="0"/>
                  </a:lnTo>
                  <a:lnTo>
                    <a:pt x="2015490" y="215646"/>
                  </a:lnTo>
                  <a:lnTo>
                    <a:pt x="2025396" y="215646"/>
                  </a:lnTo>
                  <a:lnTo>
                    <a:pt x="2025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807967" y="6898638"/>
            <a:ext cx="2512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9794" y="849892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57741" y="867425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09441" y="743204"/>
            <a:ext cx="117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Intermediate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96730" y="749307"/>
            <a:ext cx="117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Intermediate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74008" y="1395222"/>
            <a:ext cx="2249170" cy="158750"/>
            <a:chOff x="3874008" y="1395222"/>
            <a:chExt cx="2249170" cy="15875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8" y="1395222"/>
              <a:ext cx="221742" cy="1524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1690" y="1401318"/>
              <a:ext cx="220980" cy="15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44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Transmission</a:t>
            </a:r>
            <a:r>
              <a:rPr spc="-10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Layer</a:t>
            </a:r>
            <a:r>
              <a:rPr spc="-10" dirty="0"/>
              <a:t> </a:t>
            </a:r>
            <a:r>
              <a:rPr dirty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63409" cy="273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primarily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(0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air.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Voltage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Copper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Light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Optical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7747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Radio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waves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spectrum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Wireless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07555" cy="376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8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layer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tend to find cable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specifications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EIA.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 examples of cabling standards include Cat 1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(Voice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Grade),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(10Mbps),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Cat5e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(Data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100/1000Mbps).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thumb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 Mbps, is base band (digital) and uses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Twisted pair.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than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100m.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6785609" cy="35496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73215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10Base2,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(10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Mbps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Coax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(thinnet),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200m)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60833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10Base5,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(10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Mbps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Coax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(thicknet),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500m)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6832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how 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minimize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attenuation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everything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Standards</a:t>
            </a:r>
            <a:r>
              <a:rPr spc="-25" dirty="0"/>
              <a:t> </a:t>
            </a:r>
            <a:r>
              <a:rPr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Link </a:t>
            </a:r>
            <a:r>
              <a:rPr spc="-885" dirty="0"/>
              <a:t> </a:t>
            </a:r>
            <a:r>
              <a:rPr dirty="0"/>
              <a:t>Layer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Ethernet</a:t>
            </a:r>
            <a:r>
              <a:rPr spc="-25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35" dirty="0"/>
              <a:t>ATM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660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33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standards are really important - as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vendors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beliefs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opinions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IEEE have defined a number of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sensible/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fashion.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Ethernet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41515" cy="384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16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1500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3657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1000BaseX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negotiate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larger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they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4127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MTU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(Maximum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Unit)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dependant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48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874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model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segment.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6892925" cy="20739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(all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96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Half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duplex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twisted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fibre.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07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Layered</a:t>
            </a:r>
            <a:r>
              <a:rPr spc="-50" dirty="0"/>
              <a:t> </a:t>
            </a:r>
            <a:r>
              <a:rPr dirty="0"/>
              <a:t>Communication</a:t>
            </a:r>
            <a:r>
              <a:rPr spc="-45" dirty="0"/>
              <a:t> </a:t>
            </a:r>
            <a:r>
              <a:rPr spc="-5" dirty="0"/>
              <a:t>Models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8820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70’s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number of vendors produced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 for computing networking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 only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homogenous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kinds 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equipments.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937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IBM’s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SNA,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Apples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Appletalk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networking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infrastructure.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629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66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amazingly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built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correct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caused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specification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restrictions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adhered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electrical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interference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lights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Predominant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8867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CSMA/CD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(Carrier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Access/ Collision Detection)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collisions.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8834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950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happens: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2641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anyone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(frames).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(frames)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Whilst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transmitting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other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segment.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6383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someone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collision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0922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transmitting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collision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period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time.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31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Ethernet</a:t>
            </a:r>
            <a:r>
              <a:rPr spc="-45" dirty="0"/>
              <a:t> </a:t>
            </a:r>
            <a:r>
              <a:rPr spc="-5" dirty="0"/>
              <a:t>Naming</a:t>
            </a:r>
            <a:r>
              <a:rPr spc="-45" dirty="0"/>
              <a:t> </a:t>
            </a:r>
            <a:r>
              <a:rPr dirty="0"/>
              <a:t>Rules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1420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7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term Ethernet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family of networking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technologies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Gigabit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10Gb Ethernet.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below,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802.3 standard: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(IEEE</a:t>
            </a:r>
            <a:r>
              <a:rPr sz="22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802.3a)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(IEEE</a:t>
            </a:r>
            <a:r>
              <a:rPr sz="22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802.3)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(IEEE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802.3i)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TX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(IEEE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802.3X)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755" y="4965953"/>
            <a:ext cx="8886443" cy="1895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130" y="2062988"/>
            <a:ext cx="707644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encapsulates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OSI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Ethernet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 (MAC) defines how to encode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today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5659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63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lowest level of addressing is dictated by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encoded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 devices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(NIC’s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Interface 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(48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manufacturing.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(sometimes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isn’t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79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controller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Macintosh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 the address 00:0a:95:9e:cd:76. This is used to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uniquely identify my computer on the local network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segment.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314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686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Layer</a:t>
            </a:r>
            <a:r>
              <a:rPr spc="-20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Network</a:t>
            </a:r>
            <a:r>
              <a:rPr spc="-20" dirty="0"/>
              <a:t> </a:t>
            </a:r>
            <a:r>
              <a:rPr spc="-35" dirty="0"/>
              <a:t>Layer. </a:t>
            </a:r>
            <a:r>
              <a:rPr spc="-88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Internet</a:t>
            </a:r>
            <a:r>
              <a:rPr spc="-10" dirty="0"/>
              <a:t> </a:t>
            </a:r>
            <a:r>
              <a:rPr spc="-5" dirty="0"/>
              <a:t>Protocol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11009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(RFC791)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(TTL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live).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(define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extra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behavior).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Checksums.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5358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150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preparing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broken down into packets (layer 3),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then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framed (layer 2) and transmitted over a particular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extra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1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at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 may exists e.g. IPX,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Appletalk.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 like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97725" cy="41224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950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interlinked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673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moving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ultimately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independent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independently.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arrive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063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 frame containing an IP fragment.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arrive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order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missing.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32955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65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assembled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inside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reasonable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discarded.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acknowledgement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fragments.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52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you want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 higher levels in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arrange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acknowledgement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and/or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retransmission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discarded.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retransmit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retransmit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fragments.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5581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193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Specifically IP defines a concept called IP addresses,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plays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significant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9963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result a model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 for communications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clearly articulated components of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system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effect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remainder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independence.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flexibility.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standardisation.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simplified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maintenance.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220" dirty="0"/>
              <a:t> </a:t>
            </a:r>
            <a:r>
              <a:rPr spc="-5" dirty="0"/>
              <a:t>addressing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2062988"/>
            <a:ext cx="7209790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4203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19100" marR="3460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IPv4 protocol 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4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byte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 This means there can be a maximum of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15" baseline="24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32 </a:t>
            </a:r>
            <a:r>
              <a:rPr sz="2400" spc="-7" baseline="24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fudged).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19100" marR="812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divided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19100" marR="640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86930" cy="33540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octets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(32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8)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130.130.68.12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4127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exists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loopback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127.0.0.1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controller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bound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5311"/>
            <a:ext cx="6765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/>
              <a:t>We</a:t>
            </a:r>
            <a:r>
              <a:rPr sz="2400" spc="-20" dirty="0"/>
              <a:t> </a:t>
            </a:r>
            <a:r>
              <a:rPr sz="2400" dirty="0"/>
              <a:t>use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30" dirty="0"/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ifconfig</a:t>
            </a:r>
            <a:r>
              <a:rPr sz="240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/>
              <a:t>program</a:t>
            </a:r>
            <a:r>
              <a:rPr sz="2400" spc="-25" dirty="0"/>
              <a:t> </a:t>
            </a:r>
            <a:r>
              <a:rPr sz="2400" dirty="0"/>
              <a:t>to</a:t>
            </a:r>
            <a:r>
              <a:rPr sz="2400" spc="-15" dirty="0"/>
              <a:t> </a:t>
            </a:r>
            <a:r>
              <a:rPr sz="2400" dirty="0"/>
              <a:t>manage</a:t>
            </a:r>
            <a:r>
              <a:rPr sz="2400" spc="-15" dirty="0"/>
              <a:t> </a:t>
            </a:r>
            <a:r>
              <a:rPr sz="2400" dirty="0"/>
              <a:t>IP</a:t>
            </a:r>
            <a:r>
              <a:rPr sz="2400" spc="-110" dirty="0"/>
              <a:t> </a:t>
            </a:r>
            <a:r>
              <a:rPr sz="2400" dirty="0"/>
              <a:t>addresses</a:t>
            </a:r>
            <a:r>
              <a:rPr sz="2400" spc="-15" dirty="0"/>
              <a:t> </a:t>
            </a:r>
            <a:r>
              <a:rPr sz="2400" dirty="0"/>
              <a:t>on </a:t>
            </a:r>
            <a:r>
              <a:rPr sz="2400" spc="-585" dirty="0"/>
              <a:t> </a:t>
            </a:r>
            <a:r>
              <a:rPr sz="2400" dirty="0"/>
              <a:t>interfaces</a:t>
            </a:r>
            <a:r>
              <a:rPr sz="2400" spc="-25" dirty="0"/>
              <a:t> </a:t>
            </a:r>
            <a:r>
              <a:rPr sz="2400" dirty="0"/>
              <a:t>in </a:t>
            </a:r>
            <a:r>
              <a:rPr sz="2400" spc="-5" dirty="0"/>
              <a:t>Unix.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2072" y="6924547"/>
            <a:ext cx="5518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solidFill>
                  <a:srgbClr val="898989"/>
                </a:solidFill>
                <a:latin typeface="Arial MT"/>
                <a:cs typeface="Arial MT"/>
              </a:rPr>
              <a:t>Document</a:t>
            </a:r>
            <a:r>
              <a:rPr sz="650" spc="-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650" spc="-5" dirty="0">
                <a:solidFill>
                  <a:srgbClr val="898989"/>
                </a:solidFill>
                <a:latin typeface="Arial MT"/>
                <a:cs typeface="Arial MT"/>
              </a:rPr>
              <a:t>title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0" y="1654301"/>
            <a:ext cx="7347204" cy="55107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175" dirty="0"/>
              <a:t> </a:t>
            </a:r>
            <a:r>
              <a:rPr dirty="0"/>
              <a:t>address</a:t>
            </a:r>
            <a:r>
              <a:rPr spc="-45" dirty="0"/>
              <a:t> </a:t>
            </a:r>
            <a:r>
              <a:rPr spc="-5" dirty="0"/>
              <a:t>structure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6500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broken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(groupings)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dawn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631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93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though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9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Classful</a:t>
            </a:r>
            <a:r>
              <a:rPr spc="-80" dirty="0"/>
              <a:t> </a:t>
            </a:r>
            <a:r>
              <a:rPr dirty="0"/>
              <a:t>addressing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1475" y="2373630"/>
            <a:ext cx="7823454" cy="37452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77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Classless</a:t>
            </a:r>
            <a:r>
              <a:rPr spc="-70" dirty="0"/>
              <a:t> </a:t>
            </a:r>
            <a:r>
              <a:rPr spc="-5" dirty="0"/>
              <a:t>addressing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50709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9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masks.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wastage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CIDR (Classless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Inter-Domain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Routing)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allowing IP addresses to be broken down into any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manner.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VLSN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(Variable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netting).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41921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ypically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netmask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bitwise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 address to identify its network address i.e.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netmask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255.255.255.0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312535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 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paper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(notice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octets):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10000010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10000010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01000100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00001100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11111111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11111111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11111111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00000000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10000010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10000010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01000100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00000000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1873250">
              <a:lnSpc>
                <a:spcPct val="12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is: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73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CIDR</a:t>
            </a:r>
            <a:r>
              <a:rPr spc="-90" dirty="0"/>
              <a:t> </a:t>
            </a:r>
            <a:r>
              <a:rPr dirty="0"/>
              <a:t>notation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5030" y="2062988"/>
            <a:ext cx="7071995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9621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classless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slash notation,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the IP address followed by 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slash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8000" algn="just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2200" spc="36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202.23.23.44/22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marR="55880" indent="-342900" algn="just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calculated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formula;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8000" algn="just">
              <a:lnSpc>
                <a:spcPts val="2515"/>
              </a:lnSpc>
            </a:pPr>
            <a:r>
              <a:rPr sz="3300" baseline="-1600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3300" spc="585" baseline="-160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3300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300" spc="-22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145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5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maskbits</a:t>
            </a:r>
            <a:r>
              <a:rPr sz="145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300" spc="-7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300" baseline="-16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5264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71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reserved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is used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speak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all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 with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compute the broadcast address by bitwise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OR’ing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compliment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568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highest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486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OSI</a:t>
            </a:r>
            <a:r>
              <a:rPr spc="-30" dirty="0"/>
              <a:t> </a:t>
            </a:r>
            <a:r>
              <a:rPr spc="-5" dirty="0"/>
              <a:t>Reference</a:t>
            </a:r>
            <a:r>
              <a:rPr spc="-20" dirty="0"/>
              <a:t> </a:t>
            </a:r>
            <a:r>
              <a:rPr spc="-5" dirty="0"/>
              <a:t>Model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7060565" cy="27463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Interconnection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(OSI) Reference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61785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aspects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introduced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1970s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730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25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Calculating</a:t>
            </a:r>
            <a:r>
              <a:rPr spc="-85" dirty="0"/>
              <a:t> </a:t>
            </a:r>
            <a:r>
              <a:rPr dirty="0"/>
              <a:t>parameters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7324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25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imagine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192.168.40.31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255.255.255.0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(/24).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00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Subnetting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137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25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151.30.22.12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/16.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11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Sometimes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though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groupings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restrictive.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break a group of addresses into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chunks.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have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choose the number of subnet you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330" y="2062988"/>
            <a:ext cx="719264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3683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 imagine we have the address space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192.168.18.0/24.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(Private)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divide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6400" marR="6762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represent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7" baseline="24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270" baseline="24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6400" marR="685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three additional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 so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2062988"/>
            <a:ext cx="7322184" cy="3573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5753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/27.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19100" marR="4298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19100" marR="812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3400">
              <a:lnSpc>
                <a:spcPts val="2515"/>
              </a:lnSpc>
              <a:tabLst>
                <a:tab pos="818515" algn="l"/>
              </a:tabLst>
            </a:pPr>
            <a:r>
              <a:rPr sz="3300" baseline="-160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3300" spc="7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5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145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5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27</a:t>
            </a:r>
            <a:r>
              <a:rPr sz="1450" spc="1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300" spc="-37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aseline="-16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endParaRPr sz="3300" baseline="-16000">
              <a:latin typeface="Times New Roman" panose="02020603050405020304"/>
              <a:cs typeface="Times New Roman" panose="02020603050405020304"/>
            </a:endParaRPr>
          </a:p>
          <a:p>
            <a:pPr marL="419100" marR="180340" indent="-342900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30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(network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86879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broken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192.168.18.0/27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192.168.18.32/27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192.168.18.64/27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192.168.18.96/27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192.168.18.128/27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192.168.18.160/27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192.168.18.192/27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192.168.18.224/27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Supernetting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2330" y="2062988"/>
            <a:ext cx="7319009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2006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 we want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have at least 1400 hosts in each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5765" marR="685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(2</a:t>
            </a:r>
            <a:r>
              <a:rPr sz="2400" spc="-15" baseline="24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284" baseline="24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2048).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5765" marR="2279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 know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subnet to have 2048 address(a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little more than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need but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 game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town) -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bits.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45655" cy="393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81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a class A or B - we have more than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host.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/21.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860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sometimes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aggregate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C’s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n.n.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9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21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 </a:t>
            </a: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mask.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11111111.11111111.11111000.00000000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4318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148830" cy="40500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192.168.0.0/21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192.168.8.0/21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192.168.16.0/21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192.168.24.0/21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192.168.248.0/21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2046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combined several private class C networks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4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</a:t>
            </a:r>
            <a:r>
              <a:rPr spc="-80" dirty="0"/>
              <a:t> </a:t>
            </a:r>
            <a:r>
              <a:rPr dirty="0"/>
              <a:t>allocation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4466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controlled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ICANN.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089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Asia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Pacific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APNIC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18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Private</a:t>
            </a:r>
            <a:r>
              <a:rPr spc="-85" dirty="0"/>
              <a:t> </a:t>
            </a:r>
            <a:r>
              <a:rPr spc="-5" dirty="0"/>
              <a:t>addresses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28790" cy="394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88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RFC1918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674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reached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10.0.0.0/8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172.16.0.0/12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192.168.0.0/16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486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OSI</a:t>
            </a:r>
            <a:r>
              <a:rPr spc="-30" dirty="0"/>
              <a:t> </a:t>
            </a:r>
            <a:r>
              <a:rPr spc="-5" dirty="0"/>
              <a:t>Reference</a:t>
            </a:r>
            <a:r>
              <a:rPr spc="-20" dirty="0"/>
              <a:t> </a:t>
            </a:r>
            <a:r>
              <a:rPr spc="-5" dirty="0"/>
              <a:t>Model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390900" y="5321807"/>
            <a:ext cx="3020060" cy="1256030"/>
          </a:xfrm>
          <a:custGeom>
            <a:avLst/>
            <a:gdLst/>
            <a:ahLst/>
            <a:cxnLst/>
            <a:rect l="l" t="t" r="r" b="b"/>
            <a:pathLst>
              <a:path w="3020060" h="1256029">
                <a:moveTo>
                  <a:pt x="3019806" y="685800"/>
                </a:moveTo>
                <a:lnTo>
                  <a:pt x="2994660" y="685800"/>
                </a:lnTo>
                <a:lnTo>
                  <a:pt x="2994660" y="1229868"/>
                </a:lnTo>
                <a:lnTo>
                  <a:pt x="25908" y="1229868"/>
                </a:lnTo>
                <a:lnTo>
                  <a:pt x="25908" y="710946"/>
                </a:lnTo>
                <a:lnTo>
                  <a:pt x="2994647" y="710946"/>
                </a:lnTo>
                <a:lnTo>
                  <a:pt x="2994660" y="1229868"/>
                </a:lnTo>
                <a:lnTo>
                  <a:pt x="2994660" y="685800"/>
                </a:lnTo>
                <a:lnTo>
                  <a:pt x="0" y="685800"/>
                </a:lnTo>
                <a:lnTo>
                  <a:pt x="0" y="1255776"/>
                </a:lnTo>
                <a:lnTo>
                  <a:pt x="12954" y="1255776"/>
                </a:lnTo>
                <a:lnTo>
                  <a:pt x="25908" y="1255776"/>
                </a:lnTo>
                <a:lnTo>
                  <a:pt x="2994660" y="1255776"/>
                </a:lnTo>
                <a:lnTo>
                  <a:pt x="3006852" y="1255776"/>
                </a:lnTo>
                <a:lnTo>
                  <a:pt x="3019806" y="1255776"/>
                </a:lnTo>
                <a:lnTo>
                  <a:pt x="3019806" y="685800"/>
                </a:lnTo>
                <a:close/>
              </a:path>
              <a:path w="3020060" h="1256029">
                <a:moveTo>
                  <a:pt x="3019806" y="0"/>
                </a:moveTo>
                <a:lnTo>
                  <a:pt x="2994647" y="0"/>
                </a:lnTo>
                <a:lnTo>
                  <a:pt x="2994647" y="25146"/>
                </a:lnTo>
                <a:lnTo>
                  <a:pt x="2994647" y="544068"/>
                </a:lnTo>
                <a:lnTo>
                  <a:pt x="25908" y="544068"/>
                </a:lnTo>
                <a:lnTo>
                  <a:pt x="25908" y="25146"/>
                </a:lnTo>
                <a:lnTo>
                  <a:pt x="2994647" y="25146"/>
                </a:lnTo>
                <a:lnTo>
                  <a:pt x="2994647" y="0"/>
                </a:lnTo>
                <a:lnTo>
                  <a:pt x="0" y="0"/>
                </a:lnTo>
                <a:lnTo>
                  <a:pt x="0" y="569976"/>
                </a:lnTo>
                <a:lnTo>
                  <a:pt x="12954" y="569976"/>
                </a:lnTo>
                <a:lnTo>
                  <a:pt x="25908" y="569976"/>
                </a:lnTo>
                <a:lnTo>
                  <a:pt x="2994647" y="569976"/>
                </a:lnTo>
                <a:lnTo>
                  <a:pt x="3006852" y="569976"/>
                </a:lnTo>
                <a:lnTo>
                  <a:pt x="3019806" y="569976"/>
                </a:lnTo>
                <a:lnTo>
                  <a:pt x="3019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0900" y="4636008"/>
            <a:ext cx="3020060" cy="570230"/>
          </a:xfrm>
          <a:custGeom>
            <a:avLst/>
            <a:gdLst/>
            <a:ahLst/>
            <a:cxnLst/>
            <a:rect l="l" t="t" r="r" b="b"/>
            <a:pathLst>
              <a:path w="3020060" h="570229">
                <a:moveTo>
                  <a:pt x="3019805" y="569976"/>
                </a:moveTo>
                <a:lnTo>
                  <a:pt x="3019805" y="0"/>
                </a:lnTo>
                <a:lnTo>
                  <a:pt x="0" y="0"/>
                </a:lnTo>
                <a:lnTo>
                  <a:pt x="0" y="569976"/>
                </a:lnTo>
                <a:lnTo>
                  <a:pt x="12953" y="569976"/>
                </a:lnTo>
                <a:lnTo>
                  <a:pt x="12953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2994659" y="25145"/>
                </a:lnTo>
                <a:lnTo>
                  <a:pt x="2994659" y="12191"/>
                </a:lnTo>
                <a:lnTo>
                  <a:pt x="3006852" y="25145"/>
                </a:lnTo>
                <a:lnTo>
                  <a:pt x="3006852" y="569976"/>
                </a:lnTo>
                <a:lnTo>
                  <a:pt x="3019805" y="569976"/>
                </a:lnTo>
                <a:close/>
              </a:path>
              <a:path w="3020060" h="570229">
                <a:moveTo>
                  <a:pt x="25908" y="25146"/>
                </a:moveTo>
                <a:lnTo>
                  <a:pt x="25908" y="12192"/>
                </a:lnTo>
                <a:lnTo>
                  <a:pt x="12953" y="25146"/>
                </a:lnTo>
                <a:lnTo>
                  <a:pt x="25908" y="25146"/>
                </a:lnTo>
                <a:close/>
              </a:path>
              <a:path w="3020060" h="570229">
                <a:moveTo>
                  <a:pt x="25908" y="544068"/>
                </a:moveTo>
                <a:lnTo>
                  <a:pt x="25908" y="25146"/>
                </a:lnTo>
                <a:lnTo>
                  <a:pt x="12953" y="25146"/>
                </a:lnTo>
                <a:lnTo>
                  <a:pt x="12953" y="544068"/>
                </a:lnTo>
                <a:lnTo>
                  <a:pt x="25908" y="544068"/>
                </a:lnTo>
                <a:close/>
              </a:path>
              <a:path w="3020060" h="570229">
                <a:moveTo>
                  <a:pt x="3006852" y="544067"/>
                </a:moveTo>
                <a:lnTo>
                  <a:pt x="12953" y="544068"/>
                </a:lnTo>
                <a:lnTo>
                  <a:pt x="25908" y="557022"/>
                </a:lnTo>
                <a:lnTo>
                  <a:pt x="25908" y="569976"/>
                </a:lnTo>
                <a:lnTo>
                  <a:pt x="2994659" y="569976"/>
                </a:lnTo>
                <a:lnTo>
                  <a:pt x="2994659" y="557022"/>
                </a:lnTo>
                <a:lnTo>
                  <a:pt x="3006852" y="544067"/>
                </a:lnTo>
                <a:close/>
              </a:path>
              <a:path w="3020060" h="570229">
                <a:moveTo>
                  <a:pt x="25908" y="569976"/>
                </a:moveTo>
                <a:lnTo>
                  <a:pt x="25908" y="557022"/>
                </a:lnTo>
                <a:lnTo>
                  <a:pt x="12953" y="544068"/>
                </a:lnTo>
                <a:lnTo>
                  <a:pt x="12953" y="569976"/>
                </a:lnTo>
                <a:lnTo>
                  <a:pt x="25908" y="569976"/>
                </a:lnTo>
                <a:close/>
              </a:path>
              <a:path w="3020060" h="570229">
                <a:moveTo>
                  <a:pt x="3006852" y="25145"/>
                </a:moveTo>
                <a:lnTo>
                  <a:pt x="2994659" y="12191"/>
                </a:lnTo>
                <a:lnTo>
                  <a:pt x="2994659" y="25145"/>
                </a:lnTo>
                <a:lnTo>
                  <a:pt x="3006852" y="25145"/>
                </a:lnTo>
                <a:close/>
              </a:path>
              <a:path w="3020060" h="570229">
                <a:moveTo>
                  <a:pt x="3006852" y="544067"/>
                </a:moveTo>
                <a:lnTo>
                  <a:pt x="3006852" y="25145"/>
                </a:lnTo>
                <a:lnTo>
                  <a:pt x="2994659" y="25145"/>
                </a:lnTo>
                <a:lnTo>
                  <a:pt x="2994659" y="544067"/>
                </a:lnTo>
                <a:lnTo>
                  <a:pt x="3006852" y="544067"/>
                </a:lnTo>
                <a:close/>
              </a:path>
              <a:path w="3020060" h="570229">
                <a:moveTo>
                  <a:pt x="3006852" y="569976"/>
                </a:moveTo>
                <a:lnTo>
                  <a:pt x="3006852" y="544067"/>
                </a:lnTo>
                <a:lnTo>
                  <a:pt x="2994659" y="557022"/>
                </a:lnTo>
                <a:lnTo>
                  <a:pt x="2994659" y="569976"/>
                </a:lnTo>
                <a:lnTo>
                  <a:pt x="300685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90900" y="3950208"/>
            <a:ext cx="3020060" cy="570230"/>
          </a:xfrm>
          <a:custGeom>
            <a:avLst/>
            <a:gdLst/>
            <a:ahLst/>
            <a:cxnLst/>
            <a:rect l="l" t="t" r="r" b="b"/>
            <a:pathLst>
              <a:path w="3020060" h="570229">
                <a:moveTo>
                  <a:pt x="3019805" y="569976"/>
                </a:moveTo>
                <a:lnTo>
                  <a:pt x="3019805" y="0"/>
                </a:lnTo>
                <a:lnTo>
                  <a:pt x="0" y="0"/>
                </a:lnTo>
                <a:lnTo>
                  <a:pt x="0" y="569976"/>
                </a:lnTo>
                <a:lnTo>
                  <a:pt x="12953" y="569976"/>
                </a:lnTo>
                <a:lnTo>
                  <a:pt x="12953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2994659" y="25145"/>
                </a:lnTo>
                <a:lnTo>
                  <a:pt x="2994659" y="12191"/>
                </a:lnTo>
                <a:lnTo>
                  <a:pt x="3006852" y="25145"/>
                </a:lnTo>
                <a:lnTo>
                  <a:pt x="3006852" y="569976"/>
                </a:lnTo>
                <a:lnTo>
                  <a:pt x="3019805" y="569976"/>
                </a:lnTo>
                <a:close/>
              </a:path>
              <a:path w="3020060" h="570229">
                <a:moveTo>
                  <a:pt x="25908" y="25146"/>
                </a:moveTo>
                <a:lnTo>
                  <a:pt x="25908" y="12192"/>
                </a:lnTo>
                <a:lnTo>
                  <a:pt x="12953" y="25146"/>
                </a:lnTo>
                <a:lnTo>
                  <a:pt x="25908" y="25146"/>
                </a:lnTo>
                <a:close/>
              </a:path>
              <a:path w="3020060" h="570229">
                <a:moveTo>
                  <a:pt x="25908" y="544068"/>
                </a:moveTo>
                <a:lnTo>
                  <a:pt x="25908" y="25146"/>
                </a:lnTo>
                <a:lnTo>
                  <a:pt x="12953" y="25146"/>
                </a:lnTo>
                <a:lnTo>
                  <a:pt x="12953" y="544068"/>
                </a:lnTo>
                <a:lnTo>
                  <a:pt x="25908" y="544068"/>
                </a:lnTo>
                <a:close/>
              </a:path>
              <a:path w="3020060" h="570229">
                <a:moveTo>
                  <a:pt x="3006852" y="544067"/>
                </a:moveTo>
                <a:lnTo>
                  <a:pt x="12953" y="544068"/>
                </a:lnTo>
                <a:lnTo>
                  <a:pt x="25908" y="557022"/>
                </a:lnTo>
                <a:lnTo>
                  <a:pt x="25908" y="569976"/>
                </a:lnTo>
                <a:lnTo>
                  <a:pt x="2994659" y="569976"/>
                </a:lnTo>
                <a:lnTo>
                  <a:pt x="2994659" y="557022"/>
                </a:lnTo>
                <a:lnTo>
                  <a:pt x="3006852" y="544067"/>
                </a:lnTo>
                <a:close/>
              </a:path>
              <a:path w="3020060" h="570229">
                <a:moveTo>
                  <a:pt x="25908" y="569976"/>
                </a:moveTo>
                <a:lnTo>
                  <a:pt x="25908" y="557022"/>
                </a:lnTo>
                <a:lnTo>
                  <a:pt x="12953" y="544068"/>
                </a:lnTo>
                <a:lnTo>
                  <a:pt x="12953" y="569976"/>
                </a:lnTo>
                <a:lnTo>
                  <a:pt x="25908" y="569976"/>
                </a:lnTo>
                <a:close/>
              </a:path>
              <a:path w="3020060" h="570229">
                <a:moveTo>
                  <a:pt x="3006852" y="25145"/>
                </a:moveTo>
                <a:lnTo>
                  <a:pt x="2994659" y="12191"/>
                </a:lnTo>
                <a:lnTo>
                  <a:pt x="2994659" y="25145"/>
                </a:lnTo>
                <a:lnTo>
                  <a:pt x="3006852" y="25145"/>
                </a:lnTo>
                <a:close/>
              </a:path>
              <a:path w="3020060" h="570229">
                <a:moveTo>
                  <a:pt x="3006852" y="544067"/>
                </a:moveTo>
                <a:lnTo>
                  <a:pt x="3006852" y="25145"/>
                </a:lnTo>
                <a:lnTo>
                  <a:pt x="2994659" y="25145"/>
                </a:lnTo>
                <a:lnTo>
                  <a:pt x="2994659" y="544067"/>
                </a:lnTo>
                <a:lnTo>
                  <a:pt x="3006852" y="544067"/>
                </a:lnTo>
                <a:close/>
              </a:path>
              <a:path w="3020060" h="570229">
                <a:moveTo>
                  <a:pt x="3006852" y="569976"/>
                </a:moveTo>
                <a:lnTo>
                  <a:pt x="3006852" y="544067"/>
                </a:lnTo>
                <a:lnTo>
                  <a:pt x="2994659" y="557022"/>
                </a:lnTo>
                <a:lnTo>
                  <a:pt x="2994659" y="569976"/>
                </a:lnTo>
                <a:lnTo>
                  <a:pt x="300685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0900" y="3264408"/>
            <a:ext cx="3020060" cy="570230"/>
          </a:xfrm>
          <a:custGeom>
            <a:avLst/>
            <a:gdLst/>
            <a:ahLst/>
            <a:cxnLst/>
            <a:rect l="l" t="t" r="r" b="b"/>
            <a:pathLst>
              <a:path w="3020060" h="570229">
                <a:moveTo>
                  <a:pt x="3019805" y="569976"/>
                </a:moveTo>
                <a:lnTo>
                  <a:pt x="3019805" y="0"/>
                </a:lnTo>
                <a:lnTo>
                  <a:pt x="0" y="0"/>
                </a:lnTo>
                <a:lnTo>
                  <a:pt x="0" y="569976"/>
                </a:lnTo>
                <a:lnTo>
                  <a:pt x="12953" y="569976"/>
                </a:lnTo>
                <a:lnTo>
                  <a:pt x="12953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2994659" y="25145"/>
                </a:lnTo>
                <a:lnTo>
                  <a:pt x="2994659" y="12191"/>
                </a:lnTo>
                <a:lnTo>
                  <a:pt x="3006852" y="25145"/>
                </a:lnTo>
                <a:lnTo>
                  <a:pt x="3006852" y="569976"/>
                </a:lnTo>
                <a:lnTo>
                  <a:pt x="3019805" y="569976"/>
                </a:lnTo>
                <a:close/>
              </a:path>
              <a:path w="3020060" h="570229">
                <a:moveTo>
                  <a:pt x="25908" y="25146"/>
                </a:moveTo>
                <a:lnTo>
                  <a:pt x="25908" y="12192"/>
                </a:lnTo>
                <a:lnTo>
                  <a:pt x="12953" y="25146"/>
                </a:lnTo>
                <a:lnTo>
                  <a:pt x="25908" y="25146"/>
                </a:lnTo>
                <a:close/>
              </a:path>
              <a:path w="3020060" h="570229">
                <a:moveTo>
                  <a:pt x="25908" y="544068"/>
                </a:moveTo>
                <a:lnTo>
                  <a:pt x="25908" y="25146"/>
                </a:lnTo>
                <a:lnTo>
                  <a:pt x="12953" y="25146"/>
                </a:lnTo>
                <a:lnTo>
                  <a:pt x="12953" y="544068"/>
                </a:lnTo>
                <a:lnTo>
                  <a:pt x="25908" y="544068"/>
                </a:lnTo>
                <a:close/>
              </a:path>
              <a:path w="3020060" h="570229">
                <a:moveTo>
                  <a:pt x="3006852" y="544067"/>
                </a:moveTo>
                <a:lnTo>
                  <a:pt x="12953" y="544068"/>
                </a:lnTo>
                <a:lnTo>
                  <a:pt x="25908" y="557022"/>
                </a:lnTo>
                <a:lnTo>
                  <a:pt x="25908" y="569976"/>
                </a:lnTo>
                <a:lnTo>
                  <a:pt x="2994659" y="569976"/>
                </a:lnTo>
                <a:lnTo>
                  <a:pt x="2994659" y="557022"/>
                </a:lnTo>
                <a:lnTo>
                  <a:pt x="3006852" y="544067"/>
                </a:lnTo>
                <a:close/>
              </a:path>
              <a:path w="3020060" h="570229">
                <a:moveTo>
                  <a:pt x="25908" y="569976"/>
                </a:moveTo>
                <a:lnTo>
                  <a:pt x="25908" y="557022"/>
                </a:lnTo>
                <a:lnTo>
                  <a:pt x="12953" y="544068"/>
                </a:lnTo>
                <a:lnTo>
                  <a:pt x="12953" y="569976"/>
                </a:lnTo>
                <a:lnTo>
                  <a:pt x="25908" y="569976"/>
                </a:lnTo>
                <a:close/>
              </a:path>
              <a:path w="3020060" h="570229">
                <a:moveTo>
                  <a:pt x="3006852" y="25145"/>
                </a:moveTo>
                <a:lnTo>
                  <a:pt x="2994659" y="12191"/>
                </a:lnTo>
                <a:lnTo>
                  <a:pt x="2994659" y="25145"/>
                </a:lnTo>
                <a:lnTo>
                  <a:pt x="3006852" y="25145"/>
                </a:lnTo>
                <a:close/>
              </a:path>
              <a:path w="3020060" h="570229">
                <a:moveTo>
                  <a:pt x="3006852" y="544067"/>
                </a:moveTo>
                <a:lnTo>
                  <a:pt x="3006852" y="25145"/>
                </a:lnTo>
                <a:lnTo>
                  <a:pt x="2994659" y="25145"/>
                </a:lnTo>
                <a:lnTo>
                  <a:pt x="2994659" y="544067"/>
                </a:lnTo>
                <a:lnTo>
                  <a:pt x="3006852" y="544067"/>
                </a:lnTo>
                <a:close/>
              </a:path>
              <a:path w="3020060" h="570229">
                <a:moveTo>
                  <a:pt x="3006852" y="569976"/>
                </a:moveTo>
                <a:lnTo>
                  <a:pt x="3006852" y="544067"/>
                </a:lnTo>
                <a:lnTo>
                  <a:pt x="2994659" y="557022"/>
                </a:lnTo>
                <a:lnTo>
                  <a:pt x="2994659" y="569976"/>
                </a:lnTo>
                <a:lnTo>
                  <a:pt x="300685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0900" y="2578607"/>
            <a:ext cx="3020060" cy="570230"/>
          </a:xfrm>
          <a:custGeom>
            <a:avLst/>
            <a:gdLst/>
            <a:ahLst/>
            <a:cxnLst/>
            <a:rect l="l" t="t" r="r" b="b"/>
            <a:pathLst>
              <a:path w="3020060" h="570230">
                <a:moveTo>
                  <a:pt x="3019805" y="569976"/>
                </a:moveTo>
                <a:lnTo>
                  <a:pt x="3019805" y="0"/>
                </a:lnTo>
                <a:lnTo>
                  <a:pt x="0" y="0"/>
                </a:lnTo>
                <a:lnTo>
                  <a:pt x="0" y="569976"/>
                </a:lnTo>
                <a:lnTo>
                  <a:pt x="12953" y="569976"/>
                </a:lnTo>
                <a:lnTo>
                  <a:pt x="12953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2994660" y="25146"/>
                </a:lnTo>
                <a:lnTo>
                  <a:pt x="2994660" y="12192"/>
                </a:lnTo>
                <a:lnTo>
                  <a:pt x="3006852" y="25146"/>
                </a:lnTo>
                <a:lnTo>
                  <a:pt x="3006852" y="569976"/>
                </a:lnTo>
                <a:lnTo>
                  <a:pt x="3019805" y="569976"/>
                </a:lnTo>
                <a:close/>
              </a:path>
              <a:path w="3020060" h="570230">
                <a:moveTo>
                  <a:pt x="25908" y="25146"/>
                </a:moveTo>
                <a:lnTo>
                  <a:pt x="25908" y="12192"/>
                </a:lnTo>
                <a:lnTo>
                  <a:pt x="12953" y="25146"/>
                </a:lnTo>
                <a:lnTo>
                  <a:pt x="25908" y="25146"/>
                </a:lnTo>
                <a:close/>
              </a:path>
              <a:path w="3020060" h="570230">
                <a:moveTo>
                  <a:pt x="25908" y="544068"/>
                </a:moveTo>
                <a:lnTo>
                  <a:pt x="25908" y="25146"/>
                </a:lnTo>
                <a:lnTo>
                  <a:pt x="12953" y="25146"/>
                </a:lnTo>
                <a:lnTo>
                  <a:pt x="12953" y="544068"/>
                </a:lnTo>
                <a:lnTo>
                  <a:pt x="25908" y="544068"/>
                </a:lnTo>
                <a:close/>
              </a:path>
              <a:path w="3020060" h="570230">
                <a:moveTo>
                  <a:pt x="3006852" y="544068"/>
                </a:moveTo>
                <a:lnTo>
                  <a:pt x="12953" y="544068"/>
                </a:lnTo>
                <a:lnTo>
                  <a:pt x="25908" y="557022"/>
                </a:lnTo>
                <a:lnTo>
                  <a:pt x="25908" y="569976"/>
                </a:lnTo>
                <a:lnTo>
                  <a:pt x="2994660" y="569976"/>
                </a:lnTo>
                <a:lnTo>
                  <a:pt x="2994660" y="557022"/>
                </a:lnTo>
                <a:lnTo>
                  <a:pt x="3006852" y="544068"/>
                </a:lnTo>
                <a:close/>
              </a:path>
              <a:path w="3020060" h="570230">
                <a:moveTo>
                  <a:pt x="25908" y="569976"/>
                </a:moveTo>
                <a:lnTo>
                  <a:pt x="25908" y="557022"/>
                </a:lnTo>
                <a:lnTo>
                  <a:pt x="12953" y="544068"/>
                </a:lnTo>
                <a:lnTo>
                  <a:pt x="12953" y="569976"/>
                </a:lnTo>
                <a:lnTo>
                  <a:pt x="25908" y="569976"/>
                </a:lnTo>
                <a:close/>
              </a:path>
              <a:path w="3020060" h="570230">
                <a:moveTo>
                  <a:pt x="3006852" y="25146"/>
                </a:moveTo>
                <a:lnTo>
                  <a:pt x="2994660" y="12192"/>
                </a:lnTo>
                <a:lnTo>
                  <a:pt x="2994660" y="25146"/>
                </a:lnTo>
                <a:lnTo>
                  <a:pt x="3006852" y="25146"/>
                </a:lnTo>
                <a:close/>
              </a:path>
              <a:path w="3020060" h="570230">
                <a:moveTo>
                  <a:pt x="3006852" y="544068"/>
                </a:moveTo>
                <a:lnTo>
                  <a:pt x="3006852" y="25146"/>
                </a:lnTo>
                <a:lnTo>
                  <a:pt x="2994660" y="25146"/>
                </a:lnTo>
                <a:lnTo>
                  <a:pt x="2994660" y="544068"/>
                </a:lnTo>
                <a:lnTo>
                  <a:pt x="3006852" y="544068"/>
                </a:lnTo>
                <a:close/>
              </a:path>
              <a:path w="3020060" h="570230">
                <a:moveTo>
                  <a:pt x="3006852" y="569976"/>
                </a:moveTo>
                <a:lnTo>
                  <a:pt x="3006852" y="544068"/>
                </a:lnTo>
                <a:lnTo>
                  <a:pt x="2994660" y="557022"/>
                </a:lnTo>
                <a:lnTo>
                  <a:pt x="2994660" y="569976"/>
                </a:lnTo>
                <a:lnTo>
                  <a:pt x="300685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90900" y="1892807"/>
            <a:ext cx="3020060" cy="570230"/>
          </a:xfrm>
          <a:custGeom>
            <a:avLst/>
            <a:gdLst/>
            <a:ahLst/>
            <a:cxnLst/>
            <a:rect l="l" t="t" r="r" b="b"/>
            <a:pathLst>
              <a:path w="3020060" h="570230">
                <a:moveTo>
                  <a:pt x="3019805" y="569976"/>
                </a:moveTo>
                <a:lnTo>
                  <a:pt x="3019805" y="0"/>
                </a:lnTo>
                <a:lnTo>
                  <a:pt x="0" y="0"/>
                </a:lnTo>
                <a:lnTo>
                  <a:pt x="0" y="569976"/>
                </a:lnTo>
                <a:lnTo>
                  <a:pt x="12953" y="569976"/>
                </a:lnTo>
                <a:lnTo>
                  <a:pt x="12953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2994660" y="25146"/>
                </a:lnTo>
                <a:lnTo>
                  <a:pt x="2994660" y="12192"/>
                </a:lnTo>
                <a:lnTo>
                  <a:pt x="3006852" y="25146"/>
                </a:lnTo>
                <a:lnTo>
                  <a:pt x="3006852" y="569976"/>
                </a:lnTo>
                <a:lnTo>
                  <a:pt x="3019805" y="569976"/>
                </a:lnTo>
                <a:close/>
              </a:path>
              <a:path w="3020060" h="570230">
                <a:moveTo>
                  <a:pt x="25908" y="25146"/>
                </a:moveTo>
                <a:lnTo>
                  <a:pt x="25908" y="12192"/>
                </a:lnTo>
                <a:lnTo>
                  <a:pt x="12953" y="25146"/>
                </a:lnTo>
                <a:lnTo>
                  <a:pt x="25908" y="25146"/>
                </a:lnTo>
                <a:close/>
              </a:path>
              <a:path w="3020060" h="570230">
                <a:moveTo>
                  <a:pt x="25908" y="544068"/>
                </a:moveTo>
                <a:lnTo>
                  <a:pt x="25908" y="25146"/>
                </a:lnTo>
                <a:lnTo>
                  <a:pt x="12953" y="25146"/>
                </a:lnTo>
                <a:lnTo>
                  <a:pt x="12953" y="544068"/>
                </a:lnTo>
                <a:lnTo>
                  <a:pt x="25908" y="544068"/>
                </a:lnTo>
                <a:close/>
              </a:path>
              <a:path w="3020060" h="570230">
                <a:moveTo>
                  <a:pt x="3006852" y="544068"/>
                </a:moveTo>
                <a:lnTo>
                  <a:pt x="12953" y="544068"/>
                </a:lnTo>
                <a:lnTo>
                  <a:pt x="25908" y="557022"/>
                </a:lnTo>
                <a:lnTo>
                  <a:pt x="25908" y="569976"/>
                </a:lnTo>
                <a:lnTo>
                  <a:pt x="2994660" y="569976"/>
                </a:lnTo>
                <a:lnTo>
                  <a:pt x="2994660" y="557022"/>
                </a:lnTo>
                <a:lnTo>
                  <a:pt x="3006852" y="544068"/>
                </a:lnTo>
                <a:close/>
              </a:path>
              <a:path w="3020060" h="570230">
                <a:moveTo>
                  <a:pt x="25908" y="569976"/>
                </a:moveTo>
                <a:lnTo>
                  <a:pt x="25908" y="557022"/>
                </a:lnTo>
                <a:lnTo>
                  <a:pt x="12953" y="544068"/>
                </a:lnTo>
                <a:lnTo>
                  <a:pt x="12953" y="569976"/>
                </a:lnTo>
                <a:lnTo>
                  <a:pt x="25908" y="569976"/>
                </a:lnTo>
                <a:close/>
              </a:path>
              <a:path w="3020060" h="570230">
                <a:moveTo>
                  <a:pt x="3006852" y="25146"/>
                </a:moveTo>
                <a:lnTo>
                  <a:pt x="2994660" y="12192"/>
                </a:lnTo>
                <a:lnTo>
                  <a:pt x="2994660" y="25146"/>
                </a:lnTo>
                <a:lnTo>
                  <a:pt x="3006852" y="25146"/>
                </a:lnTo>
                <a:close/>
              </a:path>
              <a:path w="3020060" h="570230">
                <a:moveTo>
                  <a:pt x="3006852" y="544068"/>
                </a:moveTo>
                <a:lnTo>
                  <a:pt x="3006852" y="25146"/>
                </a:lnTo>
                <a:lnTo>
                  <a:pt x="2994660" y="25146"/>
                </a:lnTo>
                <a:lnTo>
                  <a:pt x="2994660" y="544068"/>
                </a:lnTo>
                <a:lnTo>
                  <a:pt x="3006852" y="544068"/>
                </a:lnTo>
                <a:close/>
              </a:path>
              <a:path w="3020060" h="570230">
                <a:moveTo>
                  <a:pt x="3006852" y="569976"/>
                </a:moveTo>
                <a:lnTo>
                  <a:pt x="3006852" y="544068"/>
                </a:lnTo>
                <a:lnTo>
                  <a:pt x="2994660" y="557022"/>
                </a:lnTo>
                <a:lnTo>
                  <a:pt x="2994660" y="569976"/>
                </a:lnTo>
                <a:lnTo>
                  <a:pt x="300685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82594" y="1925827"/>
            <a:ext cx="203835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7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6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6996" y="1925827"/>
            <a:ext cx="1784350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61000"/>
              </a:lnSpc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  Session 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Transport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9252" y="1654301"/>
            <a:ext cx="2435860" cy="619760"/>
          </a:xfrm>
          <a:custGeom>
            <a:avLst/>
            <a:gdLst/>
            <a:ahLst/>
            <a:cxnLst/>
            <a:rect l="l" t="t" r="r" b="b"/>
            <a:pathLst>
              <a:path w="2435859" h="619760">
                <a:moveTo>
                  <a:pt x="2435352" y="619506"/>
                </a:moveTo>
                <a:lnTo>
                  <a:pt x="2435352" y="0"/>
                </a:lnTo>
                <a:lnTo>
                  <a:pt x="0" y="0"/>
                </a:lnTo>
                <a:lnTo>
                  <a:pt x="0" y="619506"/>
                </a:lnTo>
                <a:lnTo>
                  <a:pt x="5333" y="619506"/>
                </a:lnTo>
                <a:lnTo>
                  <a:pt x="5333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2426207" y="9906"/>
                </a:lnTo>
                <a:lnTo>
                  <a:pt x="2426207" y="5334"/>
                </a:lnTo>
                <a:lnTo>
                  <a:pt x="2430779" y="9906"/>
                </a:lnTo>
                <a:lnTo>
                  <a:pt x="2430779" y="619506"/>
                </a:lnTo>
                <a:lnTo>
                  <a:pt x="2435352" y="619506"/>
                </a:lnTo>
                <a:close/>
              </a:path>
              <a:path w="2435859" h="619760">
                <a:moveTo>
                  <a:pt x="9905" y="9906"/>
                </a:moveTo>
                <a:lnTo>
                  <a:pt x="9905" y="5334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2435859" h="619760">
                <a:moveTo>
                  <a:pt x="9905" y="609600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609600"/>
                </a:lnTo>
                <a:lnTo>
                  <a:pt x="9905" y="609600"/>
                </a:lnTo>
                <a:close/>
              </a:path>
              <a:path w="2435859" h="619760">
                <a:moveTo>
                  <a:pt x="2430779" y="609600"/>
                </a:moveTo>
                <a:lnTo>
                  <a:pt x="5333" y="609600"/>
                </a:lnTo>
                <a:lnTo>
                  <a:pt x="9905" y="614934"/>
                </a:lnTo>
                <a:lnTo>
                  <a:pt x="9905" y="619506"/>
                </a:lnTo>
                <a:lnTo>
                  <a:pt x="2426207" y="619506"/>
                </a:lnTo>
                <a:lnTo>
                  <a:pt x="2426207" y="614934"/>
                </a:lnTo>
                <a:lnTo>
                  <a:pt x="2430779" y="609600"/>
                </a:lnTo>
                <a:close/>
              </a:path>
              <a:path w="2435859" h="619760">
                <a:moveTo>
                  <a:pt x="9905" y="619506"/>
                </a:moveTo>
                <a:lnTo>
                  <a:pt x="9905" y="614934"/>
                </a:lnTo>
                <a:lnTo>
                  <a:pt x="5333" y="609600"/>
                </a:lnTo>
                <a:lnTo>
                  <a:pt x="5333" y="619506"/>
                </a:lnTo>
                <a:lnTo>
                  <a:pt x="9905" y="619506"/>
                </a:lnTo>
                <a:close/>
              </a:path>
              <a:path w="2435859" h="619760">
                <a:moveTo>
                  <a:pt x="2430779" y="9906"/>
                </a:moveTo>
                <a:lnTo>
                  <a:pt x="2426207" y="5334"/>
                </a:lnTo>
                <a:lnTo>
                  <a:pt x="2426207" y="9906"/>
                </a:lnTo>
                <a:lnTo>
                  <a:pt x="2430779" y="9906"/>
                </a:lnTo>
                <a:close/>
              </a:path>
              <a:path w="2435859" h="619760">
                <a:moveTo>
                  <a:pt x="2430779" y="609600"/>
                </a:moveTo>
                <a:lnTo>
                  <a:pt x="2430779" y="9906"/>
                </a:lnTo>
                <a:lnTo>
                  <a:pt x="2426207" y="9906"/>
                </a:lnTo>
                <a:lnTo>
                  <a:pt x="2426207" y="609600"/>
                </a:lnTo>
                <a:lnTo>
                  <a:pt x="2430779" y="609600"/>
                </a:lnTo>
                <a:close/>
              </a:path>
              <a:path w="2435859" h="619760">
                <a:moveTo>
                  <a:pt x="2430779" y="619506"/>
                </a:moveTo>
                <a:lnTo>
                  <a:pt x="2430779" y="609600"/>
                </a:lnTo>
                <a:lnTo>
                  <a:pt x="2426207" y="614934"/>
                </a:lnTo>
                <a:lnTo>
                  <a:pt x="2426207" y="619506"/>
                </a:lnTo>
                <a:lnTo>
                  <a:pt x="2430779" y="6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07658" y="1768601"/>
            <a:ext cx="490220" cy="469900"/>
          </a:xfrm>
          <a:custGeom>
            <a:avLst/>
            <a:gdLst/>
            <a:ahLst/>
            <a:cxnLst/>
            <a:rect l="l" t="t" r="r" b="b"/>
            <a:pathLst>
              <a:path w="490220" h="469900">
                <a:moveTo>
                  <a:pt x="489965" y="9905"/>
                </a:moveTo>
                <a:lnTo>
                  <a:pt x="489965" y="0"/>
                </a:lnTo>
                <a:lnTo>
                  <a:pt x="91439" y="0"/>
                </a:lnTo>
                <a:lnTo>
                  <a:pt x="0" y="467867"/>
                </a:lnTo>
                <a:lnTo>
                  <a:pt x="9143" y="469391"/>
                </a:lnTo>
                <a:lnTo>
                  <a:pt x="95249" y="29455"/>
                </a:lnTo>
                <a:lnTo>
                  <a:pt x="95249" y="9905"/>
                </a:lnTo>
                <a:lnTo>
                  <a:pt x="99821" y="6095"/>
                </a:lnTo>
                <a:lnTo>
                  <a:pt x="99821" y="9905"/>
                </a:lnTo>
                <a:lnTo>
                  <a:pt x="489965" y="9905"/>
                </a:lnTo>
                <a:close/>
              </a:path>
              <a:path w="490220" h="469900">
                <a:moveTo>
                  <a:pt x="99821" y="6095"/>
                </a:moveTo>
                <a:lnTo>
                  <a:pt x="95249" y="9905"/>
                </a:lnTo>
                <a:lnTo>
                  <a:pt x="99076" y="9905"/>
                </a:lnTo>
                <a:lnTo>
                  <a:pt x="99821" y="6095"/>
                </a:lnTo>
                <a:close/>
              </a:path>
              <a:path w="490220" h="469900">
                <a:moveTo>
                  <a:pt x="99076" y="9905"/>
                </a:moveTo>
                <a:lnTo>
                  <a:pt x="95249" y="9905"/>
                </a:lnTo>
                <a:lnTo>
                  <a:pt x="95249" y="29455"/>
                </a:lnTo>
                <a:lnTo>
                  <a:pt x="99076" y="9905"/>
                </a:lnTo>
                <a:close/>
              </a:path>
              <a:path w="490220" h="469900">
                <a:moveTo>
                  <a:pt x="99821" y="9905"/>
                </a:moveTo>
                <a:lnTo>
                  <a:pt x="99821" y="6095"/>
                </a:lnTo>
                <a:lnTo>
                  <a:pt x="99076" y="9905"/>
                </a:lnTo>
                <a:lnTo>
                  <a:pt x="99821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33742" y="1638553"/>
            <a:ext cx="170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69252" y="3089910"/>
            <a:ext cx="2435860" cy="619125"/>
          </a:xfrm>
          <a:custGeom>
            <a:avLst/>
            <a:gdLst/>
            <a:ahLst/>
            <a:cxnLst/>
            <a:rect l="l" t="t" r="r" b="b"/>
            <a:pathLst>
              <a:path w="2435859" h="619125">
                <a:moveTo>
                  <a:pt x="2435352" y="618743"/>
                </a:moveTo>
                <a:lnTo>
                  <a:pt x="2435352" y="0"/>
                </a:lnTo>
                <a:lnTo>
                  <a:pt x="0" y="0"/>
                </a:lnTo>
                <a:lnTo>
                  <a:pt x="0" y="618743"/>
                </a:lnTo>
                <a:lnTo>
                  <a:pt x="5333" y="618743"/>
                </a:lnTo>
                <a:lnTo>
                  <a:pt x="5333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2426207" y="9143"/>
                </a:lnTo>
                <a:lnTo>
                  <a:pt x="2426207" y="4571"/>
                </a:lnTo>
                <a:lnTo>
                  <a:pt x="2430779" y="9143"/>
                </a:lnTo>
                <a:lnTo>
                  <a:pt x="2430779" y="618743"/>
                </a:lnTo>
                <a:lnTo>
                  <a:pt x="2435352" y="618743"/>
                </a:lnTo>
                <a:close/>
              </a:path>
              <a:path w="2435859" h="619125">
                <a:moveTo>
                  <a:pt x="9905" y="9144"/>
                </a:moveTo>
                <a:lnTo>
                  <a:pt x="9905" y="4572"/>
                </a:lnTo>
                <a:lnTo>
                  <a:pt x="5333" y="9144"/>
                </a:lnTo>
                <a:lnTo>
                  <a:pt x="9905" y="9144"/>
                </a:lnTo>
                <a:close/>
              </a:path>
              <a:path w="2435859" h="619125">
                <a:moveTo>
                  <a:pt x="9905" y="609600"/>
                </a:moveTo>
                <a:lnTo>
                  <a:pt x="9905" y="9144"/>
                </a:lnTo>
                <a:lnTo>
                  <a:pt x="5333" y="9144"/>
                </a:lnTo>
                <a:lnTo>
                  <a:pt x="5333" y="609600"/>
                </a:lnTo>
                <a:lnTo>
                  <a:pt x="9905" y="609600"/>
                </a:lnTo>
                <a:close/>
              </a:path>
              <a:path w="2435859" h="619125">
                <a:moveTo>
                  <a:pt x="2430779" y="609600"/>
                </a:moveTo>
                <a:lnTo>
                  <a:pt x="5333" y="609600"/>
                </a:lnTo>
                <a:lnTo>
                  <a:pt x="9905" y="614172"/>
                </a:lnTo>
                <a:lnTo>
                  <a:pt x="9905" y="618743"/>
                </a:lnTo>
                <a:lnTo>
                  <a:pt x="2426207" y="618743"/>
                </a:lnTo>
                <a:lnTo>
                  <a:pt x="2426207" y="614172"/>
                </a:lnTo>
                <a:lnTo>
                  <a:pt x="2430779" y="609600"/>
                </a:lnTo>
                <a:close/>
              </a:path>
              <a:path w="2435859" h="619125">
                <a:moveTo>
                  <a:pt x="9905" y="618743"/>
                </a:moveTo>
                <a:lnTo>
                  <a:pt x="9905" y="614172"/>
                </a:lnTo>
                <a:lnTo>
                  <a:pt x="5333" y="609600"/>
                </a:lnTo>
                <a:lnTo>
                  <a:pt x="5333" y="618743"/>
                </a:lnTo>
                <a:lnTo>
                  <a:pt x="9905" y="618743"/>
                </a:lnTo>
                <a:close/>
              </a:path>
              <a:path w="2435859" h="619125">
                <a:moveTo>
                  <a:pt x="2430779" y="9143"/>
                </a:moveTo>
                <a:lnTo>
                  <a:pt x="2426207" y="4571"/>
                </a:lnTo>
                <a:lnTo>
                  <a:pt x="2426207" y="9143"/>
                </a:lnTo>
                <a:lnTo>
                  <a:pt x="2430779" y="9143"/>
                </a:lnTo>
                <a:close/>
              </a:path>
              <a:path w="2435859" h="619125">
                <a:moveTo>
                  <a:pt x="2430779" y="609600"/>
                </a:moveTo>
                <a:lnTo>
                  <a:pt x="2430779" y="9143"/>
                </a:lnTo>
                <a:lnTo>
                  <a:pt x="2426207" y="9143"/>
                </a:lnTo>
                <a:lnTo>
                  <a:pt x="2426207" y="609600"/>
                </a:lnTo>
                <a:lnTo>
                  <a:pt x="2430779" y="609600"/>
                </a:lnTo>
                <a:close/>
              </a:path>
              <a:path w="2435859" h="619125">
                <a:moveTo>
                  <a:pt x="2430779" y="618743"/>
                </a:moveTo>
                <a:lnTo>
                  <a:pt x="2430779" y="609600"/>
                </a:lnTo>
                <a:lnTo>
                  <a:pt x="2426207" y="614172"/>
                </a:lnTo>
                <a:lnTo>
                  <a:pt x="2426207" y="618743"/>
                </a:lnTo>
                <a:lnTo>
                  <a:pt x="2430779" y="618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10705" y="3204210"/>
            <a:ext cx="487045" cy="377190"/>
          </a:xfrm>
          <a:custGeom>
            <a:avLst/>
            <a:gdLst/>
            <a:ahLst/>
            <a:cxnLst/>
            <a:rect l="l" t="t" r="r" b="b"/>
            <a:pathLst>
              <a:path w="487045" h="377189">
                <a:moveTo>
                  <a:pt x="486918" y="9144"/>
                </a:moveTo>
                <a:lnTo>
                  <a:pt x="486918" y="0"/>
                </a:lnTo>
                <a:lnTo>
                  <a:pt x="89916" y="0"/>
                </a:lnTo>
                <a:lnTo>
                  <a:pt x="0" y="374904"/>
                </a:lnTo>
                <a:lnTo>
                  <a:pt x="9144" y="377190"/>
                </a:lnTo>
                <a:lnTo>
                  <a:pt x="93726" y="24403"/>
                </a:lnTo>
                <a:lnTo>
                  <a:pt x="93726" y="9144"/>
                </a:lnTo>
                <a:lnTo>
                  <a:pt x="98298" y="5334"/>
                </a:lnTo>
                <a:lnTo>
                  <a:pt x="98298" y="9144"/>
                </a:lnTo>
                <a:lnTo>
                  <a:pt x="486918" y="9144"/>
                </a:lnTo>
                <a:close/>
              </a:path>
              <a:path w="487045" h="377189">
                <a:moveTo>
                  <a:pt x="98298" y="5334"/>
                </a:moveTo>
                <a:lnTo>
                  <a:pt x="93726" y="9144"/>
                </a:lnTo>
                <a:lnTo>
                  <a:pt x="97384" y="9144"/>
                </a:lnTo>
                <a:lnTo>
                  <a:pt x="98298" y="5334"/>
                </a:lnTo>
                <a:close/>
              </a:path>
              <a:path w="487045" h="377189">
                <a:moveTo>
                  <a:pt x="97384" y="9144"/>
                </a:moveTo>
                <a:lnTo>
                  <a:pt x="93726" y="9144"/>
                </a:lnTo>
                <a:lnTo>
                  <a:pt x="93726" y="24403"/>
                </a:lnTo>
                <a:lnTo>
                  <a:pt x="97384" y="9144"/>
                </a:lnTo>
                <a:close/>
              </a:path>
              <a:path w="487045" h="377189">
                <a:moveTo>
                  <a:pt x="98298" y="9144"/>
                </a:moveTo>
                <a:lnTo>
                  <a:pt x="98298" y="5334"/>
                </a:lnTo>
                <a:lnTo>
                  <a:pt x="97384" y="9144"/>
                </a:lnTo>
                <a:lnTo>
                  <a:pt x="9829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90842" y="3073400"/>
            <a:ext cx="239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establish,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manage,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terminate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sessions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69252" y="4457700"/>
            <a:ext cx="2457450" cy="835660"/>
          </a:xfrm>
          <a:custGeom>
            <a:avLst/>
            <a:gdLst/>
            <a:ahLst/>
            <a:cxnLst/>
            <a:rect l="l" t="t" r="r" b="b"/>
            <a:pathLst>
              <a:path w="2457450" h="835660">
                <a:moveTo>
                  <a:pt x="2457450" y="835151"/>
                </a:moveTo>
                <a:lnTo>
                  <a:pt x="2457450" y="0"/>
                </a:lnTo>
                <a:lnTo>
                  <a:pt x="0" y="0"/>
                </a:lnTo>
                <a:lnTo>
                  <a:pt x="0" y="835151"/>
                </a:lnTo>
                <a:lnTo>
                  <a:pt x="5333" y="835151"/>
                </a:lnTo>
                <a:lnTo>
                  <a:pt x="5333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2448305" y="9905"/>
                </a:lnTo>
                <a:lnTo>
                  <a:pt x="2448305" y="5334"/>
                </a:lnTo>
                <a:lnTo>
                  <a:pt x="2452878" y="9905"/>
                </a:lnTo>
                <a:lnTo>
                  <a:pt x="2452878" y="835151"/>
                </a:lnTo>
                <a:lnTo>
                  <a:pt x="2457450" y="835151"/>
                </a:lnTo>
                <a:close/>
              </a:path>
              <a:path w="2457450" h="835660">
                <a:moveTo>
                  <a:pt x="9905" y="9905"/>
                </a:moveTo>
                <a:lnTo>
                  <a:pt x="9905" y="5334"/>
                </a:lnTo>
                <a:lnTo>
                  <a:pt x="5333" y="9905"/>
                </a:lnTo>
                <a:lnTo>
                  <a:pt x="9905" y="9905"/>
                </a:lnTo>
                <a:close/>
              </a:path>
              <a:path w="2457450" h="835660">
                <a:moveTo>
                  <a:pt x="9905" y="826008"/>
                </a:moveTo>
                <a:lnTo>
                  <a:pt x="9905" y="9905"/>
                </a:lnTo>
                <a:lnTo>
                  <a:pt x="5333" y="9905"/>
                </a:lnTo>
                <a:lnTo>
                  <a:pt x="5333" y="826008"/>
                </a:lnTo>
                <a:lnTo>
                  <a:pt x="9905" y="826008"/>
                </a:lnTo>
                <a:close/>
              </a:path>
              <a:path w="2457450" h="835660">
                <a:moveTo>
                  <a:pt x="2452878" y="826008"/>
                </a:moveTo>
                <a:lnTo>
                  <a:pt x="5333" y="826008"/>
                </a:lnTo>
                <a:lnTo>
                  <a:pt x="9905" y="830579"/>
                </a:lnTo>
                <a:lnTo>
                  <a:pt x="9905" y="835151"/>
                </a:lnTo>
                <a:lnTo>
                  <a:pt x="2448305" y="835151"/>
                </a:lnTo>
                <a:lnTo>
                  <a:pt x="2448305" y="830579"/>
                </a:lnTo>
                <a:lnTo>
                  <a:pt x="2452878" y="826008"/>
                </a:lnTo>
                <a:close/>
              </a:path>
              <a:path w="2457450" h="835660">
                <a:moveTo>
                  <a:pt x="9905" y="835151"/>
                </a:moveTo>
                <a:lnTo>
                  <a:pt x="9905" y="830579"/>
                </a:lnTo>
                <a:lnTo>
                  <a:pt x="5333" y="826008"/>
                </a:lnTo>
                <a:lnTo>
                  <a:pt x="5333" y="835151"/>
                </a:lnTo>
                <a:lnTo>
                  <a:pt x="9905" y="835151"/>
                </a:lnTo>
                <a:close/>
              </a:path>
              <a:path w="2457450" h="835660">
                <a:moveTo>
                  <a:pt x="2452878" y="9905"/>
                </a:moveTo>
                <a:lnTo>
                  <a:pt x="2448305" y="5334"/>
                </a:lnTo>
                <a:lnTo>
                  <a:pt x="2448305" y="9905"/>
                </a:lnTo>
                <a:lnTo>
                  <a:pt x="2452878" y="9905"/>
                </a:lnTo>
                <a:close/>
              </a:path>
              <a:path w="2457450" h="835660">
                <a:moveTo>
                  <a:pt x="2452878" y="826008"/>
                </a:moveTo>
                <a:lnTo>
                  <a:pt x="2452878" y="9905"/>
                </a:lnTo>
                <a:lnTo>
                  <a:pt x="2448305" y="9905"/>
                </a:lnTo>
                <a:lnTo>
                  <a:pt x="2448305" y="826008"/>
                </a:lnTo>
                <a:lnTo>
                  <a:pt x="2452878" y="826008"/>
                </a:lnTo>
                <a:close/>
              </a:path>
              <a:path w="2457450" h="835660">
                <a:moveTo>
                  <a:pt x="2452878" y="835151"/>
                </a:moveTo>
                <a:lnTo>
                  <a:pt x="2452878" y="826008"/>
                </a:lnTo>
                <a:lnTo>
                  <a:pt x="2448305" y="830579"/>
                </a:lnTo>
                <a:lnTo>
                  <a:pt x="2448305" y="835151"/>
                </a:lnTo>
                <a:lnTo>
                  <a:pt x="2452878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21373" y="4572000"/>
            <a:ext cx="477520" cy="410209"/>
          </a:xfrm>
          <a:custGeom>
            <a:avLst/>
            <a:gdLst/>
            <a:ahLst/>
            <a:cxnLst/>
            <a:rect l="l" t="t" r="r" b="b"/>
            <a:pathLst>
              <a:path w="477520" h="410210">
                <a:moveTo>
                  <a:pt x="477012" y="9906"/>
                </a:moveTo>
                <a:lnTo>
                  <a:pt x="477012" y="0"/>
                </a:lnTo>
                <a:lnTo>
                  <a:pt x="337566" y="0"/>
                </a:lnTo>
                <a:lnTo>
                  <a:pt x="0" y="403860"/>
                </a:lnTo>
                <a:lnTo>
                  <a:pt x="6857" y="409956"/>
                </a:lnTo>
                <a:lnTo>
                  <a:pt x="339852" y="12924"/>
                </a:lnTo>
                <a:lnTo>
                  <a:pt x="339852" y="9906"/>
                </a:lnTo>
                <a:lnTo>
                  <a:pt x="343662" y="8382"/>
                </a:lnTo>
                <a:lnTo>
                  <a:pt x="343662" y="9906"/>
                </a:lnTo>
                <a:lnTo>
                  <a:pt x="477012" y="9906"/>
                </a:lnTo>
                <a:close/>
              </a:path>
              <a:path w="477520" h="410210">
                <a:moveTo>
                  <a:pt x="343662" y="8382"/>
                </a:moveTo>
                <a:lnTo>
                  <a:pt x="339852" y="9906"/>
                </a:lnTo>
                <a:lnTo>
                  <a:pt x="342383" y="9906"/>
                </a:lnTo>
                <a:lnTo>
                  <a:pt x="343662" y="8382"/>
                </a:lnTo>
                <a:close/>
              </a:path>
              <a:path w="477520" h="410210">
                <a:moveTo>
                  <a:pt x="342383" y="9906"/>
                </a:moveTo>
                <a:lnTo>
                  <a:pt x="339852" y="9906"/>
                </a:lnTo>
                <a:lnTo>
                  <a:pt x="339852" y="12924"/>
                </a:lnTo>
                <a:lnTo>
                  <a:pt x="342383" y="9906"/>
                </a:lnTo>
                <a:close/>
              </a:path>
              <a:path w="477520" h="410210">
                <a:moveTo>
                  <a:pt x="343662" y="9906"/>
                </a:moveTo>
                <a:lnTo>
                  <a:pt x="343662" y="8382"/>
                </a:lnTo>
                <a:lnTo>
                  <a:pt x="342383" y="9906"/>
                </a:lnTo>
                <a:lnTo>
                  <a:pt x="34366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77702" y="4441952"/>
            <a:ext cx="2242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 algn="just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packets from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source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destination,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internetworking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0776" y="5291327"/>
            <a:ext cx="3737610" cy="1001394"/>
          </a:xfrm>
          <a:custGeom>
            <a:avLst/>
            <a:gdLst/>
            <a:ahLst/>
            <a:cxnLst/>
            <a:rect l="l" t="t" r="r" b="b"/>
            <a:pathLst>
              <a:path w="3737609" h="1001395">
                <a:moveTo>
                  <a:pt x="243078" y="352044"/>
                </a:moveTo>
                <a:lnTo>
                  <a:pt x="73152" y="0"/>
                </a:lnTo>
                <a:lnTo>
                  <a:pt x="0" y="0"/>
                </a:lnTo>
                <a:lnTo>
                  <a:pt x="0" y="9906"/>
                </a:lnTo>
                <a:lnTo>
                  <a:pt x="65532" y="9906"/>
                </a:lnTo>
                <a:lnTo>
                  <a:pt x="66992" y="9906"/>
                </a:lnTo>
                <a:lnTo>
                  <a:pt x="70104" y="16357"/>
                </a:lnTo>
                <a:lnTo>
                  <a:pt x="233934" y="356616"/>
                </a:lnTo>
                <a:lnTo>
                  <a:pt x="243078" y="352044"/>
                </a:lnTo>
                <a:close/>
              </a:path>
              <a:path w="3737609" h="1001395">
                <a:moveTo>
                  <a:pt x="3737610" y="433578"/>
                </a:moveTo>
                <a:lnTo>
                  <a:pt x="3592068" y="433578"/>
                </a:lnTo>
                <a:lnTo>
                  <a:pt x="3242310" y="995934"/>
                </a:lnTo>
                <a:lnTo>
                  <a:pt x="3250692" y="1001268"/>
                </a:lnTo>
                <a:lnTo>
                  <a:pt x="3594354" y="447344"/>
                </a:lnTo>
                <a:lnTo>
                  <a:pt x="3597211" y="442722"/>
                </a:lnTo>
                <a:lnTo>
                  <a:pt x="3598164" y="442722"/>
                </a:lnTo>
                <a:lnTo>
                  <a:pt x="3737610" y="442722"/>
                </a:lnTo>
                <a:lnTo>
                  <a:pt x="3737610" y="433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024362" y="5594857"/>
            <a:ext cx="2348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transmit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medium, 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mechanical and electrical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specifications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2459" y="5177028"/>
            <a:ext cx="2457450" cy="835660"/>
          </a:xfrm>
          <a:custGeom>
            <a:avLst/>
            <a:gdLst/>
            <a:ahLst/>
            <a:cxnLst/>
            <a:rect l="l" t="t" r="r" b="b"/>
            <a:pathLst>
              <a:path w="2457450" h="835660">
                <a:moveTo>
                  <a:pt x="2457450" y="835151"/>
                </a:moveTo>
                <a:lnTo>
                  <a:pt x="2457450" y="0"/>
                </a:lnTo>
                <a:lnTo>
                  <a:pt x="0" y="0"/>
                </a:lnTo>
                <a:lnTo>
                  <a:pt x="0" y="835151"/>
                </a:lnTo>
                <a:lnTo>
                  <a:pt x="4571" y="835151"/>
                </a:lnTo>
                <a:lnTo>
                  <a:pt x="4571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2447544" y="9906"/>
                </a:lnTo>
                <a:lnTo>
                  <a:pt x="2447544" y="4572"/>
                </a:lnTo>
                <a:lnTo>
                  <a:pt x="2452116" y="9906"/>
                </a:lnTo>
                <a:lnTo>
                  <a:pt x="2452116" y="835151"/>
                </a:lnTo>
                <a:lnTo>
                  <a:pt x="2457450" y="835151"/>
                </a:lnTo>
                <a:close/>
              </a:path>
              <a:path w="2457450" h="835660">
                <a:moveTo>
                  <a:pt x="9144" y="9906"/>
                </a:moveTo>
                <a:lnTo>
                  <a:pt x="9144" y="4572"/>
                </a:lnTo>
                <a:lnTo>
                  <a:pt x="4571" y="9906"/>
                </a:lnTo>
                <a:lnTo>
                  <a:pt x="9144" y="9906"/>
                </a:lnTo>
                <a:close/>
              </a:path>
              <a:path w="2457450" h="835660">
                <a:moveTo>
                  <a:pt x="9144" y="826008"/>
                </a:moveTo>
                <a:lnTo>
                  <a:pt x="9144" y="9906"/>
                </a:lnTo>
                <a:lnTo>
                  <a:pt x="4571" y="9906"/>
                </a:lnTo>
                <a:lnTo>
                  <a:pt x="4571" y="826008"/>
                </a:lnTo>
                <a:lnTo>
                  <a:pt x="9144" y="826008"/>
                </a:lnTo>
                <a:close/>
              </a:path>
              <a:path w="2457450" h="835660">
                <a:moveTo>
                  <a:pt x="2452116" y="826008"/>
                </a:moveTo>
                <a:lnTo>
                  <a:pt x="4571" y="826008"/>
                </a:lnTo>
                <a:lnTo>
                  <a:pt x="9144" y="830580"/>
                </a:lnTo>
                <a:lnTo>
                  <a:pt x="9144" y="835151"/>
                </a:lnTo>
                <a:lnTo>
                  <a:pt x="2447544" y="835151"/>
                </a:lnTo>
                <a:lnTo>
                  <a:pt x="2447544" y="830580"/>
                </a:lnTo>
                <a:lnTo>
                  <a:pt x="2452116" y="826008"/>
                </a:lnTo>
                <a:close/>
              </a:path>
              <a:path w="2457450" h="835660">
                <a:moveTo>
                  <a:pt x="9144" y="835151"/>
                </a:moveTo>
                <a:lnTo>
                  <a:pt x="9144" y="830580"/>
                </a:lnTo>
                <a:lnTo>
                  <a:pt x="4571" y="826008"/>
                </a:lnTo>
                <a:lnTo>
                  <a:pt x="4571" y="835151"/>
                </a:lnTo>
                <a:lnTo>
                  <a:pt x="9144" y="835151"/>
                </a:lnTo>
                <a:close/>
              </a:path>
              <a:path w="2457450" h="835660">
                <a:moveTo>
                  <a:pt x="2452116" y="9906"/>
                </a:moveTo>
                <a:lnTo>
                  <a:pt x="2447544" y="4572"/>
                </a:lnTo>
                <a:lnTo>
                  <a:pt x="2447544" y="9906"/>
                </a:lnTo>
                <a:lnTo>
                  <a:pt x="2452116" y="9906"/>
                </a:lnTo>
                <a:close/>
              </a:path>
              <a:path w="2457450" h="835660">
                <a:moveTo>
                  <a:pt x="2452116" y="826008"/>
                </a:moveTo>
                <a:lnTo>
                  <a:pt x="2452116" y="9906"/>
                </a:lnTo>
                <a:lnTo>
                  <a:pt x="2447544" y="9906"/>
                </a:lnTo>
                <a:lnTo>
                  <a:pt x="2447544" y="826008"/>
                </a:lnTo>
                <a:lnTo>
                  <a:pt x="2452116" y="826008"/>
                </a:lnTo>
                <a:close/>
              </a:path>
              <a:path w="2457450" h="835660">
                <a:moveTo>
                  <a:pt x="2452116" y="835151"/>
                </a:moveTo>
                <a:lnTo>
                  <a:pt x="2452116" y="826008"/>
                </a:lnTo>
                <a:lnTo>
                  <a:pt x="2447544" y="830580"/>
                </a:lnTo>
                <a:lnTo>
                  <a:pt x="2447544" y="835151"/>
                </a:lnTo>
                <a:lnTo>
                  <a:pt x="2452116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47199" y="5161279"/>
            <a:ext cx="2427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orgnise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bits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frames,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hop-to-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hop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delivery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1030" y="3810000"/>
            <a:ext cx="2457450" cy="835660"/>
          </a:xfrm>
          <a:custGeom>
            <a:avLst/>
            <a:gdLst/>
            <a:ahLst/>
            <a:cxnLst/>
            <a:rect l="l" t="t" r="r" b="b"/>
            <a:pathLst>
              <a:path w="2457450" h="835660">
                <a:moveTo>
                  <a:pt x="2457450" y="835151"/>
                </a:moveTo>
                <a:lnTo>
                  <a:pt x="2457450" y="0"/>
                </a:lnTo>
                <a:lnTo>
                  <a:pt x="0" y="0"/>
                </a:lnTo>
                <a:lnTo>
                  <a:pt x="0" y="835151"/>
                </a:lnTo>
                <a:lnTo>
                  <a:pt x="4571" y="835151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2448306" y="9905"/>
                </a:lnTo>
                <a:lnTo>
                  <a:pt x="2448306" y="5334"/>
                </a:lnTo>
                <a:lnTo>
                  <a:pt x="2452878" y="9905"/>
                </a:lnTo>
                <a:lnTo>
                  <a:pt x="2452878" y="835151"/>
                </a:lnTo>
                <a:lnTo>
                  <a:pt x="2457450" y="835151"/>
                </a:lnTo>
                <a:close/>
              </a:path>
              <a:path w="2457450" h="8356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2457450" h="835660">
                <a:moveTo>
                  <a:pt x="9906" y="826008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826008"/>
                </a:lnTo>
                <a:lnTo>
                  <a:pt x="9906" y="826008"/>
                </a:lnTo>
                <a:close/>
              </a:path>
              <a:path w="2457450" h="835660">
                <a:moveTo>
                  <a:pt x="2452878" y="826008"/>
                </a:moveTo>
                <a:lnTo>
                  <a:pt x="4571" y="826008"/>
                </a:lnTo>
                <a:lnTo>
                  <a:pt x="9906" y="830579"/>
                </a:lnTo>
                <a:lnTo>
                  <a:pt x="9906" y="835151"/>
                </a:lnTo>
                <a:lnTo>
                  <a:pt x="2448306" y="835151"/>
                </a:lnTo>
                <a:lnTo>
                  <a:pt x="2448306" y="830579"/>
                </a:lnTo>
                <a:lnTo>
                  <a:pt x="2452878" y="826008"/>
                </a:lnTo>
                <a:close/>
              </a:path>
              <a:path w="2457450" h="835660">
                <a:moveTo>
                  <a:pt x="9906" y="835151"/>
                </a:moveTo>
                <a:lnTo>
                  <a:pt x="9906" y="830579"/>
                </a:lnTo>
                <a:lnTo>
                  <a:pt x="4571" y="826008"/>
                </a:lnTo>
                <a:lnTo>
                  <a:pt x="4571" y="835151"/>
                </a:lnTo>
                <a:lnTo>
                  <a:pt x="9906" y="835151"/>
                </a:lnTo>
                <a:close/>
              </a:path>
              <a:path w="2457450" h="835660">
                <a:moveTo>
                  <a:pt x="2452878" y="9905"/>
                </a:moveTo>
                <a:lnTo>
                  <a:pt x="2448306" y="5334"/>
                </a:lnTo>
                <a:lnTo>
                  <a:pt x="2448306" y="9905"/>
                </a:lnTo>
                <a:lnTo>
                  <a:pt x="2452878" y="9905"/>
                </a:lnTo>
                <a:close/>
              </a:path>
              <a:path w="2457450" h="835660">
                <a:moveTo>
                  <a:pt x="2452878" y="826008"/>
                </a:moveTo>
                <a:lnTo>
                  <a:pt x="2452878" y="9905"/>
                </a:lnTo>
                <a:lnTo>
                  <a:pt x="2448306" y="9905"/>
                </a:lnTo>
                <a:lnTo>
                  <a:pt x="2448306" y="826008"/>
                </a:lnTo>
                <a:lnTo>
                  <a:pt x="2452878" y="826008"/>
                </a:lnTo>
                <a:close/>
              </a:path>
              <a:path w="2457450" h="835660">
                <a:moveTo>
                  <a:pt x="2452878" y="835151"/>
                </a:moveTo>
                <a:lnTo>
                  <a:pt x="2452878" y="826008"/>
                </a:lnTo>
                <a:lnTo>
                  <a:pt x="2448306" y="830579"/>
                </a:lnTo>
                <a:lnTo>
                  <a:pt x="2448306" y="835151"/>
                </a:lnTo>
                <a:lnTo>
                  <a:pt x="2452878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50107" y="3924300"/>
            <a:ext cx="223520" cy="355600"/>
          </a:xfrm>
          <a:custGeom>
            <a:avLst/>
            <a:gdLst/>
            <a:ahLst/>
            <a:cxnLst/>
            <a:rect l="l" t="t" r="r" b="b"/>
            <a:pathLst>
              <a:path w="223520" h="355600">
                <a:moveTo>
                  <a:pt x="223265" y="350520"/>
                </a:moveTo>
                <a:lnTo>
                  <a:pt x="67818" y="0"/>
                </a:lnTo>
                <a:lnTo>
                  <a:pt x="0" y="0"/>
                </a:lnTo>
                <a:lnTo>
                  <a:pt x="0" y="9906"/>
                </a:lnTo>
                <a:lnTo>
                  <a:pt x="60960" y="9905"/>
                </a:lnTo>
                <a:lnTo>
                  <a:pt x="60960" y="6857"/>
                </a:lnTo>
                <a:lnTo>
                  <a:pt x="64769" y="9905"/>
                </a:lnTo>
                <a:lnTo>
                  <a:pt x="64769" y="15477"/>
                </a:lnTo>
                <a:lnTo>
                  <a:pt x="214884" y="355092"/>
                </a:lnTo>
                <a:lnTo>
                  <a:pt x="223265" y="350520"/>
                </a:lnTo>
                <a:close/>
              </a:path>
              <a:path w="223520" h="355600">
                <a:moveTo>
                  <a:pt x="64769" y="9905"/>
                </a:moveTo>
                <a:lnTo>
                  <a:pt x="60960" y="6857"/>
                </a:lnTo>
                <a:lnTo>
                  <a:pt x="62307" y="9905"/>
                </a:lnTo>
                <a:lnTo>
                  <a:pt x="64769" y="9905"/>
                </a:lnTo>
                <a:close/>
              </a:path>
              <a:path w="223520" h="355600">
                <a:moveTo>
                  <a:pt x="62307" y="9905"/>
                </a:moveTo>
                <a:lnTo>
                  <a:pt x="60960" y="6857"/>
                </a:lnTo>
                <a:lnTo>
                  <a:pt x="60960" y="9905"/>
                </a:lnTo>
                <a:lnTo>
                  <a:pt x="62307" y="9905"/>
                </a:lnTo>
                <a:close/>
              </a:path>
              <a:path w="223520" h="355600">
                <a:moveTo>
                  <a:pt x="64769" y="15477"/>
                </a:moveTo>
                <a:lnTo>
                  <a:pt x="64769" y="9905"/>
                </a:lnTo>
                <a:lnTo>
                  <a:pt x="62307" y="9905"/>
                </a:lnTo>
                <a:lnTo>
                  <a:pt x="64769" y="15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52932" y="3794252"/>
            <a:ext cx="1995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reliable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process-to-process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delivery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recovery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1030" y="2586227"/>
            <a:ext cx="2457450" cy="618490"/>
          </a:xfrm>
          <a:custGeom>
            <a:avLst/>
            <a:gdLst/>
            <a:ahLst/>
            <a:cxnLst/>
            <a:rect l="l" t="t" r="r" b="b"/>
            <a:pathLst>
              <a:path w="2457450" h="618489">
                <a:moveTo>
                  <a:pt x="2457450" y="617982"/>
                </a:moveTo>
                <a:lnTo>
                  <a:pt x="2457450" y="0"/>
                </a:lnTo>
                <a:lnTo>
                  <a:pt x="0" y="0"/>
                </a:lnTo>
                <a:lnTo>
                  <a:pt x="0" y="617982"/>
                </a:lnTo>
                <a:lnTo>
                  <a:pt x="4571" y="6179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448306" y="9905"/>
                </a:lnTo>
                <a:lnTo>
                  <a:pt x="2448306" y="4571"/>
                </a:lnTo>
                <a:lnTo>
                  <a:pt x="2452878" y="9905"/>
                </a:lnTo>
                <a:lnTo>
                  <a:pt x="2452878" y="617982"/>
                </a:lnTo>
                <a:lnTo>
                  <a:pt x="2457450" y="617982"/>
                </a:lnTo>
                <a:close/>
              </a:path>
              <a:path w="2457450" h="61848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2457450" h="618489">
                <a:moveTo>
                  <a:pt x="9906" y="6080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8076"/>
                </a:lnTo>
                <a:lnTo>
                  <a:pt x="9906" y="608076"/>
                </a:lnTo>
                <a:close/>
              </a:path>
              <a:path w="2457450" h="618489">
                <a:moveTo>
                  <a:pt x="2452878" y="608076"/>
                </a:moveTo>
                <a:lnTo>
                  <a:pt x="4571" y="608076"/>
                </a:lnTo>
                <a:lnTo>
                  <a:pt x="9906" y="612648"/>
                </a:lnTo>
                <a:lnTo>
                  <a:pt x="9906" y="617982"/>
                </a:lnTo>
                <a:lnTo>
                  <a:pt x="2448306" y="617982"/>
                </a:lnTo>
                <a:lnTo>
                  <a:pt x="2448306" y="612647"/>
                </a:lnTo>
                <a:lnTo>
                  <a:pt x="2452878" y="608076"/>
                </a:lnTo>
                <a:close/>
              </a:path>
              <a:path w="2457450" h="618489">
                <a:moveTo>
                  <a:pt x="9906" y="617982"/>
                </a:moveTo>
                <a:lnTo>
                  <a:pt x="9906" y="612648"/>
                </a:lnTo>
                <a:lnTo>
                  <a:pt x="4571" y="608076"/>
                </a:lnTo>
                <a:lnTo>
                  <a:pt x="4571" y="617982"/>
                </a:lnTo>
                <a:lnTo>
                  <a:pt x="9906" y="617982"/>
                </a:lnTo>
                <a:close/>
              </a:path>
              <a:path w="2457450" h="618489">
                <a:moveTo>
                  <a:pt x="2452878" y="9905"/>
                </a:moveTo>
                <a:lnTo>
                  <a:pt x="2448306" y="4571"/>
                </a:lnTo>
                <a:lnTo>
                  <a:pt x="2448306" y="9905"/>
                </a:lnTo>
                <a:lnTo>
                  <a:pt x="2452878" y="9905"/>
                </a:lnTo>
                <a:close/>
              </a:path>
              <a:path w="2457450" h="618489">
                <a:moveTo>
                  <a:pt x="2452878" y="608076"/>
                </a:moveTo>
                <a:lnTo>
                  <a:pt x="2452878" y="9905"/>
                </a:lnTo>
                <a:lnTo>
                  <a:pt x="2448306" y="9905"/>
                </a:lnTo>
                <a:lnTo>
                  <a:pt x="2448306" y="608076"/>
                </a:lnTo>
                <a:lnTo>
                  <a:pt x="2452878" y="608076"/>
                </a:lnTo>
                <a:close/>
              </a:path>
              <a:path w="2457450" h="618489">
                <a:moveTo>
                  <a:pt x="2452878" y="617982"/>
                </a:moveTo>
                <a:lnTo>
                  <a:pt x="2452878" y="608076"/>
                </a:lnTo>
                <a:lnTo>
                  <a:pt x="2448306" y="612647"/>
                </a:lnTo>
                <a:lnTo>
                  <a:pt x="2448306" y="617982"/>
                </a:lnTo>
                <a:lnTo>
                  <a:pt x="2452878" y="617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0107" y="2700527"/>
            <a:ext cx="212597" cy="17602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79958" y="2570479"/>
            <a:ext cx="234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 marR="5080" indent="-50736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translate,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encrypt,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compress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38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</a:t>
            </a:r>
            <a:r>
              <a:rPr spc="-215" dirty="0"/>
              <a:t> </a:t>
            </a:r>
            <a:r>
              <a:rPr spc="-5" dirty="0"/>
              <a:t>Address</a:t>
            </a:r>
            <a:r>
              <a:rPr spc="-80" dirty="0"/>
              <a:t> </a:t>
            </a:r>
            <a:r>
              <a:rPr spc="-20" dirty="0"/>
              <a:t>Translation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04313"/>
            <a:ext cx="6816090" cy="11226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450215" indent="-343535">
              <a:lnSpc>
                <a:spcPts val="192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had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but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wanted to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talk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16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(gateway)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piece 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 e.g.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(BSD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Software).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97301" y="3238500"/>
            <a:ext cx="4286250" cy="37437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030084" cy="284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94665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2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 multi-homed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8862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previous diagram you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saw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gateways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(hme0)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192.168.1.1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modem (ppp0). The address of the interface is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130.130.68.16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255.255.255.0.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11059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94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anslation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rewriting  packets.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a packet is sent from a host in the internal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rewritten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outside).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490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rewrites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864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outgoing packets port number may be altered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(originating)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65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Routers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Routing</a:t>
            </a:r>
            <a:r>
              <a:rPr spc="-30" dirty="0"/>
              <a:t> </a:t>
            </a:r>
            <a:r>
              <a:rPr spc="-5" dirty="0"/>
              <a:t>Protocols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04709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44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 can determine the best route between two or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  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 routers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the network layer they do not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care about Link layer protocols.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Hence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can have a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different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230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002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140" dirty="0"/>
              <a:t> </a:t>
            </a:r>
            <a:r>
              <a:rPr dirty="0"/>
              <a:t>Routing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96996"/>
            <a:ext cx="7188834" cy="40487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routing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59385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assembles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incoming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fragments,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checksum validation, then sends the packet to the next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fragments.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47498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Actually,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modern switch/routers may do cut through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fragments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conceptually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 link in the network may have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differing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low level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 (Ethernet, gig Ethernet, 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ATM,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FDDI, 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SLIP, 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PPP,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SONET)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differing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7023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fragmented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183755" cy="36722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2103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possibilities.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86105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 subnet as the source. The packet can be sent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destination address belongs to a machine on a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source.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a router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arrange for the packet to be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forwarded, possibly via additional routers, to the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1042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33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(interface)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06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route table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 a router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packet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6280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 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82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1447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further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26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04" dirty="0"/>
              <a:t> </a:t>
            </a:r>
            <a:r>
              <a:rPr spc="-5" dirty="0"/>
              <a:t>simpl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373495" cy="28136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49847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singl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wit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 130.130.68.4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(netmask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255.255.255.0)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wants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130.130.68.36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firs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ste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wor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ou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wha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network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Apply  subnet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130.130.68.36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255.255.255.0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130.130.68.0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94179" y="3702744"/>
          <a:ext cx="5511165" cy="64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885"/>
                <a:gridCol w="1682750"/>
                <a:gridCol w="2335530"/>
              </a:tblGrid>
              <a:tr h="323376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130.130.68.0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255.255.255.0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130.130.68.4</a:t>
                      </a:r>
                      <a:r>
                        <a:rPr sz="2000" spc="-3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20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hme0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23376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default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0.0.0.0.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130.130.68.254</a:t>
                      </a:r>
                      <a:r>
                        <a:rPr sz="2000" spc="-3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3130" y="1989836"/>
            <a:ext cx="7024370" cy="4647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Simplified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12800">
              <a:lnSpc>
                <a:spcPct val="100000"/>
              </a:lnSpc>
              <a:spcBef>
                <a:spcPts val="495"/>
              </a:spcBef>
              <a:tabLst>
                <a:tab pos="2550795" algn="l"/>
                <a:tab pos="3684270" algn="l"/>
                <a:tab pos="5351145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	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	Gateway	Flags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sort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 they usually have a single interface on a single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entries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"default"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anything.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found.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86930" cy="24466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brief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0002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assignment,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voltage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96999"/>
            <a:ext cx="7167245" cy="39217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ts val="238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(means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(router))</a:t>
            </a:r>
            <a:r>
              <a:rPr sz="22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directly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reachable.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87630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205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reply,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packet(s)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25095" indent="-343535">
              <a:lnSpc>
                <a:spcPts val="238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the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reached.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marR="572770" indent="-285750">
              <a:lnSpc>
                <a:spcPts val="216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“destination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unreachable” error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168515" cy="4384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75615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slightly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192.56.24.5.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192.56.24.5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255.255.255.0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192.56.24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"default"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matches,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everything.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461645" indent="-342900">
              <a:lnSpc>
                <a:spcPts val="259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130.130.68.254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667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 now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 have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interface,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get  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18745" indent="-3429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more likely case that the destination address is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itself,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5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00" dirty="0"/>
              <a:t> </a:t>
            </a:r>
            <a:r>
              <a:rPr spc="-5" dirty="0"/>
              <a:t>rout</a:t>
            </a:r>
            <a:r>
              <a:rPr dirty="0"/>
              <a:t>e table 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3749"/>
            <a:ext cx="7153909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BSD/Linux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machine.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5"/>
              </a:spcBef>
              <a:tabLst>
                <a:tab pos="2272030" algn="l"/>
                <a:tab pos="3404870" algn="l"/>
                <a:tab pos="5073650" algn="l"/>
                <a:tab pos="6320155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	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	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	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Flags	If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1280" y="3605209"/>
          <a:ext cx="6138545" cy="101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/>
                <a:gridCol w="3081654"/>
                <a:gridCol w="876935"/>
                <a:gridCol w="624204"/>
              </a:tblGrid>
              <a:tr h="323376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132.236.227.0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255.255.255.0</a:t>
                      </a:r>
                      <a:r>
                        <a:rPr sz="2000" spc="-2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657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default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15"/>
                        </a:spcBef>
                        <a:tabLst>
                          <a:tab pos="1464945" algn="l"/>
                        </a:tabLst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	132.236.227.1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R="2603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</a:tr>
              <a:tr h="323376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132.236.212.0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255.255.255.192</a:t>
                      </a:r>
                      <a:r>
                        <a:rPr sz="20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3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60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70330" y="4600873"/>
            <a:ext cx="534416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132.236.220.64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255.255.255.192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132.236.212.6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77393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127.0.0.1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255.255.255.255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255.0.0.0	U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9348" y="4600873"/>
            <a:ext cx="356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e1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lo0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30" y="5398261"/>
            <a:ext cx="70161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diagramatically?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1009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2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fourth route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reach network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132.236.220.64/26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132.236.212.6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12750" marR="5080">
              <a:lnSpc>
                <a:spcPct val="120000"/>
              </a:lnSpc>
              <a:spcBef>
                <a:spcPts val="10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-net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132.236.220.64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netmask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255.255.255.192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\ </a:t>
            </a:r>
            <a:r>
              <a:rPr sz="2200" i="1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132.236.212.6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132.236.227.1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1327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learn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daemon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routed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466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daemons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distant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2677" y="2734056"/>
            <a:ext cx="8396478" cy="40325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62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95" dirty="0"/>
              <a:t> </a:t>
            </a:r>
            <a:r>
              <a:rPr dirty="0"/>
              <a:t>example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3130" y="2062988"/>
            <a:ext cx="5999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topology.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30222"/>
            <a:ext cx="7059295" cy="9994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‘mess’.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R1.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4130" y="3074862"/>
          <a:ext cx="6339838" cy="296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140"/>
                <a:gridCol w="1811020"/>
                <a:gridCol w="1618614"/>
                <a:gridCol w="875664"/>
                <a:gridCol w="533400"/>
              </a:tblGrid>
              <a:tr h="308139">
                <a:tc>
                  <a:txBody>
                    <a:bodyPr/>
                    <a:lstStyle/>
                    <a:p>
                      <a:pPr marL="31750" marR="3175">
                        <a:lnSpc>
                          <a:spcPts val="2180"/>
                        </a:lnSpc>
                      </a:pPr>
                      <a:r>
                        <a:rPr sz="20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Destination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Mask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Gateway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Flags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ts val="218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If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192.168.5.20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255.255.255.255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192.168.10.7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95"/>
                        </a:lnSpc>
                      </a:pPr>
                      <a:r>
                        <a:rPr sz="20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192.168.1.81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255.255.255.255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192.168.10.5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ts val="2395"/>
                        </a:lnSpc>
                      </a:pPr>
                      <a:r>
                        <a:rPr sz="20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255.255.255.0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395"/>
                        </a:lnSpc>
                      </a:pPr>
                      <a:r>
                        <a:rPr sz="20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192.168.18.0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255.255.254.0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395"/>
                        </a:lnSpc>
                      </a:pPr>
                      <a:r>
                        <a:rPr sz="20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192.168.64.0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255.255.192.0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192.168.10.5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395"/>
                        </a:lnSpc>
                      </a:pPr>
                      <a:r>
                        <a:rPr sz="20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192.168.128.0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255.255.192.0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192.168.10.7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35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127.0.0.1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255.0.0.0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395"/>
                        </a:lnSpc>
                      </a:pPr>
                      <a:r>
                        <a:rPr sz="20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39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08139">
                <a:tc>
                  <a:txBody>
                    <a:bodyPr/>
                    <a:lstStyle/>
                    <a:p>
                      <a:pPr marL="31750" marR="3175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Default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0.0.0.0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192.168.10.20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UG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39940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9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 entries are host routes (denoted by the H 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mask of 255.255.255.255), both these routes have 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192.168.10.0/24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hosts.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next two entries are typically access to a local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e1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e0.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0.0.0.0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 The router has legs into both networks 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 has two interfaces. This is implied by the lack of 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97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4690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9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613918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last route is the default route - all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has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somewhere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here.	In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 the default route points to the host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192.168.10.20.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44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Route</a:t>
            </a:r>
            <a:r>
              <a:rPr spc="-90" dirty="0"/>
              <a:t> </a:t>
            </a:r>
            <a:r>
              <a:rPr spc="-5" dirty="0"/>
              <a:t>Propagation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850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70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far we have seen how 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manually encode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enterprise.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enterprise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routing protocols to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‘broadcast’</a:t>
            </a:r>
            <a:r>
              <a:rPr sz="2400" spc="-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 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186295" cy="37522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Datalink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63500" lvl="1" indent="-285750" algn="just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packaging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unpackaging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‘bits’</a:t>
            </a:r>
            <a:r>
              <a:rPr sz="2200" spc="-1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data  for transmission -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 call this the structure of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27000" lvl="1" indent="-285750" algn="just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transmission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addressing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Frames.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algn="just">
              <a:lnSpc>
                <a:spcPct val="10000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802.3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Ethernet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14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Routing</a:t>
            </a:r>
            <a:r>
              <a:rPr spc="-100" dirty="0"/>
              <a:t> </a:t>
            </a:r>
            <a:r>
              <a:rPr dirty="0"/>
              <a:t>protocols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105650" cy="19418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31623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confines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RIP</a:t>
            </a: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OSPF.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routing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organisations/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BGP.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18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RIP</a:t>
            </a:r>
            <a:r>
              <a:rPr spc="-175" dirty="0"/>
              <a:t> </a:t>
            </a:r>
            <a:r>
              <a:rPr dirty="0"/>
              <a:t>protocol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9459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talk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exchange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simplest protocol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RIP (routing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524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is a distance vector routing algorithm. In this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(capable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routing)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periodically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topology.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96996"/>
            <a:ext cx="7192645" cy="37134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RIP</a:t>
            </a:r>
            <a:r>
              <a:rPr sz="22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30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28702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fails,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nearby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discover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30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seconds.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accordingly.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25095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aware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Obviously,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minutes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propagate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7239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statically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instructed not to listen to RIP for security of reliability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93915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978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BGP,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IGRP 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OSPF were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 to make the Internet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 with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654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case of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OSFP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is a Link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136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beyond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scope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course.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14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ICMP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152640" cy="3244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(Internet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984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(query)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hosts, not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applications. Examples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unreachable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quench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encapsulation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PDU.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38"/>
            <a:ext cx="6893559" cy="44869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Report: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13995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 Unreachable.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a router can not route a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 to a destination it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return this ICMP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 indicate errors associated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fragmentation,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unknown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network/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unreachable.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Quench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flow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Exceeded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partly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loops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exceeded times on frame reassembly as a result of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fragmentation.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Query: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Request/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Timestamp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Reply.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64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Transmission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20" dirty="0"/>
              <a:t> </a:t>
            </a:r>
            <a:r>
              <a:rPr spc="-5" dirty="0"/>
              <a:t>Protocol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52945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duplex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circuit.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762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retransmit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telnet,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ssh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reliable,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full-duplex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495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TCP </a:t>
            </a:r>
            <a:r>
              <a:rPr spc="-5" dirty="0"/>
              <a:t>Session </a:t>
            </a:r>
            <a:r>
              <a:rPr dirty="0"/>
              <a:t>Establishment, </a:t>
            </a:r>
            <a:r>
              <a:rPr spc="5" dirty="0"/>
              <a:t> </a:t>
            </a:r>
            <a:r>
              <a:rPr spc="-5" dirty="0"/>
              <a:t>Maintenance</a:t>
            </a:r>
            <a:r>
              <a:rPr spc="-2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Termination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5579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17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 functions of the transport layer is to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oriented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transfer to begin both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receiving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respective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2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done.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9264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5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the machine connects to its destination for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synchronisation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handshake.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 and third handshakes negotiate the connection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confirm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side.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handshake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confirm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747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negotiated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 are agreed upon one being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sliding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Three</a:t>
            </a:r>
            <a:r>
              <a:rPr spc="-40" dirty="0"/>
              <a:t> </a:t>
            </a:r>
            <a:r>
              <a:rPr spc="-5" dirty="0"/>
              <a:t>way</a:t>
            </a:r>
            <a:r>
              <a:rPr spc="-45" dirty="0"/>
              <a:t> </a:t>
            </a:r>
            <a:r>
              <a:rPr spc="-5" dirty="0"/>
              <a:t>handshakes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010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43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established,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synchronize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01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allows us to resend them in the event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 are randomly generated by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slightly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injecting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38"/>
            <a:ext cx="7146925" cy="44196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95275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 routing of data through the network (end to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end).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chosen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338455" lvl="1" indent="-285750">
              <a:lnSpc>
                <a:spcPts val="2380"/>
              </a:lnSpc>
              <a:spcBef>
                <a:spcPts val="5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packaging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 algn="just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referred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as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datagram's/packets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this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IPX (Novells Internetwork Packet Exchange) are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protocols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Transport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81915" lvl="1" indent="-285750" algn="just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layer is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concerned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 correction and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synchronization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(virtual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circuit).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51370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process requires both sides of the connection to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 own initial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via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packet.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sides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 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confirm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(acknowledgment)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387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three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handshake is important to not only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negotiate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8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SYN/AC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 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negotiate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size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2677" y="1654301"/>
            <a:ext cx="7956804" cy="477697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Congestion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17715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947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congestion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603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congestion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throughput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latencies.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too much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arrives quickly at the destination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 there is the possibility that the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overflows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buffer.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01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solves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end flags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whether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not data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be sent. If TCP did not do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would be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corrupting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8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Windowing</a:t>
            </a:r>
            <a:r>
              <a:rPr spc="-35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dirty="0"/>
              <a:t>TCP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80884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331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4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delivered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delivered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546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an acknowledgement 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packet/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segment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yield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throughput.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200265" cy="35737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8420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packet/segment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outstanding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355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outstanding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receiving an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acknowledgement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6703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negotiated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dynamically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 during the connection for any number of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2677" y="1654301"/>
            <a:ext cx="8175497" cy="4969002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93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UDP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205980" cy="4391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end-to-end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connection.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connectionless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3276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alone.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4203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situations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circuit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5847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overhead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</a:t>
            </a:r>
            <a:r>
              <a:rPr sz="2400" spc="-2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consequence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NFS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RIP</a:t>
            </a:r>
            <a:r>
              <a:rPr sz="22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(Route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TFTP</a:t>
            </a: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(Trivial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(Simple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573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1550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423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introduce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97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note that there are 65536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 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modern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87234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1024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privileged.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613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lsof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allocated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ICANN.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articulated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/etc/services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 Services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(WKS).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491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sample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/etc/services.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1280" y="2539716"/>
          <a:ext cx="668274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677670"/>
                <a:gridCol w="3975100"/>
              </a:tblGrid>
              <a:tr h="356016">
                <a:tc>
                  <a:txBody>
                    <a:bodyPr/>
                    <a:lstStyle/>
                    <a:p>
                      <a:pPr marL="31750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ftp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21/udp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200" spc="-3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File</a:t>
                      </a:r>
                      <a:r>
                        <a:rPr sz="2200" spc="-5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Transfer</a:t>
                      </a:r>
                      <a:r>
                        <a:rPr sz="22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[Control]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023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ftp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21/tcp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200" spc="-3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File</a:t>
                      </a:r>
                      <a:r>
                        <a:rPr sz="2200" spc="-5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spc="-1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Transfer</a:t>
                      </a:r>
                      <a:r>
                        <a:rPr sz="22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[Control]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</a:tr>
              <a:tr h="4023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ssh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22/udp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200" spc="-2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SSH</a:t>
                      </a:r>
                      <a:r>
                        <a:rPr sz="22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Remote</a:t>
                      </a:r>
                      <a:r>
                        <a:rPr sz="2200" spc="-3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Login</a:t>
                      </a:r>
                      <a:r>
                        <a:rPr sz="2200" spc="-15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Protocol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</a:tr>
              <a:tr h="4023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ssh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22/tcp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2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SSH</a:t>
                      </a:r>
                      <a:r>
                        <a:rPr sz="22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Remote</a:t>
                      </a:r>
                      <a:r>
                        <a:rPr sz="2200" spc="-4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Login</a:t>
                      </a:r>
                      <a:r>
                        <a:rPr sz="2200" spc="-2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Protocol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</a:tr>
              <a:tr h="4023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telnet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23/udp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200" spc="-8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spc="-3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Telnet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</a:tr>
              <a:tr h="356016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telnet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2575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23/tcp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2575"/>
                        </a:lnSpc>
                        <a:spcBef>
                          <a:spcPts val="125"/>
                        </a:spcBef>
                      </a:pPr>
                      <a:r>
                        <a:rPr sz="220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#</a:t>
                      </a:r>
                      <a:r>
                        <a:rPr sz="2200" spc="-8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spc="-30" dirty="0">
                          <a:solidFill>
                            <a:srgbClr val="0B223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Telnet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38"/>
            <a:ext cx="7066280" cy="44532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establishment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connections between two points. It ensures a high level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Presentation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38430" lvl="1" indent="-285750">
              <a:lnSpc>
                <a:spcPts val="2380"/>
              </a:lnSpc>
              <a:spcBef>
                <a:spcPts val="5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Basically involves the translation of data formats i.e.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ASCII, Unicode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 </a:t>
            </a:r>
            <a:r>
              <a:rPr sz="22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also see compression at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streams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gzip.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(Layer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7)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40640" lvl="1" indent="-285750" algn="just">
              <a:lnSpc>
                <a:spcPts val="2380"/>
              </a:lnSpc>
              <a:spcBef>
                <a:spcPts val="57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resources.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Dependant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all layers beneath it. Examples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SMTP,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POP,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IMAP</a:t>
            </a: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Address</a:t>
            </a:r>
            <a:r>
              <a:rPr spc="-75" dirty="0"/>
              <a:t> </a:t>
            </a:r>
            <a:r>
              <a:rPr spc="-5" dirty="0"/>
              <a:t>resolution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79309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03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a packet needs to be transmitted to another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subnet),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able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 (Ethernet)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asking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“who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X”.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resolution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579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translations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prevents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3955" y="2734055"/>
            <a:ext cx="6154673" cy="3600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7063" y="1968500"/>
            <a:ext cx="557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 panose="020B0604020202020204"/>
                <a:cs typeface="Arial" panose="020B0604020202020204"/>
              </a:rPr>
              <a:t>arp</a:t>
            </a:r>
            <a:r>
              <a:rPr sz="18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table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Workstation.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Typically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need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1009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sav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 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broadcasts to find a hosts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 address by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modifying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/etc/ethers.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2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/etc/ethers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 addresses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RARP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50380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Resolution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(RARP)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 used by a machine that does not know its own IP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consults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/etc/ethers.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55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RARP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DHCP/ BOOTP instead (Dynamic Host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(Boot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24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42150" cy="4191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RFC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2131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2132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3185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“plug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play”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network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 IP</a:t>
            </a: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(that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 address(es)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router(s)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address(es)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ts val="2160"/>
              </a:lnSpc>
              <a:spcBef>
                <a:spcPts val="5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other features such as Syslog 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server,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WINS 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(Windows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Name) 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Server,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Proxy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 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NTP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(network time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protocol)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described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RFCs.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179945" cy="43421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overview: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“DHCP</a:t>
            </a:r>
            <a:r>
              <a:rPr sz="22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discover”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msg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responds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“DHCP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offer”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msg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address: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“DHCP</a:t>
            </a:r>
            <a:r>
              <a:rPr sz="22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request”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msg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2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address: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“DHCP</a:t>
            </a:r>
            <a:r>
              <a:rPr sz="22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ack”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msg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  <a:tab pos="2641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discover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arriving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DNCP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is done using the DHCP discover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 which is a UDP packet with a source port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of 68 and destination port of 67. The IP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datagram has destination address of 255.255.255.255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0.0.0.0.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30222"/>
            <a:ext cx="7142480" cy="4351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offer(s)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A DHCP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receiving a DHCP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discover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responds 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message.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possible that more than two servers can respond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offer.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 contains a transaction ID from 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received discover message. Each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 contains an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address, mask, and IP address lease time – the amount of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 for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IP address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valid. It is common for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hours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days.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 to the host as a broadcast but has port 68 as its (now)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61925" indent="-343535">
              <a:lnSpc>
                <a:spcPts val="2380"/>
              </a:lnSpc>
              <a:spcBef>
                <a:spcPts val="49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2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one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messages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2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 to the relevant DHCP server echoing back the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179309" cy="3902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2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server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responds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wit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 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message.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transaction is complete and the host can use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duration.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9695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renew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1907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is also possible for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 servers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be found 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subnet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6129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permanent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60" y="1554479"/>
            <a:ext cx="6281165" cy="519607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915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  <a:r>
              <a:rPr spc="-215" dirty="0"/>
              <a:t> </a:t>
            </a:r>
            <a:r>
              <a:rPr spc="-5" dirty="0"/>
              <a:t>software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1672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7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Consortium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(ISC)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range of open source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DHCP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(version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2,3,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backup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2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IPv6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6858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flavours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ISC’s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DHCP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(dhcp3-server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Ubuntu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proprietary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DHCP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tampering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33582</Words>
  <Application>WPS Presentation</Application>
  <PresentationFormat>Custom</PresentationFormat>
  <Paragraphs>818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3" baseType="lpstr">
      <vt:lpstr>Arial</vt:lpstr>
      <vt:lpstr>SimSun</vt:lpstr>
      <vt:lpstr>Wingdings</vt:lpstr>
      <vt:lpstr>Arial MT</vt:lpstr>
      <vt:lpstr>Times New Roman</vt:lpstr>
      <vt:lpstr>Microsoft YaHei</vt:lpstr>
      <vt:lpstr>Arial Unicode MS</vt:lpstr>
      <vt:lpstr>Calibri</vt:lpstr>
      <vt:lpstr>Arial</vt:lpstr>
      <vt:lpstr>Gear Drives</vt:lpstr>
      <vt:lpstr>Systems Administration</vt:lpstr>
      <vt:lpstr>Layered Communication Models</vt:lpstr>
      <vt:lpstr>PowerPoint 演示文稿</vt:lpstr>
      <vt:lpstr>The OSI Reference Model</vt:lpstr>
      <vt:lpstr>The OSI Reference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Protocol data units (PDU)</vt:lpstr>
      <vt:lpstr>Each layer’s PDU</vt:lpstr>
      <vt:lpstr>PowerPoint 演示文稿</vt:lpstr>
      <vt:lpstr>Transmission at Layer 1</vt:lpstr>
      <vt:lpstr>PowerPoint 演示文稿</vt:lpstr>
      <vt:lpstr>PowerPoint 演示文稿</vt:lpstr>
      <vt:lpstr>Standards at the Data Link  Layer - Ethernet and ATM</vt:lpstr>
      <vt:lpstr>Ethernet</vt:lpstr>
      <vt:lpstr>PowerPoint 演示文稿</vt:lpstr>
      <vt:lpstr>PowerPoint 演示文稿</vt:lpstr>
      <vt:lpstr>PowerPoint 演示文稿</vt:lpstr>
      <vt:lpstr>Ethernet Naming Rules</vt:lpstr>
      <vt:lpstr>PowerPoint 演示文稿</vt:lpstr>
      <vt:lpstr>PowerPoint 演示文稿</vt:lpstr>
      <vt:lpstr>Layer 3 - Network Layer.  The Internet Protocol</vt:lpstr>
      <vt:lpstr>PowerPoint 演示文稿</vt:lpstr>
      <vt:lpstr>PowerPoint 演示文稿</vt:lpstr>
      <vt:lpstr>PowerPoint 演示文稿</vt:lpstr>
      <vt:lpstr>PowerPoint 演示文稿</vt:lpstr>
      <vt:lpstr>IP addressing</vt:lpstr>
      <vt:lpstr>PowerPoint 演示文稿</vt:lpstr>
      <vt:lpstr>We use the ifconfig program to manage IP addresses on  interfaces in Unix.</vt:lpstr>
      <vt:lpstr>IP address structure</vt:lpstr>
      <vt:lpstr>Classful addressing</vt:lpstr>
      <vt:lpstr>Classless addressing</vt:lpstr>
      <vt:lpstr>PowerPoint 演示文稿</vt:lpstr>
      <vt:lpstr>PowerPoint 演示文稿</vt:lpstr>
      <vt:lpstr>CIDR notation</vt:lpstr>
      <vt:lpstr>PowerPoint 演示文稿</vt:lpstr>
      <vt:lpstr>Calculating parameters</vt:lpstr>
      <vt:lpstr>Subnetting</vt:lpstr>
      <vt:lpstr>PowerPoint 演示文稿</vt:lpstr>
      <vt:lpstr>PowerPoint 演示文稿</vt:lpstr>
      <vt:lpstr>PowerPoint 演示文稿</vt:lpstr>
      <vt:lpstr>Supernetting</vt:lpstr>
      <vt:lpstr>PowerPoint 演示文稿</vt:lpstr>
      <vt:lpstr>PowerPoint 演示文稿</vt:lpstr>
      <vt:lpstr>Network allocation</vt:lpstr>
      <vt:lpstr>Private addresses</vt:lpstr>
      <vt:lpstr>Network Address Translation</vt:lpstr>
      <vt:lpstr>PowerPoint 演示文稿</vt:lpstr>
      <vt:lpstr>PowerPoint 演示文稿</vt:lpstr>
      <vt:lpstr>Routers and Routing Protocols</vt:lpstr>
      <vt:lpstr>IP Routing</vt:lpstr>
      <vt:lpstr>PowerPoint 演示文稿</vt:lpstr>
      <vt:lpstr>PowerPoint 演示文稿</vt:lpstr>
      <vt:lpstr>PowerPoint 演示文稿</vt:lpstr>
      <vt:lpstr>A simple example</vt:lpstr>
      <vt:lpstr>PowerPoint 演示文稿</vt:lpstr>
      <vt:lpstr>PowerPoint 演示文稿</vt:lpstr>
      <vt:lpstr>PowerPoint 演示文稿</vt:lpstr>
      <vt:lpstr>A route table example</vt:lpstr>
      <vt:lpstr>PowerPoint 演示文稿</vt:lpstr>
      <vt:lpstr>PowerPoint 演示文稿</vt:lpstr>
      <vt:lpstr>Final example</vt:lpstr>
      <vt:lpstr>PowerPoint 演示文稿</vt:lpstr>
      <vt:lpstr>PowerPoint 演示文稿</vt:lpstr>
      <vt:lpstr>PowerPoint 演示文稿</vt:lpstr>
      <vt:lpstr>Route Propagation</vt:lpstr>
      <vt:lpstr>Routing protocols</vt:lpstr>
      <vt:lpstr>The RIP protocol</vt:lpstr>
      <vt:lpstr>PowerPoint 演示文稿</vt:lpstr>
      <vt:lpstr>PowerPoint 演示文稿</vt:lpstr>
      <vt:lpstr>ICMP</vt:lpstr>
      <vt:lpstr>PowerPoint 演示文稿</vt:lpstr>
      <vt:lpstr>Transmission Control Protocol</vt:lpstr>
      <vt:lpstr>TCP Session Establishment,  Maintenance and Termination</vt:lpstr>
      <vt:lpstr>PowerPoint 演示文稿</vt:lpstr>
      <vt:lpstr>Three way handshakes</vt:lpstr>
      <vt:lpstr>PowerPoint 演示文稿</vt:lpstr>
      <vt:lpstr>PowerPoint 演示文稿</vt:lpstr>
      <vt:lpstr>Congestion</vt:lpstr>
      <vt:lpstr>Windowing in TCP</vt:lpstr>
      <vt:lpstr>PowerPoint 演示文稿</vt:lpstr>
      <vt:lpstr>PowerPoint 演示文稿</vt:lpstr>
      <vt:lpstr>UDP</vt:lpstr>
      <vt:lpstr>Services</vt:lpstr>
      <vt:lpstr>PowerPoint 演示文稿</vt:lpstr>
      <vt:lpstr>PowerPoint 演示文稿</vt:lpstr>
      <vt:lpstr>Address resolution</vt:lpstr>
      <vt:lpstr>PowerPoint 演示文稿</vt:lpstr>
      <vt:lpstr>PowerPoint 演示文稿</vt:lpstr>
      <vt:lpstr>RARP</vt:lpstr>
      <vt:lpstr>DHCP</vt:lpstr>
      <vt:lpstr>PowerPoint 演示文稿</vt:lpstr>
      <vt:lpstr>PowerPoint 演示文稿</vt:lpstr>
      <vt:lpstr>PowerPoint 演示文稿</vt:lpstr>
      <vt:lpstr>PowerPoint 演示文稿</vt:lpstr>
      <vt:lpstr>DHCP software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Administration</dc:title>
  <dc:creator/>
  <cp:lastModifiedBy>12-19-11-1-2023</cp:lastModifiedBy>
  <cp:revision>3</cp:revision>
  <cp:lastPrinted>2024-10-16T09:42:00Z</cp:lastPrinted>
  <dcterms:created xsi:type="dcterms:W3CDTF">2024-11-10T17:24:00Z</dcterms:created>
  <dcterms:modified xsi:type="dcterms:W3CDTF">2024-11-10T18:38:20Z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2022-10-06T14:00:00Z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2024-10-15T14:00:00Z</vt:filetime>
  </property>
  <property fmtid="{D5CDD505-2E9C-101B-9397-08002B2CF9AE}" pid="5" name="ICV">
    <vt:lpwstr>2752E122D9844ADF81CB2C0C47DFDFE6_12</vt:lpwstr>
  </property>
  <property fmtid="{D5CDD505-2E9C-101B-9397-08002B2CF9AE}" pid="6" name="KSOProductBuildVer">
    <vt:lpwstr>1033-12.2.0.18607</vt:lpwstr>
  </property>
</Properties>
</file>