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"/>
  </p:notesMasterIdLst>
  <p:handoutMasterIdLst>
    <p:handoutMasterId r:id="rId5"/>
  </p:handoutMasterIdLst>
  <p:sldIdLst>
    <p:sldId id="442" r:id="rId2"/>
    <p:sldId id="44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6/19/2025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 Exam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Time: June 27, 12:10-13:50 (in class)</a:t>
            </a:r>
          </a:p>
          <a:p>
            <a:r>
              <a:rPr lang="en-US" altLang="zh-CN" dirty="0"/>
              <a:t>Location: see Canvas announcement</a:t>
            </a:r>
          </a:p>
          <a:p>
            <a:r>
              <a:rPr lang="en-US" altLang="zh-CN" dirty="0"/>
              <a:t>A written exam</a:t>
            </a:r>
          </a:p>
          <a:p>
            <a:pPr lvl="1"/>
            <a:r>
              <a:rPr lang="en-US" altLang="zh-CN" dirty="0"/>
              <a:t>Like our written assignments</a:t>
            </a:r>
          </a:p>
          <a:p>
            <a:pPr lvl="1"/>
            <a:r>
              <a:rPr lang="en-US" altLang="zh-CN" dirty="0"/>
              <a:t>Pseudo-code OK (but make sure we can </a:t>
            </a:r>
            <a:r>
              <a:rPr lang="en-US" altLang="zh-CN" b="1" dirty="0">
                <a:solidFill>
                  <a:srgbClr val="C00000"/>
                </a:solidFill>
              </a:rPr>
              <a:t>understand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it!)</a:t>
            </a:r>
          </a:p>
          <a:p>
            <a:r>
              <a:rPr lang="en-US" altLang="zh-CN" dirty="0"/>
              <a:t>Closed book and closed notes</a:t>
            </a:r>
          </a:p>
          <a:p>
            <a:pPr lvl="0"/>
            <a:r>
              <a:rPr lang="en-US" altLang="zh-CN" dirty="0"/>
              <a:t>No electronic equipment is allowed</a:t>
            </a:r>
          </a:p>
          <a:p>
            <a:pPr lvl="1"/>
            <a:r>
              <a:rPr lang="en-US" altLang="zh-CN" dirty="0"/>
              <a:t>Including laptops, cell phones, smart watches, calculators (we have very simple calculation!), etc.</a:t>
            </a:r>
          </a:p>
          <a:p>
            <a:r>
              <a:rPr lang="en-US" altLang="zh-CN" dirty="0"/>
              <a:t>Abide by the </a:t>
            </a:r>
            <a:r>
              <a:rPr lang="en-US" altLang="zh-CN" b="1" dirty="0">
                <a:solidFill>
                  <a:srgbClr val="C00000"/>
                </a:solidFill>
              </a:rPr>
              <a:t>Honor Code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8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 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Asymptotic Algorithm Analysis</a:t>
            </a:r>
          </a:p>
          <a:p>
            <a:r>
              <a:rPr lang="en-US" dirty="0"/>
              <a:t>Sorting</a:t>
            </a:r>
          </a:p>
          <a:p>
            <a:pPr lvl="1"/>
            <a:r>
              <a:rPr lang="en-US" dirty="0"/>
              <a:t>Comparison Sort</a:t>
            </a:r>
          </a:p>
          <a:p>
            <a:pPr lvl="1"/>
            <a:r>
              <a:rPr lang="en-US" dirty="0"/>
              <a:t>Non-comparison Sort</a:t>
            </a:r>
          </a:p>
          <a:p>
            <a:r>
              <a:rPr lang="en-US" dirty="0"/>
              <a:t>Linear-time Selection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Tree and Binary Tree Traversal</a:t>
            </a:r>
          </a:p>
          <a:p>
            <a:r>
              <a:rPr lang="en-US" dirty="0"/>
              <a:t>Priority Queue and Binary Heap</a:t>
            </a:r>
          </a:p>
        </p:txBody>
      </p:sp>
    </p:spTree>
    <p:extLst>
      <p:ext uri="{BB962C8B-B14F-4D97-AF65-F5344CB8AC3E}">
        <p14:creationId xmlns:p14="http://schemas.microsoft.com/office/powerpoint/2010/main" val="237565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21826</TotalTime>
  <Words>96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Perpetua</vt:lpstr>
      <vt:lpstr>Wingdings 2</vt:lpstr>
      <vt:lpstr>Equity</vt:lpstr>
      <vt:lpstr>Midterm Exam</vt:lpstr>
      <vt:lpstr>Midterm Exam 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761</cp:revision>
  <dcterms:created xsi:type="dcterms:W3CDTF">2008-09-02T17:19:50Z</dcterms:created>
  <dcterms:modified xsi:type="dcterms:W3CDTF">2025-06-19T07:36:52Z</dcterms:modified>
</cp:coreProperties>
</file>