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915" y="760730"/>
            <a:ext cx="11527790" cy="2749550"/>
          </a:xfrm>
        </p:spPr>
        <p:txBody>
          <a:bodyPr>
            <a:noAutofit/>
          </a:bodyPr>
          <a:lstStyle/>
          <a:p>
            <a:r>
              <a:rPr lang="en-US" sz="8800" dirty="0">
                <a:solidFill>
                  <a:srgbClr val="FF0000"/>
                </a:solidFill>
              </a:rPr>
              <a:t>Tự học Machine learning từ Google Crash Course</a:t>
            </a:r>
            <a:endParaRPr lang="en-US" sz="8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465" y="3602355"/>
            <a:ext cx="10541000" cy="2348865"/>
          </a:xfrm>
        </p:spPr>
        <p:txBody>
          <a:bodyPr>
            <a:normAutofit/>
          </a:bodyPr>
          <a:lstStyle/>
          <a:p>
            <a:r>
              <a:rPr lang="en-US" sz="7200"/>
              <a:t>Bài 4: Reducing Loss, An Iterative Approach</a:t>
            </a:r>
            <a:endParaRPr lang="en-US" sz="7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wipe/>
      </p:transition>
    </mc:Choice>
    <mc:Fallback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Reducing loss là gì</a:t>
            </a:r>
            <a:endParaRPr lang="en-US"/>
          </a:p>
          <a:p>
            <a:r>
              <a:rPr lang="en-US"/>
              <a:t>Iterative Learning là gì</a:t>
            </a:r>
            <a:endParaRPr lang="en-US"/>
          </a:p>
          <a:p>
            <a:r>
              <a:rPr lang="en-US"/>
              <a:t>Áp dụng vào công việc cụ thể nó ra làm sao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Reducing loss là gì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trong bài trước chúng ta đã nói đến loss trong khi tiến hành thực hiện việc “model training”</a:t>
            </a:r>
            <a:endParaRPr lang="en-US"/>
          </a:p>
          <a:p>
            <a:r>
              <a:rPr lang="en-US"/>
              <a:t>mục tiêu của quá trình training hay còn gọi là “empirical risk minimization” là giảm thiểu loss nhiều nhất có thể, </a:t>
            </a:r>
            <a:endParaRPr lang="en-US"/>
          </a:p>
          <a:p>
            <a:r>
              <a:rPr lang="en-US"/>
              <a:t>có nhiều cách thức để có thể “reducing loss” trong đó cách thức dễ tiếp cận nhất là “</a:t>
            </a:r>
            <a:r>
              <a:rPr lang="en-US">
                <a:sym typeface="+mn-ea"/>
              </a:rPr>
              <a:t>Iterative Learning</a:t>
            </a:r>
            <a:r>
              <a:rPr lang="en-US"/>
              <a:t>”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Iterative Learning là gì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en-US"/>
              <a:t>ví dụ đơn giản cho “</a:t>
            </a:r>
            <a:r>
              <a:rPr lang="en-US">
                <a:sym typeface="+mn-ea"/>
              </a:rPr>
              <a:t>Iterative Learning”, ban chơi 1 trò chơi đoán số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nếu sô nhập vào lớn thì bảo lớn số nhập vào nhỏ hơn số đang tìm thì báo là nhỏ quá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nó còn có tên khác là “thử và sai</a:t>
            </a:r>
            <a:endParaRPr lang="en-US">
              <a:sym typeface="+mn-ea"/>
            </a:endParaRPr>
          </a:p>
          <a:p>
            <a:r>
              <a:rPr lang="en-US"/>
              <a:t>máy tính liên tục dự đoán rồi so sánh với kết quả quan sát được</a:t>
            </a:r>
            <a:endParaRPr lang="en-US"/>
          </a:p>
          <a:p>
            <a:r>
              <a:rPr lang="en-US"/>
              <a:t>nếu chưa ổn thì điều chỉnh model và quá trình lặp lại từ đầu</a:t>
            </a:r>
            <a:endParaRPr lang="en-US"/>
          </a:p>
          <a:p>
            <a:endParaRPr lang="en-US"/>
          </a:p>
        </p:txBody>
      </p:sp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6172200" y="2938780"/>
          <a:ext cx="5831840" cy="2423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7632700" imgH="3130550" progId="Paint.Picture">
                  <p:embed/>
                </p:oleObj>
              </mc:Choice>
              <mc:Fallback>
                <p:oleObj name="" r:id="rId1" imgW="7632700" imgH="31305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72200" y="2938780"/>
                        <a:ext cx="5831840" cy="2423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Áp dụng vào công việc cụ thể nó ra làm sao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5265" cy="4351655"/>
          </a:xfrm>
        </p:spPr>
        <p:txBody>
          <a:bodyPr/>
          <a:p>
            <a:r>
              <a:rPr lang="en-US"/>
              <a:t>Thông thường “model” sẽ nhận nhiều giá trị đầu vào “features” và cho ra 1 giá trị đầu ra (y’)  “prediction”</a:t>
            </a:r>
            <a:endParaRPr lang="en-US"/>
          </a:p>
          <a:p>
            <a:r>
              <a:rPr lang="en-US"/>
              <a:t>để đơn giản chúng ta sẽ làm việc trên “model” với 1 feature và tạo 1 “prediction”</a:t>
            </a:r>
            <a:endParaRPr lang="en-US"/>
          </a:p>
          <a:p>
            <a:r>
              <a:rPr lang="en-US"/>
              <a:t>y’ = b + w</a:t>
            </a:r>
            <a:r>
              <a:rPr lang="en-US" baseline="-25000"/>
              <a:t>1</a:t>
            </a:r>
            <a:r>
              <a:rPr lang="en-US"/>
              <a:t>x</a:t>
            </a:r>
            <a:r>
              <a:rPr lang="en-US" baseline="-25000"/>
              <a:t>1</a:t>
            </a:r>
            <a:endParaRPr lang="en-US" baseline="-25000"/>
          </a:p>
          <a:p>
            <a:r>
              <a:rPr lang="en-US"/>
              <a:t>vậy chúng ta sẽ thiết lâp giá trị ban đầu của b và w</a:t>
            </a:r>
            <a:r>
              <a:rPr lang="en-US" baseline="-25000"/>
              <a:t>1</a:t>
            </a:r>
            <a:r>
              <a:rPr lang="en-US"/>
              <a:t> ra sao</a:t>
            </a:r>
            <a:endParaRPr lang="en-US"/>
          </a:p>
          <a:p>
            <a:r>
              <a:rPr lang="en-US"/>
              <a:t>chúng ta đang giải bài toán “linear regression” nên giá trị ban đâu nào cũng được, ví dụ là b =0 và w</a:t>
            </a:r>
            <a:r>
              <a:rPr lang="en-US" baseline="-25000"/>
              <a:t>1</a:t>
            </a:r>
            <a:r>
              <a:rPr lang="en-US"/>
              <a:t> = 0.  giả dụ feature đầu tiên là 10</a:t>
            </a:r>
            <a:endParaRPr lang="en-US"/>
          </a:p>
          <a:p>
            <a:r>
              <a:rPr lang="en-US">
                <a:sym typeface="+mn-ea"/>
              </a:rPr>
              <a:t>y’ = 0 + 0 * 10 = 0</a:t>
            </a:r>
            <a:endParaRPr lang="en-US" baseline="-25000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Áp dụng vào công việc cụ thể nó ra làm sao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>
            <a:normAutofit lnSpcReduction="10000"/>
          </a:bodyPr>
          <a:p>
            <a:r>
              <a:rPr lang="en-US"/>
              <a:t>như đã nói trong bài 3, hàm loss cần 2 đầu vào đó là </a:t>
            </a:r>
            <a:endParaRPr lang="en-US"/>
          </a:p>
          <a:p>
            <a:r>
              <a:rPr lang="en-US"/>
              <a:t>y’: giá trị được ước đoán</a:t>
            </a:r>
            <a:endParaRPr lang="en-US"/>
          </a:p>
          <a:p>
            <a:r>
              <a:rPr lang="en-US"/>
              <a:t>y: giá trị quan sát được </a:t>
            </a:r>
            <a:endParaRPr lang="en-US"/>
          </a:p>
          <a:p>
            <a:r>
              <a:rPr lang="en-US"/>
              <a:t> = (y - y')</a:t>
            </a:r>
            <a:r>
              <a:rPr lang="en-US" baseline="30000"/>
              <a:t>2</a:t>
            </a:r>
            <a:endParaRPr lang="en-US"/>
          </a:p>
          <a:p>
            <a:r>
              <a:rPr lang="en-US"/>
              <a:t>ở đây máy tính sẽ quan sát giá trị đầu ra của hàm loss để sinh ra giá trị b và w</a:t>
            </a:r>
            <a:r>
              <a:rPr lang="en-US" baseline="-25000"/>
              <a:t>1 </a:t>
            </a:r>
            <a:r>
              <a:rPr lang="en-US"/>
              <a:t>mới rồi lại áp dụng nó vào phương trình để tìm ra y’ mới</a:t>
            </a:r>
            <a:endParaRPr lang="en-US"/>
          </a:p>
          <a:p>
            <a:r>
              <a:rPr lang="en-US"/>
              <a:t>quá trình kéo dài cho đến khi chúng ta nhận giá trị loss chấp nhận được</a:t>
            </a:r>
            <a:endParaRPr lang="en-US"/>
          </a:p>
          <a:p>
            <a:r>
              <a:rPr lang="en-US"/>
              <a:t>khi quá trình này dừng hoặc thay đổi chậm thi chúng ta nói mô hình của chúng ta “converged” hoặc theo tiếng việt thì gọi là hội tụ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1798</Words>
  <Application>WPS Presentation</Application>
  <PresentationFormat>Widescreen</PresentationFormat>
  <Paragraphs>47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Tự học Machine learning từ Google Crash Course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Tự học Machine learning từ Google Crash Course</dc:title>
  <dc:creator/>
  <cp:lastModifiedBy>7pm-4-6-2021</cp:lastModifiedBy>
  <cp:revision>20</cp:revision>
  <dcterms:created xsi:type="dcterms:W3CDTF">2021-08-08T09:28:50Z</dcterms:created>
  <dcterms:modified xsi:type="dcterms:W3CDTF">2021-08-08T10:42:25Z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