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70" y="1122680"/>
            <a:ext cx="10975340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0000"/>
                </a:solidFill>
                <a:sym typeface="+mn-ea"/>
              </a:rPr>
              <a:t>Tự học Machine learning từ Google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>
                <a:sym typeface="+mn-ea"/>
              </a:rPr>
              <a:t>Bài 2: Linear Regression</a:t>
            </a:r>
            <a:endParaRPr lang="en-US" sz="720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Ví dụ thực tiễn</a:t>
            </a:r>
            <a:endParaRPr lang="en-US"/>
          </a:p>
          <a:p>
            <a:r>
              <a:rPr lang="en-US"/>
              <a:t>Áp dụng Linear Regression</a:t>
            </a:r>
            <a:endParaRPr lang="en-US"/>
          </a:p>
          <a:p>
            <a:r>
              <a:rPr lang="en-US"/>
              <a:t>Xây dựng phương trình</a:t>
            </a:r>
            <a:endParaRPr lang="en-US"/>
          </a:p>
          <a:p>
            <a:r>
              <a:rPr lang="en-US">
                <a:sym typeface="+mn-ea"/>
              </a:rPr>
              <a:t>Ánh xạ sang thuật ngữ 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Ví dụ thực tiễn</a:t>
            </a:r>
            <a:endParaRPr lang="en-US"/>
          </a:p>
        </p:txBody>
      </p:sp>
      <p:pic>
        <p:nvPicPr>
          <p:cNvPr id="5" name="Content Placeholder 4" descr="CricketPoints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88920" y="1520825"/>
            <a:ext cx="6914515" cy="5186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Áp dụng Linear Regression</a:t>
            </a:r>
            <a:endParaRPr lang="en-US"/>
          </a:p>
        </p:txBody>
      </p:sp>
      <p:pic>
        <p:nvPicPr>
          <p:cNvPr id="5" name="Content Placeholder 4" descr="CricketLine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17445" y="1242060"/>
            <a:ext cx="7465060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Xây dựng phương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tất nhiên dây màu xanh không đi qua tất cả các nốt màu đỏ nhưng nó cũng phản ánh quan hệ giữa lượng dễ kêu và nhiệt độ trong vườn</a:t>
            </a:r>
            <a:endParaRPr lang="en-US"/>
          </a:p>
          <a:p>
            <a:r>
              <a:rPr lang="en-US"/>
              <a:t>chúng ta có thể viết phương trình đường thẳng như sau</a:t>
            </a:r>
            <a:endParaRPr lang="en-US"/>
          </a:p>
          <a:p>
            <a:r>
              <a:rPr lang="en-US"/>
              <a:t>y = mx + b với </a:t>
            </a:r>
            <a:endParaRPr lang="en-US"/>
          </a:p>
          <a:p>
            <a:pPr lvl="1"/>
            <a:r>
              <a:rPr lang="en-US"/>
              <a:t>y  nhiệt độ </a:t>
            </a:r>
            <a:endParaRPr lang="en-US"/>
          </a:p>
          <a:p>
            <a:pPr lvl="1"/>
            <a:r>
              <a:rPr lang="en-US"/>
              <a:t>m : hệ số đường thẳng </a:t>
            </a:r>
            <a:endParaRPr lang="en-US"/>
          </a:p>
          <a:p>
            <a:pPr lvl="1"/>
            <a:r>
              <a:rPr lang="en-US"/>
              <a:t>x: số lượng dê kêu trên 1 phút </a:t>
            </a:r>
            <a:endParaRPr lang="en-US"/>
          </a:p>
          <a:p>
            <a:pPr lvl="1"/>
            <a:r>
              <a:rPr lang="en-US"/>
              <a:t>b: sai số theo trục y  hay còn gọi là tham số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Ánh xạ sang thuật ngữ 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để cho tiện với việc sử dụng để tính phương trình đa biến, từ nay gọi là model</a:t>
            </a:r>
            <a:endParaRPr lang="en-US"/>
          </a:p>
          <a:p>
            <a:r>
              <a:rPr lang="en-US"/>
              <a:t>chúng ta viết lại y = mx + b như sau</a:t>
            </a:r>
            <a:endParaRPr lang="en-US"/>
          </a:p>
          <a:p>
            <a:r>
              <a:rPr lang="en-US"/>
              <a:t>y’ = w</a:t>
            </a:r>
            <a:r>
              <a:rPr lang="en-US" baseline="-25000"/>
              <a:t>0</a:t>
            </a:r>
            <a:r>
              <a:rPr lang="en-US"/>
              <a:t> + w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 sz="2400"/>
              <a:t>y’ : giá trị được ước đoán “label”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0: </a:t>
            </a:r>
            <a:r>
              <a:rPr lang="en-US">
                <a:sym typeface="+mn-ea"/>
              </a:rPr>
              <a:t>sai số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i </a:t>
            </a:r>
            <a:r>
              <a:rPr lang="en-US">
                <a:sym typeface="+mn-ea"/>
              </a:rPr>
              <a:t>: weight of feature i: tạm hiểu là hệ số của đầu vào thứ i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i</a:t>
            </a:r>
            <a:r>
              <a:rPr lang="en-US">
                <a:sym typeface="+mn-ea"/>
              </a:rPr>
              <a:t>: feature i: tạm hiểu là đầu vào thứ i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nếu model của chúng ta có 3 feature thì nó sẽ có dạng như sau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y’ = w</a:t>
            </a:r>
            <a:r>
              <a:rPr lang="en-US" baseline="-25000">
                <a:sym typeface="+mn-ea"/>
              </a:rPr>
              <a:t>0</a:t>
            </a:r>
            <a:r>
              <a:rPr lang="en-US">
                <a:sym typeface="+mn-ea"/>
              </a:rPr>
              <a:t> + w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1 </a:t>
            </a:r>
            <a:r>
              <a:rPr lang="en-US">
                <a:sym typeface="+mn-ea"/>
              </a:rPr>
              <a:t>+ w</a:t>
            </a:r>
            <a:r>
              <a:rPr lang="en-US" baseline="-25000">
                <a:sym typeface="+mn-ea"/>
              </a:rPr>
              <a:t>2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2</a:t>
            </a:r>
            <a:r>
              <a:rPr lang="en-US" baseline="-25000">
                <a:sym typeface="+mn-ea"/>
              </a:rPr>
              <a:t> </a:t>
            </a:r>
            <a:r>
              <a:rPr lang="en-US">
                <a:sym typeface="+mn-ea"/>
              </a:rPr>
              <a:t>+ w</a:t>
            </a:r>
            <a:r>
              <a:rPr lang="en-US" baseline="-25000">
                <a:sym typeface="+mn-ea"/>
              </a:rPr>
              <a:t>3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3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học Machine learning từ Google Crash Course</dc:title>
  <dc:creator/>
  <cp:lastModifiedBy>12-45-5-9-2020</cp:lastModifiedBy>
  <cp:revision>9</cp:revision>
  <dcterms:created xsi:type="dcterms:W3CDTF">2021-08-05T21:15:16Z</dcterms:created>
  <dcterms:modified xsi:type="dcterms:W3CDTF">2021-08-05T21:51:39Z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