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862A2-5617-42C5-B2D0-66A876A25D01}" type="doc">
      <dgm:prSet loTypeId="urn:microsoft.com/office/officeart/2005/8/layout/hProcess7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DDDE7CB-4747-4B20-A2FA-D973F6A2B75A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/>
            <a:t>Stage 1</a:t>
          </a:r>
        </a:p>
      </dgm:t>
    </dgm:pt>
    <dgm:pt modelId="{D967ECE9-CBD7-4724-9973-330426736772}" type="parTrans" cxnId="{6EFB6B04-E91D-4488-8659-47114EDC9254}">
      <dgm:prSet/>
      <dgm:spPr/>
      <dgm:t>
        <a:bodyPr/>
        <a:lstStyle/>
        <a:p>
          <a:endParaRPr lang="en-US"/>
        </a:p>
      </dgm:t>
    </dgm:pt>
    <dgm:pt modelId="{A952F1D1-17E9-4D5A-BBE2-5AD5028E879D}" type="sibTrans" cxnId="{6EFB6B04-E91D-4488-8659-47114EDC9254}">
      <dgm:prSet/>
      <dgm:spPr/>
      <dgm:t>
        <a:bodyPr/>
        <a:lstStyle/>
        <a:p>
          <a:endParaRPr lang="en-US"/>
        </a:p>
      </dgm:t>
    </dgm:pt>
    <dgm:pt modelId="{8A25748F-28C9-41FC-8820-06B25ED58375}">
      <dgm:prSet phldrT="[Text]"/>
      <dgm:spPr/>
      <dgm:t>
        <a:bodyPr/>
        <a:lstStyle/>
        <a:p>
          <a:r>
            <a:rPr lang="en-US"/>
            <a:t>Amplitude Amplifier</a:t>
          </a:r>
        </a:p>
      </dgm:t>
    </dgm:pt>
    <dgm:pt modelId="{BFBE71CA-D8DC-442B-A526-E52F1B12B7A0}" type="parTrans" cxnId="{D6F16934-9C3C-4071-B06E-ECB686E31809}">
      <dgm:prSet/>
      <dgm:spPr/>
      <dgm:t>
        <a:bodyPr/>
        <a:lstStyle/>
        <a:p>
          <a:endParaRPr lang="en-US"/>
        </a:p>
      </dgm:t>
    </dgm:pt>
    <dgm:pt modelId="{6A2EB0F1-9976-4207-B2D8-5C507A46EE53}" type="sibTrans" cxnId="{D6F16934-9C3C-4071-B06E-ECB686E31809}">
      <dgm:prSet/>
      <dgm:spPr/>
      <dgm:t>
        <a:bodyPr/>
        <a:lstStyle/>
        <a:p>
          <a:endParaRPr lang="en-US"/>
        </a:p>
      </dgm:t>
    </dgm:pt>
    <dgm:pt modelId="{D7C129DC-2C96-4C8C-B398-549D36B5DADE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/>
            <a:t>Stage 2</a:t>
          </a:r>
        </a:p>
      </dgm:t>
    </dgm:pt>
    <dgm:pt modelId="{5652697E-162D-40B8-9D08-9B2B145F2B6F}" type="parTrans" cxnId="{30963072-178C-43D0-960F-E0997903EA56}">
      <dgm:prSet/>
      <dgm:spPr/>
      <dgm:t>
        <a:bodyPr/>
        <a:lstStyle/>
        <a:p>
          <a:endParaRPr lang="en-US"/>
        </a:p>
      </dgm:t>
    </dgm:pt>
    <dgm:pt modelId="{D9C23A5D-FE6D-4525-AA2A-6C1FF2500202}" type="sibTrans" cxnId="{30963072-178C-43D0-960F-E0997903EA56}">
      <dgm:prSet/>
      <dgm:spPr/>
      <dgm:t>
        <a:bodyPr/>
        <a:lstStyle/>
        <a:p>
          <a:endParaRPr lang="en-US"/>
        </a:p>
      </dgm:t>
    </dgm:pt>
    <dgm:pt modelId="{F75000D6-FCC6-46AE-960B-10C3781C296F}">
      <dgm:prSet phldrT="[Text]"/>
      <dgm:spPr/>
      <dgm:t>
        <a:bodyPr/>
        <a:lstStyle/>
        <a:p>
          <a:r>
            <a:rPr lang="en-US"/>
            <a:t>Current Amplifier</a:t>
          </a:r>
        </a:p>
      </dgm:t>
    </dgm:pt>
    <dgm:pt modelId="{BD4F3EA9-F0D7-4016-9AA3-BD7F6D98D3C1}" type="parTrans" cxnId="{7A647A3F-600D-43D3-8E8B-FBC407435B9F}">
      <dgm:prSet/>
      <dgm:spPr/>
      <dgm:t>
        <a:bodyPr/>
        <a:lstStyle/>
        <a:p>
          <a:endParaRPr lang="en-US"/>
        </a:p>
      </dgm:t>
    </dgm:pt>
    <dgm:pt modelId="{80A0E6AF-5DD2-45C3-92A0-DCD1ACF9EF6A}" type="sibTrans" cxnId="{7A647A3F-600D-43D3-8E8B-FBC407435B9F}">
      <dgm:prSet/>
      <dgm:spPr/>
      <dgm:t>
        <a:bodyPr/>
        <a:lstStyle/>
        <a:p>
          <a:endParaRPr lang="en-US"/>
        </a:p>
      </dgm:t>
    </dgm:pt>
    <dgm:pt modelId="{59CC7819-C20E-4E62-BCD6-A5E97DE5651F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/>
            <a:t>Stage 3</a:t>
          </a:r>
        </a:p>
      </dgm:t>
    </dgm:pt>
    <dgm:pt modelId="{63561DA5-3780-40D9-B150-50856C537151}" type="parTrans" cxnId="{2F3997D8-155E-458A-9F8D-5D526E718D0E}">
      <dgm:prSet/>
      <dgm:spPr/>
      <dgm:t>
        <a:bodyPr/>
        <a:lstStyle/>
        <a:p>
          <a:endParaRPr lang="en-US"/>
        </a:p>
      </dgm:t>
    </dgm:pt>
    <dgm:pt modelId="{32827E10-194B-4DE1-A3E0-1AD87376710D}" type="sibTrans" cxnId="{2F3997D8-155E-458A-9F8D-5D526E718D0E}">
      <dgm:prSet/>
      <dgm:spPr/>
      <dgm:t>
        <a:bodyPr/>
        <a:lstStyle/>
        <a:p>
          <a:endParaRPr lang="en-US"/>
        </a:p>
      </dgm:t>
    </dgm:pt>
    <dgm:pt modelId="{21D77D7F-AE43-42C6-8B77-5BB38F55AAF5}">
      <dgm:prSet phldrT="[Text]"/>
      <dgm:spPr/>
      <dgm:t>
        <a:bodyPr/>
        <a:lstStyle/>
        <a:p>
          <a:r>
            <a:rPr lang="en-US"/>
            <a:t>Power Amplifier</a:t>
          </a:r>
        </a:p>
      </dgm:t>
    </dgm:pt>
    <dgm:pt modelId="{CD72560E-73B7-4C90-BF54-4B11EF4E70D4}" type="parTrans" cxnId="{5846949C-80B6-4041-BBEE-BD502448E49B}">
      <dgm:prSet/>
      <dgm:spPr/>
      <dgm:t>
        <a:bodyPr/>
        <a:lstStyle/>
        <a:p>
          <a:endParaRPr lang="en-US"/>
        </a:p>
      </dgm:t>
    </dgm:pt>
    <dgm:pt modelId="{D990F005-4FEF-4331-8081-00945C16ED11}" type="sibTrans" cxnId="{5846949C-80B6-4041-BBEE-BD502448E49B}">
      <dgm:prSet/>
      <dgm:spPr/>
      <dgm:t>
        <a:bodyPr/>
        <a:lstStyle/>
        <a:p>
          <a:endParaRPr lang="en-US"/>
        </a:p>
      </dgm:t>
    </dgm:pt>
    <dgm:pt modelId="{B7772F44-1302-4A12-8AE1-DC17C532AD86}">
      <dgm:prSet phldrT="[Text]"/>
      <dgm:spPr/>
      <dgm:t>
        <a:bodyPr/>
        <a:lstStyle/>
        <a:p>
          <a:r>
            <a:rPr lang="en-US"/>
            <a:t>Loudspeaker</a:t>
          </a:r>
        </a:p>
      </dgm:t>
    </dgm:pt>
    <dgm:pt modelId="{8452EC36-47FE-4899-84B0-18B2D3EFFCAA}" type="parTrans" cxnId="{FC2DD5D7-15D8-444F-911A-98B3A9A3005C}">
      <dgm:prSet/>
      <dgm:spPr/>
      <dgm:t>
        <a:bodyPr/>
        <a:lstStyle/>
        <a:p>
          <a:endParaRPr lang="en-US"/>
        </a:p>
      </dgm:t>
    </dgm:pt>
    <dgm:pt modelId="{BD73D1AB-CA81-4FF7-967C-2466287FBEF4}" type="sibTrans" cxnId="{FC2DD5D7-15D8-444F-911A-98B3A9A3005C}">
      <dgm:prSet/>
      <dgm:spPr/>
      <dgm:t>
        <a:bodyPr/>
        <a:lstStyle/>
        <a:p>
          <a:endParaRPr lang="en-US"/>
        </a:p>
      </dgm:t>
    </dgm:pt>
    <dgm:pt modelId="{C57F4577-ECF9-458C-86FA-F40604EA369E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A728C72D-68FD-4301-A839-AA3B1B7222AA}" type="parTrans" cxnId="{1093C8A6-8D7F-4523-8F4C-1A4723AFA852}">
      <dgm:prSet/>
      <dgm:spPr/>
      <dgm:t>
        <a:bodyPr/>
        <a:lstStyle/>
        <a:p>
          <a:endParaRPr lang="en-US"/>
        </a:p>
      </dgm:t>
    </dgm:pt>
    <dgm:pt modelId="{D0E18A16-C4AA-4849-8B45-560E65CFEC78}" type="sibTrans" cxnId="{1093C8A6-8D7F-4523-8F4C-1A4723AFA852}">
      <dgm:prSet/>
      <dgm:spPr/>
      <dgm:t>
        <a:bodyPr/>
        <a:lstStyle/>
        <a:p>
          <a:endParaRPr lang="en-US"/>
        </a:p>
      </dgm:t>
    </dgm:pt>
    <dgm:pt modelId="{9CD54456-8BC5-4BB4-9868-0DECCBEEEA1E}" type="pres">
      <dgm:prSet presAssocID="{15D862A2-5617-42C5-B2D0-66A876A25D01}" presName="Name0" presStyleCnt="0">
        <dgm:presLayoutVars>
          <dgm:dir/>
          <dgm:animLvl val="lvl"/>
          <dgm:resizeHandles val="exact"/>
        </dgm:presLayoutVars>
      </dgm:prSet>
      <dgm:spPr/>
    </dgm:pt>
    <dgm:pt modelId="{AF7F247B-4D55-4F5E-8D26-449A857C78F1}" type="pres">
      <dgm:prSet presAssocID="{7DDDE7CB-4747-4B20-A2FA-D973F6A2B75A}" presName="compositeNode" presStyleCnt="0">
        <dgm:presLayoutVars>
          <dgm:bulletEnabled val="1"/>
        </dgm:presLayoutVars>
      </dgm:prSet>
      <dgm:spPr/>
    </dgm:pt>
    <dgm:pt modelId="{245D30A9-66AD-43DE-8042-3E47EB37E023}" type="pres">
      <dgm:prSet presAssocID="{7DDDE7CB-4747-4B20-A2FA-D973F6A2B75A}" presName="bgRect" presStyleLbl="node1" presStyleIdx="0" presStyleCnt="4"/>
      <dgm:spPr/>
    </dgm:pt>
    <dgm:pt modelId="{A69FDA6B-352C-44CA-8747-48EB4EF72448}" type="pres">
      <dgm:prSet presAssocID="{7DDDE7CB-4747-4B20-A2FA-D973F6A2B75A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7F9E9874-445D-4065-A1F9-C2564786294F}" type="pres">
      <dgm:prSet presAssocID="{7DDDE7CB-4747-4B20-A2FA-D973F6A2B75A}" presName="childNode" presStyleLbl="node1" presStyleIdx="0" presStyleCnt="4">
        <dgm:presLayoutVars>
          <dgm:bulletEnabled val="1"/>
        </dgm:presLayoutVars>
      </dgm:prSet>
      <dgm:spPr/>
    </dgm:pt>
    <dgm:pt modelId="{B7C2F10D-AB5C-4209-894B-7562A4EE7CBE}" type="pres">
      <dgm:prSet presAssocID="{A952F1D1-17E9-4D5A-BBE2-5AD5028E879D}" presName="hSp" presStyleCnt="0"/>
      <dgm:spPr/>
    </dgm:pt>
    <dgm:pt modelId="{C7CCB304-15E7-49B9-AB5A-B605BE058E70}" type="pres">
      <dgm:prSet presAssocID="{A952F1D1-17E9-4D5A-BBE2-5AD5028E879D}" presName="vProcSp" presStyleCnt="0"/>
      <dgm:spPr/>
    </dgm:pt>
    <dgm:pt modelId="{EB9C6330-2204-4616-A90A-A0494683D3CE}" type="pres">
      <dgm:prSet presAssocID="{A952F1D1-17E9-4D5A-BBE2-5AD5028E879D}" presName="vSp1" presStyleCnt="0"/>
      <dgm:spPr/>
    </dgm:pt>
    <dgm:pt modelId="{4B418410-B166-4F09-9035-777381296B82}" type="pres">
      <dgm:prSet presAssocID="{A952F1D1-17E9-4D5A-BBE2-5AD5028E879D}" presName="simulatedConn" presStyleLbl="solidFgAcc1" presStyleIdx="0" presStyleCnt="3"/>
      <dgm:spPr/>
    </dgm:pt>
    <dgm:pt modelId="{5FE19F8B-0832-4A72-9B50-78938BAF456F}" type="pres">
      <dgm:prSet presAssocID="{A952F1D1-17E9-4D5A-BBE2-5AD5028E879D}" presName="vSp2" presStyleCnt="0"/>
      <dgm:spPr/>
    </dgm:pt>
    <dgm:pt modelId="{B21AC021-EF8E-483E-8007-8A674DC0D525}" type="pres">
      <dgm:prSet presAssocID="{A952F1D1-17E9-4D5A-BBE2-5AD5028E879D}" presName="sibTrans" presStyleCnt="0"/>
      <dgm:spPr/>
    </dgm:pt>
    <dgm:pt modelId="{6FE76A81-3061-4C3E-A9FB-4DC7CFB15FA7}" type="pres">
      <dgm:prSet presAssocID="{D7C129DC-2C96-4C8C-B398-549D36B5DADE}" presName="compositeNode" presStyleCnt="0">
        <dgm:presLayoutVars>
          <dgm:bulletEnabled val="1"/>
        </dgm:presLayoutVars>
      </dgm:prSet>
      <dgm:spPr/>
    </dgm:pt>
    <dgm:pt modelId="{5C0E5ACE-0AA2-43FF-92CE-57E139E8007D}" type="pres">
      <dgm:prSet presAssocID="{D7C129DC-2C96-4C8C-B398-549D36B5DADE}" presName="bgRect" presStyleLbl="node1" presStyleIdx="1" presStyleCnt="4"/>
      <dgm:spPr/>
    </dgm:pt>
    <dgm:pt modelId="{7A755E8A-4EBA-4C43-9597-EE431D14AFB7}" type="pres">
      <dgm:prSet presAssocID="{D7C129DC-2C96-4C8C-B398-549D36B5DADE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E83B59E9-1E86-4722-8254-2DE14950B629}" type="pres">
      <dgm:prSet presAssocID="{D7C129DC-2C96-4C8C-B398-549D36B5DADE}" presName="childNode" presStyleLbl="node1" presStyleIdx="1" presStyleCnt="4">
        <dgm:presLayoutVars>
          <dgm:bulletEnabled val="1"/>
        </dgm:presLayoutVars>
      </dgm:prSet>
      <dgm:spPr/>
    </dgm:pt>
    <dgm:pt modelId="{8AC65ECD-A095-46BE-B4D3-51B4BB2FF106}" type="pres">
      <dgm:prSet presAssocID="{D9C23A5D-FE6D-4525-AA2A-6C1FF2500202}" presName="hSp" presStyleCnt="0"/>
      <dgm:spPr/>
    </dgm:pt>
    <dgm:pt modelId="{A325A767-5AF5-4928-ACD1-3B291C528418}" type="pres">
      <dgm:prSet presAssocID="{D9C23A5D-FE6D-4525-AA2A-6C1FF2500202}" presName="vProcSp" presStyleCnt="0"/>
      <dgm:spPr/>
    </dgm:pt>
    <dgm:pt modelId="{DB8A8E49-7F84-4431-A71E-FA538D4689A3}" type="pres">
      <dgm:prSet presAssocID="{D9C23A5D-FE6D-4525-AA2A-6C1FF2500202}" presName="vSp1" presStyleCnt="0"/>
      <dgm:spPr/>
    </dgm:pt>
    <dgm:pt modelId="{C19F7993-BC69-48FB-8D04-867FB6F995CB}" type="pres">
      <dgm:prSet presAssocID="{D9C23A5D-FE6D-4525-AA2A-6C1FF2500202}" presName="simulatedConn" presStyleLbl="solidFgAcc1" presStyleIdx="1" presStyleCnt="3"/>
      <dgm:spPr/>
    </dgm:pt>
    <dgm:pt modelId="{A4EDCF7A-D989-4D92-A0C8-B4D56B4B6761}" type="pres">
      <dgm:prSet presAssocID="{D9C23A5D-FE6D-4525-AA2A-6C1FF2500202}" presName="vSp2" presStyleCnt="0"/>
      <dgm:spPr/>
    </dgm:pt>
    <dgm:pt modelId="{0745BCC6-BD9B-4D37-8944-3BF1DA5E4B55}" type="pres">
      <dgm:prSet presAssocID="{D9C23A5D-FE6D-4525-AA2A-6C1FF2500202}" presName="sibTrans" presStyleCnt="0"/>
      <dgm:spPr/>
    </dgm:pt>
    <dgm:pt modelId="{BB7FC8DD-B729-457E-99EB-A68F62674F4A}" type="pres">
      <dgm:prSet presAssocID="{59CC7819-C20E-4E62-BCD6-A5E97DE5651F}" presName="compositeNode" presStyleCnt="0">
        <dgm:presLayoutVars>
          <dgm:bulletEnabled val="1"/>
        </dgm:presLayoutVars>
      </dgm:prSet>
      <dgm:spPr/>
    </dgm:pt>
    <dgm:pt modelId="{3C0316D5-EDFB-44A6-9D0B-2D3F5B5055FD}" type="pres">
      <dgm:prSet presAssocID="{59CC7819-C20E-4E62-BCD6-A5E97DE5651F}" presName="bgRect" presStyleLbl="node1" presStyleIdx="2" presStyleCnt="4"/>
      <dgm:spPr/>
    </dgm:pt>
    <dgm:pt modelId="{CB46DEE1-7E62-4C13-B3E0-3AEDCA925280}" type="pres">
      <dgm:prSet presAssocID="{59CC7819-C20E-4E62-BCD6-A5E97DE5651F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AEA06145-B287-4767-93AA-304645E62085}" type="pres">
      <dgm:prSet presAssocID="{59CC7819-C20E-4E62-BCD6-A5E97DE5651F}" presName="childNode" presStyleLbl="node1" presStyleIdx="2" presStyleCnt="4">
        <dgm:presLayoutVars>
          <dgm:bulletEnabled val="1"/>
        </dgm:presLayoutVars>
      </dgm:prSet>
      <dgm:spPr/>
    </dgm:pt>
    <dgm:pt modelId="{1FAC8219-2123-4A26-AFA3-01CA20254427}" type="pres">
      <dgm:prSet presAssocID="{32827E10-194B-4DE1-A3E0-1AD87376710D}" presName="hSp" presStyleCnt="0"/>
      <dgm:spPr/>
    </dgm:pt>
    <dgm:pt modelId="{12554C4F-C238-4625-8401-29EA0C4F1086}" type="pres">
      <dgm:prSet presAssocID="{32827E10-194B-4DE1-A3E0-1AD87376710D}" presName="vProcSp" presStyleCnt="0"/>
      <dgm:spPr/>
    </dgm:pt>
    <dgm:pt modelId="{93B89629-4CFE-4ACE-963A-F147AFA4AD9D}" type="pres">
      <dgm:prSet presAssocID="{32827E10-194B-4DE1-A3E0-1AD87376710D}" presName="vSp1" presStyleCnt="0"/>
      <dgm:spPr/>
    </dgm:pt>
    <dgm:pt modelId="{A493B292-3D27-4BBB-956E-251000A8C3E9}" type="pres">
      <dgm:prSet presAssocID="{32827E10-194B-4DE1-A3E0-1AD87376710D}" presName="simulatedConn" presStyleLbl="solidFgAcc1" presStyleIdx="2" presStyleCnt="3"/>
      <dgm:spPr/>
    </dgm:pt>
    <dgm:pt modelId="{E6FB8E18-5F17-4140-A0C8-FAD0EEE9E723}" type="pres">
      <dgm:prSet presAssocID="{32827E10-194B-4DE1-A3E0-1AD87376710D}" presName="vSp2" presStyleCnt="0"/>
      <dgm:spPr/>
    </dgm:pt>
    <dgm:pt modelId="{6C8DB534-0912-4DE5-82DE-F83EA3593199}" type="pres">
      <dgm:prSet presAssocID="{32827E10-194B-4DE1-A3E0-1AD87376710D}" presName="sibTrans" presStyleCnt="0"/>
      <dgm:spPr/>
    </dgm:pt>
    <dgm:pt modelId="{4946C8C7-F8A3-480A-B264-5C1A1CC4EFCF}" type="pres">
      <dgm:prSet presAssocID="{C57F4577-ECF9-458C-86FA-F40604EA369E}" presName="compositeNode" presStyleCnt="0">
        <dgm:presLayoutVars>
          <dgm:bulletEnabled val="1"/>
        </dgm:presLayoutVars>
      </dgm:prSet>
      <dgm:spPr/>
    </dgm:pt>
    <dgm:pt modelId="{A6DA7DF0-0C9E-457F-9660-C59EDB47CD1C}" type="pres">
      <dgm:prSet presAssocID="{C57F4577-ECF9-458C-86FA-F40604EA369E}" presName="bgRect" presStyleLbl="node1" presStyleIdx="3" presStyleCnt="4" custScaleX="109695"/>
      <dgm:spPr/>
    </dgm:pt>
    <dgm:pt modelId="{45655604-D0A3-44AF-B14E-CD7CB5FAAAA6}" type="pres">
      <dgm:prSet presAssocID="{C57F4577-ECF9-458C-86FA-F40604EA369E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F44DB139-F7F6-4E74-AA28-3448BCE2B00E}" type="pres">
      <dgm:prSet presAssocID="{C57F4577-ECF9-458C-86FA-F40604EA369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6EFB6B04-E91D-4488-8659-47114EDC9254}" srcId="{15D862A2-5617-42C5-B2D0-66A876A25D01}" destId="{7DDDE7CB-4747-4B20-A2FA-D973F6A2B75A}" srcOrd="0" destOrd="0" parTransId="{D967ECE9-CBD7-4724-9973-330426736772}" sibTransId="{A952F1D1-17E9-4D5A-BBE2-5AD5028E879D}"/>
    <dgm:cxn modelId="{C766D40C-7A7F-45A8-8C3A-C63081EFE354}" type="presOf" srcId="{B7772F44-1302-4A12-8AE1-DC17C532AD86}" destId="{F44DB139-F7F6-4E74-AA28-3448BCE2B00E}" srcOrd="0" destOrd="0" presId="urn:microsoft.com/office/officeart/2005/8/layout/hProcess7"/>
    <dgm:cxn modelId="{36208822-3C66-4310-9958-44AA9B4855F4}" type="presOf" srcId="{7DDDE7CB-4747-4B20-A2FA-D973F6A2B75A}" destId="{A69FDA6B-352C-44CA-8747-48EB4EF72448}" srcOrd="1" destOrd="0" presId="urn:microsoft.com/office/officeart/2005/8/layout/hProcess7"/>
    <dgm:cxn modelId="{1B388825-7169-447B-8516-76804548AB5A}" type="presOf" srcId="{59CC7819-C20E-4E62-BCD6-A5E97DE5651F}" destId="{CB46DEE1-7E62-4C13-B3E0-3AEDCA925280}" srcOrd="1" destOrd="0" presId="urn:microsoft.com/office/officeart/2005/8/layout/hProcess7"/>
    <dgm:cxn modelId="{D6F16934-9C3C-4071-B06E-ECB686E31809}" srcId="{7DDDE7CB-4747-4B20-A2FA-D973F6A2B75A}" destId="{8A25748F-28C9-41FC-8820-06B25ED58375}" srcOrd="0" destOrd="0" parTransId="{BFBE71CA-D8DC-442B-A526-E52F1B12B7A0}" sibTransId="{6A2EB0F1-9976-4207-B2D8-5C507A46EE53}"/>
    <dgm:cxn modelId="{7A647A3F-600D-43D3-8E8B-FBC407435B9F}" srcId="{D7C129DC-2C96-4C8C-B398-549D36B5DADE}" destId="{F75000D6-FCC6-46AE-960B-10C3781C296F}" srcOrd="0" destOrd="0" parTransId="{BD4F3EA9-F0D7-4016-9AA3-BD7F6D98D3C1}" sibTransId="{80A0E6AF-5DD2-45C3-92A0-DCD1ACF9EF6A}"/>
    <dgm:cxn modelId="{04CD7343-28C6-4A64-B8BB-DC18F8ACCFA8}" type="presOf" srcId="{F75000D6-FCC6-46AE-960B-10C3781C296F}" destId="{E83B59E9-1E86-4722-8254-2DE14950B629}" srcOrd="0" destOrd="0" presId="urn:microsoft.com/office/officeart/2005/8/layout/hProcess7"/>
    <dgm:cxn modelId="{30963072-178C-43D0-960F-E0997903EA56}" srcId="{15D862A2-5617-42C5-B2D0-66A876A25D01}" destId="{D7C129DC-2C96-4C8C-B398-549D36B5DADE}" srcOrd="1" destOrd="0" parTransId="{5652697E-162D-40B8-9D08-9B2B145F2B6F}" sibTransId="{D9C23A5D-FE6D-4525-AA2A-6C1FF2500202}"/>
    <dgm:cxn modelId="{820DF656-0C96-4B1C-9954-B09758D5EDAC}" type="presOf" srcId="{21D77D7F-AE43-42C6-8B77-5BB38F55AAF5}" destId="{AEA06145-B287-4767-93AA-304645E62085}" srcOrd="0" destOrd="0" presId="urn:microsoft.com/office/officeart/2005/8/layout/hProcess7"/>
    <dgm:cxn modelId="{C09E4779-39B4-4E85-BA07-811BEE7C87A4}" type="presOf" srcId="{D7C129DC-2C96-4C8C-B398-549D36B5DADE}" destId="{7A755E8A-4EBA-4C43-9597-EE431D14AFB7}" srcOrd="1" destOrd="0" presId="urn:microsoft.com/office/officeart/2005/8/layout/hProcess7"/>
    <dgm:cxn modelId="{5846949C-80B6-4041-BBEE-BD502448E49B}" srcId="{59CC7819-C20E-4E62-BCD6-A5E97DE5651F}" destId="{21D77D7F-AE43-42C6-8B77-5BB38F55AAF5}" srcOrd="0" destOrd="0" parTransId="{CD72560E-73B7-4C90-BF54-4B11EF4E70D4}" sibTransId="{D990F005-4FEF-4331-8081-00945C16ED11}"/>
    <dgm:cxn modelId="{2A21959C-4D1C-43A9-B09E-F3EBDFFC0D19}" type="presOf" srcId="{D7C129DC-2C96-4C8C-B398-549D36B5DADE}" destId="{5C0E5ACE-0AA2-43FF-92CE-57E139E8007D}" srcOrd="0" destOrd="0" presId="urn:microsoft.com/office/officeart/2005/8/layout/hProcess7"/>
    <dgm:cxn modelId="{1093C8A6-8D7F-4523-8F4C-1A4723AFA852}" srcId="{15D862A2-5617-42C5-B2D0-66A876A25D01}" destId="{C57F4577-ECF9-458C-86FA-F40604EA369E}" srcOrd="3" destOrd="0" parTransId="{A728C72D-68FD-4301-A839-AA3B1B7222AA}" sibTransId="{D0E18A16-C4AA-4849-8B45-560E65CFEC78}"/>
    <dgm:cxn modelId="{B8371FB1-C944-48EF-8B8E-B2A929942564}" type="presOf" srcId="{C57F4577-ECF9-458C-86FA-F40604EA369E}" destId="{A6DA7DF0-0C9E-457F-9660-C59EDB47CD1C}" srcOrd="0" destOrd="0" presId="urn:microsoft.com/office/officeart/2005/8/layout/hProcess7"/>
    <dgm:cxn modelId="{C863D5B2-4631-4B39-805A-2769713CBFA1}" type="presOf" srcId="{C57F4577-ECF9-458C-86FA-F40604EA369E}" destId="{45655604-D0A3-44AF-B14E-CD7CB5FAAAA6}" srcOrd="1" destOrd="0" presId="urn:microsoft.com/office/officeart/2005/8/layout/hProcess7"/>
    <dgm:cxn modelId="{9F8D94B4-2C9C-4FCE-BCC6-8A461D0DB3B1}" type="presOf" srcId="{59CC7819-C20E-4E62-BCD6-A5E97DE5651F}" destId="{3C0316D5-EDFB-44A6-9D0B-2D3F5B5055FD}" srcOrd="0" destOrd="0" presId="urn:microsoft.com/office/officeart/2005/8/layout/hProcess7"/>
    <dgm:cxn modelId="{5A97EDBE-C2AB-4FEF-96A3-A04E992F8DA1}" type="presOf" srcId="{7DDDE7CB-4747-4B20-A2FA-D973F6A2B75A}" destId="{245D30A9-66AD-43DE-8042-3E47EB37E023}" srcOrd="0" destOrd="0" presId="urn:microsoft.com/office/officeart/2005/8/layout/hProcess7"/>
    <dgm:cxn modelId="{FC2DD5D7-15D8-444F-911A-98B3A9A3005C}" srcId="{C57F4577-ECF9-458C-86FA-F40604EA369E}" destId="{B7772F44-1302-4A12-8AE1-DC17C532AD86}" srcOrd="0" destOrd="0" parTransId="{8452EC36-47FE-4899-84B0-18B2D3EFFCAA}" sibTransId="{BD73D1AB-CA81-4FF7-967C-2466287FBEF4}"/>
    <dgm:cxn modelId="{2F3997D8-155E-458A-9F8D-5D526E718D0E}" srcId="{15D862A2-5617-42C5-B2D0-66A876A25D01}" destId="{59CC7819-C20E-4E62-BCD6-A5E97DE5651F}" srcOrd="2" destOrd="0" parTransId="{63561DA5-3780-40D9-B150-50856C537151}" sibTransId="{32827E10-194B-4DE1-A3E0-1AD87376710D}"/>
    <dgm:cxn modelId="{3FFEDFE0-19E0-40B0-8663-CBE63EAF98DC}" type="presOf" srcId="{8A25748F-28C9-41FC-8820-06B25ED58375}" destId="{7F9E9874-445D-4065-A1F9-C2564786294F}" srcOrd="0" destOrd="0" presId="urn:microsoft.com/office/officeart/2005/8/layout/hProcess7"/>
    <dgm:cxn modelId="{281A9FE2-FBEE-414D-B95E-7AB4902025CD}" type="presOf" srcId="{15D862A2-5617-42C5-B2D0-66A876A25D01}" destId="{9CD54456-8BC5-4BB4-9868-0DECCBEEEA1E}" srcOrd="0" destOrd="0" presId="urn:microsoft.com/office/officeart/2005/8/layout/hProcess7"/>
    <dgm:cxn modelId="{CE0FD9EC-73DF-4EC5-9369-5C2DAA42B1C5}" type="presParOf" srcId="{9CD54456-8BC5-4BB4-9868-0DECCBEEEA1E}" destId="{AF7F247B-4D55-4F5E-8D26-449A857C78F1}" srcOrd="0" destOrd="0" presId="urn:microsoft.com/office/officeart/2005/8/layout/hProcess7"/>
    <dgm:cxn modelId="{9C47EB73-73F6-4226-83D5-276153854CE5}" type="presParOf" srcId="{AF7F247B-4D55-4F5E-8D26-449A857C78F1}" destId="{245D30A9-66AD-43DE-8042-3E47EB37E023}" srcOrd="0" destOrd="0" presId="urn:microsoft.com/office/officeart/2005/8/layout/hProcess7"/>
    <dgm:cxn modelId="{4A6124DF-70F6-469C-86F0-56BF93AB4729}" type="presParOf" srcId="{AF7F247B-4D55-4F5E-8D26-449A857C78F1}" destId="{A69FDA6B-352C-44CA-8747-48EB4EF72448}" srcOrd="1" destOrd="0" presId="urn:microsoft.com/office/officeart/2005/8/layout/hProcess7"/>
    <dgm:cxn modelId="{D075FAEB-72D6-43C9-9451-F7643315E3D3}" type="presParOf" srcId="{AF7F247B-4D55-4F5E-8D26-449A857C78F1}" destId="{7F9E9874-445D-4065-A1F9-C2564786294F}" srcOrd="2" destOrd="0" presId="urn:microsoft.com/office/officeart/2005/8/layout/hProcess7"/>
    <dgm:cxn modelId="{D18DDBF4-1605-404A-B846-261580246E0A}" type="presParOf" srcId="{9CD54456-8BC5-4BB4-9868-0DECCBEEEA1E}" destId="{B7C2F10D-AB5C-4209-894B-7562A4EE7CBE}" srcOrd="1" destOrd="0" presId="urn:microsoft.com/office/officeart/2005/8/layout/hProcess7"/>
    <dgm:cxn modelId="{17BDD1FA-A353-4E5E-8E2F-F1779416A25E}" type="presParOf" srcId="{9CD54456-8BC5-4BB4-9868-0DECCBEEEA1E}" destId="{C7CCB304-15E7-49B9-AB5A-B605BE058E70}" srcOrd="2" destOrd="0" presId="urn:microsoft.com/office/officeart/2005/8/layout/hProcess7"/>
    <dgm:cxn modelId="{D1E99B3F-DCDA-4AF5-B36D-9E69EECDF9CB}" type="presParOf" srcId="{C7CCB304-15E7-49B9-AB5A-B605BE058E70}" destId="{EB9C6330-2204-4616-A90A-A0494683D3CE}" srcOrd="0" destOrd="0" presId="urn:microsoft.com/office/officeart/2005/8/layout/hProcess7"/>
    <dgm:cxn modelId="{9374222C-16BE-4D1F-98E9-BDDE0BEF4D36}" type="presParOf" srcId="{C7CCB304-15E7-49B9-AB5A-B605BE058E70}" destId="{4B418410-B166-4F09-9035-777381296B82}" srcOrd="1" destOrd="0" presId="urn:microsoft.com/office/officeart/2005/8/layout/hProcess7"/>
    <dgm:cxn modelId="{50DD8C69-E951-457B-89DB-3B30AD0E4956}" type="presParOf" srcId="{C7CCB304-15E7-49B9-AB5A-B605BE058E70}" destId="{5FE19F8B-0832-4A72-9B50-78938BAF456F}" srcOrd="2" destOrd="0" presId="urn:microsoft.com/office/officeart/2005/8/layout/hProcess7"/>
    <dgm:cxn modelId="{8CF408BA-0D50-44DE-9B21-4A7B42726583}" type="presParOf" srcId="{9CD54456-8BC5-4BB4-9868-0DECCBEEEA1E}" destId="{B21AC021-EF8E-483E-8007-8A674DC0D525}" srcOrd="3" destOrd="0" presId="urn:microsoft.com/office/officeart/2005/8/layout/hProcess7"/>
    <dgm:cxn modelId="{A9BD614B-E845-4DC5-9905-B68AEB3BF945}" type="presParOf" srcId="{9CD54456-8BC5-4BB4-9868-0DECCBEEEA1E}" destId="{6FE76A81-3061-4C3E-A9FB-4DC7CFB15FA7}" srcOrd="4" destOrd="0" presId="urn:microsoft.com/office/officeart/2005/8/layout/hProcess7"/>
    <dgm:cxn modelId="{48C5B385-BA62-41DB-8BD5-AAF2D908230B}" type="presParOf" srcId="{6FE76A81-3061-4C3E-A9FB-4DC7CFB15FA7}" destId="{5C0E5ACE-0AA2-43FF-92CE-57E139E8007D}" srcOrd="0" destOrd="0" presId="urn:microsoft.com/office/officeart/2005/8/layout/hProcess7"/>
    <dgm:cxn modelId="{1B57B9CC-555B-4486-8416-EDFFAA4BDBE6}" type="presParOf" srcId="{6FE76A81-3061-4C3E-A9FB-4DC7CFB15FA7}" destId="{7A755E8A-4EBA-4C43-9597-EE431D14AFB7}" srcOrd="1" destOrd="0" presId="urn:microsoft.com/office/officeart/2005/8/layout/hProcess7"/>
    <dgm:cxn modelId="{12492182-E94D-41F4-A6B0-430B5B83B779}" type="presParOf" srcId="{6FE76A81-3061-4C3E-A9FB-4DC7CFB15FA7}" destId="{E83B59E9-1E86-4722-8254-2DE14950B629}" srcOrd="2" destOrd="0" presId="urn:microsoft.com/office/officeart/2005/8/layout/hProcess7"/>
    <dgm:cxn modelId="{2ECFE4E9-74F2-49D9-BFBD-C3A4D54E44D2}" type="presParOf" srcId="{9CD54456-8BC5-4BB4-9868-0DECCBEEEA1E}" destId="{8AC65ECD-A095-46BE-B4D3-51B4BB2FF106}" srcOrd="5" destOrd="0" presId="urn:microsoft.com/office/officeart/2005/8/layout/hProcess7"/>
    <dgm:cxn modelId="{8EB4A751-1F34-4022-A7FD-A84E5FC6F600}" type="presParOf" srcId="{9CD54456-8BC5-4BB4-9868-0DECCBEEEA1E}" destId="{A325A767-5AF5-4928-ACD1-3B291C528418}" srcOrd="6" destOrd="0" presId="urn:microsoft.com/office/officeart/2005/8/layout/hProcess7"/>
    <dgm:cxn modelId="{98177A38-170D-4077-B594-F50216581099}" type="presParOf" srcId="{A325A767-5AF5-4928-ACD1-3B291C528418}" destId="{DB8A8E49-7F84-4431-A71E-FA538D4689A3}" srcOrd="0" destOrd="0" presId="urn:microsoft.com/office/officeart/2005/8/layout/hProcess7"/>
    <dgm:cxn modelId="{6A318A96-F5E2-47BF-B11E-4555081EAC1D}" type="presParOf" srcId="{A325A767-5AF5-4928-ACD1-3B291C528418}" destId="{C19F7993-BC69-48FB-8D04-867FB6F995CB}" srcOrd="1" destOrd="0" presId="urn:microsoft.com/office/officeart/2005/8/layout/hProcess7"/>
    <dgm:cxn modelId="{2E729705-0CF7-460B-BC42-A3E1C435DB6B}" type="presParOf" srcId="{A325A767-5AF5-4928-ACD1-3B291C528418}" destId="{A4EDCF7A-D989-4D92-A0C8-B4D56B4B6761}" srcOrd="2" destOrd="0" presId="urn:microsoft.com/office/officeart/2005/8/layout/hProcess7"/>
    <dgm:cxn modelId="{FF81C59E-7EBC-458C-AEF6-965CB5B3B0B5}" type="presParOf" srcId="{9CD54456-8BC5-4BB4-9868-0DECCBEEEA1E}" destId="{0745BCC6-BD9B-4D37-8944-3BF1DA5E4B55}" srcOrd="7" destOrd="0" presId="urn:microsoft.com/office/officeart/2005/8/layout/hProcess7"/>
    <dgm:cxn modelId="{E386D37E-6BFF-4CD2-BF79-0B5927E6C703}" type="presParOf" srcId="{9CD54456-8BC5-4BB4-9868-0DECCBEEEA1E}" destId="{BB7FC8DD-B729-457E-99EB-A68F62674F4A}" srcOrd="8" destOrd="0" presId="urn:microsoft.com/office/officeart/2005/8/layout/hProcess7"/>
    <dgm:cxn modelId="{A067B73A-E26F-48F7-82C6-5A229F6390F0}" type="presParOf" srcId="{BB7FC8DD-B729-457E-99EB-A68F62674F4A}" destId="{3C0316D5-EDFB-44A6-9D0B-2D3F5B5055FD}" srcOrd="0" destOrd="0" presId="urn:microsoft.com/office/officeart/2005/8/layout/hProcess7"/>
    <dgm:cxn modelId="{67D1E5C8-2546-4D37-952B-59A5342E68EB}" type="presParOf" srcId="{BB7FC8DD-B729-457E-99EB-A68F62674F4A}" destId="{CB46DEE1-7E62-4C13-B3E0-3AEDCA925280}" srcOrd="1" destOrd="0" presId="urn:microsoft.com/office/officeart/2005/8/layout/hProcess7"/>
    <dgm:cxn modelId="{6E2656B1-2669-45DC-9E04-21109540788D}" type="presParOf" srcId="{BB7FC8DD-B729-457E-99EB-A68F62674F4A}" destId="{AEA06145-B287-4767-93AA-304645E62085}" srcOrd="2" destOrd="0" presId="urn:microsoft.com/office/officeart/2005/8/layout/hProcess7"/>
    <dgm:cxn modelId="{6FD30D66-B4B1-4C7F-A35E-D22739A93777}" type="presParOf" srcId="{9CD54456-8BC5-4BB4-9868-0DECCBEEEA1E}" destId="{1FAC8219-2123-4A26-AFA3-01CA20254427}" srcOrd="9" destOrd="0" presId="urn:microsoft.com/office/officeart/2005/8/layout/hProcess7"/>
    <dgm:cxn modelId="{9733B6E4-8123-4B0A-A8EB-BA2799955728}" type="presParOf" srcId="{9CD54456-8BC5-4BB4-9868-0DECCBEEEA1E}" destId="{12554C4F-C238-4625-8401-29EA0C4F1086}" srcOrd="10" destOrd="0" presId="urn:microsoft.com/office/officeart/2005/8/layout/hProcess7"/>
    <dgm:cxn modelId="{98500FE7-BB23-493D-9162-1FF79A21C416}" type="presParOf" srcId="{12554C4F-C238-4625-8401-29EA0C4F1086}" destId="{93B89629-4CFE-4ACE-963A-F147AFA4AD9D}" srcOrd="0" destOrd="0" presId="urn:microsoft.com/office/officeart/2005/8/layout/hProcess7"/>
    <dgm:cxn modelId="{099FC54A-1971-4BCB-B347-6971AA99EB78}" type="presParOf" srcId="{12554C4F-C238-4625-8401-29EA0C4F1086}" destId="{A493B292-3D27-4BBB-956E-251000A8C3E9}" srcOrd="1" destOrd="0" presId="urn:microsoft.com/office/officeart/2005/8/layout/hProcess7"/>
    <dgm:cxn modelId="{4B0EB886-E5F4-4658-A561-A43AAD22675D}" type="presParOf" srcId="{12554C4F-C238-4625-8401-29EA0C4F1086}" destId="{E6FB8E18-5F17-4140-A0C8-FAD0EEE9E723}" srcOrd="2" destOrd="0" presId="urn:microsoft.com/office/officeart/2005/8/layout/hProcess7"/>
    <dgm:cxn modelId="{A0C86B33-6E95-4B4E-9BFB-31BDF1FC78EE}" type="presParOf" srcId="{9CD54456-8BC5-4BB4-9868-0DECCBEEEA1E}" destId="{6C8DB534-0912-4DE5-82DE-F83EA3593199}" srcOrd="11" destOrd="0" presId="urn:microsoft.com/office/officeart/2005/8/layout/hProcess7"/>
    <dgm:cxn modelId="{A6503A0F-545C-433D-8619-AA36ED0F15AF}" type="presParOf" srcId="{9CD54456-8BC5-4BB4-9868-0DECCBEEEA1E}" destId="{4946C8C7-F8A3-480A-B264-5C1A1CC4EFCF}" srcOrd="12" destOrd="0" presId="urn:microsoft.com/office/officeart/2005/8/layout/hProcess7"/>
    <dgm:cxn modelId="{60155052-2D68-4CB4-BDF9-B40881087B2F}" type="presParOf" srcId="{4946C8C7-F8A3-480A-B264-5C1A1CC4EFCF}" destId="{A6DA7DF0-0C9E-457F-9660-C59EDB47CD1C}" srcOrd="0" destOrd="0" presId="urn:microsoft.com/office/officeart/2005/8/layout/hProcess7"/>
    <dgm:cxn modelId="{951BE030-4B21-4246-A3A4-7DF9A14F3D53}" type="presParOf" srcId="{4946C8C7-F8A3-480A-B264-5C1A1CC4EFCF}" destId="{45655604-D0A3-44AF-B14E-CD7CB5FAAAA6}" srcOrd="1" destOrd="0" presId="urn:microsoft.com/office/officeart/2005/8/layout/hProcess7"/>
    <dgm:cxn modelId="{2E02FACE-D11A-4978-A0B2-99683BE4F1F6}" type="presParOf" srcId="{4946C8C7-F8A3-480A-B264-5C1A1CC4EFCF}" destId="{F44DB139-F7F6-4E74-AA28-3448BCE2B00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D30A9-66AD-43DE-8042-3E47EB37E023}">
      <dsp:nvSpPr>
        <dsp:cNvPr id="0" name=""/>
        <dsp:cNvSpPr/>
      </dsp:nvSpPr>
      <dsp:spPr>
        <a:xfrm>
          <a:off x="3100" y="1122728"/>
          <a:ext cx="1829929" cy="2195915"/>
        </a:xfrm>
        <a:prstGeom prst="roundRect">
          <a:avLst>
            <a:gd name="adj" fmla="val 5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Stage 1</a:t>
          </a:r>
        </a:p>
      </dsp:txBody>
      <dsp:txXfrm rot="16200000">
        <a:off x="-714231" y="1840060"/>
        <a:ext cx="1800650" cy="365985"/>
      </dsp:txXfrm>
    </dsp:sp>
    <dsp:sp modelId="{7F9E9874-445D-4065-A1F9-C2564786294F}">
      <dsp:nvSpPr>
        <dsp:cNvPr id="0" name=""/>
        <dsp:cNvSpPr/>
      </dsp:nvSpPr>
      <dsp:spPr>
        <a:xfrm>
          <a:off x="369086" y="1122728"/>
          <a:ext cx="1363297" cy="2195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Amplitude Amplifier</a:t>
          </a:r>
        </a:p>
      </dsp:txBody>
      <dsp:txXfrm>
        <a:off x="369086" y="1122728"/>
        <a:ext cx="1363297" cy="2195915"/>
      </dsp:txXfrm>
    </dsp:sp>
    <dsp:sp modelId="{5C0E5ACE-0AA2-43FF-92CE-57E139E8007D}">
      <dsp:nvSpPr>
        <dsp:cNvPr id="0" name=""/>
        <dsp:cNvSpPr/>
      </dsp:nvSpPr>
      <dsp:spPr>
        <a:xfrm>
          <a:off x="1897077" y="1122728"/>
          <a:ext cx="1829929" cy="2195915"/>
        </a:xfrm>
        <a:prstGeom prst="roundRect">
          <a:avLst>
            <a:gd name="adj" fmla="val 5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Stage 2</a:t>
          </a:r>
        </a:p>
      </dsp:txBody>
      <dsp:txXfrm rot="16200000">
        <a:off x="1179745" y="1840060"/>
        <a:ext cx="1800650" cy="365985"/>
      </dsp:txXfrm>
    </dsp:sp>
    <dsp:sp modelId="{4B418410-B166-4F09-9035-777381296B82}">
      <dsp:nvSpPr>
        <dsp:cNvPr id="0" name=""/>
        <dsp:cNvSpPr/>
      </dsp:nvSpPr>
      <dsp:spPr>
        <a:xfrm rot="5400000">
          <a:off x="1744808" y="2868705"/>
          <a:ext cx="322838" cy="274489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B59E9-1E86-4722-8254-2DE14950B629}">
      <dsp:nvSpPr>
        <dsp:cNvPr id="0" name=""/>
        <dsp:cNvSpPr/>
      </dsp:nvSpPr>
      <dsp:spPr>
        <a:xfrm>
          <a:off x="2263063" y="1122728"/>
          <a:ext cx="1363297" cy="2195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Current Amplifier</a:t>
          </a:r>
        </a:p>
      </dsp:txBody>
      <dsp:txXfrm>
        <a:off x="2263063" y="1122728"/>
        <a:ext cx="1363297" cy="2195915"/>
      </dsp:txXfrm>
    </dsp:sp>
    <dsp:sp modelId="{3C0316D5-EDFB-44A6-9D0B-2D3F5B5055FD}">
      <dsp:nvSpPr>
        <dsp:cNvPr id="0" name=""/>
        <dsp:cNvSpPr/>
      </dsp:nvSpPr>
      <dsp:spPr>
        <a:xfrm>
          <a:off x="3791054" y="1122728"/>
          <a:ext cx="1829929" cy="2195915"/>
        </a:xfrm>
        <a:prstGeom prst="roundRect">
          <a:avLst>
            <a:gd name="adj" fmla="val 5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Stage 3</a:t>
          </a:r>
        </a:p>
      </dsp:txBody>
      <dsp:txXfrm rot="16200000">
        <a:off x="3073722" y="1840060"/>
        <a:ext cx="1800650" cy="365985"/>
      </dsp:txXfrm>
    </dsp:sp>
    <dsp:sp modelId="{C19F7993-BC69-48FB-8D04-867FB6F995CB}">
      <dsp:nvSpPr>
        <dsp:cNvPr id="0" name=""/>
        <dsp:cNvSpPr/>
      </dsp:nvSpPr>
      <dsp:spPr>
        <a:xfrm rot="5400000">
          <a:off x="3638785" y="2868705"/>
          <a:ext cx="322838" cy="274489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06145-B287-4767-93AA-304645E62085}">
      <dsp:nvSpPr>
        <dsp:cNvPr id="0" name=""/>
        <dsp:cNvSpPr/>
      </dsp:nvSpPr>
      <dsp:spPr>
        <a:xfrm>
          <a:off x="4157040" y="1122728"/>
          <a:ext cx="1363297" cy="2195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Amplifier</a:t>
          </a:r>
        </a:p>
      </dsp:txBody>
      <dsp:txXfrm>
        <a:off x="4157040" y="1122728"/>
        <a:ext cx="1363297" cy="2195915"/>
      </dsp:txXfrm>
    </dsp:sp>
    <dsp:sp modelId="{A6DA7DF0-0C9E-457F-9660-C59EDB47CD1C}">
      <dsp:nvSpPr>
        <dsp:cNvPr id="0" name=""/>
        <dsp:cNvSpPr/>
      </dsp:nvSpPr>
      <dsp:spPr>
        <a:xfrm>
          <a:off x="5685031" y="1122728"/>
          <a:ext cx="2007341" cy="2195915"/>
        </a:xfrm>
        <a:prstGeom prst="roundRect">
          <a:avLst>
            <a:gd name="adj" fmla="val 5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6200000">
        <a:off x="4985440" y="1822319"/>
        <a:ext cx="1800650" cy="401468"/>
      </dsp:txXfrm>
    </dsp:sp>
    <dsp:sp modelId="{A493B292-3D27-4BBB-956E-251000A8C3E9}">
      <dsp:nvSpPr>
        <dsp:cNvPr id="0" name=""/>
        <dsp:cNvSpPr/>
      </dsp:nvSpPr>
      <dsp:spPr>
        <a:xfrm rot="5400000">
          <a:off x="5532761" y="2868705"/>
          <a:ext cx="322838" cy="274489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DB139-F7F6-4E74-AA28-3448BCE2B00E}">
      <dsp:nvSpPr>
        <dsp:cNvPr id="0" name=""/>
        <dsp:cNvSpPr/>
      </dsp:nvSpPr>
      <dsp:spPr>
        <a:xfrm>
          <a:off x="6073637" y="1122728"/>
          <a:ext cx="1495469" cy="2195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Loudspeaker</a:t>
          </a:r>
        </a:p>
      </dsp:txBody>
      <dsp:txXfrm>
        <a:off x="6073637" y="1122728"/>
        <a:ext cx="1495469" cy="219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F344-1E32-4479-9BC1-CC839BE93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DC6FD-C203-436D-A143-1D962C59B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BCFE-DA8B-45F9-AF96-D4D7278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6EA0-70F9-4557-90EB-22126F9D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BEAA-ABD6-4DEF-B37B-79D32F53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74D0-ACEF-41E3-98CB-3AFA1C44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02F-A8F4-462C-B578-670C28324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16E50-D1A4-482A-9103-09B075E1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2556-F481-4C6A-A069-F8438D33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1AC8-FDD5-4959-BC88-03418B55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8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B28BE-D400-4430-BF0C-E94DADF0D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694FE-D2EB-42C7-B5F8-51752135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D438C-5F2C-45DC-A223-FF2388F5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873D-928F-449D-90F5-63EFA5D6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6ED6-2758-4B49-BFC8-8008A294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6E62-454F-416D-9E93-5A3F48F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B1B7-1622-41A3-9151-52A4E262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C978-95F3-458A-8110-C5BC5954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B538-AB8C-4FAB-B902-780F76F8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9EE5-E851-438C-A8CB-F1775C78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2466-2F69-41CC-94F8-58C50149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2BC87-FAC6-4F5E-A4CD-2ED9590D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11D3-5179-46C8-966A-8A18FD16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7870-CECE-4B12-91F9-1E189DBC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951E-6764-4566-BE19-663A7799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AD27-41BD-42D6-BDB7-66AE7F68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9B72-A3F1-496F-90BB-DBB11643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590E0-74F5-44D6-81DB-6B2557B7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AA2FF-0FE0-436E-B3A6-4C8CA18A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FDE0-77B3-494C-95D1-FC34349D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6893C-C986-44A4-8342-A8E4BEC3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7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73DF-8384-44B0-8099-C756ABD0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8231D-7ED8-44E7-9590-C4875868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0D73-F546-486D-9C68-0B57AB8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DEAD5-1F15-4259-8DDA-E1D76A98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0B513-4970-4EEE-B367-558BC510D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2C069-AF1D-4C7B-8E4E-065C5EA1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7B84D-D6E1-4DB6-A4AD-7BCE75D8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0DE28-F387-4F78-8A4D-F4478FE2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BEC0-F05A-4BF5-87B2-C5153BB0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15C8F-B5E4-452B-8C21-D1F05E41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496A3-A246-46C4-9EED-9412FDC7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5ED8F-F612-436C-A850-D0121A83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95C7E-1743-43A8-856E-DDB0D271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0A6BA-1DC6-4B91-A037-752A8BD7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4F4C2-FAC0-4E80-844B-EDAA615B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D04E-C6DF-40B0-A667-4E6F3918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7DA0-64DF-4E37-A950-06D83B9A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E3E87-1E2A-4C6C-B637-7CE09347F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6B4F-4E91-44C6-9989-64BE9B41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D106E-965B-44FC-BB80-39DA2D84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B319-0D72-4B50-A87E-C3102BB1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A1C4-5A70-462E-8FAE-EC5649AD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B3B4F-F1CF-4348-8A99-CBB9D65F8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69044-48FF-43AF-9594-A17D0C8AE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214B7-73ED-49FC-B862-AC5CA99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69C28-22F4-4935-A83E-A77E4598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71B31-B445-4A49-8504-C6287C6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11E5C-BD0B-492A-B832-1AFFD15D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82DAF-9986-4810-B143-60C75A6A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A08F-519F-4173-985A-AD0BE5C39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33DE-B988-4971-A705-3CC0EAFF091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67FD-45FD-4BDA-B37A-8FC030B50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AC38-9A5B-4D7D-9280-E1BD117AD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EE03-CE45-4476-9121-BF672827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5A7ABC-FEC2-43E1-9850-0D9AE6531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98593"/>
              </p:ext>
            </p:extLst>
          </p:nvPr>
        </p:nvGraphicFramePr>
        <p:xfrm>
          <a:off x="2464526" y="1672046"/>
          <a:ext cx="7695473" cy="444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Volume">
            <a:extLst>
              <a:ext uri="{FF2B5EF4-FFF2-40B4-BE49-F238E27FC236}">
                <a16:creationId xmlns:a16="http://schemas.microsoft.com/office/drawing/2014/main" id="{FB92AD77-2B17-41C3-8B54-9E02EF05A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2296" y="3503021"/>
            <a:ext cx="1328057" cy="132805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1E4B18-CC1D-41B8-8C95-51D0DACE9BF6}"/>
              </a:ext>
            </a:extLst>
          </p:cNvPr>
          <p:cNvSpPr/>
          <p:nvPr/>
        </p:nvSpPr>
        <p:spPr>
          <a:xfrm>
            <a:off x="4108991" y="548640"/>
            <a:ext cx="2386149" cy="112340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Power Supplier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BEF79-285E-4860-907F-F52C2E090567}"/>
              </a:ext>
            </a:extLst>
          </p:cNvPr>
          <p:cNvSpPr/>
          <p:nvPr/>
        </p:nvSpPr>
        <p:spPr>
          <a:xfrm>
            <a:off x="2907209" y="1778072"/>
            <a:ext cx="4789715" cy="329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2032ED5-7CB2-4A04-AAE5-FDF93CE023A4}"/>
              </a:ext>
            </a:extLst>
          </p:cNvPr>
          <p:cNvSpPr/>
          <p:nvPr/>
        </p:nvSpPr>
        <p:spPr>
          <a:xfrm>
            <a:off x="3126377" y="1778072"/>
            <a:ext cx="484632" cy="978408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73033AE-2173-40C8-BCE7-290A76462A06}"/>
              </a:ext>
            </a:extLst>
          </p:cNvPr>
          <p:cNvSpPr/>
          <p:nvPr/>
        </p:nvSpPr>
        <p:spPr>
          <a:xfrm>
            <a:off x="5059750" y="1778072"/>
            <a:ext cx="484632" cy="978408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2032ED5-7CB2-4A04-AAE5-FDF93CE023A4}"/>
              </a:ext>
            </a:extLst>
          </p:cNvPr>
          <p:cNvSpPr/>
          <p:nvPr/>
        </p:nvSpPr>
        <p:spPr>
          <a:xfrm>
            <a:off x="6872587" y="1778072"/>
            <a:ext cx="484632" cy="978408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CBDA4-FECA-402F-AD2D-7CC9699B4AC8}"/>
              </a:ext>
            </a:extLst>
          </p:cNvPr>
          <p:cNvSpPr/>
          <p:nvPr/>
        </p:nvSpPr>
        <p:spPr>
          <a:xfrm>
            <a:off x="5185081" y="1667147"/>
            <a:ext cx="258357" cy="329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HOANG LONG 20182926</dc:creator>
  <cp:lastModifiedBy>VU HOANG LONG 20182926</cp:lastModifiedBy>
  <cp:revision>3</cp:revision>
  <dcterms:created xsi:type="dcterms:W3CDTF">2021-06-02T02:06:26Z</dcterms:created>
  <dcterms:modified xsi:type="dcterms:W3CDTF">2021-06-02T02:25:59Z</dcterms:modified>
</cp:coreProperties>
</file>