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7" r:id="rId5"/>
    <p:sldId id="284" r:id="rId6"/>
    <p:sldId id="289" r:id="rId7"/>
    <p:sldId id="286" r:id="rId8"/>
    <p:sldId id="293" r:id="rId9"/>
    <p:sldId id="259" r:id="rId10"/>
    <p:sldId id="273" r:id="rId11"/>
    <p:sldId id="278" r:id="rId12"/>
    <p:sldId id="279" r:id="rId13"/>
    <p:sldId id="260" r:id="rId14"/>
    <p:sldId id="276" r:id="rId15"/>
    <p:sldId id="261" r:id="rId16"/>
    <p:sldId id="262" r:id="rId17"/>
    <p:sldId id="263" r:id="rId18"/>
    <p:sldId id="292" r:id="rId19"/>
    <p:sldId id="294" r:id="rId20"/>
    <p:sldId id="302" r:id="rId21"/>
    <p:sldId id="290" r:id="rId22"/>
    <p:sldId id="287" r:id="rId23"/>
    <p:sldId id="298" r:id="rId24"/>
    <p:sldId id="307" r:id="rId25"/>
    <p:sldId id="306" r:id="rId26"/>
    <p:sldId id="301" r:id="rId27"/>
    <p:sldId id="303" r:id="rId28"/>
    <p:sldId id="291" r:id="rId29"/>
    <p:sldId id="288" r:id="rId30"/>
    <p:sldId id="304" r:id="rId31"/>
    <p:sldId id="295" r:id="rId32"/>
    <p:sldId id="300" r:id="rId33"/>
    <p:sldId id="305" r:id="rId34"/>
    <p:sldId id="27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07111-5231-4C2D-BA14-DA0912CE3126}" v="8" dt="2022-02-25T14:10:49.903"/>
    <p1510:client id="{10F4154B-D020-40A8-9B7E-D66B88EB0E85}" v="97" dt="2022-02-25T07:52:23.592"/>
    <p1510:client id="{2123C1E9-5269-4DC9-842F-CA642AEC8AD3}" v="347" dt="2022-02-24T14:57:01.783"/>
    <p1510:client id="{3D20D6D6-16AF-42A7-914A-7A21D120BF8A}" v="266" dt="2022-02-24T15:27:36.030"/>
    <p1510:client id="{97CBE525-B8B0-459E-80E7-BE2C843B392F}" vWet="2" dt="2022-02-24T14:51:16.636"/>
    <p1510:client id="{9B13806D-0BF4-4CFD-A330-B8C19CC8858A}" v="1" dt="2022-02-26T02:52:45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HUY HOANG 20182544" userId="5e776cf4-9a19-45b2-bae8-85ded8c9dcbb" providerId="ADAL" clId="{415FE5CE-5E25-4432-A850-73C74773CFCC}"/>
    <pc:docChg chg="undo custSel addSld delSld modSld">
      <pc:chgData name="PHAM HUY HOANG 20182544" userId="5e776cf4-9a19-45b2-bae8-85ded8c9dcbb" providerId="ADAL" clId="{415FE5CE-5E25-4432-A850-73C74773CFCC}" dt="2022-02-22T17:42:24.013" v="310" actId="14100"/>
      <pc:docMkLst>
        <pc:docMk/>
      </pc:docMkLst>
      <pc:sldChg chg="addSp delSp modSp mod">
        <pc:chgData name="PHAM HUY HOANG 20182544" userId="5e776cf4-9a19-45b2-bae8-85ded8c9dcbb" providerId="ADAL" clId="{415FE5CE-5E25-4432-A850-73C74773CFCC}" dt="2022-02-22T17:27:51.336" v="290" actId="1076"/>
        <pc:sldMkLst>
          <pc:docMk/>
          <pc:sldMk cId="3294976103" sldId="273"/>
        </pc:sldMkLst>
        <pc:spChg chg="mod">
          <ac:chgData name="PHAM HUY HOANG 20182544" userId="5e776cf4-9a19-45b2-bae8-85ded8c9dcbb" providerId="ADAL" clId="{415FE5CE-5E25-4432-A850-73C74773CFCC}" dt="2022-02-22T17:27:51.336" v="290" actId="1076"/>
          <ac:spMkLst>
            <pc:docMk/>
            <pc:sldMk cId="3294976103" sldId="273"/>
            <ac:spMk id="13" creationId="{68179DA5-1068-4B92-9C03-7C3426FE0920}"/>
          </ac:spMkLst>
        </pc:spChg>
        <pc:picChg chg="del">
          <ac:chgData name="PHAM HUY HOANG 20182544" userId="5e776cf4-9a19-45b2-bae8-85ded8c9dcbb" providerId="ADAL" clId="{415FE5CE-5E25-4432-A850-73C74773CFCC}" dt="2022-02-22T17:26:18.093" v="283" actId="478"/>
          <ac:picMkLst>
            <pc:docMk/>
            <pc:sldMk cId="3294976103" sldId="273"/>
            <ac:picMk id="4" creationId="{D82D24FE-620E-46AF-A02D-EF2738C03F09}"/>
          </ac:picMkLst>
        </pc:picChg>
        <pc:picChg chg="add mod">
          <ac:chgData name="PHAM HUY HOANG 20182544" userId="5e776cf4-9a19-45b2-bae8-85ded8c9dcbb" providerId="ADAL" clId="{415FE5CE-5E25-4432-A850-73C74773CFCC}" dt="2022-02-22T17:26:34.275" v="289" actId="1076"/>
          <ac:picMkLst>
            <pc:docMk/>
            <pc:sldMk cId="3294976103" sldId="273"/>
            <ac:picMk id="1026" creationId="{E29A41DB-AD87-47BC-8A0E-E2F1A111A41E}"/>
          </ac:picMkLst>
        </pc:picChg>
      </pc:sldChg>
      <pc:sldChg chg="modSp mod">
        <pc:chgData name="PHAM HUY HOANG 20182544" userId="5e776cf4-9a19-45b2-bae8-85ded8c9dcbb" providerId="ADAL" clId="{415FE5CE-5E25-4432-A850-73C74773CFCC}" dt="2022-02-22T17:21:25.925" v="39" actId="20577"/>
        <pc:sldMkLst>
          <pc:docMk/>
          <pc:sldMk cId="3885187171" sldId="287"/>
        </pc:sldMkLst>
        <pc:spChg chg="mod">
          <ac:chgData name="PHAM HUY HOANG 20182544" userId="5e776cf4-9a19-45b2-bae8-85ded8c9dcbb" providerId="ADAL" clId="{415FE5CE-5E25-4432-A850-73C74773CFCC}" dt="2022-02-22T17:21:25.925" v="39" actId="20577"/>
          <ac:spMkLst>
            <pc:docMk/>
            <pc:sldMk cId="3885187171" sldId="287"/>
            <ac:spMk id="3" creationId="{353E00F5-DC46-418B-8237-5D4847869541}"/>
          </ac:spMkLst>
        </pc:spChg>
      </pc:sldChg>
      <pc:sldChg chg="addSp delSp modSp del mod">
        <pc:chgData name="PHAM HUY HOANG 20182544" userId="5e776cf4-9a19-45b2-bae8-85ded8c9dcbb" providerId="ADAL" clId="{415FE5CE-5E25-4432-A850-73C74773CFCC}" dt="2022-02-22T17:24:06.815" v="276" actId="47"/>
        <pc:sldMkLst>
          <pc:docMk/>
          <pc:sldMk cId="389948073" sldId="299"/>
        </pc:sldMkLst>
        <pc:spChg chg="del">
          <ac:chgData name="PHAM HUY HOANG 20182544" userId="5e776cf4-9a19-45b2-bae8-85ded8c9dcbb" providerId="ADAL" clId="{415FE5CE-5E25-4432-A850-73C74773CFCC}" dt="2022-02-22T17:22:08.047" v="63" actId="478"/>
          <ac:spMkLst>
            <pc:docMk/>
            <pc:sldMk cId="389948073" sldId="299"/>
            <ac:spMk id="2" creationId="{2DF92C9D-2D03-415F-8495-C80AE3FB1F0D}"/>
          </ac:spMkLst>
        </pc:spChg>
        <pc:spChg chg="add del mod">
          <ac:chgData name="PHAM HUY HOANG 20182544" userId="5e776cf4-9a19-45b2-bae8-85ded8c9dcbb" providerId="ADAL" clId="{415FE5CE-5E25-4432-A850-73C74773CFCC}" dt="2022-02-22T17:23:23.120" v="233" actId="1076"/>
          <ac:spMkLst>
            <pc:docMk/>
            <pc:sldMk cId="389948073" sldId="299"/>
            <ac:spMk id="4" creationId="{2E8BBF96-0BC6-498C-B229-082488DAE7DA}"/>
          </ac:spMkLst>
        </pc:spChg>
        <pc:picChg chg="del">
          <ac:chgData name="PHAM HUY HOANG 20182544" userId="5e776cf4-9a19-45b2-bae8-85ded8c9dcbb" providerId="ADAL" clId="{415FE5CE-5E25-4432-A850-73C74773CFCC}" dt="2022-02-22T17:22:08.428" v="64" actId="478"/>
          <ac:picMkLst>
            <pc:docMk/>
            <pc:sldMk cId="389948073" sldId="299"/>
            <ac:picMk id="6" creationId="{9AE444B2-1A7E-4F6B-B2B0-D9C4B361A2F3}"/>
          </ac:picMkLst>
        </pc:picChg>
        <pc:picChg chg="del">
          <ac:chgData name="PHAM HUY HOANG 20182544" userId="5e776cf4-9a19-45b2-bae8-85ded8c9dcbb" providerId="ADAL" clId="{415FE5CE-5E25-4432-A850-73C74773CFCC}" dt="2022-02-22T17:22:07.084" v="62" actId="478"/>
          <ac:picMkLst>
            <pc:docMk/>
            <pc:sldMk cId="389948073" sldId="299"/>
            <ac:picMk id="8" creationId="{42352C53-8D58-4CB1-BD46-6D054CE48A2D}"/>
          </ac:picMkLst>
        </pc:picChg>
      </pc:sldChg>
      <pc:sldChg chg="modSp mod">
        <pc:chgData name="PHAM HUY HOANG 20182544" userId="5e776cf4-9a19-45b2-bae8-85ded8c9dcbb" providerId="ADAL" clId="{415FE5CE-5E25-4432-A850-73C74773CFCC}" dt="2022-02-22T17:21:36.628" v="61" actId="20577"/>
        <pc:sldMkLst>
          <pc:docMk/>
          <pc:sldMk cId="805393575" sldId="301"/>
        </pc:sldMkLst>
        <pc:spChg chg="mod">
          <ac:chgData name="PHAM HUY HOANG 20182544" userId="5e776cf4-9a19-45b2-bae8-85ded8c9dcbb" providerId="ADAL" clId="{415FE5CE-5E25-4432-A850-73C74773CFCC}" dt="2022-02-22T17:21:36.628" v="61" actId="20577"/>
          <ac:spMkLst>
            <pc:docMk/>
            <pc:sldMk cId="805393575" sldId="301"/>
            <ac:spMk id="3" creationId="{353E00F5-DC46-418B-8237-5D4847869541}"/>
          </ac:spMkLst>
        </pc:spChg>
      </pc:sldChg>
      <pc:sldChg chg="addSp delSp modSp add mod">
        <pc:chgData name="PHAM HUY HOANG 20182544" userId="5e776cf4-9a19-45b2-bae8-85ded8c9dcbb" providerId="ADAL" clId="{415FE5CE-5E25-4432-A850-73C74773CFCC}" dt="2022-02-22T17:42:24.013" v="310" actId="14100"/>
        <pc:sldMkLst>
          <pc:docMk/>
          <pc:sldMk cId="526026154" sldId="303"/>
        </pc:sldMkLst>
        <pc:spChg chg="mod">
          <ac:chgData name="PHAM HUY HOANG 20182544" userId="5e776cf4-9a19-45b2-bae8-85ded8c9dcbb" providerId="ADAL" clId="{415FE5CE-5E25-4432-A850-73C74773CFCC}" dt="2022-02-22T17:23:51.231" v="271" actId="20577"/>
          <ac:spMkLst>
            <pc:docMk/>
            <pc:sldMk cId="526026154" sldId="303"/>
            <ac:spMk id="2" creationId="{CBAE7F01-A7F7-4267-BBED-8D632FF0054A}"/>
          </ac:spMkLst>
        </pc:spChg>
        <pc:spChg chg="add del mod">
          <ac:chgData name="PHAM HUY HOANG 20182544" userId="5e776cf4-9a19-45b2-bae8-85ded8c9dcbb" providerId="ADAL" clId="{415FE5CE-5E25-4432-A850-73C74773CFCC}" dt="2022-02-22T17:23:59.527" v="273" actId="478"/>
          <ac:spMkLst>
            <pc:docMk/>
            <pc:sldMk cId="526026154" sldId="303"/>
            <ac:spMk id="5" creationId="{75873D16-50CE-49E2-887C-4D1B42432A81}"/>
          </ac:spMkLst>
        </pc:spChg>
        <pc:spChg chg="add mod">
          <ac:chgData name="PHAM HUY HOANG 20182544" userId="5e776cf4-9a19-45b2-bae8-85ded8c9dcbb" providerId="ADAL" clId="{415FE5CE-5E25-4432-A850-73C74773CFCC}" dt="2022-02-22T17:34:09.639" v="293" actId="20577"/>
          <ac:spMkLst>
            <pc:docMk/>
            <pc:sldMk cId="526026154" sldId="303"/>
            <ac:spMk id="7" creationId="{BCA06DBB-173B-4575-A332-AC81CAFEDB1E}"/>
          </ac:spMkLst>
        </pc:spChg>
        <pc:picChg chg="del">
          <ac:chgData name="PHAM HUY HOANG 20182544" userId="5e776cf4-9a19-45b2-bae8-85ded8c9dcbb" providerId="ADAL" clId="{415FE5CE-5E25-4432-A850-73C74773CFCC}" dt="2022-02-22T17:23:52.967" v="272" actId="478"/>
          <ac:picMkLst>
            <pc:docMk/>
            <pc:sldMk cId="526026154" sldId="303"/>
            <ac:picMk id="6" creationId="{732C2A75-BABF-4B05-81CB-B4B27F3FC747}"/>
          </ac:picMkLst>
        </pc:picChg>
        <pc:picChg chg="add mod">
          <ac:chgData name="PHAM HUY HOANG 20182544" userId="5e776cf4-9a19-45b2-bae8-85ded8c9dcbb" providerId="ADAL" clId="{415FE5CE-5E25-4432-A850-73C74773CFCC}" dt="2022-02-22T17:41:35.395" v="301" actId="1076"/>
          <ac:picMkLst>
            <pc:docMk/>
            <pc:sldMk cId="526026154" sldId="303"/>
            <ac:picMk id="9" creationId="{60DC9EE8-532E-4060-AB57-4DC0DB778FA7}"/>
          </ac:picMkLst>
        </pc:picChg>
        <pc:picChg chg="add del mod">
          <ac:chgData name="PHAM HUY HOANG 20182544" userId="5e776cf4-9a19-45b2-bae8-85ded8c9dcbb" providerId="ADAL" clId="{415FE5CE-5E25-4432-A850-73C74773CFCC}" dt="2022-02-22T17:41:48.472" v="307" actId="478"/>
          <ac:picMkLst>
            <pc:docMk/>
            <pc:sldMk cId="526026154" sldId="303"/>
            <ac:picMk id="11" creationId="{33BE4DFA-212A-4E38-B733-BAF2478EB8CD}"/>
          </ac:picMkLst>
        </pc:picChg>
        <pc:picChg chg="add mod">
          <ac:chgData name="PHAM HUY HOANG 20182544" userId="5e776cf4-9a19-45b2-bae8-85ded8c9dcbb" providerId="ADAL" clId="{415FE5CE-5E25-4432-A850-73C74773CFCC}" dt="2022-02-22T17:42:24.013" v="310" actId="14100"/>
          <ac:picMkLst>
            <pc:docMk/>
            <pc:sldMk cId="526026154" sldId="303"/>
            <ac:picMk id="13" creationId="{6EBEBE15-1D26-49F3-92AF-2E377A899E85}"/>
          </ac:picMkLst>
        </pc:picChg>
      </pc:sldChg>
    </pc:docChg>
  </pc:docChgLst>
  <pc:docChgLst>
    <pc:chgData name="PHAM HUY HOANG 20182544" userId="5e776cf4-9a19-45b2-bae8-85ded8c9dcbb" providerId="ADAL" clId="{0DC07111-5231-4C2D-BA14-DA0912CE3126}"/>
    <pc:docChg chg="custSel addSld delSld modSld">
      <pc:chgData name="PHAM HUY HOANG 20182544" userId="5e776cf4-9a19-45b2-bae8-85ded8c9dcbb" providerId="ADAL" clId="{0DC07111-5231-4C2D-BA14-DA0912CE3126}" dt="2022-02-25T14:10:49.903" v="28" actId="20577"/>
      <pc:docMkLst>
        <pc:docMk/>
      </pc:docMkLst>
      <pc:sldChg chg="modSp">
        <pc:chgData name="PHAM HUY HOANG 20182544" userId="5e776cf4-9a19-45b2-bae8-85ded8c9dcbb" providerId="ADAL" clId="{0DC07111-5231-4C2D-BA14-DA0912CE3126}" dt="2022-02-25T14:10:49.903" v="28" actId="20577"/>
        <pc:sldMkLst>
          <pc:docMk/>
          <pc:sldMk cId="1279205279" sldId="263"/>
        </pc:sldMkLst>
        <pc:spChg chg="mod">
          <ac:chgData name="PHAM HUY HOANG 20182544" userId="5e776cf4-9a19-45b2-bae8-85ded8c9dcbb" providerId="ADAL" clId="{0DC07111-5231-4C2D-BA14-DA0912CE3126}" dt="2022-02-25T14:10:49.903" v="28" actId="20577"/>
          <ac:spMkLst>
            <pc:docMk/>
            <pc:sldMk cId="1279205279" sldId="263"/>
            <ac:spMk id="3" creationId="{39D6FEE0-B988-4EC7-98C6-309F8EAB04BC}"/>
          </ac:spMkLst>
        </pc:spChg>
      </pc:sldChg>
      <pc:sldChg chg="addSp delSp modSp add mod">
        <pc:chgData name="PHAM HUY HOANG 20182544" userId="5e776cf4-9a19-45b2-bae8-85ded8c9dcbb" providerId="ADAL" clId="{0DC07111-5231-4C2D-BA14-DA0912CE3126}" dt="2022-02-25T08:48:58.227" v="24" actId="1076"/>
        <pc:sldMkLst>
          <pc:docMk/>
          <pc:sldMk cId="1505447374" sldId="307"/>
        </pc:sldMkLst>
        <pc:spChg chg="add del mod">
          <ac:chgData name="PHAM HUY HOANG 20182544" userId="5e776cf4-9a19-45b2-bae8-85ded8c9dcbb" providerId="ADAL" clId="{0DC07111-5231-4C2D-BA14-DA0912CE3126}" dt="2022-02-25T08:47:52.727" v="2" actId="478"/>
          <ac:spMkLst>
            <pc:docMk/>
            <pc:sldMk cId="1505447374" sldId="307"/>
            <ac:spMk id="5" creationId="{68EE9196-E729-42C3-A9E7-C92AFFDEF3BD}"/>
          </ac:spMkLst>
        </pc:spChg>
        <pc:spChg chg="add mod">
          <ac:chgData name="PHAM HUY HOANG 20182544" userId="5e776cf4-9a19-45b2-bae8-85ded8c9dcbb" providerId="ADAL" clId="{0DC07111-5231-4C2D-BA14-DA0912CE3126}" dt="2022-02-25T08:48:58.227" v="24" actId="1076"/>
          <ac:spMkLst>
            <pc:docMk/>
            <pc:sldMk cId="1505447374" sldId="307"/>
            <ac:spMk id="9" creationId="{62A0018F-02F3-4149-A05A-C1E8C5E9F002}"/>
          </ac:spMkLst>
        </pc:spChg>
        <pc:picChg chg="del">
          <ac:chgData name="PHAM HUY HOANG 20182544" userId="5e776cf4-9a19-45b2-bae8-85ded8c9dcbb" providerId="ADAL" clId="{0DC07111-5231-4C2D-BA14-DA0912CE3126}" dt="2022-02-25T08:47:50.536" v="1" actId="478"/>
          <ac:picMkLst>
            <pc:docMk/>
            <pc:sldMk cId="1505447374" sldId="307"/>
            <ac:picMk id="6" creationId="{732C2A75-BABF-4B05-81CB-B4B27F3FC747}"/>
          </ac:picMkLst>
        </pc:picChg>
        <pc:picChg chg="add mod">
          <ac:chgData name="PHAM HUY HOANG 20182544" userId="5e776cf4-9a19-45b2-bae8-85ded8c9dcbb" providerId="ADAL" clId="{0DC07111-5231-4C2D-BA14-DA0912CE3126}" dt="2022-02-25T08:48:35.028" v="7" actId="1076"/>
          <ac:picMkLst>
            <pc:docMk/>
            <pc:sldMk cId="1505447374" sldId="307"/>
            <ac:picMk id="8" creationId="{69F01B1B-283E-4D37-A648-040AD8AD5910}"/>
          </ac:picMkLst>
        </pc:picChg>
      </pc:sldChg>
      <pc:sldChg chg="add del">
        <pc:chgData name="PHAM HUY HOANG 20182544" userId="5e776cf4-9a19-45b2-bae8-85ded8c9dcbb" providerId="ADAL" clId="{0DC07111-5231-4C2D-BA14-DA0912CE3126}" dt="2022-02-25T08:47:55.768" v="4"/>
        <pc:sldMkLst>
          <pc:docMk/>
          <pc:sldMk cId="2367149546" sldId="308"/>
        </pc:sldMkLst>
      </pc:sldChg>
    </pc:docChg>
  </pc:docChgLst>
  <pc:docChgLst>
    <pc:chgData name="VU HOANG LONG 20182926" userId="d4272ab3-29ef-44da-8af8-264f02dfc573" providerId="ADAL" clId="{3D20D6D6-16AF-42A7-914A-7A21D120BF8A}"/>
    <pc:docChg chg="undo custSel modSld">
      <pc:chgData name="VU HOANG LONG 20182926" userId="d4272ab3-29ef-44da-8af8-264f02dfc573" providerId="ADAL" clId="{3D20D6D6-16AF-42A7-914A-7A21D120BF8A}" dt="2022-02-24T15:27:36.030" v="256" actId="1076"/>
      <pc:docMkLst>
        <pc:docMk/>
      </pc:docMkLst>
      <pc:sldChg chg="modSp mod">
        <pc:chgData name="VU HOANG LONG 20182926" userId="d4272ab3-29ef-44da-8af8-264f02dfc573" providerId="ADAL" clId="{3D20D6D6-16AF-42A7-914A-7A21D120BF8A}" dt="2022-02-24T14:49:36.741" v="7" actId="20577"/>
        <pc:sldMkLst>
          <pc:docMk/>
          <pc:sldMk cId="3429691829" sldId="294"/>
        </pc:sldMkLst>
        <pc:spChg chg="mod">
          <ac:chgData name="VU HOANG LONG 20182926" userId="d4272ab3-29ef-44da-8af8-264f02dfc573" providerId="ADAL" clId="{3D20D6D6-16AF-42A7-914A-7A21D120BF8A}" dt="2022-02-24T14:49:36.741" v="7" actId="20577"/>
          <ac:spMkLst>
            <pc:docMk/>
            <pc:sldMk cId="3429691829" sldId="294"/>
            <ac:spMk id="3" creationId="{353E00F5-DC46-418B-8237-5D4847869541}"/>
          </ac:spMkLst>
        </pc:spChg>
      </pc:sldChg>
      <pc:sldChg chg="addSp modSp mod">
        <pc:chgData name="VU HOANG LONG 20182926" userId="d4272ab3-29ef-44da-8af8-264f02dfc573" providerId="ADAL" clId="{3D20D6D6-16AF-42A7-914A-7A21D120BF8A}" dt="2022-02-24T15:01:38.292" v="254" actId="1038"/>
        <pc:sldMkLst>
          <pc:docMk/>
          <pc:sldMk cId="3232830857" sldId="298"/>
        </pc:sldMkLst>
        <pc:spChg chg="mod">
          <ac:chgData name="VU HOANG LONG 20182926" userId="d4272ab3-29ef-44da-8af8-264f02dfc573" providerId="ADAL" clId="{3D20D6D6-16AF-42A7-914A-7A21D120BF8A}" dt="2022-02-24T14:58:07.414" v="129" actId="20577"/>
          <ac:spMkLst>
            <pc:docMk/>
            <pc:sldMk cId="3232830857" sldId="298"/>
            <ac:spMk id="5" creationId="{103B3491-691E-4C86-BF65-7EFBD7D73190}"/>
          </ac:spMkLst>
        </pc:spChg>
        <pc:graphicFrameChg chg="add mod modGraphic">
          <ac:chgData name="VU HOANG LONG 20182926" userId="d4272ab3-29ef-44da-8af8-264f02dfc573" providerId="ADAL" clId="{3D20D6D6-16AF-42A7-914A-7A21D120BF8A}" dt="2022-02-24T15:00:48.319" v="181" actId="1076"/>
          <ac:graphicFrameMkLst>
            <pc:docMk/>
            <pc:sldMk cId="3232830857" sldId="298"/>
            <ac:graphicFrameMk id="3" creationId="{79680F36-FCDC-4A2F-BC97-F2190FDEC834}"/>
          </ac:graphicFrameMkLst>
        </pc:graphicFrameChg>
        <pc:graphicFrameChg chg="add mod modGraphic">
          <ac:chgData name="VU HOANG LONG 20182926" userId="d4272ab3-29ef-44da-8af8-264f02dfc573" providerId="ADAL" clId="{3D20D6D6-16AF-42A7-914A-7A21D120BF8A}" dt="2022-02-24T15:01:38.292" v="254" actId="1038"/>
          <ac:graphicFrameMkLst>
            <pc:docMk/>
            <pc:sldMk cId="3232830857" sldId="298"/>
            <ac:graphicFrameMk id="6" creationId="{EAE84E16-3FC6-48C5-B899-A92113AEAC99}"/>
          </ac:graphicFrameMkLst>
        </pc:graphicFrameChg>
        <pc:graphicFrameChg chg="add mod modGraphic">
          <ac:chgData name="VU HOANG LONG 20182926" userId="d4272ab3-29ef-44da-8af8-264f02dfc573" providerId="ADAL" clId="{3D20D6D6-16AF-42A7-914A-7A21D120BF8A}" dt="2022-02-24T15:01:38.292" v="254" actId="1038"/>
          <ac:graphicFrameMkLst>
            <pc:docMk/>
            <pc:sldMk cId="3232830857" sldId="298"/>
            <ac:graphicFrameMk id="7" creationId="{CAC71B7E-0E90-453F-A979-41F27CBC340A}"/>
          </ac:graphicFrameMkLst>
        </pc:graphicFrameChg>
      </pc:sldChg>
      <pc:sldChg chg="modSp mod">
        <pc:chgData name="VU HOANG LONG 20182926" userId="d4272ab3-29ef-44da-8af8-264f02dfc573" providerId="ADAL" clId="{3D20D6D6-16AF-42A7-914A-7A21D120BF8A}" dt="2022-02-24T15:27:36.030" v="256" actId="1076"/>
        <pc:sldMkLst>
          <pc:docMk/>
          <pc:sldMk cId="1609258028" sldId="304"/>
        </pc:sldMkLst>
        <pc:spChg chg="mod">
          <ac:chgData name="VU HOANG LONG 20182926" userId="d4272ab3-29ef-44da-8af8-264f02dfc573" providerId="ADAL" clId="{3D20D6D6-16AF-42A7-914A-7A21D120BF8A}" dt="2022-02-24T15:27:36.030" v="256" actId="1076"/>
          <ac:spMkLst>
            <pc:docMk/>
            <pc:sldMk cId="1609258028" sldId="304"/>
            <ac:spMk id="22" creationId="{6A02F642-690D-4E28-90EA-2F0B0172AE1B}"/>
          </ac:spMkLst>
        </pc:spChg>
        <pc:cxnChg chg="mod">
          <ac:chgData name="VU HOANG LONG 20182926" userId="d4272ab3-29ef-44da-8af8-264f02dfc573" providerId="ADAL" clId="{3D20D6D6-16AF-42A7-914A-7A21D120BF8A}" dt="2022-02-24T15:27:36.030" v="256" actId="1076"/>
          <ac:cxnSpMkLst>
            <pc:docMk/>
            <pc:sldMk cId="1609258028" sldId="304"/>
            <ac:cxnSpMk id="45" creationId="{2CFBF9F3-2306-4182-BEBA-28B496758319}"/>
          </ac:cxnSpMkLst>
        </pc:cxnChg>
      </pc:sldChg>
    </pc:docChg>
  </pc:docChgLst>
  <pc:docChgLst>
    <pc:chgData name="VU HOANG LONG 20182926" userId="d4272ab3-29ef-44da-8af8-264f02dfc573" providerId="ADAL" clId="{9839D207-ABC3-4F2B-944D-87E79C0C75E6}"/>
    <pc:docChg chg="undo redo custSel addSld modSld">
      <pc:chgData name="VU HOANG LONG 20182926" userId="d4272ab3-29ef-44da-8af8-264f02dfc573" providerId="ADAL" clId="{9839D207-ABC3-4F2B-944D-87E79C0C75E6}" dt="2022-02-22T17:52:16.732" v="307" actId="14100"/>
      <pc:docMkLst>
        <pc:docMk/>
      </pc:docMkLst>
      <pc:sldChg chg="addSp modSp mod">
        <pc:chgData name="VU HOANG LONG 20182926" userId="d4272ab3-29ef-44da-8af8-264f02dfc573" providerId="ADAL" clId="{9839D207-ABC3-4F2B-944D-87E79C0C75E6}" dt="2022-02-22T17:44:37.717" v="185" actId="1037"/>
        <pc:sldMkLst>
          <pc:docMk/>
          <pc:sldMk cId="526026154" sldId="303"/>
        </pc:sldMkLst>
        <pc:spChg chg="add mod">
          <ac:chgData name="VU HOANG LONG 20182926" userId="d4272ab3-29ef-44da-8af8-264f02dfc573" providerId="ADAL" clId="{9839D207-ABC3-4F2B-944D-87E79C0C75E6}" dt="2022-02-22T17:44:37.717" v="185" actId="1037"/>
          <ac:spMkLst>
            <pc:docMk/>
            <pc:sldMk cId="526026154" sldId="303"/>
            <ac:spMk id="3" creationId="{D2F7C9DA-A640-4E4F-9112-D8AF59BD7195}"/>
          </ac:spMkLst>
        </pc:spChg>
        <pc:spChg chg="add mod">
          <ac:chgData name="VU HOANG LONG 20182926" userId="d4272ab3-29ef-44da-8af8-264f02dfc573" providerId="ADAL" clId="{9839D207-ABC3-4F2B-944D-87E79C0C75E6}" dt="2022-02-22T17:44:37.717" v="185" actId="1037"/>
          <ac:spMkLst>
            <pc:docMk/>
            <pc:sldMk cId="526026154" sldId="303"/>
            <ac:spMk id="10" creationId="{A69C08FA-2FC0-4F63-B033-897A3C2B38D8}"/>
          </ac:spMkLst>
        </pc:spChg>
        <pc:picChg chg="mod">
          <ac:chgData name="VU HOANG LONG 20182926" userId="d4272ab3-29ef-44da-8af8-264f02dfc573" providerId="ADAL" clId="{9839D207-ABC3-4F2B-944D-87E79C0C75E6}" dt="2022-02-22T17:44:37.717" v="185" actId="1037"/>
          <ac:picMkLst>
            <pc:docMk/>
            <pc:sldMk cId="526026154" sldId="303"/>
            <ac:picMk id="9" creationId="{60DC9EE8-532E-4060-AB57-4DC0DB778FA7}"/>
          </ac:picMkLst>
        </pc:picChg>
        <pc:picChg chg="mod">
          <ac:chgData name="VU HOANG LONG 20182926" userId="d4272ab3-29ef-44da-8af8-264f02dfc573" providerId="ADAL" clId="{9839D207-ABC3-4F2B-944D-87E79C0C75E6}" dt="2022-02-22T17:44:37.717" v="185" actId="1037"/>
          <ac:picMkLst>
            <pc:docMk/>
            <pc:sldMk cId="526026154" sldId="303"/>
            <ac:picMk id="13" creationId="{6EBEBE15-1D26-49F3-92AF-2E377A899E85}"/>
          </ac:picMkLst>
        </pc:picChg>
      </pc:sldChg>
      <pc:sldChg chg="modSp mod">
        <pc:chgData name="VU HOANG LONG 20182926" userId="d4272ab3-29ef-44da-8af8-264f02dfc573" providerId="ADAL" clId="{9839D207-ABC3-4F2B-944D-87E79C0C75E6}" dt="2022-02-22T17:40:22.231" v="29" actId="1038"/>
        <pc:sldMkLst>
          <pc:docMk/>
          <pc:sldMk cId="1609258028" sldId="304"/>
        </pc:sldMkLst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6" creationId="{8BF2F025-6EAF-4455-BF10-42B78F18C3E4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7" creationId="{CA1D2557-8CF3-4568-A369-3A0E33B2E523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11" creationId="{858116A9-37CB-40A3-928D-70E297FA9F34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16" creationId="{3C49F775-6511-44AA-A789-E42F26AEEAE5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18" creationId="{2978D11F-EED7-4B39-8F96-33278CE1D054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22" creationId="{6A02F642-690D-4E28-90EA-2F0B0172AE1B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24" creationId="{E0FB62D9-FC26-4836-AFC2-30A5E4CF696A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25" creationId="{90C0A34D-23BF-4C49-8B00-477F3C38F087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26" creationId="{CA1D2557-8CF3-4568-A369-3A0E33B2E523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27" creationId="{858116A9-37CB-40A3-928D-70E297FA9F34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31" creationId="{FD92C1F3-BEFA-47F9-83D0-8A3D8F3FF79A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32" creationId="{36B9F61A-CA84-4865-8557-DBB843AEF8E4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35" creationId="{9159D823-F01B-44A1-9B2D-5E63329B1F18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39" creationId="{B4E41347-29D0-4B0B-B6BE-10F2D9F748B4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40" creationId="{028108B8-181C-4CDD-BC35-9D5EBB0DF2A3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42" creationId="{301BBD71-449E-481C-83D0-8DC2676601E5}"/>
          </ac:spMkLst>
        </pc:spChg>
        <pc:spChg chg="mod">
          <ac:chgData name="VU HOANG LONG 20182926" userId="d4272ab3-29ef-44da-8af8-264f02dfc573" providerId="ADAL" clId="{9839D207-ABC3-4F2B-944D-87E79C0C75E6}" dt="2022-02-22T17:40:22.231" v="29" actId="1038"/>
          <ac:spMkLst>
            <pc:docMk/>
            <pc:sldMk cId="1609258028" sldId="304"/>
            <ac:spMk id="43" creationId="{3C49F775-6511-44AA-A789-E42F26AEEAE5}"/>
          </ac:spMkLst>
        </pc:spChg>
        <pc:cxnChg chg="mod">
          <ac:chgData name="VU HOANG LONG 20182926" userId="d4272ab3-29ef-44da-8af8-264f02dfc573" providerId="ADAL" clId="{9839D207-ABC3-4F2B-944D-87E79C0C75E6}" dt="2022-02-22T17:40:22.231" v="29" actId="1038"/>
          <ac:cxnSpMkLst>
            <pc:docMk/>
            <pc:sldMk cId="1609258028" sldId="304"/>
            <ac:cxnSpMk id="13" creationId="{E117786D-6672-4274-AAC7-6AE074589EE7}"/>
          </ac:cxnSpMkLst>
        </pc:cxnChg>
        <pc:cxnChg chg="mod">
          <ac:chgData name="VU HOANG LONG 20182926" userId="d4272ab3-29ef-44da-8af8-264f02dfc573" providerId="ADAL" clId="{9839D207-ABC3-4F2B-944D-87E79C0C75E6}" dt="2022-02-22T17:40:22.231" v="29" actId="1038"/>
          <ac:cxnSpMkLst>
            <pc:docMk/>
            <pc:sldMk cId="1609258028" sldId="304"/>
            <ac:cxnSpMk id="20" creationId="{C0C2A5C6-B4E6-44A6-AF80-15AC3736927B}"/>
          </ac:cxnSpMkLst>
        </pc:cxnChg>
        <pc:cxnChg chg="mod">
          <ac:chgData name="VU HOANG LONG 20182926" userId="d4272ab3-29ef-44da-8af8-264f02dfc573" providerId="ADAL" clId="{9839D207-ABC3-4F2B-944D-87E79C0C75E6}" dt="2022-02-22T17:40:22.231" v="29" actId="1038"/>
          <ac:cxnSpMkLst>
            <pc:docMk/>
            <pc:sldMk cId="1609258028" sldId="304"/>
            <ac:cxnSpMk id="28" creationId="{C0C2A5C6-B4E6-44A6-AF80-15AC3736927B}"/>
          </ac:cxnSpMkLst>
        </pc:cxnChg>
        <pc:cxnChg chg="mod">
          <ac:chgData name="VU HOANG LONG 20182926" userId="d4272ab3-29ef-44da-8af8-264f02dfc573" providerId="ADAL" clId="{9839D207-ABC3-4F2B-944D-87E79C0C75E6}" dt="2022-02-22T17:40:22.231" v="29" actId="1038"/>
          <ac:cxnSpMkLst>
            <pc:docMk/>
            <pc:sldMk cId="1609258028" sldId="304"/>
            <ac:cxnSpMk id="33" creationId="{DEC9BBE6-2097-4A1A-8609-0A8A5A8FD3B9}"/>
          </ac:cxnSpMkLst>
        </pc:cxnChg>
        <pc:cxnChg chg="mod">
          <ac:chgData name="VU HOANG LONG 20182926" userId="d4272ab3-29ef-44da-8af8-264f02dfc573" providerId="ADAL" clId="{9839D207-ABC3-4F2B-944D-87E79C0C75E6}" dt="2022-02-22T17:40:22.231" v="29" actId="1038"/>
          <ac:cxnSpMkLst>
            <pc:docMk/>
            <pc:sldMk cId="1609258028" sldId="304"/>
            <ac:cxnSpMk id="37" creationId="{6AF148CE-AC59-4B76-8351-C58A870A4A1B}"/>
          </ac:cxnSpMkLst>
        </pc:cxnChg>
        <pc:cxnChg chg="mod">
          <ac:chgData name="VU HOANG LONG 20182926" userId="d4272ab3-29ef-44da-8af8-264f02dfc573" providerId="ADAL" clId="{9839D207-ABC3-4F2B-944D-87E79C0C75E6}" dt="2022-02-22T17:40:22.231" v="29" actId="1038"/>
          <ac:cxnSpMkLst>
            <pc:docMk/>
            <pc:sldMk cId="1609258028" sldId="304"/>
            <ac:cxnSpMk id="38" creationId="{DA9EF310-48BE-4375-92AC-665F511A8718}"/>
          </ac:cxnSpMkLst>
        </pc:cxnChg>
        <pc:cxnChg chg="mod">
          <ac:chgData name="VU HOANG LONG 20182926" userId="d4272ab3-29ef-44da-8af8-264f02dfc573" providerId="ADAL" clId="{9839D207-ABC3-4F2B-944D-87E79C0C75E6}" dt="2022-02-22T17:40:22.231" v="29" actId="1038"/>
          <ac:cxnSpMkLst>
            <pc:docMk/>
            <pc:sldMk cId="1609258028" sldId="304"/>
            <ac:cxnSpMk id="41" creationId="{C3500795-3AEF-4B5A-8519-424F6DB841C8}"/>
          </ac:cxnSpMkLst>
        </pc:cxnChg>
        <pc:cxnChg chg="mod">
          <ac:chgData name="VU HOANG LONG 20182926" userId="d4272ab3-29ef-44da-8af8-264f02dfc573" providerId="ADAL" clId="{9839D207-ABC3-4F2B-944D-87E79C0C75E6}" dt="2022-02-22T17:40:22.231" v="29" actId="1038"/>
          <ac:cxnSpMkLst>
            <pc:docMk/>
            <pc:sldMk cId="1609258028" sldId="304"/>
            <ac:cxnSpMk id="44" creationId="{7D44B48E-4CC3-4C6B-9A9A-7BC18E8A5C72}"/>
          </ac:cxnSpMkLst>
        </pc:cxnChg>
        <pc:cxnChg chg="mod">
          <ac:chgData name="VU HOANG LONG 20182926" userId="d4272ab3-29ef-44da-8af8-264f02dfc573" providerId="ADAL" clId="{9839D207-ABC3-4F2B-944D-87E79C0C75E6}" dt="2022-02-22T17:40:22.231" v="29" actId="1038"/>
          <ac:cxnSpMkLst>
            <pc:docMk/>
            <pc:sldMk cId="1609258028" sldId="304"/>
            <ac:cxnSpMk id="45" creationId="{2CFBF9F3-2306-4182-BEBA-28B496758319}"/>
          </ac:cxnSpMkLst>
        </pc:cxnChg>
      </pc:sldChg>
      <pc:sldChg chg="addSp modSp add mod">
        <pc:chgData name="VU HOANG LONG 20182926" userId="d4272ab3-29ef-44da-8af8-264f02dfc573" providerId="ADAL" clId="{9839D207-ABC3-4F2B-944D-87E79C0C75E6}" dt="2022-02-22T17:52:16.732" v="307" actId="14100"/>
        <pc:sldMkLst>
          <pc:docMk/>
          <pc:sldMk cId="3528318371" sldId="305"/>
        </pc:sldMkLst>
        <pc:spChg chg="mod">
          <ac:chgData name="VU HOANG LONG 20182926" userId="d4272ab3-29ef-44da-8af8-264f02dfc573" providerId="ADAL" clId="{9839D207-ABC3-4F2B-944D-87E79C0C75E6}" dt="2022-02-22T17:52:14.364" v="305" actId="1035"/>
          <ac:spMkLst>
            <pc:docMk/>
            <pc:sldMk cId="3528318371" sldId="305"/>
            <ac:spMk id="2" creationId="{CBAE7F01-A7F7-4267-BBED-8D632FF0054A}"/>
          </ac:spMkLst>
        </pc:spChg>
        <pc:spChg chg="mod">
          <ac:chgData name="VU HOANG LONG 20182926" userId="d4272ab3-29ef-44da-8af8-264f02dfc573" providerId="ADAL" clId="{9839D207-ABC3-4F2B-944D-87E79C0C75E6}" dt="2022-02-22T17:52:16.732" v="307" actId="14100"/>
          <ac:spMkLst>
            <pc:docMk/>
            <pc:sldMk cId="3528318371" sldId="305"/>
            <ac:spMk id="3" creationId="{353E00F5-DC46-418B-8237-5D4847869541}"/>
          </ac:spMkLst>
        </pc:spChg>
        <pc:spChg chg="add mod">
          <ac:chgData name="VU HOANG LONG 20182926" userId="d4272ab3-29ef-44da-8af8-264f02dfc573" providerId="ADAL" clId="{9839D207-ABC3-4F2B-944D-87E79C0C75E6}" dt="2022-02-22T17:52:05.765" v="272" actId="571"/>
          <ac:spMkLst>
            <pc:docMk/>
            <pc:sldMk cId="3528318371" sldId="305"/>
            <ac:spMk id="5" creationId="{241A512E-B8B3-4331-AF20-41411FEA2F0D}"/>
          </ac:spMkLst>
        </pc:spChg>
        <pc:spChg chg="add mod">
          <ac:chgData name="VU HOANG LONG 20182926" userId="d4272ab3-29ef-44da-8af8-264f02dfc573" providerId="ADAL" clId="{9839D207-ABC3-4F2B-944D-87E79C0C75E6}" dt="2022-02-22T17:52:05.765" v="272" actId="571"/>
          <ac:spMkLst>
            <pc:docMk/>
            <pc:sldMk cId="3528318371" sldId="305"/>
            <ac:spMk id="6" creationId="{7C61B79D-5455-4C1F-A107-CBBA3B518695}"/>
          </ac:spMkLst>
        </pc:spChg>
      </pc:sldChg>
    </pc:docChg>
  </pc:docChgLst>
  <pc:docChgLst>
    <pc:chgData name="NGUYEN LE TRUNG 20186076" userId="S::trung.nl186076@sis.hust.edu.vn::c0bb9649-c665-4dd1-8c42-1091bb38e724" providerId="AD" clId="Web-{9B13806D-0BF4-4CFD-A330-B8C19CC8858A}"/>
    <pc:docChg chg="modSld">
      <pc:chgData name="NGUYEN LE TRUNG 20186076" userId="S::trung.nl186076@sis.hust.edu.vn::c0bb9649-c665-4dd1-8c42-1091bb38e724" providerId="AD" clId="Web-{9B13806D-0BF4-4CFD-A330-B8C19CC8858A}" dt="2022-02-26T02:52:45.769" v="0" actId="20577"/>
      <pc:docMkLst>
        <pc:docMk/>
      </pc:docMkLst>
      <pc:sldChg chg="modSp">
        <pc:chgData name="NGUYEN LE TRUNG 20186076" userId="S::trung.nl186076@sis.hust.edu.vn::c0bb9649-c665-4dd1-8c42-1091bb38e724" providerId="AD" clId="Web-{9B13806D-0BF4-4CFD-A330-B8C19CC8858A}" dt="2022-02-26T02:52:45.769" v="0" actId="20577"/>
        <pc:sldMkLst>
          <pc:docMk/>
          <pc:sldMk cId="2962590986" sldId="260"/>
        </pc:sldMkLst>
        <pc:spChg chg="mod">
          <ac:chgData name="NGUYEN LE TRUNG 20186076" userId="S::trung.nl186076@sis.hust.edu.vn::c0bb9649-c665-4dd1-8c42-1091bb38e724" providerId="AD" clId="Web-{9B13806D-0BF4-4CFD-A330-B8C19CC8858A}" dt="2022-02-26T02:52:45.769" v="0" actId="20577"/>
          <ac:spMkLst>
            <pc:docMk/>
            <pc:sldMk cId="2962590986" sldId="260"/>
            <ac:spMk id="3" creationId="{FB98DD22-E964-470E-87A2-3BA2C258B671}"/>
          </ac:spMkLst>
        </pc:spChg>
      </pc:sldChg>
    </pc:docChg>
  </pc:docChgLst>
  <pc:docChgLst>
    <pc:chgData name="NGUYEN LE TRUNG 20186076" userId="S::trung.nl186076@sis.hust.edu.vn::c0bb9649-c665-4dd1-8c42-1091bb38e724" providerId="AD" clId="Web-{E060FDED-FDE1-4F26-BC49-1BC711A73B1C}"/>
    <pc:docChg chg="modSld">
      <pc:chgData name="NGUYEN LE TRUNG 20186076" userId="S::trung.nl186076@sis.hust.edu.vn::c0bb9649-c665-4dd1-8c42-1091bb38e724" providerId="AD" clId="Web-{E060FDED-FDE1-4F26-BC49-1BC711A73B1C}" dt="2022-02-22T17:19:41.990" v="19" actId="1076"/>
      <pc:docMkLst>
        <pc:docMk/>
      </pc:docMkLst>
      <pc:sldChg chg="modSp">
        <pc:chgData name="NGUYEN LE TRUNG 20186076" userId="S::trung.nl186076@sis.hust.edu.vn::c0bb9649-c665-4dd1-8c42-1091bb38e724" providerId="AD" clId="Web-{E060FDED-FDE1-4F26-BC49-1BC711A73B1C}" dt="2022-02-22T16:45:42.005" v="0" actId="20577"/>
        <pc:sldMkLst>
          <pc:docMk/>
          <pc:sldMk cId="1463252264" sldId="257"/>
        </pc:sldMkLst>
        <pc:spChg chg="mod">
          <ac:chgData name="NGUYEN LE TRUNG 20186076" userId="S::trung.nl186076@sis.hust.edu.vn::c0bb9649-c665-4dd1-8c42-1091bb38e724" providerId="AD" clId="Web-{E060FDED-FDE1-4F26-BC49-1BC711A73B1C}" dt="2022-02-22T16:45:42.005" v="0" actId="20577"/>
          <ac:spMkLst>
            <pc:docMk/>
            <pc:sldMk cId="1463252264" sldId="257"/>
            <ac:spMk id="4" creationId="{8CE0660B-7CA9-45F3-ABC5-FE1C2A468250}"/>
          </ac:spMkLst>
        </pc:spChg>
      </pc:sldChg>
      <pc:sldChg chg="addSp modSp">
        <pc:chgData name="NGUYEN LE TRUNG 20186076" userId="S::trung.nl186076@sis.hust.edu.vn::c0bb9649-c665-4dd1-8c42-1091bb38e724" providerId="AD" clId="Web-{E060FDED-FDE1-4F26-BC49-1BC711A73B1C}" dt="2022-02-22T17:19:41.990" v="19" actId="1076"/>
        <pc:sldMkLst>
          <pc:docMk/>
          <pc:sldMk cId="2814798126" sldId="259"/>
        </pc:sldMkLst>
        <pc:spChg chg="mod">
          <ac:chgData name="NGUYEN LE TRUNG 20186076" userId="S::trung.nl186076@sis.hust.edu.vn::c0bb9649-c665-4dd1-8c42-1091bb38e724" providerId="AD" clId="Web-{E060FDED-FDE1-4F26-BC49-1BC711A73B1C}" dt="2022-02-22T17:19:41.990" v="19" actId="1076"/>
          <ac:spMkLst>
            <pc:docMk/>
            <pc:sldMk cId="2814798126" sldId="259"/>
            <ac:spMk id="3" creationId="{711A3DE1-AB64-4070-9081-9A85A881B89D}"/>
          </ac:spMkLst>
        </pc:spChg>
        <pc:spChg chg="add">
          <ac:chgData name="NGUYEN LE TRUNG 20186076" userId="S::trung.nl186076@sis.hust.edu.vn::c0bb9649-c665-4dd1-8c42-1091bb38e724" providerId="AD" clId="Web-{E060FDED-FDE1-4F26-BC49-1BC711A73B1C}" dt="2022-02-22T17:19:40.646" v="18"/>
          <ac:spMkLst>
            <pc:docMk/>
            <pc:sldMk cId="2814798126" sldId="259"/>
            <ac:spMk id="6" creationId="{69098B5C-D2E4-42AF-B1D7-65830026A418}"/>
          </ac:spMkLst>
        </pc:spChg>
      </pc:sldChg>
      <pc:sldChg chg="modSp">
        <pc:chgData name="NGUYEN LE TRUNG 20186076" userId="S::trung.nl186076@sis.hust.edu.vn::c0bb9649-c665-4dd1-8c42-1091bb38e724" providerId="AD" clId="Web-{E060FDED-FDE1-4F26-BC49-1BC711A73B1C}" dt="2022-02-22T17:12:58.135" v="7" actId="20577"/>
        <pc:sldMkLst>
          <pc:docMk/>
          <pc:sldMk cId="3885187171" sldId="287"/>
        </pc:sldMkLst>
        <pc:spChg chg="mod">
          <ac:chgData name="NGUYEN LE TRUNG 20186076" userId="S::trung.nl186076@sis.hust.edu.vn::c0bb9649-c665-4dd1-8c42-1091bb38e724" providerId="AD" clId="Web-{E060FDED-FDE1-4F26-BC49-1BC711A73B1C}" dt="2022-02-22T17:12:58.135" v="7" actId="20577"/>
          <ac:spMkLst>
            <pc:docMk/>
            <pc:sldMk cId="3885187171" sldId="287"/>
            <ac:spMk id="3" creationId="{353E00F5-DC46-418B-8237-5D4847869541}"/>
          </ac:spMkLst>
        </pc:spChg>
      </pc:sldChg>
      <pc:sldChg chg="addSp modSp">
        <pc:chgData name="NGUYEN LE TRUNG 20186076" userId="S::trung.nl186076@sis.hust.edu.vn::c0bb9649-c665-4dd1-8c42-1091bb38e724" providerId="AD" clId="Web-{E060FDED-FDE1-4F26-BC49-1BC711A73B1C}" dt="2022-02-22T17:13:53.934" v="14" actId="20577"/>
        <pc:sldMkLst>
          <pc:docMk/>
          <pc:sldMk cId="389948073" sldId="299"/>
        </pc:sldMkLst>
        <pc:spChg chg="add mod">
          <ac:chgData name="NGUYEN LE TRUNG 20186076" userId="S::trung.nl186076@sis.hust.edu.vn::c0bb9649-c665-4dd1-8c42-1091bb38e724" providerId="AD" clId="Web-{E060FDED-FDE1-4F26-BC49-1BC711A73B1C}" dt="2022-02-22T17:13:53.934" v="14" actId="20577"/>
          <ac:spMkLst>
            <pc:docMk/>
            <pc:sldMk cId="389948073" sldId="299"/>
            <ac:spMk id="2" creationId="{2DF92C9D-2D03-415F-8495-C80AE3FB1F0D}"/>
          </ac:spMkLst>
        </pc:spChg>
      </pc:sldChg>
      <pc:sldChg chg="modSp">
        <pc:chgData name="NGUYEN LE TRUNG 20186076" userId="S::trung.nl186076@sis.hust.edu.vn::c0bb9649-c665-4dd1-8c42-1091bb38e724" providerId="AD" clId="Web-{E060FDED-FDE1-4F26-BC49-1BC711A73B1C}" dt="2022-02-22T17:13:08.604" v="9" actId="20577"/>
        <pc:sldMkLst>
          <pc:docMk/>
          <pc:sldMk cId="805393575" sldId="301"/>
        </pc:sldMkLst>
        <pc:spChg chg="mod">
          <ac:chgData name="NGUYEN LE TRUNG 20186076" userId="S::trung.nl186076@sis.hust.edu.vn::c0bb9649-c665-4dd1-8c42-1091bb38e724" providerId="AD" clId="Web-{E060FDED-FDE1-4F26-BC49-1BC711A73B1C}" dt="2022-02-22T17:13:08.604" v="9" actId="20577"/>
          <ac:spMkLst>
            <pc:docMk/>
            <pc:sldMk cId="805393575" sldId="301"/>
            <ac:spMk id="3" creationId="{353E00F5-DC46-418B-8237-5D4847869541}"/>
          </ac:spMkLst>
        </pc:spChg>
      </pc:sldChg>
      <pc:sldChg chg="modSp">
        <pc:chgData name="NGUYEN LE TRUNG 20186076" userId="S::trung.nl186076@sis.hust.edu.vn::c0bb9649-c665-4dd1-8c42-1091bb38e724" providerId="AD" clId="Web-{E060FDED-FDE1-4F26-BC49-1BC711A73B1C}" dt="2022-02-22T17:12:49.666" v="5" actId="20577"/>
        <pc:sldMkLst>
          <pc:docMk/>
          <pc:sldMk cId="523195258" sldId="302"/>
        </pc:sldMkLst>
        <pc:spChg chg="mod">
          <ac:chgData name="NGUYEN LE TRUNG 20186076" userId="S::trung.nl186076@sis.hust.edu.vn::c0bb9649-c665-4dd1-8c42-1091bb38e724" providerId="AD" clId="Web-{E060FDED-FDE1-4F26-BC49-1BC711A73B1C}" dt="2022-02-22T17:12:49.666" v="5" actId="20577"/>
          <ac:spMkLst>
            <pc:docMk/>
            <pc:sldMk cId="523195258" sldId="302"/>
            <ac:spMk id="3" creationId="{353E00F5-DC46-418B-8237-5D4847869541}"/>
          </ac:spMkLst>
        </pc:spChg>
      </pc:sldChg>
    </pc:docChg>
  </pc:docChgLst>
  <pc:docChgLst>
    <pc:chgData name="NGUYEN LE TRUNG 20186076" userId="c0bb9649-c665-4dd1-8c42-1091bb38e724" providerId="ADAL" clId="{835CBCB0-7C82-4392-981F-EFF3A5FA6CC9}"/>
    <pc:docChg chg="undo custSel addSld delSld modSld">
      <pc:chgData name="NGUYEN LE TRUNG 20186076" userId="c0bb9649-c665-4dd1-8c42-1091bb38e724" providerId="ADAL" clId="{835CBCB0-7C82-4392-981F-EFF3A5FA6CC9}" dt="2022-02-22T17:40:40.377" v="697" actId="47"/>
      <pc:docMkLst>
        <pc:docMk/>
      </pc:docMkLst>
      <pc:sldChg chg="delSp modSp mod">
        <pc:chgData name="NGUYEN LE TRUNG 20186076" userId="c0bb9649-c665-4dd1-8c42-1091bb38e724" providerId="ADAL" clId="{835CBCB0-7C82-4392-981F-EFF3A5FA6CC9}" dt="2022-02-22T17:32:44.414" v="556" actId="1076"/>
        <pc:sldMkLst>
          <pc:docMk/>
          <pc:sldMk cId="2814798126" sldId="259"/>
        </pc:sldMkLst>
        <pc:spChg chg="mod">
          <ac:chgData name="NGUYEN LE TRUNG 20186076" userId="c0bb9649-c665-4dd1-8c42-1091bb38e724" providerId="ADAL" clId="{835CBCB0-7C82-4392-981F-EFF3A5FA6CC9}" dt="2022-02-22T17:32:44.414" v="556" actId="1076"/>
          <ac:spMkLst>
            <pc:docMk/>
            <pc:sldMk cId="2814798126" sldId="259"/>
            <ac:spMk id="3" creationId="{711A3DE1-AB64-4070-9081-9A85A881B89D}"/>
          </ac:spMkLst>
        </pc:spChg>
        <pc:spChg chg="del mod">
          <ac:chgData name="NGUYEN LE TRUNG 20186076" userId="c0bb9649-c665-4dd1-8c42-1091bb38e724" providerId="ADAL" clId="{835CBCB0-7C82-4392-981F-EFF3A5FA6CC9}" dt="2022-02-22T17:28:50.541" v="465" actId="478"/>
          <ac:spMkLst>
            <pc:docMk/>
            <pc:sldMk cId="2814798126" sldId="259"/>
            <ac:spMk id="5" creationId="{E2828C6F-7341-4D2D-A6A0-41ED8BF2D129}"/>
          </ac:spMkLst>
        </pc:spChg>
        <pc:spChg chg="del">
          <ac:chgData name="NGUYEN LE TRUNG 20186076" userId="c0bb9649-c665-4dd1-8c42-1091bb38e724" providerId="ADAL" clId="{835CBCB0-7C82-4392-981F-EFF3A5FA6CC9}" dt="2022-02-22T17:20:09.163" v="1" actId="478"/>
          <ac:spMkLst>
            <pc:docMk/>
            <pc:sldMk cId="2814798126" sldId="259"/>
            <ac:spMk id="6" creationId="{69098B5C-D2E4-42AF-B1D7-65830026A418}"/>
          </ac:spMkLst>
        </pc:spChg>
      </pc:sldChg>
      <pc:sldChg chg="modSp del">
        <pc:chgData name="NGUYEN LE TRUNG 20186076" userId="c0bb9649-c665-4dd1-8c42-1091bb38e724" providerId="ADAL" clId="{835CBCB0-7C82-4392-981F-EFF3A5FA6CC9}" dt="2022-02-22T17:40:40.377" v="697" actId="47"/>
        <pc:sldMkLst>
          <pc:docMk/>
          <pc:sldMk cId="862563391" sldId="296"/>
        </pc:sldMkLst>
        <pc:spChg chg="mod">
          <ac:chgData name="NGUYEN LE TRUNG 20186076" userId="c0bb9649-c665-4dd1-8c42-1091bb38e724" providerId="ADAL" clId="{835CBCB0-7C82-4392-981F-EFF3A5FA6CC9}" dt="2022-02-22T17:34:38.142" v="562" actId="20577"/>
          <ac:spMkLst>
            <pc:docMk/>
            <pc:sldMk cId="862563391" sldId="296"/>
            <ac:spMk id="7" creationId="{CA1D2557-8CF3-4568-A369-3A0E33B2E523}"/>
          </ac:spMkLst>
        </pc:spChg>
        <pc:spChg chg="mod">
          <ac:chgData name="NGUYEN LE TRUNG 20186076" userId="c0bb9649-c665-4dd1-8c42-1091bb38e724" providerId="ADAL" clId="{835CBCB0-7C82-4392-981F-EFF3A5FA6CC9}" dt="2022-02-22T17:35:07.537" v="578" actId="20577"/>
          <ac:spMkLst>
            <pc:docMk/>
            <pc:sldMk cId="862563391" sldId="296"/>
            <ac:spMk id="25" creationId="{90C0A34D-23BF-4C49-8B00-477F3C38F087}"/>
          </ac:spMkLst>
        </pc:spChg>
        <pc:spChg chg="mod">
          <ac:chgData name="NGUYEN LE TRUNG 20186076" userId="c0bb9649-c665-4dd1-8c42-1091bb38e724" providerId="ADAL" clId="{835CBCB0-7C82-4392-981F-EFF3A5FA6CC9}" dt="2022-02-22T17:34:52.684" v="569" actId="20577"/>
          <ac:spMkLst>
            <pc:docMk/>
            <pc:sldMk cId="862563391" sldId="296"/>
            <ac:spMk id="26" creationId="{CA1D2557-8CF3-4568-A369-3A0E33B2E523}"/>
          </ac:spMkLst>
        </pc:spChg>
        <pc:spChg chg="mod">
          <ac:chgData name="NGUYEN LE TRUNG 20186076" userId="c0bb9649-c665-4dd1-8c42-1091bb38e724" providerId="ADAL" clId="{835CBCB0-7C82-4392-981F-EFF3A5FA6CC9}" dt="2022-02-22T17:35:01.978" v="576" actId="20577"/>
          <ac:spMkLst>
            <pc:docMk/>
            <pc:sldMk cId="862563391" sldId="296"/>
            <ac:spMk id="35" creationId="{9159D823-F01B-44A1-9B2D-5E63329B1F18}"/>
          </ac:spMkLst>
        </pc:spChg>
      </pc:sldChg>
      <pc:sldChg chg="addSp delSp modSp add mod">
        <pc:chgData name="NGUYEN LE TRUNG 20186076" userId="c0bb9649-c665-4dd1-8c42-1091bb38e724" providerId="ADAL" clId="{835CBCB0-7C82-4392-981F-EFF3A5FA6CC9}" dt="2022-02-22T17:39:55.819" v="696" actId="207"/>
        <pc:sldMkLst>
          <pc:docMk/>
          <pc:sldMk cId="1609258028" sldId="304"/>
        </pc:sldMkLst>
        <pc:spChg chg="mod">
          <ac:chgData name="NGUYEN LE TRUNG 20186076" userId="c0bb9649-c665-4dd1-8c42-1091bb38e724" providerId="ADAL" clId="{835CBCB0-7C82-4392-981F-EFF3A5FA6CC9}" dt="2022-02-22T17:38:28.164" v="660" actId="1076"/>
          <ac:spMkLst>
            <pc:docMk/>
            <pc:sldMk cId="1609258028" sldId="304"/>
            <ac:spMk id="2" creationId="{CBAE7F01-A7F7-4267-BBED-8D632FF0054A}"/>
          </ac:spMkLst>
        </pc:spChg>
        <pc:spChg chg="mod">
          <ac:chgData name="NGUYEN LE TRUNG 20186076" userId="c0bb9649-c665-4dd1-8c42-1091bb38e724" providerId="ADAL" clId="{835CBCB0-7C82-4392-981F-EFF3A5FA6CC9}" dt="2022-02-22T17:39:18.009" v="693" actId="207"/>
          <ac:spMkLst>
            <pc:docMk/>
            <pc:sldMk cId="1609258028" sldId="304"/>
            <ac:spMk id="6" creationId="{8BF2F025-6EAF-4455-BF10-42B78F18C3E4}"/>
          </ac:spMkLst>
        </pc:spChg>
        <pc:spChg chg="mod">
          <ac:chgData name="NGUYEN LE TRUNG 20186076" userId="c0bb9649-c665-4dd1-8c42-1091bb38e724" providerId="ADAL" clId="{835CBCB0-7C82-4392-981F-EFF3A5FA6CC9}" dt="2022-02-22T17:38:35.152" v="682" actId="1037"/>
          <ac:spMkLst>
            <pc:docMk/>
            <pc:sldMk cId="1609258028" sldId="304"/>
            <ac:spMk id="7" creationId="{CA1D2557-8CF3-4568-A369-3A0E33B2E523}"/>
          </ac:spMkLst>
        </pc:spChg>
        <pc:spChg chg="mod">
          <ac:chgData name="NGUYEN LE TRUNG 20186076" userId="c0bb9649-c665-4dd1-8c42-1091bb38e724" providerId="ADAL" clId="{835CBCB0-7C82-4392-981F-EFF3A5FA6CC9}" dt="2022-02-22T17:38:56.108" v="688" actId="1076"/>
          <ac:spMkLst>
            <pc:docMk/>
            <pc:sldMk cId="1609258028" sldId="304"/>
            <ac:spMk id="11" creationId="{858116A9-37CB-40A3-928D-70E297FA9F34}"/>
          </ac:spMkLst>
        </pc:spChg>
        <pc:spChg chg="mod">
          <ac:chgData name="NGUYEN LE TRUNG 20186076" userId="c0bb9649-c665-4dd1-8c42-1091bb38e724" providerId="ADAL" clId="{835CBCB0-7C82-4392-981F-EFF3A5FA6CC9}" dt="2022-02-22T17:38:35.152" v="682" actId="1037"/>
          <ac:spMkLst>
            <pc:docMk/>
            <pc:sldMk cId="1609258028" sldId="304"/>
            <ac:spMk id="16" creationId="{3C49F775-6511-44AA-A789-E42F26AEEAE5}"/>
          </ac:spMkLst>
        </pc:spChg>
        <pc:spChg chg="mod">
          <ac:chgData name="NGUYEN LE TRUNG 20186076" userId="c0bb9649-c665-4dd1-8c42-1091bb38e724" providerId="ADAL" clId="{835CBCB0-7C82-4392-981F-EFF3A5FA6CC9}" dt="2022-02-22T17:38:35.152" v="682" actId="1037"/>
          <ac:spMkLst>
            <pc:docMk/>
            <pc:sldMk cId="1609258028" sldId="304"/>
            <ac:spMk id="18" creationId="{2978D11F-EED7-4B39-8F96-33278CE1D054}"/>
          </ac:spMkLst>
        </pc:spChg>
        <pc:spChg chg="mod">
          <ac:chgData name="NGUYEN LE TRUNG 20186076" userId="c0bb9649-c665-4dd1-8c42-1091bb38e724" providerId="ADAL" clId="{835CBCB0-7C82-4392-981F-EFF3A5FA6CC9}" dt="2022-02-22T17:39:55.819" v="696" actId="207"/>
          <ac:spMkLst>
            <pc:docMk/>
            <pc:sldMk cId="1609258028" sldId="304"/>
            <ac:spMk id="22" creationId="{6A02F642-690D-4E28-90EA-2F0B0172AE1B}"/>
          </ac:spMkLst>
        </pc:spChg>
        <pc:spChg chg="mod">
          <ac:chgData name="NGUYEN LE TRUNG 20186076" userId="c0bb9649-c665-4dd1-8c42-1091bb38e724" providerId="ADAL" clId="{835CBCB0-7C82-4392-981F-EFF3A5FA6CC9}" dt="2022-02-22T17:38:46.060" v="686" actId="1076"/>
          <ac:spMkLst>
            <pc:docMk/>
            <pc:sldMk cId="1609258028" sldId="304"/>
            <ac:spMk id="24" creationId="{E0FB62D9-FC26-4836-AFC2-30A5E4CF696A}"/>
          </ac:spMkLst>
        </pc:spChg>
        <pc:spChg chg="mod">
          <ac:chgData name="NGUYEN LE TRUNG 20186076" userId="c0bb9649-c665-4dd1-8c42-1091bb38e724" providerId="ADAL" clId="{835CBCB0-7C82-4392-981F-EFF3A5FA6CC9}" dt="2022-02-22T17:38:37.641" v="683" actId="1037"/>
          <ac:spMkLst>
            <pc:docMk/>
            <pc:sldMk cId="1609258028" sldId="304"/>
            <ac:spMk id="25" creationId="{90C0A34D-23BF-4C49-8B00-477F3C38F087}"/>
          </ac:spMkLst>
        </pc:spChg>
        <pc:spChg chg="mod">
          <ac:chgData name="NGUYEN LE TRUNG 20186076" userId="c0bb9649-c665-4dd1-8c42-1091bb38e724" providerId="ADAL" clId="{835CBCB0-7C82-4392-981F-EFF3A5FA6CC9}" dt="2022-02-22T17:38:35.152" v="682" actId="1037"/>
          <ac:spMkLst>
            <pc:docMk/>
            <pc:sldMk cId="1609258028" sldId="304"/>
            <ac:spMk id="26" creationId="{CA1D2557-8CF3-4568-A369-3A0E33B2E523}"/>
          </ac:spMkLst>
        </pc:spChg>
        <pc:spChg chg="mod">
          <ac:chgData name="NGUYEN LE TRUNG 20186076" userId="c0bb9649-c665-4dd1-8c42-1091bb38e724" providerId="ADAL" clId="{835CBCB0-7C82-4392-981F-EFF3A5FA6CC9}" dt="2022-02-22T17:38:35.152" v="682" actId="1037"/>
          <ac:spMkLst>
            <pc:docMk/>
            <pc:sldMk cId="1609258028" sldId="304"/>
            <ac:spMk id="27" creationId="{858116A9-37CB-40A3-928D-70E297FA9F34}"/>
          </ac:spMkLst>
        </pc:spChg>
        <pc:spChg chg="mod">
          <ac:chgData name="NGUYEN LE TRUNG 20186076" userId="c0bb9649-c665-4dd1-8c42-1091bb38e724" providerId="ADAL" clId="{835CBCB0-7C82-4392-981F-EFF3A5FA6CC9}" dt="2022-02-22T17:39:32.542" v="694" actId="207"/>
          <ac:spMkLst>
            <pc:docMk/>
            <pc:sldMk cId="1609258028" sldId="304"/>
            <ac:spMk id="31" creationId="{FD92C1F3-BEFA-47F9-83D0-8A3D8F3FF79A}"/>
          </ac:spMkLst>
        </pc:spChg>
        <pc:spChg chg="mod">
          <ac:chgData name="NGUYEN LE TRUNG 20186076" userId="c0bb9649-c665-4dd1-8c42-1091bb38e724" providerId="ADAL" clId="{835CBCB0-7C82-4392-981F-EFF3A5FA6CC9}" dt="2022-02-22T17:39:09.603" v="692" actId="1076"/>
          <ac:spMkLst>
            <pc:docMk/>
            <pc:sldMk cId="1609258028" sldId="304"/>
            <ac:spMk id="32" creationId="{36B9F61A-CA84-4865-8557-DBB843AEF8E4}"/>
          </ac:spMkLst>
        </pc:spChg>
        <pc:spChg chg="mod">
          <ac:chgData name="NGUYEN LE TRUNG 20186076" userId="c0bb9649-c665-4dd1-8c42-1091bb38e724" providerId="ADAL" clId="{835CBCB0-7C82-4392-981F-EFF3A5FA6CC9}" dt="2022-02-22T17:38:35.152" v="682" actId="1037"/>
          <ac:spMkLst>
            <pc:docMk/>
            <pc:sldMk cId="1609258028" sldId="304"/>
            <ac:spMk id="35" creationId="{9159D823-F01B-44A1-9B2D-5E63329B1F18}"/>
          </ac:spMkLst>
        </pc:spChg>
        <pc:spChg chg="mod">
          <ac:chgData name="NGUYEN LE TRUNG 20186076" userId="c0bb9649-c665-4dd1-8c42-1091bb38e724" providerId="ADAL" clId="{835CBCB0-7C82-4392-981F-EFF3A5FA6CC9}" dt="2022-02-22T17:38:35.152" v="682" actId="1037"/>
          <ac:spMkLst>
            <pc:docMk/>
            <pc:sldMk cId="1609258028" sldId="304"/>
            <ac:spMk id="39" creationId="{B4E41347-29D0-4B0B-B6BE-10F2D9F748B4}"/>
          </ac:spMkLst>
        </pc:spChg>
        <pc:spChg chg="mod">
          <ac:chgData name="NGUYEN LE TRUNG 20186076" userId="c0bb9649-c665-4dd1-8c42-1091bb38e724" providerId="ADAL" clId="{835CBCB0-7C82-4392-981F-EFF3A5FA6CC9}" dt="2022-02-22T17:38:35.152" v="682" actId="1037"/>
          <ac:spMkLst>
            <pc:docMk/>
            <pc:sldMk cId="1609258028" sldId="304"/>
            <ac:spMk id="40" creationId="{028108B8-181C-4CDD-BC35-9D5EBB0DF2A3}"/>
          </ac:spMkLst>
        </pc:spChg>
        <pc:spChg chg="mod">
          <ac:chgData name="NGUYEN LE TRUNG 20186076" userId="c0bb9649-c665-4dd1-8c42-1091bb38e724" providerId="ADAL" clId="{835CBCB0-7C82-4392-981F-EFF3A5FA6CC9}" dt="2022-02-22T17:38:10.118" v="653" actId="1076"/>
          <ac:spMkLst>
            <pc:docMk/>
            <pc:sldMk cId="1609258028" sldId="304"/>
            <ac:spMk id="42" creationId="{301BBD71-449E-481C-83D0-8DC2676601E5}"/>
          </ac:spMkLst>
        </pc:spChg>
        <pc:cxnChg chg="mod">
          <ac:chgData name="NGUYEN LE TRUNG 20186076" userId="c0bb9649-c665-4dd1-8c42-1091bb38e724" providerId="ADAL" clId="{835CBCB0-7C82-4392-981F-EFF3A5FA6CC9}" dt="2022-02-22T17:38:35.152" v="682" actId="1037"/>
          <ac:cxnSpMkLst>
            <pc:docMk/>
            <pc:sldMk cId="1609258028" sldId="304"/>
            <ac:cxnSpMk id="13" creationId="{E117786D-6672-4274-AAC7-6AE074589EE7}"/>
          </ac:cxnSpMkLst>
        </pc:cxnChg>
        <pc:cxnChg chg="mod">
          <ac:chgData name="NGUYEN LE TRUNG 20186076" userId="c0bb9649-c665-4dd1-8c42-1091bb38e724" providerId="ADAL" clId="{835CBCB0-7C82-4392-981F-EFF3A5FA6CC9}" dt="2022-02-22T17:38:35.152" v="682" actId="1037"/>
          <ac:cxnSpMkLst>
            <pc:docMk/>
            <pc:sldMk cId="1609258028" sldId="304"/>
            <ac:cxnSpMk id="20" creationId="{C0C2A5C6-B4E6-44A6-AF80-15AC3736927B}"/>
          </ac:cxnSpMkLst>
        </pc:cxnChg>
        <pc:cxnChg chg="del mod">
          <ac:chgData name="NGUYEN LE TRUNG 20186076" userId="c0bb9649-c665-4dd1-8c42-1091bb38e724" providerId="ADAL" clId="{835CBCB0-7C82-4392-981F-EFF3A5FA6CC9}" dt="2022-02-22T17:36:49.118" v="630" actId="478"/>
          <ac:cxnSpMkLst>
            <pc:docMk/>
            <pc:sldMk cId="1609258028" sldId="304"/>
            <ac:cxnSpMk id="23" creationId="{1E9C686E-6741-430B-9C4B-F2F59F9C453B}"/>
          </ac:cxnSpMkLst>
        </pc:cxnChg>
        <pc:cxnChg chg="mod">
          <ac:chgData name="NGUYEN LE TRUNG 20186076" userId="c0bb9649-c665-4dd1-8c42-1091bb38e724" providerId="ADAL" clId="{835CBCB0-7C82-4392-981F-EFF3A5FA6CC9}" dt="2022-02-22T17:38:35.152" v="682" actId="1037"/>
          <ac:cxnSpMkLst>
            <pc:docMk/>
            <pc:sldMk cId="1609258028" sldId="304"/>
            <ac:cxnSpMk id="28" creationId="{C0C2A5C6-B4E6-44A6-AF80-15AC3736927B}"/>
          </ac:cxnSpMkLst>
        </pc:cxnChg>
        <pc:cxnChg chg="del mod">
          <ac:chgData name="NGUYEN LE TRUNG 20186076" userId="c0bb9649-c665-4dd1-8c42-1091bb38e724" providerId="ADAL" clId="{835CBCB0-7C82-4392-981F-EFF3A5FA6CC9}" dt="2022-02-22T17:37:04.968" v="634" actId="478"/>
          <ac:cxnSpMkLst>
            <pc:docMk/>
            <pc:sldMk cId="1609258028" sldId="304"/>
            <ac:cxnSpMk id="30" creationId="{300E26B1-2FC0-4CE0-A674-5B3AE40B3058}"/>
          </ac:cxnSpMkLst>
        </pc:cxnChg>
        <pc:cxnChg chg="mod">
          <ac:chgData name="NGUYEN LE TRUNG 20186076" userId="c0bb9649-c665-4dd1-8c42-1091bb38e724" providerId="ADAL" clId="{835CBCB0-7C82-4392-981F-EFF3A5FA6CC9}" dt="2022-02-22T17:39:05.275" v="691" actId="1076"/>
          <ac:cxnSpMkLst>
            <pc:docMk/>
            <pc:sldMk cId="1609258028" sldId="304"/>
            <ac:cxnSpMk id="33" creationId="{DEC9BBE6-2097-4A1A-8609-0A8A5A8FD3B9}"/>
          </ac:cxnSpMkLst>
        </pc:cxnChg>
        <pc:cxnChg chg="mod">
          <ac:chgData name="NGUYEN LE TRUNG 20186076" userId="c0bb9649-c665-4dd1-8c42-1091bb38e724" providerId="ADAL" clId="{835CBCB0-7C82-4392-981F-EFF3A5FA6CC9}" dt="2022-02-22T17:38:35.152" v="682" actId="1037"/>
          <ac:cxnSpMkLst>
            <pc:docMk/>
            <pc:sldMk cId="1609258028" sldId="304"/>
            <ac:cxnSpMk id="37" creationId="{6AF148CE-AC59-4B76-8351-C58A870A4A1B}"/>
          </ac:cxnSpMkLst>
        </pc:cxnChg>
        <pc:cxnChg chg="mod">
          <ac:chgData name="NGUYEN LE TRUNG 20186076" userId="c0bb9649-c665-4dd1-8c42-1091bb38e724" providerId="ADAL" clId="{835CBCB0-7C82-4392-981F-EFF3A5FA6CC9}" dt="2022-02-22T17:38:35.152" v="682" actId="1037"/>
          <ac:cxnSpMkLst>
            <pc:docMk/>
            <pc:sldMk cId="1609258028" sldId="304"/>
            <ac:cxnSpMk id="38" creationId="{DA9EF310-48BE-4375-92AC-665F511A8718}"/>
          </ac:cxnSpMkLst>
        </pc:cxnChg>
        <pc:cxnChg chg="mod">
          <ac:chgData name="NGUYEN LE TRUNG 20186076" userId="c0bb9649-c665-4dd1-8c42-1091bb38e724" providerId="ADAL" clId="{835CBCB0-7C82-4392-981F-EFF3A5FA6CC9}" dt="2022-02-22T17:39:05.275" v="691" actId="1076"/>
          <ac:cxnSpMkLst>
            <pc:docMk/>
            <pc:sldMk cId="1609258028" sldId="304"/>
            <ac:cxnSpMk id="41" creationId="{C3500795-3AEF-4B5A-8519-424F6DB841C8}"/>
          </ac:cxnSpMkLst>
        </pc:cxnChg>
        <pc:cxnChg chg="add mod">
          <ac:chgData name="NGUYEN LE TRUNG 20186076" userId="c0bb9649-c665-4dd1-8c42-1091bb38e724" providerId="ADAL" clId="{835CBCB0-7C82-4392-981F-EFF3A5FA6CC9}" dt="2022-02-22T17:38:37.641" v="683" actId="1037"/>
          <ac:cxnSpMkLst>
            <pc:docMk/>
            <pc:sldMk cId="1609258028" sldId="304"/>
            <ac:cxnSpMk id="44" creationId="{7D44B48E-4CC3-4C6B-9A9A-7BC18E8A5C72}"/>
          </ac:cxnSpMkLst>
        </pc:cxnChg>
        <pc:cxnChg chg="add mod">
          <ac:chgData name="NGUYEN LE TRUNG 20186076" userId="c0bb9649-c665-4dd1-8c42-1091bb38e724" providerId="ADAL" clId="{835CBCB0-7C82-4392-981F-EFF3A5FA6CC9}" dt="2022-02-22T17:38:43.769" v="685" actId="1037"/>
          <ac:cxnSpMkLst>
            <pc:docMk/>
            <pc:sldMk cId="1609258028" sldId="304"/>
            <ac:cxnSpMk id="45" creationId="{2CFBF9F3-2306-4182-BEBA-28B496758319}"/>
          </ac:cxnSpMkLst>
        </pc:cxnChg>
      </pc:sldChg>
    </pc:docChg>
  </pc:docChgLst>
  <pc:docChgLst>
    <pc:chgData name="NGUYEN LE TRUNG 20186076" userId="S::trung.nl186076@sis.hust.edu.vn::c0bb9649-c665-4dd1-8c42-1091bb38e724" providerId="AD" clId="Web-{10F4154B-D020-40A8-9B7E-D66B88EB0E85}"/>
    <pc:docChg chg="modSld">
      <pc:chgData name="NGUYEN LE TRUNG 20186076" userId="S::trung.nl186076@sis.hust.edu.vn::c0bb9649-c665-4dd1-8c42-1091bb38e724" providerId="AD" clId="Web-{10F4154B-D020-40A8-9B7E-D66B88EB0E85}" dt="2022-02-25T07:52:21.420" v="35"/>
      <pc:docMkLst>
        <pc:docMk/>
      </pc:docMkLst>
      <pc:sldChg chg="modSp">
        <pc:chgData name="NGUYEN LE TRUNG 20186076" userId="S::trung.nl186076@sis.hust.edu.vn::c0bb9649-c665-4dd1-8c42-1091bb38e724" providerId="AD" clId="Web-{10F4154B-D020-40A8-9B7E-D66B88EB0E85}" dt="2022-02-25T07:52:21.420" v="35"/>
        <pc:sldMkLst>
          <pc:docMk/>
          <pc:sldMk cId="2701380080" sldId="300"/>
        </pc:sldMkLst>
        <pc:graphicFrameChg chg="mod modGraphic">
          <ac:chgData name="NGUYEN LE TRUNG 20186076" userId="S::trung.nl186076@sis.hust.edu.vn::c0bb9649-c665-4dd1-8c42-1091bb38e724" providerId="AD" clId="Web-{10F4154B-D020-40A8-9B7E-D66B88EB0E85}" dt="2022-02-25T07:52:21.420" v="35"/>
          <ac:graphicFrameMkLst>
            <pc:docMk/>
            <pc:sldMk cId="2701380080" sldId="300"/>
            <ac:graphicFrameMk id="2" creationId="{87733B34-50C6-4C31-A0CD-241640EC9EDC}"/>
          </ac:graphicFrameMkLst>
        </pc:graphicFrameChg>
      </pc:sldChg>
    </pc:docChg>
  </pc:docChgLst>
  <pc:docChgLst>
    <pc:chgData name="NGUYEN LE TRUNG 20186076" userId="c0bb9649-c665-4dd1-8c42-1091bb38e724" providerId="ADAL" clId="{2123C1E9-5269-4DC9-842F-CA642AEC8AD3}"/>
    <pc:docChg chg="undo custSel addSld modSld">
      <pc:chgData name="NGUYEN LE TRUNG 20186076" userId="c0bb9649-c665-4dd1-8c42-1091bb38e724" providerId="ADAL" clId="{2123C1E9-5269-4DC9-842F-CA642AEC8AD3}" dt="2022-02-24T14:57:01.783" v="336" actId="20577"/>
      <pc:docMkLst>
        <pc:docMk/>
      </pc:docMkLst>
      <pc:sldChg chg="modSp mod">
        <pc:chgData name="NGUYEN LE TRUNG 20186076" userId="c0bb9649-c665-4dd1-8c42-1091bb38e724" providerId="ADAL" clId="{2123C1E9-5269-4DC9-842F-CA642AEC8AD3}" dt="2022-02-24T14:49:03.907" v="1" actId="1076"/>
        <pc:sldMkLst>
          <pc:docMk/>
          <pc:sldMk cId="3431604206" sldId="262"/>
        </pc:sldMkLst>
        <pc:spChg chg="mod">
          <ac:chgData name="NGUYEN LE TRUNG 20186076" userId="c0bb9649-c665-4dd1-8c42-1091bb38e724" providerId="ADAL" clId="{2123C1E9-5269-4DC9-842F-CA642AEC8AD3}" dt="2022-02-24T14:49:03.907" v="1" actId="1076"/>
          <ac:spMkLst>
            <pc:docMk/>
            <pc:sldMk cId="3431604206" sldId="262"/>
            <ac:spMk id="3" creationId="{5694B44B-903B-407C-9B3E-5E571B4CFA85}"/>
          </ac:spMkLst>
        </pc:spChg>
      </pc:sldChg>
      <pc:sldChg chg="addSp delSp modSp mod">
        <pc:chgData name="NGUYEN LE TRUNG 20186076" userId="c0bb9649-c665-4dd1-8c42-1091bb38e724" providerId="ADAL" clId="{2123C1E9-5269-4DC9-842F-CA642AEC8AD3}" dt="2022-02-24T14:57:01.783" v="336" actId="20577"/>
        <pc:sldMkLst>
          <pc:docMk/>
          <pc:sldMk cId="3232830857" sldId="298"/>
        </pc:sldMkLst>
        <pc:spChg chg="add mod">
          <ac:chgData name="NGUYEN LE TRUNG 20186076" userId="c0bb9649-c665-4dd1-8c42-1091bb38e724" providerId="ADAL" clId="{2123C1E9-5269-4DC9-842F-CA642AEC8AD3}" dt="2022-02-24T14:57:01.783" v="336" actId="20577"/>
          <ac:spMkLst>
            <pc:docMk/>
            <pc:sldMk cId="3232830857" sldId="298"/>
            <ac:spMk id="5" creationId="{103B3491-691E-4C86-BF65-7EFBD7D73190}"/>
          </ac:spMkLst>
        </pc:spChg>
        <pc:picChg chg="del">
          <ac:chgData name="NGUYEN LE TRUNG 20186076" userId="c0bb9649-c665-4dd1-8c42-1091bb38e724" providerId="ADAL" clId="{2123C1E9-5269-4DC9-842F-CA642AEC8AD3}" dt="2022-02-24T14:49:24.181" v="3" actId="478"/>
          <ac:picMkLst>
            <pc:docMk/>
            <pc:sldMk cId="3232830857" sldId="298"/>
            <ac:picMk id="6" creationId="{732C2A75-BABF-4B05-81CB-B4B27F3FC747}"/>
          </ac:picMkLst>
        </pc:picChg>
      </pc:sldChg>
      <pc:sldChg chg="add">
        <pc:chgData name="NGUYEN LE TRUNG 20186076" userId="c0bb9649-c665-4dd1-8c42-1091bb38e724" providerId="ADAL" clId="{2123C1E9-5269-4DC9-842F-CA642AEC8AD3}" dt="2022-02-24T14:49:21.667" v="2" actId="2890"/>
        <pc:sldMkLst>
          <pc:docMk/>
          <pc:sldMk cId="3126548049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B1AEB-536B-47F1-9173-71B9A5C7E50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FD02-F05D-44E2-B0E4-FE7870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9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FD02-F05D-44E2-B0E4-FE78704FC6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5848-E680-494F-B114-CA4E940F3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947D1-802B-4098-878D-9A10F73E1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2684-D35C-47B1-8D3E-4FE62746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9DC-C77C-443D-A2BA-28E24558316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7823-B8A2-46C0-A03D-E81951E0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FE96-F859-411F-A1D1-D76DB875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DA2D-7DE1-4EB9-B8DD-BF5C366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93D4-74B9-4D74-8933-D5F8D146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4FE5F-C4A9-47ED-B5D2-E7C28C070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786D-8394-40CE-A038-957C85E0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9DC-C77C-443D-A2BA-28E24558316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3058-52D5-4F3E-B448-5717DD60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44C5F-A86E-4171-89B7-0C4D041E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DA2D-7DE1-4EB9-B8DD-BF5C366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40457-E4FF-43C9-828F-57D0E30F6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5512B-39C0-4C1D-B6DD-72A62F99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3DA8-EA3D-48FB-97EB-B38827DE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9DC-C77C-443D-A2BA-28E24558316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8FF9-C2AE-4F59-894E-BD4FF9B7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94F1-9882-4623-A9A6-BA5F719E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DA2D-7DE1-4EB9-B8DD-BF5C366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5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7945-C01A-4E8D-85DB-69B1C0B4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885F-FC72-44A4-BA20-C7B9F846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F5E6-810F-4999-BF47-3254DEAD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9DC-C77C-443D-A2BA-28E24558316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BB65-73AF-4963-AA17-DD2850A7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1723-BD93-4464-9781-6C196EC1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DA2D-7DE1-4EB9-B8DD-BF5C366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D44-FD53-474A-B0A4-A2AA9B38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993DE-F46C-4D6B-8B19-D5D099406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9718C-8BB8-488F-B5AA-E2BF83BF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9DC-C77C-443D-A2BA-28E24558316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8ED1-0F5D-44DF-867E-367AC563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3B9C-7D82-4270-AD28-3178E3FE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DA2D-7DE1-4EB9-B8DD-BF5C366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5022-4E29-44B3-A9F2-07AA3BBD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BC83-A5D7-4D5C-B8B0-D6A0D071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CB48-7D04-4F38-B2C7-3AF2B492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B340-C04F-4163-BD54-945972DF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9DC-C77C-443D-A2BA-28E24558316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16B18-B1CF-4A72-9B37-DFAD0698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20EE2-8283-4155-BE75-F163ECE9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DA2D-7DE1-4EB9-B8DD-BF5C366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0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B825-28AE-45A0-BD4C-93DF642D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A894-1DE3-4B11-A838-6133A033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D7D73-560F-4635-9254-4989560DB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BAF64-7ABC-4F5B-9337-4114C3CE1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4A61F-DDF5-4AB2-8093-A3487258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45F42-A0FB-45E9-904E-49A8A011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9DC-C77C-443D-A2BA-28E24558316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74765-868A-4AFD-A13D-D76E6995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16E97-9A77-40A0-AB52-F98A1A8B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DA2D-7DE1-4EB9-B8DD-BF5C366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6B50-6DC3-449A-A44C-98A3349B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91C9-4E19-4778-9012-DBC379EE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9DC-C77C-443D-A2BA-28E24558316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5D79D-6AD0-49B3-B076-3979B221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E3F94-4AD2-42E3-908D-6C635B20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DA2D-7DE1-4EB9-B8DD-BF5C366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0FB76-5156-43B9-B046-C98960BD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9DC-C77C-443D-A2BA-28E24558316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6C408-47D3-4107-9955-CC044F59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58704-A7D0-438D-B986-0A690839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DA2D-7DE1-4EB9-B8DD-BF5C366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DAD4-8D1D-4041-991E-95AFC2CD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D6C9-87A1-456A-8B0A-A6090854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0D393-DEEA-4D17-8E22-73BBB3364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C06A4-837E-4438-B8DF-EAECD6B4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9DC-C77C-443D-A2BA-28E24558316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4D337-472F-437A-9A6A-4DCF2A79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37B6-0800-4450-B9F7-2D7A6C0B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DA2D-7DE1-4EB9-B8DD-BF5C366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5FA5-BD2E-4835-A214-47DD4AA8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5163E-DDE7-4735-88A3-34189D6B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E59C8-C44A-459A-A770-6C6CF48B9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62821-1F46-4FDF-80E8-2A3AF2A0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9DC-C77C-443D-A2BA-28E24558316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B88B8-0AC5-45C7-AC32-773CEBE3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EC10-D269-4863-8D6E-E01A5C56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DA2D-7DE1-4EB9-B8DD-BF5C366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7010B-68F3-4757-96C3-19154B50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CBDE5-B38D-40CC-AC56-CB3EF63D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41BFE-4A5E-43B8-8989-A6775F561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A9DC-C77C-443D-A2BA-28E24558316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A4B2-6610-411D-A36B-3334B6A6C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B3F9-3575-4468-A7F6-4A3D31674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DA2D-7DE1-4EB9-B8DD-BF5C366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60B-7CA9-45F3-ABC5-FE1C2A468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/>
              <a:t>GROUP 08</a:t>
            </a:r>
            <a:br>
              <a:rPr lang="en-US" b="1"/>
            </a:br>
            <a:r>
              <a:rPr lang="en-US" b="1"/>
              <a:t>ZF DETECTOR FOR 2x2MIMO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14C933-FED6-408B-AFCB-A3A243C12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8238"/>
            <a:ext cx="9144000" cy="1655762"/>
          </a:xfrm>
        </p:spPr>
        <p:txBody>
          <a:bodyPr/>
          <a:lstStyle/>
          <a:p>
            <a:r>
              <a:rPr lang="en-US" b="1" i="1"/>
              <a:t>Nguyen Le Trung – Pham Huy Hoang – Vu Hoang Long</a:t>
            </a:r>
          </a:p>
        </p:txBody>
      </p:sp>
    </p:spTree>
    <p:extLst>
      <p:ext uri="{BB962C8B-B14F-4D97-AF65-F5344CB8AC3E}">
        <p14:creationId xmlns:p14="http://schemas.microsoft.com/office/powerpoint/2010/main" val="146325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ABFD-8202-47E8-A801-7041DF4C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1.1.2. Data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8DD22-E964-470E-87A2-3BA2C258B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3888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/>
                  <a:t>Output x: 2x2MIMO =&gt;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/>
                  <a:t> is a 2x1 complex matrix, which has two complex components. Each component is represented as a 2x2 real matrix; hence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/>
                  <a:t> is a 4x2 real matrix.</a:t>
                </a:r>
              </a:p>
              <a:p>
                <a:r>
                  <a:rPr lang="en-US"/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/>
                  <a:t>: has the same format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/>
                  <a:t>: 2x2MIMO =&gt;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/>
                  <a:t> has 4 complex components, each component is represented as a 2x2 real matrix, we obtain a 4x4 real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8DD22-E964-470E-87A2-3BA2C258B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3888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7CB7AED-0226-4C27-A912-FB316F1B3C68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4994-9810-4F08-9A37-E8C65A55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1.1.2. Data format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C39027-C4D4-439F-9EAB-93419C121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32619"/>
              </p:ext>
            </p:extLst>
          </p:nvPr>
        </p:nvGraphicFramePr>
        <p:xfrm>
          <a:off x="6248901" y="2307920"/>
          <a:ext cx="1589508" cy="157012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94754">
                  <a:extLst>
                    <a:ext uri="{9D8B030D-6E8A-4147-A177-3AD203B41FA5}">
                      <a16:colId xmlns:a16="http://schemas.microsoft.com/office/drawing/2014/main" val="119566682"/>
                    </a:ext>
                  </a:extLst>
                </a:gridCol>
                <a:gridCol w="794754">
                  <a:extLst>
                    <a:ext uri="{9D8B030D-6E8A-4147-A177-3AD203B41FA5}">
                      <a16:colId xmlns:a16="http://schemas.microsoft.com/office/drawing/2014/main" val="4190401829"/>
                    </a:ext>
                  </a:extLst>
                </a:gridCol>
              </a:tblGrid>
              <a:tr h="785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jb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jb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039662"/>
                  </a:ext>
                </a:extLst>
              </a:tr>
              <a:tr h="785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600" b="1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+jb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jb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0250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8C2F8E-5EB0-4ABD-9664-9763C787E6EF}"/>
              </a:ext>
            </a:extLst>
          </p:cNvPr>
          <p:cNvSpPr txBox="1"/>
          <p:nvPr/>
        </p:nvSpPr>
        <p:spPr>
          <a:xfrm>
            <a:off x="7475678" y="5162229"/>
            <a:ext cx="374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2x2 complex matrix to 4x4 real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62A0BB-690C-436C-A95E-BE97F4FAA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71930"/>
              </p:ext>
            </p:extLst>
          </p:nvPr>
        </p:nvGraphicFramePr>
        <p:xfrm>
          <a:off x="8581696" y="1754566"/>
          <a:ext cx="2635584" cy="267682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58896">
                  <a:extLst>
                    <a:ext uri="{9D8B030D-6E8A-4147-A177-3AD203B41FA5}">
                      <a16:colId xmlns:a16="http://schemas.microsoft.com/office/drawing/2014/main" val="119566682"/>
                    </a:ext>
                  </a:extLst>
                </a:gridCol>
                <a:gridCol w="658896">
                  <a:extLst>
                    <a:ext uri="{9D8B030D-6E8A-4147-A177-3AD203B41FA5}">
                      <a16:colId xmlns:a16="http://schemas.microsoft.com/office/drawing/2014/main" val="4190401829"/>
                    </a:ext>
                  </a:extLst>
                </a:gridCol>
                <a:gridCol w="658896">
                  <a:extLst>
                    <a:ext uri="{9D8B030D-6E8A-4147-A177-3AD203B41FA5}">
                      <a16:colId xmlns:a16="http://schemas.microsoft.com/office/drawing/2014/main" val="2282203994"/>
                    </a:ext>
                  </a:extLst>
                </a:gridCol>
                <a:gridCol w="658896">
                  <a:extLst>
                    <a:ext uri="{9D8B030D-6E8A-4147-A177-3AD203B41FA5}">
                      <a16:colId xmlns:a16="http://schemas.microsoft.com/office/drawing/2014/main" val="4113883924"/>
                    </a:ext>
                  </a:extLst>
                </a:gridCol>
              </a:tblGrid>
              <a:tr h="669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039662"/>
                  </a:ext>
                </a:extLst>
              </a:tr>
              <a:tr h="669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025075"/>
                  </a:ext>
                </a:extLst>
              </a:tr>
              <a:tr h="669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7144806"/>
                  </a:ext>
                </a:extLst>
              </a:tr>
              <a:tr h="669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1134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9BD543-BE51-480B-9442-4AA24C81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88178"/>
              </p:ext>
            </p:extLst>
          </p:nvPr>
        </p:nvGraphicFramePr>
        <p:xfrm>
          <a:off x="1399555" y="2375936"/>
          <a:ext cx="794754" cy="157012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94754">
                  <a:extLst>
                    <a:ext uri="{9D8B030D-6E8A-4147-A177-3AD203B41FA5}">
                      <a16:colId xmlns:a16="http://schemas.microsoft.com/office/drawing/2014/main" val="2576264350"/>
                    </a:ext>
                  </a:extLst>
                </a:gridCol>
              </a:tblGrid>
              <a:tr h="785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jb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178625"/>
                  </a:ext>
                </a:extLst>
              </a:tr>
              <a:tr h="785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1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+jb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58648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D655C4-9CD4-420A-BC22-B1DB8556B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11756"/>
              </p:ext>
            </p:extLst>
          </p:nvPr>
        </p:nvGraphicFramePr>
        <p:xfrm>
          <a:off x="2938931" y="1828848"/>
          <a:ext cx="1342748" cy="267682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71374">
                  <a:extLst>
                    <a:ext uri="{9D8B030D-6E8A-4147-A177-3AD203B41FA5}">
                      <a16:colId xmlns:a16="http://schemas.microsoft.com/office/drawing/2014/main" val="88773231"/>
                    </a:ext>
                  </a:extLst>
                </a:gridCol>
                <a:gridCol w="671374">
                  <a:extLst>
                    <a:ext uri="{9D8B030D-6E8A-4147-A177-3AD203B41FA5}">
                      <a16:colId xmlns:a16="http://schemas.microsoft.com/office/drawing/2014/main" val="3085064362"/>
                    </a:ext>
                  </a:extLst>
                </a:gridCol>
              </a:tblGrid>
              <a:tr h="669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05949"/>
                  </a:ext>
                </a:extLst>
              </a:tr>
              <a:tr h="669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7456128"/>
                  </a:ext>
                </a:extLst>
              </a:tr>
              <a:tr h="669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2449771"/>
                  </a:ext>
                </a:extLst>
              </a:tr>
              <a:tr h="669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013678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C10AE3-A43A-4014-90A3-FAB53F6C8F11}"/>
              </a:ext>
            </a:extLst>
          </p:cNvPr>
          <p:cNvSpPr txBox="1"/>
          <p:nvPr/>
        </p:nvSpPr>
        <p:spPr>
          <a:xfrm>
            <a:off x="1229137" y="5162229"/>
            <a:ext cx="37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2x1 complex matrix to 4x2 real matrix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38E14D-4992-45E2-B315-8BE7AC3729D9}"/>
              </a:ext>
            </a:extLst>
          </p:cNvPr>
          <p:cNvSpPr/>
          <p:nvPr/>
        </p:nvSpPr>
        <p:spPr>
          <a:xfrm>
            <a:off x="7917005" y="2861372"/>
            <a:ext cx="587430" cy="463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44EAAAC-7F5C-470D-BF05-6C860BE7E4A7}"/>
              </a:ext>
            </a:extLst>
          </p:cNvPr>
          <p:cNvSpPr/>
          <p:nvPr/>
        </p:nvSpPr>
        <p:spPr>
          <a:xfrm>
            <a:off x="2283019" y="2929388"/>
            <a:ext cx="587430" cy="463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B6DF96-E422-45AC-A0FF-FC9438433026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6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4994-9810-4F08-9A37-E8C65A55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1.1.2. Data format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7B30B-13D3-43F5-A54B-1694482B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Bit stream index for matrices (from MSB to LSB)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0DB779-8DE0-4EA3-8C33-C8F701555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97813"/>
              </p:ext>
            </p:extLst>
          </p:nvPr>
        </p:nvGraphicFramePr>
        <p:xfrm>
          <a:off x="7286310" y="2878680"/>
          <a:ext cx="3460752" cy="28651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67618">
                  <a:extLst>
                    <a:ext uri="{9D8B030D-6E8A-4147-A177-3AD203B41FA5}">
                      <a16:colId xmlns:a16="http://schemas.microsoft.com/office/drawing/2014/main" val="119566682"/>
                    </a:ext>
                  </a:extLst>
                </a:gridCol>
                <a:gridCol w="864378">
                  <a:extLst>
                    <a:ext uri="{9D8B030D-6E8A-4147-A177-3AD203B41FA5}">
                      <a16:colId xmlns:a16="http://schemas.microsoft.com/office/drawing/2014/main" val="4190401829"/>
                    </a:ext>
                  </a:extLst>
                </a:gridCol>
                <a:gridCol w="864378">
                  <a:extLst>
                    <a:ext uri="{9D8B030D-6E8A-4147-A177-3AD203B41FA5}">
                      <a16:colId xmlns:a16="http://schemas.microsoft.com/office/drawing/2014/main" val="2282203994"/>
                    </a:ext>
                  </a:extLst>
                </a:gridCol>
                <a:gridCol w="864378">
                  <a:extLst>
                    <a:ext uri="{9D8B030D-6E8A-4147-A177-3AD203B41FA5}">
                      <a16:colId xmlns:a16="http://schemas.microsoft.com/office/drawing/2014/main" val="4113883924"/>
                    </a:ext>
                  </a:extLst>
                </a:gridCol>
              </a:tblGrid>
              <a:tr h="716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255:240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239:224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223:208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207:192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039662"/>
                  </a:ext>
                </a:extLst>
              </a:tr>
              <a:tr h="716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191:176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175:160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159:144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143:128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025075"/>
                  </a:ext>
                </a:extLst>
              </a:tr>
              <a:tr h="716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127:112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111:96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95:80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79:64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7144806"/>
                  </a:ext>
                </a:extLst>
              </a:tr>
              <a:tr h="716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63:48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47:32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31:16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11343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CB49DA-2507-4146-9838-CE419A8A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83984"/>
              </p:ext>
            </p:extLst>
          </p:nvPr>
        </p:nvGraphicFramePr>
        <p:xfrm>
          <a:off x="2130531" y="2878680"/>
          <a:ext cx="1900766" cy="28651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50383">
                  <a:extLst>
                    <a:ext uri="{9D8B030D-6E8A-4147-A177-3AD203B41FA5}">
                      <a16:colId xmlns:a16="http://schemas.microsoft.com/office/drawing/2014/main" val="119566682"/>
                    </a:ext>
                  </a:extLst>
                </a:gridCol>
                <a:gridCol w="950383">
                  <a:extLst>
                    <a:ext uri="{9D8B030D-6E8A-4147-A177-3AD203B41FA5}">
                      <a16:colId xmlns:a16="http://schemas.microsoft.com/office/drawing/2014/main" val="4190401829"/>
                    </a:ext>
                  </a:extLst>
                </a:gridCol>
              </a:tblGrid>
              <a:tr h="716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127:112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111:96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039662"/>
                  </a:ext>
                </a:extLst>
              </a:tr>
              <a:tr h="716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95:80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79:64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025075"/>
                  </a:ext>
                </a:extLst>
              </a:tr>
              <a:tr h="716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63:48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47:32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7144806"/>
                  </a:ext>
                </a:extLst>
              </a:tr>
              <a:tr h="716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31:16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11343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C42AEE-10C4-4B8F-887D-45C34E3A50FA}"/>
              </a:ext>
            </a:extLst>
          </p:cNvPr>
          <p:cNvSpPr txBox="1"/>
          <p:nvPr/>
        </p:nvSpPr>
        <p:spPr>
          <a:xfrm>
            <a:off x="8477705" y="5942568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4x4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0A6CF-77AB-4833-A89F-9A7A0161171B}"/>
              </a:ext>
            </a:extLst>
          </p:cNvPr>
          <p:cNvSpPr txBox="1"/>
          <p:nvPr/>
        </p:nvSpPr>
        <p:spPr>
          <a:xfrm>
            <a:off x="2494311" y="5942568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4x2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C2A52-9D64-4667-BBED-53235CD9B502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4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311D-A5D1-4EEA-B3E5-E7D999D5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1.1.3. QR-decomposition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4B44B-903B-407C-9B3E-5E571B4CF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133" y="2291274"/>
                <a:ext cx="11243734" cy="4736849"/>
              </a:xfrm>
            </p:spPr>
            <p:txBody>
              <a:bodyPr>
                <a:normAutofit/>
              </a:bodyPr>
              <a:lstStyle/>
              <a:p>
                <a:r>
                  <a:rPr lang="en-US" b="1" i="1" u="sng"/>
                  <a:t>Problem:</a:t>
                </a:r>
                <a:r>
                  <a:rPr lang="en-US"/>
                  <a:t> How to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/>
                  <a:t> with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/>
                  <a:t>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𝒁𝑭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,</a:t>
                </a:r>
                <a:endParaRPr lang="en-US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b="1" i="1" u="sng"/>
                  <a:t>Solution:</a:t>
                </a:r>
                <a:r>
                  <a:rPr lang="en-US"/>
                  <a:t> Using Gram – Smith Algorithm to decompose the component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i="1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𝑸𝑹</m:t>
                    </m:r>
                  </m:oMath>
                </a14:m>
                <a:r>
                  <a:rPr lang="en-US"/>
                  <a:t>,</a:t>
                </a:r>
              </a:p>
              <a:p>
                <a:pPr marL="0" indent="0" algn="r">
                  <a:buNone/>
                </a:pPr>
                <a:r>
                  <a:rPr lang="en-US" sz="2000" i="1"/>
                  <a:t>Where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000" i="1"/>
                  <a:t> is an upper triangular matrix,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i="1"/>
                  <a:t> is an orthogonal matrix.</a:t>
                </a:r>
              </a:p>
              <a:p>
                <a:pPr marL="0" indent="0" algn="r">
                  <a:buNone/>
                </a:pPr>
                <a:endParaRPr lang="en-US" sz="2000" i="1"/>
              </a:p>
              <a:p>
                <a:pPr marL="0" indent="0" algn="ctr">
                  <a:buNone/>
                </a:pPr>
                <a:r>
                  <a:rPr lang="en-US" sz="3600" b="1" i="1" u="sng"/>
                  <a:t>How to determine Q and R?</a:t>
                </a:r>
                <a:endParaRPr lang="en-US" b="1" i="1" u="sng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4B44B-903B-407C-9B3E-5E571B4CF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133" y="2291274"/>
                <a:ext cx="11243734" cy="4736849"/>
              </a:xfrm>
              <a:blipFill>
                <a:blip r:embed="rId2"/>
                <a:stretch>
                  <a:fillRect l="-1139" t="-2188" r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DF394AF-E3B7-44E3-8BD5-DF904C239E45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C6A44A-5AC4-41FB-99E9-FB6EEEA7B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45" y="4945156"/>
            <a:ext cx="3117212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9FA57-CEF1-4AD2-993D-7A3C47C4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0208" cy="1325563"/>
          </a:xfrm>
        </p:spPr>
        <p:txBody>
          <a:bodyPr/>
          <a:lstStyle/>
          <a:p>
            <a:r>
              <a:rPr lang="en-US" b="1"/>
              <a:t>1.1.3. QR-decomposition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6FEE0-B988-4EC7-98C6-309F8EAB0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740" y="1603469"/>
                <a:ext cx="11315700" cy="52876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Given: 4x4 real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i="1"/>
              </a:p>
              <a:p>
                <a:r>
                  <a:rPr lang="en-US"/>
                  <a:t>Algorithm: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/>
                  <a:t>Denote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is a column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1, 2, 3, 4</m:t>
                    </m:r>
                  </m:oMath>
                </a14:m>
                <a:r>
                  <a:rPr lang="en-US"/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/>
                  <a:t>Denote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 is a column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1, 2, 3, 4</m:t>
                    </m:r>
                  </m:oMath>
                </a14:m>
                <a:r>
                  <a:rPr lang="en-US"/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/>
                  <a:t>First column: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/>
                  <a:t>Second column: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/>
                  <a:t>Third column: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/>
                  <a:t>Forth column: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 i="1"/>
                  <a:t>	Where: </a:t>
                </a:r>
              </a:p>
              <a:p>
                <a:pPr marL="457200" lvl="1" indent="0">
                  <a:buNone/>
                </a:pPr>
                <a:r>
                  <a:rPr lang="en-US"/>
                  <a:t>		</a:t>
                </a:r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=&gt;</m:t>
                    </m:r>
                  </m:oMath>
                </a14:m>
                <a:r>
                  <a:rPr lang="en-US" i="1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i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6FEE0-B988-4EC7-98C6-309F8EAB0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740" y="1603469"/>
                <a:ext cx="11315700" cy="5287628"/>
              </a:xfrm>
              <a:blipFill>
                <a:blip r:embed="rId3"/>
                <a:stretch>
                  <a:fillRect l="-808" t="-2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CB2D7A6-D16D-406E-B08A-B8FBD32DD901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DF7931-19B9-4853-838B-1685EE4A0F1F}"/>
              </a:ext>
            </a:extLst>
          </p:cNvPr>
          <p:cNvSpPr/>
          <p:nvPr/>
        </p:nvSpPr>
        <p:spPr>
          <a:xfrm>
            <a:off x="4840957" y="4915816"/>
            <a:ext cx="3135015" cy="1384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1FE5F9-A276-4877-A277-25914A833A87}"/>
              </a:ext>
            </a:extLst>
          </p:cNvPr>
          <p:cNvSpPr/>
          <p:nvPr/>
        </p:nvSpPr>
        <p:spPr>
          <a:xfrm>
            <a:off x="2231922" y="6400799"/>
            <a:ext cx="2536723" cy="3510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Theoretical Concepts and 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1.1. Theoretical Concepts</a:t>
            </a:r>
          </a:p>
          <a:p>
            <a:pPr marL="0" indent="0">
              <a:buNone/>
            </a:pPr>
            <a:r>
              <a:rPr lang="en-US"/>
              <a:t>1.2. Related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4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1.2 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algn="just"/>
            <a:r>
              <a:rPr lang="en-US"/>
              <a:t>In [3], P. </a:t>
            </a:r>
            <a:r>
              <a:rPr lang="en-US" err="1"/>
              <a:t>Luethi</a:t>
            </a:r>
            <a:r>
              <a:rPr lang="en-US"/>
              <a:t> </a:t>
            </a:r>
            <a:r>
              <a:rPr lang="en-US" i="1"/>
              <a:t>et al. </a:t>
            </a:r>
            <a:r>
              <a:rPr lang="en-US"/>
              <a:t>: a VLSI implementation of High-Speed Iterative Sorted MMSE QR Decomposition which leads out the throughput.</a:t>
            </a:r>
          </a:p>
          <a:p>
            <a:pPr algn="just"/>
            <a:r>
              <a:rPr lang="en-US"/>
              <a:t>In [4], P. </a:t>
            </a:r>
            <a:r>
              <a:rPr lang="en-US" err="1"/>
              <a:t>Luethi</a:t>
            </a:r>
            <a:r>
              <a:rPr lang="en-US"/>
              <a:t> </a:t>
            </a:r>
            <a:r>
              <a:rPr lang="en-US" i="1"/>
              <a:t>et al</a:t>
            </a:r>
            <a:r>
              <a:rPr lang="en-US"/>
              <a:t>. : design of Gram-Schmidt-based QR Decomposition for MIMO Detection.</a:t>
            </a:r>
          </a:p>
          <a:p>
            <a:pPr algn="just"/>
            <a:r>
              <a:rPr lang="en-US"/>
              <a:t>In [5], W. Zhao </a:t>
            </a:r>
            <a:r>
              <a:rPr lang="en-US" i="1"/>
              <a:t>et al</a:t>
            </a:r>
            <a:r>
              <a:rPr lang="en-US"/>
              <a:t>.: a new scalable QRD structure based on the master-slave-pair element leading to improvement of throughput/area </a:t>
            </a:r>
            <a:r>
              <a:rPr lang="en-US" err="1"/>
              <a:t>efficency</a:t>
            </a:r>
            <a:r>
              <a:rPr lang="en-US"/>
              <a:t>.</a:t>
            </a:r>
          </a:p>
          <a:p>
            <a:pPr algn="just"/>
            <a:r>
              <a:rPr lang="en-US"/>
              <a:t>In [6], V.S Trinh </a:t>
            </a:r>
            <a:r>
              <a:rPr lang="en-US" i="1"/>
              <a:t>et al</a:t>
            </a:r>
            <a:r>
              <a:rPr lang="en-US"/>
              <a:t>.: the implementation of low-complexity detector for high-rate spatial modulation, which results very high throughput, compared to the three mentions before.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1.2 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/>
              <a:t>However, beside the very efficient algorithm, their implementation of hardware on FPGA seems not to be the most optimized one.</a:t>
            </a:r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Our work: </a:t>
            </a:r>
          </a:p>
          <a:p>
            <a:pPr lvl="1" algn="just"/>
            <a:r>
              <a:rPr lang="en-US"/>
              <a:t>Re-design the hardware architecture</a:t>
            </a:r>
            <a:endParaRPr lang="en-US">
              <a:cs typeface="Calibri"/>
            </a:endParaRPr>
          </a:p>
          <a:p>
            <a:pPr lvl="1" algn="just"/>
            <a:r>
              <a:rPr lang="en-US"/>
              <a:t>Optimize the resource</a:t>
            </a:r>
            <a:endParaRPr lang="en-US">
              <a:cs typeface="Calibri" panose="020F0502020204030204"/>
            </a:endParaRPr>
          </a:p>
          <a:p>
            <a:pPr lvl="1" algn="just"/>
            <a:r>
              <a:rPr lang="en-US"/>
              <a:t>Achieve higher throughput</a:t>
            </a:r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9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Theoretical Concepts and Related Works</a:t>
            </a:r>
          </a:p>
          <a:p>
            <a:pPr marL="514350" indent="-514350">
              <a:buAutoNum type="arabicPeriod"/>
            </a:pPr>
            <a:r>
              <a:rPr lang="en-US"/>
              <a:t>Architecture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Verification and Synthesis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0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2.1. General Architecture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2.2. Sub-modules  </a:t>
            </a: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8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Theoretical Concepts and Related Works</a:t>
            </a:r>
          </a:p>
          <a:p>
            <a:pPr marL="514350" indent="-514350">
              <a:buAutoNum type="arabicPeriod"/>
            </a:pPr>
            <a:r>
              <a:rPr lang="en-US"/>
              <a:t>Architecture</a:t>
            </a:r>
          </a:p>
          <a:p>
            <a:pPr marL="514350" indent="-514350">
              <a:buAutoNum type="arabicPeriod"/>
            </a:pPr>
            <a:r>
              <a:rPr lang="en-US"/>
              <a:t>Verification and Synthesis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2.1 General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03B3491-691E-4C86-BF65-7EFBD7D73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85007"/>
              </a:xfrm>
            </p:spPr>
            <p:txBody>
              <a:bodyPr/>
              <a:lstStyle/>
              <a:p>
                <a:r>
                  <a:rPr lang="en-US"/>
                  <a:t>Given: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/>
              </a:p>
              <a:p>
                <a:r>
                  <a:rPr lang="en-US"/>
                  <a:t>To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:r>
                  <a:rPr lang="en-US"/>
                  <a:t>Because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/>
                  <a:t> is an upper triangular matrix, we can easily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03B3491-691E-4C86-BF65-7EFBD7D73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85007"/>
              </a:xfrm>
              <a:blipFill>
                <a:blip r:embed="rId2"/>
                <a:stretch>
                  <a:fillRect l="-1217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79680F36-FCDC-4A2F-BC97-F2190FDEC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640691"/>
                  </p:ext>
                </p:extLst>
              </p:nvPr>
            </p:nvGraphicFramePr>
            <p:xfrm>
              <a:off x="5041900" y="2893229"/>
              <a:ext cx="2241550" cy="4754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1550">
                      <a:extLst>
                        <a:ext uri="{9D8B030D-6E8A-4147-A177-3AD203B41FA5}">
                          <a16:colId xmlns:a16="http://schemas.microsoft.com/office/drawing/2014/main" val="25370422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𝒚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𝑸𝑹𝒙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82200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79680F36-FCDC-4A2F-BC97-F2190FDEC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640691"/>
                  </p:ext>
                </p:extLst>
              </p:nvPr>
            </p:nvGraphicFramePr>
            <p:xfrm>
              <a:off x="5041900" y="2893229"/>
              <a:ext cx="2241550" cy="4754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1550">
                      <a:extLst>
                        <a:ext uri="{9D8B030D-6E8A-4147-A177-3AD203B41FA5}">
                          <a16:colId xmlns:a16="http://schemas.microsoft.com/office/drawing/2014/main" val="2537042283"/>
                        </a:ext>
                      </a:extLst>
                    </a:gridCol>
                  </a:tblGrid>
                  <a:tr h="475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2200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AE84E16-3FC6-48C5-B899-A92113AEAC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0778596"/>
                  </p:ext>
                </p:extLst>
              </p:nvPr>
            </p:nvGraphicFramePr>
            <p:xfrm>
              <a:off x="4502150" y="3366298"/>
              <a:ext cx="3441700" cy="4754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41700">
                      <a:extLst>
                        <a:ext uri="{9D8B030D-6E8A-4147-A177-3AD203B41FA5}">
                          <a16:colId xmlns:a16="http://schemas.microsoft.com/office/drawing/2014/main" val="1034200628"/>
                        </a:ext>
                      </a:extLst>
                    </a:gridCol>
                  </a:tblGrid>
                  <a:tr h="4712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</m:t>
                                </m:r>
                                <m:sSup>
                                  <m:sSup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𝒚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𝑹𝒙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8228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AE84E16-3FC6-48C5-B899-A92113AEAC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0778596"/>
                  </p:ext>
                </p:extLst>
              </p:nvPr>
            </p:nvGraphicFramePr>
            <p:xfrm>
              <a:off x="4502150" y="3366298"/>
              <a:ext cx="3441700" cy="4754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41700">
                      <a:extLst>
                        <a:ext uri="{9D8B030D-6E8A-4147-A177-3AD203B41FA5}">
                          <a16:colId xmlns:a16="http://schemas.microsoft.com/office/drawing/2014/main" val="1034200628"/>
                        </a:ext>
                      </a:extLst>
                    </a:gridCol>
                  </a:tblGrid>
                  <a:tr h="475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28228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AC71B7E-0E90-453F-A979-41F27CBC34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8354628"/>
                  </p:ext>
                </p:extLst>
              </p:nvPr>
            </p:nvGraphicFramePr>
            <p:xfrm>
              <a:off x="4489450" y="3838653"/>
              <a:ext cx="3308350" cy="518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08350">
                      <a:extLst>
                        <a:ext uri="{9D8B030D-6E8A-4147-A177-3AD203B41FA5}">
                          <a16:colId xmlns:a16="http://schemas.microsoft.com/office/drawing/2014/main" val="9825476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</m:t>
                                </m:r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𝑹𝒙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8391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AC71B7E-0E90-453F-A979-41F27CBC34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8354628"/>
                  </p:ext>
                </p:extLst>
              </p:nvPr>
            </p:nvGraphicFramePr>
            <p:xfrm>
              <a:off x="4489450" y="3838653"/>
              <a:ext cx="3308350" cy="518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08350">
                      <a:extLst>
                        <a:ext uri="{9D8B030D-6E8A-4147-A177-3AD203B41FA5}">
                          <a16:colId xmlns:a16="http://schemas.microsoft.com/office/drawing/2014/main" val="98254761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88391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2830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2.1 General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01B1B-283E-4D37-A648-040AD8AD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52" y="1739988"/>
            <a:ext cx="7746696" cy="3800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A0018F-02F3-4149-A05A-C1E8C5E9F002}"/>
              </a:ext>
            </a:extLst>
          </p:cNvPr>
          <p:cNvSpPr txBox="1"/>
          <p:nvPr/>
        </p:nvSpPr>
        <p:spPr>
          <a:xfrm>
            <a:off x="5718759" y="5791200"/>
            <a:ext cx="1713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TOP module</a:t>
            </a:r>
          </a:p>
        </p:txBody>
      </p:sp>
    </p:spTree>
    <p:extLst>
      <p:ext uri="{BB962C8B-B14F-4D97-AF65-F5344CB8AC3E}">
        <p14:creationId xmlns:p14="http://schemas.microsoft.com/office/powerpoint/2010/main" val="1505447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2.1 General Architecture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732C2A75-BABF-4B05-81CB-B4B27F3FC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5816"/>
            <a:ext cx="11214019" cy="293950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2.1. General Architecture</a:t>
            </a: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/>
              <a:t>2.2. Sub-modules</a:t>
            </a:r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9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 Sub-modules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CA06DBB-173B-4575-A332-AC81CAFE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1690688"/>
            <a:ext cx="10537723" cy="95690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All sub-modules in our pipeline architecture have the same concept of finite state machine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DC9EE8-532E-4060-AB57-4DC0DB77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03" y="3016251"/>
            <a:ext cx="4794722" cy="3227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BEBE15-1D26-49F3-92AF-2E377A89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525" y="2861697"/>
            <a:ext cx="6570688" cy="344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F7C9DA-A640-4E4F-9112-D8AF59BD7195}"/>
              </a:ext>
            </a:extLst>
          </p:cNvPr>
          <p:cNvSpPr txBox="1"/>
          <p:nvPr/>
        </p:nvSpPr>
        <p:spPr>
          <a:xfrm>
            <a:off x="1998045" y="6308209"/>
            <a:ext cx="217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FSM of a sub-module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C08FA-2FC0-4F63-B033-897A3C2B38D8}"/>
              </a:ext>
            </a:extLst>
          </p:cNvPr>
          <p:cNvSpPr txBox="1"/>
          <p:nvPr/>
        </p:nvSpPr>
        <p:spPr>
          <a:xfrm>
            <a:off x="6018902" y="6307058"/>
            <a:ext cx="579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Connection between sub-blocks inside pipeline architecture</a:t>
            </a:r>
          </a:p>
        </p:txBody>
      </p:sp>
    </p:spTree>
    <p:extLst>
      <p:ext uri="{BB962C8B-B14F-4D97-AF65-F5344CB8AC3E}">
        <p14:creationId xmlns:p14="http://schemas.microsoft.com/office/powerpoint/2010/main" val="526026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Theoretical Concepts and Related Works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Architecture</a:t>
            </a:r>
          </a:p>
          <a:p>
            <a:pPr marL="514350" indent="-514350">
              <a:buAutoNum type="arabicPeriod"/>
            </a:pPr>
            <a:r>
              <a:rPr lang="en-US"/>
              <a:t>Verification and Synthesis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7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Verification and Synthesis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3.1. Verification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3.2. Synthesis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30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3.1 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F2F025-6EAF-4455-BF10-42B78F18C3E4}"/>
              </a:ext>
            </a:extLst>
          </p:cNvPr>
          <p:cNvSpPr/>
          <p:nvPr/>
        </p:nvSpPr>
        <p:spPr>
          <a:xfrm>
            <a:off x="849192" y="2346634"/>
            <a:ext cx="1550958" cy="442328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Verilog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A1D2557-8CF3-4568-A369-3A0E33B2E523}"/>
                  </a:ext>
                </a:extLst>
              </p:cNvPr>
              <p:cNvSpPr/>
              <p:nvPr/>
            </p:nvSpPr>
            <p:spPr>
              <a:xfrm>
                <a:off x="3496867" y="2190756"/>
                <a:ext cx="1550959" cy="735246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.txt file stores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as binary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A1D2557-8CF3-4568-A369-3A0E33B2E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867" y="2190756"/>
                <a:ext cx="1550959" cy="735246"/>
              </a:xfrm>
              <a:prstGeom prst="roundRect">
                <a:avLst/>
              </a:prstGeom>
              <a:blipFill>
                <a:blip r:embed="rId2"/>
                <a:stretch>
                  <a:fillRect r="-1946" b="-483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58116A9-37CB-40A3-928D-70E297FA9F34}"/>
              </a:ext>
            </a:extLst>
          </p:cNvPr>
          <p:cNvSpPr txBox="1"/>
          <p:nvPr/>
        </p:nvSpPr>
        <p:spPr>
          <a:xfrm>
            <a:off x="2432058" y="2213876"/>
            <a:ext cx="8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execute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17786D-6672-4274-AAC7-6AE074589EE7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5047826" y="2558379"/>
            <a:ext cx="622652" cy="4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78D11F-EED7-4B39-8F96-33278CE1D054}"/>
              </a:ext>
            </a:extLst>
          </p:cNvPr>
          <p:cNvSpPr/>
          <p:nvPr/>
        </p:nvSpPr>
        <p:spPr>
          <a:xfrm>
            <a:off x="5670478" y="2341248"/>
            <a:ext cx="1550958" cy="44232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C2A5C6-B4E6-44A6-AF80-15AC3736927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400150" y="2558379"/>
            <a:ext cx="1096717" cy="9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A1D2557-8CF3-4568-A369-3A0E33B2E523}"/>
                  </a:ext>
                </a:extLst>
              </p:cNvPr>
              <p:cNvSpPr/>
              <p:nvPr/>
            </p:nvSpPr>
            <p:spPr>
              <a:xfrm>
                <a:off x="8260728" y="2194789"/>
                <a:ext cx="1824316" cy="735246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/>
                  <a:t>.txt file stores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as complex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A1D2557-8CF3-4568-A369-3A0E33B2E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728" y="2194789"/>
                <a:ext cx="1824316" cy="735246"/>
              </a:xfrm>
              <a:prstGeom prst="roundRect">
                <a:avLst/>
              </a:prstGeom>
              <a:blipFill>
                <a:blip r:embed="rId3"/>
                <a:stretch>
                  <a:fillRect b="-483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10">
            <a:extLst>
              <a:ext uri="{FF2B5EF4-FFF2-40B4-BE49-F238E27FC236}">
                <a16:creationId xmlns:a16="http://schemas.microsoft.com/office/drawing/2014/main" id="{858116A9-37CB-40A3-928D-70E297FA9F34}"/>
              </a:ext>
            </a:extLst>
          </p:cNvPr>
          <p:cNvSpPr txBox="1"/>
          <p:nvPr/>
        </p:nvSpPr>
        <p:spPr>
          <a:xfrm>
            <a:off x="7221436" y="2258636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convert()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C2A5C6-B4E6-44A6-AF80-15AC3736927B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7221436" y="2562412"/>
            <a:ext cx="10392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92C1F3-BEFA-47F9-83D0-8A3D8F3FF79A}"/>
              </a:ext>
            </a:extLst>
          </p:cNvPr>
          <p:cNvSpPr/>
          <p:nvPr/>
        </p:nvSpPr>
        <p:spPr>
          <a:xfrm>
            <a:off x="4284425" y="4346920"/>
            <a:ext cx="1550958" cy="442328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Code</a:t>
            </a: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36B9F61A-CA84-4865-8557-DBB843AEF8E4}"/>
              </a:ext>
            </a:extLst>
          </p:cNvPr>
          <p:cNvSpPr txBox="1"/>
          <p:nvPr/>
        </p:nvSpPr>
        <p:spPr>
          <a:xfrm>
            <a:off x="6248895" y="4217407"/>
            <a:ext cx="163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ZF_DETECTOR()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C9BBE6-2097-4A1A-8609-0A8A5A8FD3B9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5835383" y="4568084"/>
            <a:ext cx="24253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9159D823-F01B-44A1-9B2D-5E63329B1F18}"/>
                  </a:ext>
                </a:extLst>
              </p:cNvPr>
              <p:cNvSpPr/>
              <p:nvPr/>
            </p:nvSpPr>
            <p:spPr>
              <a:xfrm>
                <a:off x="8260728" y="4200461"/>
                <a:ext cx="1824316" cy="735246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/>
                  <a:t>.txt file stores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as complex</a:t>
                </a: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9159D823-F01B-44A1-9B2D-5E63329B1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728" y="4200461"/>
                <a:ext cx="1824316" cy="735246"/>
              </a:xfrm>
              <a:prstGeom prst="roundRect">
                <a:avLst/>
              </a:prstGeom>
              <a:blipFill>
                <a:blip r:embed="rId3"/>
                <a:stretch>
                  <a:fillRect b="-483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F148CE-AC59-4B76-8351-C58A870A4A1B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>
            <a:off x="9172886" y="2930035"/>
            <a:ext cx="0" cy="12704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9EF310-48BE-4375-92AC-665F511A871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9172886" y="3547948"/>
            <a:ext cx="16327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0">
            <a:extLst>
              <a:ext uri="{FF2B5EF4-FFF2-40B4-BE49-F238E27FC236}">
                <a16:creationId xmlns:a16="http://schemas.microsoft.com/office/drawing/2014/main" id="{B4E41347-29D0-4B0B-B6BE-10F2D9F748B4}"/>
              </a:ext>
            </a:extLst>
          </p:cNvPr>
          <p:cNvSpPr txBox="1"/>
          <p:nvPr/>
        </p:nvSpPr>
        <p:spPr>
          <a:xfrm>
            <a:off x="9242109" y="319591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check_result()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8108B8-181C-4CDD-BC35-9D5EBB0DF2A3}"/>
              </a:ext>
            </a:extLst>
          </p:cNvPr>
          <p:cNvSpPr/>
          <p:nvPr/>
        </p:nvSpPr>
        <p:spPr>
          <a:xfrm>
            <a:off x="10805651" y="3326784"/>
            <a:ext cx="1267063" cy="4423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accuracy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A02F642-690D-4E28-90EA-2F0B0172AE1B}"/>
              </a:ext>
            </a:extLst>
          </p:cNvPr>
          <p:cNvSpPr/>
          <p:nvPr/>
        </p:nvSpPr>
        <p:spPr>
          <a:xfrm>
            <a:off x="838200" y="5725313"/>
            <a:ext cx="1550958" cy="442328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FB62D9-FC26-4836-AFC2-30A5E4CF696A}"/>
              </a:ext>
            </a:extLst>
          </p:cNvPr>
          <p:cNvSpPr txBox="1"/>
          <p:nvPr/>
        </p:nvSpPr>
        <p:spPr>
          <a:xfrm>
            <a:off x="599326" y="5173024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generate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0C0A34D-23BF-4C49-8B00-477F3C38F087}"/>
                  </a:ext>
                </a:extLst>
              </p:cNvPr>
              <p:cNvSpPr/>
              <p:nvPr/>
            </p:nvSpPr>
            <p:spPr>
              <a:xfrm>
                <a:off x="731761" y="4200461"/>
                <a:ext cx="1785820" cy="735246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.txt file stores 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as binary</a:t>
                </a: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0C0A34D-23BF-4C49-8B00-477F3C38F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61" y="4200461"/>
                <a:ext cx="1785820" cy="735246"/>
              </a:xfrm>
              <a:prstGeom prst="roundRect">
                <a:avLst/>
              </a:prstGeom>
              <a:blipFill>
                <a:blip r:embed="rId4"/>
                <a:stretch>
                  <a:fillRect b="-483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500795-3AEF-4B5A-8519-424F6DB841C8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2517581" y="4568084"/>
            <a:ext cx="1766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44B48E-4CC3-4C6B-9A9A-7BC18E8A5C72}"/>
              </a:ext>
            </a:extLst>
          </p:cNvPr>
          <p:cNvCxnSpPr>
            <a:cxnSpLocks/>
            <a:stCxn id="25" idx="0"/>
            <a:endCxn id="6" idx="2"/>
          </p:cNvCxnSpPr>
          <p:nvPr/>
        </p:nvCxnSpPr>
        <p:spPr>
          <a:xfrm flipV="1">
            <a:off x="1624671" y="2788962"/>
            <a:ext cx="0" cy="1411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FBF9F3-2306-4182-BEBA-28B496758319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V="1">
            <a:off x="1613679" y="4935707"/>
            <a:ext cx="10992" cy="7896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58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Verification and Synthesis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3.1. Verification</a:t>
            </a:r>
          </a:p>
          <a:p>
            <a:pPr marL="0" indent="0">
              <a:buNone/>
            </a:pPr>
            <a:r>
              <a:rPr lang="en-US"/>
              <a:t>3.2. Synthesis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54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ED5CBC-D94E-4262-87E7-DB29B2D2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85" y="0"/>
            <a:ext cx="10515600" cy="1325563"/>
          </a:xfrm>
        </p:spPr>
        <p:txBody>
          <a:bodyPr/>
          <a:lstStyle/>
          <a:p>
            <a:r>
              <a:rPr lang="en-US" b="1"/>
              <a:t>3.2 Synthesis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62D65-6FA5-421A-A053-71A8C1DC6C93}"/>
              </a:ext>
            </a:extLst>
          </p:cNvPr>
          <p:cNvSpPr/>
          <p:nvPr/>
        </p:nvSpPr>
        <p:spPr>
          <a:xfrm>
            <a:off x="447630" y="1059456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733B34-50C6-4C31-A0CD-241640EC9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01377"/>
              </p:ext>
            </p:extLst>
          </p:nvPr>
        </p:nvGraphicFramePr>
        <p:xfrm>
          <a:off x="685800" y="1538520"/>
          <a:ext cx="10995085" cy="5207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20">
                  <a:extLst>
                    <a:ext uri="{9D8B030D-6E8A-4147-A177-3AD203B41FA5}">
                      <a16:colId xmlns:a16="http://schemas.microsoft.com/office/drawing/2014/main" val="2964568946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4037480954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76727358"/>
                    </a:ext>
                  </a:extLst>
                </a:gridCol>
                <a:gridCol w="1112265">
                  <a:extLst>
                    <a:ext uri="{9D8B030D-6E8A-4147-A177-3AD203B41FA5}">
                      <a16:colId xmlns:a16="http://schemas.microsoft.com/office/drawing/2014/main" val="909100563"/>
                    </a:ext>
                  </a:extLst>
                </a:gridCol>
                <a:gridCol w="1221676">
                  <a:extLst>
                    <a:ext uri="{9D8B030D-6E8A-4147-A177-3AD203B41FA5}">
                      <a16:colId xmlns:a16="http://schemas.microsoft.com/office/drawing/2014/main" val="1777341250"/>
                    </a:ext>
                  </a:extLst>
                </a:gridCol>
                <a:gridCol w="1221676">
                  <a:extLst>
                    <a:ext uri="{9D8B030D-6E8A-4147-A177-3AD203B41FA5}">
                      <a16:colId xmlns:a16="http://schemas.microsoft.com/office/drawing/2014/main" val="4128109118"/>
                    </a:ext>
                  </a:extLst>
                </a:gridCol>
                <a:gridCol w="1221676">
                  <a:extLst>
                    <a:ext uri="{9D8B030D-6E8A-4147-A177-3AD203B41FA5}">
                      <a16:colId xmlns:a16="http://schemas.microsoft.com/office/drawing/2014/main" val="2821755546"/>
                    </a:ext>
                  </a:extLst>
                </a:gridCol>
                <a:gridCol w="1221676">
                  <a:extLst>
                    <a:ext uri="{9D8B030D-6E8A-4147-A177-3AD203B41FA5}">
                      <a16:colId xmlns:a16="http://schemas.microsoft.com/office/drawing/2014/main" val="2804594986"/>
                    </a:ext>
                  </a:extLst>
                </a:gridCol>
                <a:gridCol w="1221676">
                  <a:extLst>
                    <a:ext uri="{9D8B030D-6E8A-4147-A177-3AD203B41FA5}">
                      <a16:colId xmlns:a16="http://schemas.microsoft.com/office/drawing/2014/main" val="1389928683"/>
                    </a:ext>
                  </a:extLst>
                </a:gridCol>
              </a:tblGrid>
              <a:tr h="4188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[6]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QR decomposition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ZF – Detector (Base on QRD)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71917"/>
                  </a:ext>
                </a:extLst>
              </a:tr>
              <a:tr h="82598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GR-SQRD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MGS-SQRD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ISQRD Sorted MGS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GS – QRD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02537"/>
                  </a:ext>
                </a:extLst>
              </a:tr>
              <a:tr h="58507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Target Chip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0.25um IP/5M CMOS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UMC 0.18um IP/6M CMOS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Xilinx Virtex-6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Xilinx Virtex-5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Zynq </a:t>
                      </a:r>
                      <a:r>
                        <a:rPr lang="en-US" sz="1400" err="1"/>
                        <a:t>UltraScale</a:t>
                      </a:r>
                      <a:r>
                        <a:rPr lang="en-US" sz="1400"/>
                        <a:t>+ ZCU106 Evaluation Platform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02748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Element bit-width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32-bit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32-bit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31180"/>
                  </a:ext>
                </a:extLst>
              </a:tr>
              <a:tr h="508752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MaxFreq</a:t>
                      </a:r>
                      <a:r>
                        <a:rPr lang="en-US" sz="14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166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162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128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365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467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293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467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293 MHz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171830"/>
                  </a:ext>
                </a:extLst>
              </a:tr>
              <a:tr h="13078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Hardware Usage</a:t>
                      </a:r>
                    </a:p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54k 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61.8k 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1851 Slices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26128 FFs</a:t>
                      </a:r>
                    </a:p>
                    <a:p>
                      <a:pPr algn="ctr"/>
                      <a:r>
                        <a:rPr lang="en-US" sz="1400"/>
                        <a:t>17197 LUTs 260 DSPs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4,843 FFs</a:t>
                      </a:r>
                    </a:p>
                    <a:p>
                      <a:pPr algn="ctr"/>
                      <a:r>
                        <a:rPr lang="en-US" sz="1400"/>
                        <a:t>6684 LUTs</a:t>
                      </a:r>
                    </a:p>
                    <a:p>
                      <a:pPr algn="ctr"/>
                      <a:r>
                        <a:rPr lang="en-US" sz="1400"/>
                        <a:t>80 DSPs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11535 FFs</a:t>
                      </a:r>
                    </a:p>
                    <a:p>
                      <a:pPr algn="ctr"/>
                      <a:r>
                        <a:rPr lang="en-US" sz="1400"/>
                        <a:t>14092 LUTs</a:t>
                      </a:r>
                    </a:p>
                    <a:p>
                      <a:pPr algn="ctr"/>
                      <a:r>
                        <a:rPr lang="en-US" sz="1400"/>
                        <a:t>320 DSPs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6933 </a:t>
                      </a:r>
                      <a:r>
                        <a:rPr lang="fr-FR" sz="1400" err="1"/>
                        <a:t>FFs</a:t>
                      </a:r>
                    </a:p>
                    <a:p>
                      <a:pPr algn="ctr"/>
                      <a:r>
                        <a:rPr lang="fr-FR" sz="1400"/>
                        <a:t>6564 </a:t>
                      </a:r>
                      <a:r>
                        <a:rPr lang="fr-FR" sz="1400" err="1"/>
                        <a:t>LUTs</a:t>
                      </a:r>
                    </a:p>
                    <a:p>
                      <a:pPr algn="ctr"/>
                      <a:r>
                        <a:rPr lang="fr-FR" sz="1400"/>
                        <a:t>66 </a:t>
                      </a:r>
                      <a:r>
                        <a:rPr lang="fr-FR" sz="1400" err="1"/>
                        <a:t>DSPs</a:t>
                      </a:r>
                      <a:endParaRPr lang="fr-FR" sz="16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15266 </a:t>
                      </a:r>
                      <a:r>
                        <a:rPr lang="fr-FR" sz="1400" err="1"/>
                        <a:t>FFs</a:t>
                      </a:r>
                      <a:endParaRPr lang="fr-FR" sz="1400"/>
                    </a:p>
                    <a:p>
                      <a:pPr algn="ctr"/>
                      <a:r>
                        <a:rPr lang="fr-FR" sz="1400"/>
                        <a:t>13640 </a:t>
                      </a:r>
                      <a:r>
                        <a:rPr lang="fr-FR" sz="1400" err="1"/>
                        <a:t>LUTs</a:t>
                      </a:r>
                      <a:endParaRPr lang="fr-FR" sz="1400"/>
                    </a:p>
                    <a:p>
                      <a:pPr algn="ctr"/>
                      <a:r>
                        <a:rPr lang="fr-FR" sz="1400"/>
                        <a:t>264 </a:t>
                      </a:r>
                      <a:r>
                        <a:rPr lang="fr-FR" sz="1400" err="1"/>
                        <a:t>DSPs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062346"/>
                  </a:ext>
                </a:extLst>
              </a:tr>
              <a:tr h="72296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Detect Throughput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432.6 Mbps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499.2 Mbps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179.3 Mbps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2.9 Gbps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4.1 Gbps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2.6 Gbps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8.2 Gbps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5.3 Gbps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20952"/>
                  </a:ext>
                </a:extLst>
              </a:tr>
              <a:tr h="34416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80 clocks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104 clocks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137 clocks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165 clocks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114 clocks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198 clocks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184 clocks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324 clocks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0292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973EB5-E60B-4131-AAD2-B171D89D6332}"/>
              </a:ext>
            </a:extLst>
          </p:cNvPr>
          <p:cNvSpPr txBox="1"/>
          <p:nvPr/>
        </p:nvSpPr>
        <p:spPr>
          <a:xfrm>
            <a:off x="6797616" y="1169189"/>
            <a:ext cx="488327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This work</a:t>
            </a:r>
          </a:p>
        </p:txBody>
      </p:sp>
    </p:spTree>
    <p:extLst>
      <p:ext uri="{BB962C8B-B14F-4D97-AF65-F5344CB8AC3E}">
        <p14:creationId xmlns:p14="http://schemas.microsoft.com/office/powerpoint/2010/main" val="27013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Theoretical Concepts and Related Works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Architecture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Verification and Synthesis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4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0"/>
            <a:ext cx="11233255" cy="51846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/>
              <a:t>[1] T.-B. Nguyen, T.-D. Nguyen, M.-T. Le, and V.-D. Ngo, “Efficiency zero-forcing detectors based on group detection for massive </a:t>
            </a:r>
            <a:r>
              <a:rPr lang="en-US" sz="1500" err="1"/>
              <a:t>mimo</a:t>
            </a:r>
            <a:r>
              <a:rPr lang="en-US" sz="1500"/>
              <a:t> systems,” in 2017 International Conference on Advanced Technologies for Communications (ATC), 2017, pp. 48–53. </a:t>
            </a:r>
            <a:endParaRPr lang="vi-VN" sz="1500"/>
          </a:p>
          <a:p>
            <a:pPr marL="0" indent="0">
              <a:buNone/>
            </a:pPr>
            <a:r>
              <a:rPr lang="en-US" sz="1500"/>
              <a:t>[2] I.-W. Lai, S. </a:t>
            </a:r>
            <a:r>
              <a:rPr lang="en-US" sz="1500" err="1"/>
              <a:t>Godtmann</a:t>
            </a:r>
            <a:r>
              <a:rPr lang="en-US" sz="1500"/>
              <a:t>, T.-D. </a:t>
            </a:r>
            <a:r>
              <a:rPr lang="en-US" sz="1500" err="1"/>
              <a:t>Chiueh</a:t>
            </a:r>
            <a:r>
              <a:rPr lang="en-US" sz="1500"/>
              <a:t>, G. </a:t>
            </a:r>
            <a:r>
              <a:rPr lang="en-US" sz="1500" err="1"/>
              <a:t>Ascheid</a:t>
            </a:r>
            <a:r>
              <a:rPr lang="en-US" sz="1500"/>
              <a:t>, and H. </a:t>
            </a:r>
            <a:r>
              <a:rPr lang="en-US" sz="1500" err="1"/>
              <a:t>Meyr</a:t>
            </a:r>
            <a:r>
              <a:rPr lang="en-US" sz="1500"/>
              <a:t>, “Asymptotic </a:t>
            </a:r>
            <a:r>
              <a:rPr lang="en-US" sz="1500" err="1"/>
              <a:t>ber</a:t>
            </a:r>
            <a:r>
              <a:rPr lang="en-US" sz="1500"/>
              <a:t> analysis for </a:t>
            </a:r>
            <a:r>
              <a:rPr lang="en-US" sz="1500" err="1"/>
              <a:t>mimo-bicm</a:t>
            </a:r>
            <a:r>
              <a:rPr lang="en-US" sz="1500"/>
              <a:t> with zero-forcing detectors assuming imperfect </a:t>
            </a:r>
            <a:r>
              <a:rPr lang="en-US" sz="1500" err="1"/>
              <a:t>csi</a:t>
            </a:r>
            <a:r>
              <a:rPr lang="en-US" sz="1500"/>
              <a:t>,” in 2008 IEEE International Conference on Communications, 2008, pp. 1238–1242. </a:t>
            </a:r>
            <a:endParaRPr lang="vi-VN" sz="1500"/>
          </a:p>
          <a:p>
            <a:pPr marL="0" indent="0">
              <a:buNone/>
            </a:pPr>
            <a:r>
              <a:rPr lang="en-US" sz="1500"/>
              <a:t>[3] P. </a:t>
            </a:r>
            <a:r>
              <a:rPr lang="en-US" sz="1500" err="1"/>
              <a:t>Luethi</a:t>
            </a:r>
            <a:r>
              <a:rPr lang="en-US" sz="1500"/>
              <a:t>, A. Burg, S. </a:t>
            </a:r>
            <a:r>
              <a:rPr lang="en-US" sz="1500" err="1"/>
              <a:t>Haene</a:t>
            </a:r>
            <a:r>
              <a:rPr lang="en-US" sz="1500"/>
              <a:t>, D. </a:t>
            </a:r>
            <a:r>
              <a:rPr lang="en-US" sz="1500" err="1"/>
              <a:t>Perels</a:t>
            </a:r>
            <a:r>
              <a:rPr lang="en-US" sz="1500"/>
              <a:t>, N. </a:t>
            </a:r>
            <a:r>
              <a:rPr lang="en-US" sz="1500" err="1"/>
              <a:t>Felber</a:t>
            </a:r>
            <a:r>
              <a:rPr lang="en-US" sz="1500"/>
              <a:t>, and W. </a:t>
            </a:r>
            <a:r>
              <a:rPr lang="en-US" sz="1500" err="1"/>
              <a:t>Fichtner</a:t>
            </a:r>
            <a:r>
              <a:rPr lang="en-US" sz="1500"/>
              <a:t>, “</a:t>
            </a:r>
            <a:r>
              <a:rPr lang="en-US" sz="1500" err="1"/>
              <a:t>Vlsi</a:t>
            </a:r>
            <a:r>
              <a:rPr lang="en-US" sz="1500"/>
              <a:t> implementation of a high-speed iterative sorted </a:t>
            </a:r>
            <a:r>
              <a:rPr lang="en-US" sz="1500" err="1"/>
              <a:t>mmse</a:t>
            </a:r>
            <a:r>
              <a:rPr lang="en-US" sz="1500"/>
              <a:t> </a:t>
            </a:r>
            <a:r>
              <a:rPr lang="en-US" sz="1500" err="1"/>
              <a:t>qr</a:t>
            </a:r>
            <a:r>
              <a:rPr lang="en-US" sz="1500"/>
              <a:t> decomposition,” in 2007 IEEE International Symposium on Circuits and Systems, 2007, pp. 1421–1424. </a:t>
            </a:r>
            <a:endParaRPr lang="vi-VN" sz="1500"/>
          </a:p>
          <a:p>
            <a:pPr marL="0" indent="0">
              <a:buNone/>
            </a:pPr>
            <a:r>
              <a:rPr lang="en-US" sz="1500"/>
              <a:t>[4] P. </a:t>
            </a:r>
            <a:r>
              <a:rPr lang="en-US" sz="1500" err="1"/>
              <a:t>Luethi</a:t>
            </a:r>
            <a:r>
              <a:rPr lang="en-US" sz="1500"/>
              <a:t>, C. Studer, S. </a:t>
            </a:r>
            <a:r>
              <a:rPr lang="en-US" sz="1500" err="1"/>
              <a:t>Duetsch</a:t>
            </a:r>
            <a:r>
              <a:rPr lang="en-US" sz="1500"/>
              <a:t>, E. </a:t>
            </a:r>
            <a:r>
              <a:rPr lang="en-US" sz="1500" err="1"/>
              <a:t>Zgraggen</a:t>
            </a:r>
            <a:r>
              <a:rPr lang="en-US" sz="1500"/>
              <a:t>, H. Kaeslin, N. </a:t>
            </a:r>
            <a:r>
              <a:rPr lang="en-US" sz="1500" err="1"/>
              <a:t>Felber</a:t>
            </a:r>
            <a:r>
              <a:rPr lang="en-US" sz="1500"/>
              <a:t>, and W. </a:t>
            </a:r>
            <a:r>
              <a:rPr lang="en-US" sz="1500" err="1"/>
              <a:t>Fichtner</a:t>
            </a:r>
            <a:r>
              <a:rPr lang="en-US" sz="1500"/>
              <a:t>, “Gram-</a:t>
            </a:r>
            <a:r>
              <a:rPr lang="en-US" sz="1500" err="1"/>
              <a:t>schmidt</a:t>
            </a:r>
            <a:r>
              <a:rPr lang="en-US" sz="1500"/>
              <a:t>-based </a:t>
            </a:r>
            <a:r>
              <a:rPr lang="en-US" sz="1500" err="1"/>
              <a:t>qr</a:t>
            </a:r>
            <a:r>
              <a:rPr lang="en-US" sz="1500"/>
              <a:t> decomposition for </a:t>
            </a:r>
            <a:r>
              <a:rPr lang="en-US" sz="1500" err="1"/>
              <a:t>mimo</a:t>
            </a:r>
            <a:r>
              <a:rPr lang="en-US" sz="1500"/>
              <a:t> detection: </a:t>
            </a:r>
            <a:r>
              <a:rPr lang="en-US" sz="1500" err="1"/>
              <a:t>Vlsi</a:t>
            </a:r>
            <a:r>
              <a:rPr lang="en-US" sz="1500"/>
              <a:t> implementation and comparison,” in APCCAS 2008 - 2008 IEEE Asia Pacific Conference on Circuits and Systems, 2008, pp. 830–833. </a:t>
            </a:r>
            <a:endParaRPr lang="vi-VN" sz="1500"/>
          </a:p>
          <a:p>
            <a:pPr marL="0" indent="0">
              <a:buNone/>
            </a:pPr>
            <a:r>
              <a:rPr lang="en-US" sz="1500"/>
              <a:t>[5] W. Zhao, J. Lin, and S.-C. Chan, “Throughput/area efficient </a:t>
            </a:r>
            <a:r>
              <a:rPr lang="en-US" sz="1500" err="1"/>
              <a:t>fpga</a:t>
            </a:r>
            <a:r>
              <a:rPr lang="en-US" sz="1500"/>
              <a:t> implementation of </a:t>
            </a:r>
            <a:r>
              <a:rPr lang="en-US" sz="1500" err="1"/>
              <a:t>qr</a:t>
            </a:r>
            <a:r>
              <a:rPr lang="en-US" sz="1500"/>
              <a:t> decomposition for </a:t>
            </a:r>
            <a:r>
              <a:rPr lang="en-US" sz="1500" err="1"/>
              <a:t>mimo</a:t>
            </a:r>
            <a:r>
              <a:rPr lang="en-US" sz="1500"/>
              <a:t> systems,” in 2016 IEEE International Conference on Digital Signal Processing (DSP), 2016, pp. 522–526. </a:t>
            </a:r>
            <a:endParaRPr lang="vi-VN" sz="1500"/>
          </a:p>
          <a:p>
            <a:pPr marL="0" indent="0">
              <a:buNone/>
            </a:pPr>
            <a:r>
              <a:rPr lang="en-US" sz="1500"/>
              <a:t>[6] V.-D. N. Van-Son Trinh, </a:t>
            </a:r>
            <a:r>
              <a:rPr lang="en-US" sz="1500" err="1"/>
              <a:t>Thuong</a:t>
            </a:r>
            <a:r>
              <a:rPr lang="en-US" sz="1500"/>
              <a:t>-Duc Duong, “High throughput </a:t>
            </a:r>
            <a:r>
              <a:rPr lang="en-US" sz="1500" err="1"/>
              <a:t>fpga</a:t>
            </a:r>
            <a:r>
              <a:rPr lang="en-US" sz="1500"/>
              <a:t> implementation of low-complexity detector for high-rate spatial modulation,” 2020. </a:t>
            </a:r>
            <a:endParaRPr lang="vi-VN" sz="1500"/>
          </a:p>
          <a:p>
            <a:pPr marL="0" indent="0">
              <a:buNone/>
            </a:pPr>
            <a:r>
              <a:rPr lang="en-US" sz="1500"/>
              <a:t>[7] M. Viswanathan, Wireless Communication Systems in </a:t>
            </a:r>
            <a:r>
              <a:rPr lang="en-US" sz="1500" err="1"/>
              <a:t>Matlab</a:t>
            </a:r>
            <a:r>
              <a:rPr lang="en-US" sz="1500"/>
              <a:t>, 2nd ed., 2020. </a:t>
            </a:r>
            <a:endParaRPr lang="vi-VN" sz="1500"/>
          </a:p>
          <a:p>
            <a:pPr marL="0" indent="0">
              <a:buNone/>
            </a:pPr>
            <a:r>
              <a:rPr lang="en-US" sz="1500"/>
              <a:t>[8] 2x2 </a:t>
            </a:r>
            <a:r>
              <a:rPr lang="en-US" sz="1500" err="1"/>
              <a:t>mimo</a:t>
            </a:r>
            <a:r>
              <a:rPr lang="en-US" sz="1500"/>
              <a:t>. [Online]. Available: https://halberdbastion.com/resources/ wireless/</a:t>
            </a:r>
            <a:r>
              <a:rPr lang="en-US" sz="1500" err="1"/>
              <a:t>mimo</a:t>
            </a:r>
            <a:r>
              <a:rPr lang="en-US" sz="1500"/>
              <a:t>/2x2-mimo </a:t>
            </a:r>
            <a:endParaRPr lang="vi-VN" sz="1500"/>
          </a:p>
          <a:p>
            <a:pPr marL="0" indent="0">
              <a:buNone/>
            </a:pPr>
            <a:r>
              <a:rPr lang="en-US" sz="1500"/>
              <a:t>[9] (2022) </a:t>
            </a:r>
            <a:r>
              <a:rPr lang="en-US" sz="1500" err="1"/>
              <a:t>Qr</a:t>
            </a:r>
            <a:r>
              <a:rPr lang="en-US" sz="1500"/>
              <a:t> decomposition. [Online]. Available: https://en.wikipedia.org/ wiki/QR decomposition </a:t>
            </a:r>
            <a:endParaRPr lang="vi-VN" sz="1500"/>
          </a:p>
          <a:p>
            <a:pPr marL="0" indent="0">
              <a:buNone/>
            </a:pPr>
            <a:r>
              <a:rPr lang="en-US" sz="1500"/>
              <a:t>[10] R. V. W. Putra, “A novel fixed-point square root algorithm and its digital hardware design,” in International Conference on ICT for Smart Society, 2013, pp. 1–4. </a:t>
            </a:r>
            <a:endParaRPr lang="vi-VN" sz="1500"/>
          </a:p>
          <a:p>
            <a:pPr marL="0" indent="0">
              <a:buNone/>
            </a:pPr>
            <a:r>
              <a:rPr lang="en-US" sz="1500"/>
              <a:t>[11] H. Thapliyal, T. S. S. Varun, E. Munoz-</a:t>
            </a:r>
            <a:r>
              <a:rPr lang="en-US" sz="1500" err="1"/>
              <a:t>Coreas</a:t>
            </a:r>
            <a:r>
              <a:rPr lang="en-US" sz="1500"/>
              <a:t>, K. A. Britt, and T. S. Humble, “Quantum circuit designs of integer division optimizing t-count and t-depth,” in 2017 IEEE International Symposium on </a:t>
            </a:r>
            <a:r>
              <a:rPr lang="en-US" sz="1500" err="1"/>
              <a:t>Nanoelectronic</a:t>
            </a:r>
            <a:r>
              <a:rPr lang="en-US" sz="1500"/>
              <a:t> and Information Systems (</a:t>
            </a:r>
            <a:r>
              <a:rPr lang="en-US" sz="1500" err="1"/>
              <a:t>iNIS</a:t>
            </a:r>
            <a:r>
              <a:rPr lang="en-US" sz="1500"/>
              <a:t>), 2017, pp. 123–128. </a:t>
            </a:r>
            <a:endParaRPr lang="vi-VN" sz="1500"/>
          </a:p>
          <a:p>
            <a:pPr marL="0" indent="0">
              <a:buNone/>
            </a:pPr>
            <a:r>
              <a:rPr lang="en-US" sz="1500"/>
              <a:t>[12] P. Desai, S. Aslan, and J. </a:t>
            </a:r>
            <a:r>
              <a:rPr lang="en-US" sz="1500" err="1"/>
              <a:t>Saniie</a:t>
            </a:r>
            <a:r>
              <a:rPr lang="en-US" sz="1500"/>
              <a:t>, “</a:t>
            </a:r>
            <a:r>
              <a:rPr lang="en-US" sz="1500" err="1"/>
              <a:t>Fpga</a:t>
            </a:r>
            <a:r>
              <a:rPr lang="en-US" sz="1500"/>
              <a:t> implementation of gram-</a:t>
            </a:r>
            <a:r>
              <a:rPr lang="en-US" sz="1500" err="1"/>
              <a:t>schmidt</a:t>
            </a:r>
            <a:r>
              <a:rPr lang="en-US" sz="1500"/>
              <a:t> </a:t>
            </a:r>
            <a:r>
              <a:rPr lang="en-US" sz="1500" err="1"/>
              <a:t>qr</a:t>
            </a:r>
            <a:r>
              <a:rPr lang="en-US" sz="1500"/>
              <a:t> decomposition using high level synthesis,” in 2017 IEEE International Conference on Electro Information Technology (EIT), 2017, pp. 482– 487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8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996E59-16F0-4724-8CB4-C11E01C6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973264"/>
          </a:xfrm>
        </p:spPr>
        <p:txBody>
          <a:bodyPr>
            <a:normAutofit/>
          </a:bodyPr>
          <a:lstStyle/>
          <a:p>
            <a:pPr algn="ctr"/>
            <a:r>
              <a:rPr lang="en-US" sz="115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4174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Theoretical Concepts and 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1.1. Theoretical Concepts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1.2. Related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F01-A7F7-4267-BBED-8D632FF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1.1 Theoretical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00F5-DC46-418B-8237-5D484786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1.1.1 ZF detecting technique and 2x2MIMO</a:t>
            </a:r>
          </a:p>
          <a:p>
            <a:pPr marL="0" indent="0">
              <a:buNone/>
            </a:pPr>
            <a:r>
              <a:rPr lang="en-US"/>
              <a:t>1.1.2 Data Format</a:t>
            </a:r>
          </a:p>
          <a:p>
            <a:pPr marL="0" indent="0">
              <a:buNone/>
            </a:pPr>
            <a:r>
              <a:rPr lang="en-US"/>
              <a:t>1.1.3 QR Decomposition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D2A2B-D47C-429E-83EA-A13B002E6694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5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FF84-F1B1-4CC5-A0EF-47799190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2668" cy="1325563"/>
          </a:xfrm>
        </p:spPr>
        <p:txBody>
          <a:bodyPr/>
          <a:lstStyle/>
          <a:p>
            <a:r>
              <a:rPr lang="en-US" b="1"/>
              <a:t>1.1.1. ZF detecting technique and 2x2MIMO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A3DE1-AB64-4070-9081-9A85A881B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31462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In the frequency domain, suppose Tx transmit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i="1"/>
                  <a:t> </a:t>
                </a:r>
                <a:r>
                  <a:rPr lang="en-US"/>
                  <a:t>signal through AWGN channel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/>
                  <a:t>, and it is affected by noise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/>
                  <a:t>. The receive signal should be: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𝑯𝒙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/>
                  <a:t>To recover signal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i="1"/>
                  <a:t> </a:t>
                </a:r>
                <a:r>
                  <a:rPr lang="en-US"/>
                  <a:t>when only know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/>
                  <a:t>,</a:t>
                </a:r>
                <a:r>
                  <a:rPr lang="en-US"/>
                  <a:t> </a:t>
                </a:r>
                <a:r>
                  <a:rPr lang="en-US" b="1" u="sng"/>
                  <a:t>ZF algorithm</a:t>
                </a:r>
                <a:r>
                  <a:rPr lang="en-US" b="1"/>
                  <a:t> </a:t>
                </a:r>
                <a:r>
                  <a:rPr lang="en-US"/>
                  <a:t>was proposed: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𝒁𝑭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b="0" i="1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A3DE1-AB64-4070-9081-9A85A881B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31462"/>
                <a:ext cx="10515600" cy="4802187"/>
              </a:xfrm>
              <a:blipFill>
                <a:blip r:embed="rId3"/>
                <a:stretch>
                  <a:fillRect l="-1043" t="-2030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7AFAF25-10EB-44A0-B2EC-C2741E4F785A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B751-BAB7-4434-AD82-A7D9F06E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1.1.1. ZF detecting technique and 2x2MIMO 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E47E2-129B-4F17-A415-A19B73372CB0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79DA5-1068-4B92-9C03-7C3426FE0920}"/>
              </a:ext>
            </a:extLst>
          </p:cNvPr>
          <p:cNvSpPr txBox="1"/>
          <p:nvPr/>
        </p:nvSpPr>
        <p:spPr>
          <a:xfrm>
            <a:off x="3525367" y="5810552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231F20"/>
                </a:solidFill>
                <a:latin typeface="ff1"/>
              </a:rPr>
              <a:t>T</a:t>
            </a:r>
            <a:r>
              <a:rPr lang="en-US" b="0" i="0">
                <a:solidFill>
                  <a:srgbClr val="231F20"/>
                </a:solidFill>
                <a:effectLst/>
                <a:latin typeface="ff1"/>
              </a:rPr>
              <a:t>ransmission model of a </a:t>
            </a:r>
            <a:r>
              <a:rPr lang="en-US" b="0" i="0">
                <a:solidFill>
                  <a:srgbClr val="231F20"/>
                </a:solidFill>
                <a:effectLst/>
                <a:latin typeface="ff13"/>
              </a:rPr>
              <a:t>2</a:t>
            </a:r>
            <a:r>
              <a:rPr lang="en-US" b="0" i="0">
                <a:solidFill>
                  <a:srgbClr val="231F20"/>
                </a:solidFill>
                <a:effectLst/>
                <a:latin typeface="ff2"/>
              </a:rPr>
              <a:t>×</a:t>
            </a:r>
            <a:r>
              <a:rPr lang="en-US" b="0" i="0">
                <a:solidFill>
                  <a:srgbClr val="231F20"/>
                </a:solidFill>
                <a:effectLst/>
                <a:latin typeface="ff13"/>
              </a:rPr>
              <a:t>2</a:t>
            </a:r>
            <a:r>
              <a:rPr lang="en-US" b="0" i="0">
                <a:solidFill>
                  <a:srgbClr val="231F20"/>
                </a:solidFill>
                <a:effectLst/>
                <a:latin typeface="ff1"/>
              </a:rPr>
              <a:t>MIMO with ZF detection</a:t>
            </a: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2AC886-4F1F-4DAB-B352-324DB0338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66" y="1523484"/>
            <a:ext cx="7427867" cy="423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7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ABFD-8202-47E8-A801-7041DF4C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1.1.2.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DD22-E964-470E-87A2-3BA2C258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0317"/>
          </a:xfrm>
        </p:spPr>
        <p:txBody>
          <a:bodyPr>
            <a:normAutofit/>
          </a:bodyPr>
          <a:lstStyle/>
          <a:p>
            <a:r>
              <a:rPr lang="en-US"/>
              <a:t>Each matrix component is a real number, use signed fixed point 16-bit binary to represent each real number.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97929E-3709-45A0-BA2A-51FD8CFDDCE3}"/>
              </a:ext>
            </a:extLst>
          </p:cNvPr>
          <p:cNvSpPr/>
          <p:nvPr/>
        </p:nvSpPr>
        <p:spPr>
          <a:xfrm>
            <a:off x="2286368" y="2836332"/>
            <a:ext cx="7294034" cy="59266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03F958-48D8-4718-A1B9-E07D18899B4D}"/>
              </a:ext>
            </a:extLst>
          </p:cNvPr>
          <p:cNvCxnSpPr/>
          <p:nvPr/>
        </p:nvCxnSpPr>
        <p:spPr>
          <a:xfrm>
            <a:off x="3381320" y="2836333"/>
            <a:ext cx="0" cy="59266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B1A3AD-0937-4479-AC06-F3B87A93A543}"/>
              </a:ext>
            </a:extLst>
          </p:cNvPr>
          <p:cNvCxnSpPr/>
          <p:nvPr/>
        </p:nvCxnSpPr>
        <p:spPr>
          <a:xfrm>
            <a:off x="7267519" y="2836332"/>
            <a:ext cx="0" cy="59266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A2CDA9-44FC-4CF2-B57F-CB74FB093311}"/>
              </a:ext>
            </a:extLst>
          </p:cNvPr>
          <p:cNvSpPr txBox="1"/>
          <p:nvPr/>
        </p:nvSpPr>
        <p:spPr>
          <a:xfrm>
            <a:off x="2545850" y="294799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 bit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DD796-9D1F-473E-97C2-00238C91411B}"/>
              </a:ext>
            </a:extLst>
          </p:cNvPr>
          <p:cNvSpPr txBox="1"/>
          <p:nvPr/>
        </p:nvSpPr>
        <p:spPr>
          <a:xfrm>
            <a:off x="5020678" y="294799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289A8-4650-4FA0-A6A0-F5A0E8552332}"/>
              </a:ext>
            </a:extLst>
          </p:cNvPr>
          <p:cNvSpPr txBox="1"/>
          <p:nvPr/>
        </p:nvSpPr>
        <p:spPr>
          <a:xfrm>
            <a:off x="8116990" y="294799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6C5A2-810F-4EED-B821-B1349A193BD9}"/>
              </a:ext>
            </a:extLst>
          </p:cNvPr>
          <p:cNvSpPr txBox="1"/>
          <p:nvPr/>
        </p:nvSpPr>
        <p:spPr>
          <a:xfrm>
            <a:off x="2409594" y="349034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Sign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E0B86-85D7-405F-BD81-E92BC7B8D069}"/>
              </a:ext>
            </a:extLst>
          </p:cNvPr>
          <p:cNvSpPr txBox="1"/>
          <p:nvPr/>
        </p:nvSpPr>
        <p:spPr>
          <a:xfrm>
            <a:off x="4015167" y="3488113"/>
            <a:ext cx="273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characteristic (integer part)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4B96C5A2-810F-4EED-B821-B1349A193BD9}"/>
              </a:ext>
            </a:extLst>
          </p:cNvPr>
          <p:cNvSpPr txBox="1"/>
          <p:nvPr/>
        </p:nvSpPr>
        <p:spPr>
          <a:xfrm>
            <a:off x="7074366" y="3518528"/>
            <a:ext cx="255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Mantissa (fractional part)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CB7AED-0226-4C27-A912-FB316F1B3C68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5B85DB1-D9E3-4E18-8224-D1A720E2BD58}"/>
              </a:ext>
            </a:extLst>
          </p:cNvPr>
          <p:cNvSpPr txBox="1">
            <a:spLocks/>
          </p:cNvSpPr>
          <p:nvPr/>
        </p:nvSpPr>
        <p:spPr>
          <a:xfrm>
            <a:off x="458902" y="4721593"/>
            <a:ext cx="10515600" cy="1200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700"/>
              <a:t>-0.5</a:t>
            </a:r>
            <a:r>
              <a:rPr lang="en-US" sz="5700" baseline="-25000"/>
              <a:t>10</a:t>
            </a:r>
            <a:r>
              <a:rPr lang="en-US" sz="5700"/>
              <a:t> = 1000100000000000 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54FB8C-5A0B-4F20-B076-912BB7CA2FD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48978" y="3859675"/>
            <a:ext cx="1247004" cy="78545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F8672E1D-5781-4312-ABA6-9EFD6A5941E2}"/>
              </a:ext>
            </a:extLst>
          </p:cNvPr>
          <p:cNvSpPr/>
          <p:nvPr/>
        </p:nvSpPr>
        <p:spPr>
          <a:xfrm rot="5400000">
            <a:off x="4758962" y="4259035"/>
            <a:ext cx="203918" cy="1046421"/>
          </a:xfrm>
          <a:prstGeom prst="leftBrac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C768CBA-962B-4DB7-BE34-014093FE37DA}"/>
              </a:ext>
            </a:extLst>
          </p:cNvPr>
          <p:cNvSpPr/>
          <p:nvPr/>
        </p:nvSpPr>
        <p:spPr>
          <a:xfrm rot="5400000">
            <a:off x="7535353" y="2631741"/>
            <a:ext cx="191758" cy="4288851"/>
          </a:xfrm>
          <a:prstGeom prst="leftBrac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2C6C71EB-B282-4445-BB46-4E2C642141D5}"/>
              </a:ext>
            </a:extLst>
          </p:cNvPr>
          <p:cNvSpPr/>
          <p:nvPr/>
        </p:nvSpPr>
        <p:spPr>
          <a:xfrm rot="5400000">
            <a:off x="4016394" y="4679058"/>
            <a:ext cx="203919" cy="206376"/>
          </a:xfrm>
          <a:prstGeom prst="leftBrace">
            <a:avLst>
              <a:gd name="adj1" fmla="val 8333"/>
              <a:gd name="adj2" fmla="val 47085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CB65-BC77-4A08-A816-A444AA5E377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860922" y="3857445"/>
            <a:ext cx="523210" cy="8131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F9A3A-B903-419A-8F51-D32FBBD80CB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631232" y="3887860"/>
            <a:ext cx="723068" cy="75686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2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ABFD-8202-47E8-A801-7041DF4C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1.1.2.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DD22-E964-470E-87A2-3BA2C258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39068"/>
          </a:xfrm>
        </p:spPr>
        <p:txBody>
          <a:bodyPr/>
          <a:lstStyle/>
          <a:p>
            <a:r>
              <a:rPr lang="en-US"/>
              <a:t>How do we represent complex number?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CB7AED-0226-4C27-A912-FB316F1B3C68}"/>
              </a:ext>
            </a:extLst>
          </p:cNvPr>
          <p:cNvSpPr/>
          <p:nvPr/>
        </p:nvSpPr>
        <p:spPr>
          <a:xfrm>
            <a:off x="958745" y="1424581"/>
            <a:ext cx="112332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C966F30-05B7-4A95-89E6-41E4FC9160A8}"/>
              </a:ext>
            </a:extLst>
          </p:cNvPr>
          <p:cNvGraphicFramePr>
            <a:graphicFrameLocks noGrp="1"/>
          </p:cNvGraphicFramePr>
          <p:nvPr/>
        </p:nvGraphicFramePr>
        <p:xfrm>
          <a:off x="1831471" y="3149182"/>
          <a:ext cx="794754" cy="7850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94754">
                  <a:extLst>
                    <a:ext uri="{9D8B030D-6E8A-4147-A177-3AD203B41FA5}">
                      <a16:colId xmlns:a16="http://schemas.microsoft.com/office/drawing/2014/main" val="2576264350"/>
                    </a:ext>
                  </a:extLst>
                </a:gridCol>
              </a:tblGrid>
              <a:tr h="785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+ jb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17862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9325827-0780-4D6A-99A8-236FC37C2A92}"/>
              </a:ext>
            </a:extLst>
          </p:cNvPr>
          <p:cNvGraphicFramePr>
            <a:graphicFrameLocks noGrp="1"/>
          </p:cNvGraphicFramePr>
          <p:nvPr/>
        </p:nvGraphicFramePr>
        <p:xfrm>
          <a:off x="3815347" y="2872505"/>
          <a:ext cx="1342748" cy="133841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71374">
                  <a:extLst>
                    <a:ext uri="{9D8B030D-6E8A-4147-A177-3AD203B41FA5}">
                      <a16:colId xmlns:a16="http://schemas.microsoft.com/office/drawing/2014/main" val="88773231"/>
                    </a:ext>
                  </a:extLst>
                </a:gridCol>
                <a:gridCol w="671374">
                  <a:extLst>
                    <a:ext uri="{9D8B030D-6E8A-4147-A177-3AD203B41FA5}">
                      <a16:colId xmlns:a16="http://schemas.microsoft.com/office/drawing/2014/main" val="3085064362"/>
                    </a:ext>
                  </a:extLst>
                </a:gridCol>
              </a:tblGrid>
              <a:tr h="669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05949"/>
                  </a:ext>
                </a:extLst>
              </a:tr>
              <a:tr h="669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7456128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0CD57240-366E-46E6-A8E2-3177AC8D9730}"/>
              </a:ext>
            </a:extLst>
          </p:cNvPr>
          <p:cNvSpPr/>
          <p:nvPr/>
        </p:nvSpPr>
        <p:spPr>
          <a:xfrm>
            <a:off x="2927071" y="3310104"/>
            <a:ext cx="587430" cy="463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3DB9B4-B85D-4DED-BB6C-E63952A97C8E}"/>
              </a:ext>
            </a:extLst>
          </p:cNvPr>
          <p:cNvGraphicFramePr>
            <a:graphicFrameLocks noGrp="1"/>
          </p:cNvGraphicFramePr>
          <p:nvPr/>
        </p:nvGraphicFramePr>
        <p:xfrm>
          <a:off x="7089271" y="3149182"/>
          <a:ext cx="794754" cy="7850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94754">
                  <a:extLst>
                    <a:ext uri="{9D8B030D-6E8A-4147-A177-3AD203B41FA5}">
                      <a16:colId xmlns:a16="http://schemas.microsoft.com/office/drawing/2014/main" val="2576264350"/>
                    </a:ext>
                  </a:extLst>
                </a:gridCol>
              </a:tblGrid>
              <a:tr h="785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– j0.2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1786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636C3A-BD98-4FED-8C54-5B36D04B33C7}"/>
              </a:ext>
            </a:extLst>
          </p:cNvPr>
          <p:cNvGraphicFramePr>
            <a:graphicFrameLocks noGrp="1"/>
          </p:cNvGraphicFramePr>
          <p:nvPr/>
        </p:nvGraphicFramePr>
        <p:xfrm>
          <a:off x="9073147" y="2872505"/>
          <a:ext cx="1342748" cy="133841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71374">
                  <a:extLst>
                    <a:ext uri="{9D8B030D-6E8A-4147-A177-3AD203B41FA5}">
                      <a16:colId xmlns:a16="http://schemas.microsoft.com/office/drawing/2014/main" val="88773231"/>
                    </a:ext>
                  </a:extLst>
                </a:gridCol>
                <a:gridCol w="671374">
                  <a:extLst>
                    <a:ext uri="{9D8B030D-6E8A-4147-A177-3AD203B41FA5}">
                      <a16:colId xmlns:a16="http://schemas.microsoft.com/office/drawing/2014/main" val="3085064362"/>
                    </a:ext>
                  </a:extLst>
                </a:gridCol>
              </a:tblGrid>
              <a:tr h="669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05949"/>
                  </a:ext>
                </a:extLst>
              </a:tr>
              <a:tr h="669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7456128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A5430054-E26A-4DBD-9C8B-317208358D6E}"/>
              </a:ext>
            </a:extLst>
          </p:cNvPr>
          <p:cNvSpPr/>
          <p:nvPr/>
        </p:nvSpPr>
        <p:spPr>
          <a:xfrm>
            <a:off x="8184871" y="3310104"/>
            <a:ext cx="587430" cy="463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8" ma:contentTypeDescription="Create a new document." ma:contentTypeScope="" ma:versionID="5d30106e3cbc0247c8b5a0010050c3fd">
  <xsd:schema xmlns:xsd="http://www.w3.org/2001/XMLSchema" xmlns:xs="http://www.w3.org/2001/XMLSchema" xmlns:p="http://schemas.microsoft.com/office/2006/metadata/properties" xmlns:ns2="c0b09c89-4db7-4272-96b1-7857f8178130" targetNamespace="http://schemas.microsoft.com/office/2006/metadata/properties" ma:root="true" ma:fieldsID="6d0d5efa2fc18d97f594ef96fefc2794" ns2:_="">
    <xsd:import namespace="c0b09c89-4db7-4272-96b1-7857f8178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2DC0D7-D7F3-4123-81E7-A3D9F209D3E1}">
  <ds:schemaRefs>
    <ds:schemaRef ds:uri="c0b09c89-4db7-4272-96b1-7857f81781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4489978-1186-4A28-BE6B-0194FF8C7E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65D31-CBB5-4384-99A2-DDF14B090988}">
  <ds:schemaRefs>
    <ds:schemaRef ds:uri="c0b09c89-4db7-4272-96b1-7857f81781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1715</Words>
  <Application>Microsoft Office PowerPoint</Application>
  <PresentationFormat>Widescreen</PresentationFormat>
  <Paragraphs>292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ff1</vt:lpstr>
      <vt:lpstr>ff13</vt:lpstr>
      <vt:lpstr>ff2</vt:lpstr>
      <vt:lpstr>Symbol</vt:lpstr>
      <vt:lpstr>Office Theme</vt:lpstr>
      <vt:lpstr>GROUP 08 ZF DETECTOR FOR 2x2MIMO </vt:lpstr>
      <vt:lpstr>Table of contents</vt:lpstr>
      <vt:lpstr>Table of contents</vt:lpstr>
      <vt:lpstr>1. Theoretical Concepts and Related Works</vt:lpstr>
      <vt:lpstr>1.1 Theoretical Concepts</vt:lpstr>
      <vt:lpstr>1.1.1. ZF detecting technique and 2x2MIMO </vt:lpstr>
      <vt:lpstr>1.1.1. ZF detecting technique and 2x2MIMO </vt:lpstr>
      <vt:lpstr>1.1.2. Data format</vt:lpstr>
      <vt:lpstr>1.1.2. Data format</vt:lpstr>
      <vt:lpstr>1.1.2. Data format</vt:lpstr>
      <vt:lpstr>1.1.2. Data format</vt:lpstr>
      <vt:lpstr>1.1.2. Data format</vt:lpstr>
      <vt:lpstr>1.1.3. QR-decomposition</vt:lpstr>
      <vt:lpstr>1.1.3. QR-decomposition</vt:lpstr>
      <vt:lpstr>1. Theoretical Concepts and Related Works</vt:lpstr>
      <vt:lpstr>1.2 Related Works</vt:lpstr>
      <vt:lpstr>1.2 Related Works</vt:lpstr>
      <vt:lpstr>Table of contents</vt:lpstr>
      <vt:lpstr>2. Architecture</vt:lpstr>
      <vt:lpstr>2.1 General Architecture</vt:lpstr>
      <vt:lpstr>2.1 General Architecture</vt:lpstr>
      <vt:lpstr>2.1 General Architecture</vt:lpstr>
      <vt:lpstr>2. Architecture</vt:lpstr>
      <vt:lpstr>2.2 Sub-modules</vt:lpstr>
      <vt:lpstr>Table of contents</vt:lpstr>
      <vt:lpstr>3. Verification and Synthesis Result</vt:lpstr>
      <vt:lpstr>3.1 Verification</vt:lpstr>
      <vt:lpstr>3. Verification and Synthesis Result</vt:lpstr>
      <vt:lpstr>3.2 Synthesis Result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HOANG LONG 20182926</dc:creator>
  <cp:lastModifiedBy>NGUYEN LE TRUNG 20186076</cp:lastModifiedBy>
  <cp:revision>4</cp:revision>
  <dcterms:created xsi:type="dcterms:W3CDTF">2021-11-15T15:02:30Z</dcterms:created>
  <dcterms:modified xsi:type="dcterms:W3CDTF">2022-02-26T03:22:09Z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