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23"/>
  </p:notesMasterIdLst>
  <p:sldIdLst>
    <p:sldId id="256" r:id="rId2"/>
    <p:sldId id="257" r:id="rId3"/>
    <p:sldId id="272" r:id="rId4"/>
    <p:sldId id="316" r:id="rId5"/>
    <p:sldId id="317" r:id="rId6"/>
    <p:sldId id="318" r:id="rId7"/>
    <p:sldId id="319" r:id="rId8"/>
    <p:sldId id="320" r:id="rId9"/>
    <p:sldId id="321" r:id="rId10"/>
    <p:sldId id="322" r:id="rId11"/>
    <p:sldId id="323" r:id="rId12"/>
    <p:sldId id="324" r:id="rId13"/>
    <p:sldId id="325" r:id="rId14"/>
    <p:sldId id="326" r:id="rId15"/>
    <p:sldId id="327" r:id="rId16"/>
    <p:sldId id="328" r:id="rId17"/>
    <p:sldId id="329" r:id="rId18"/>
    <p:sldId id="330" r:id="rId19"/>
    <p:sldId id="331" r:id="rId20"/>
    <p:sldId id="333" r:id="rId21"/>
    <p:sldId id="332" r:id="rId22"/>
  </p:sldIdLst>
  <p:sldSz cx="9144000" cy="5143500" type="screen16x9"/>
  <p:notesSz cx="6858000" cy="9144000"/>
  <p:embeddedFontLst>
    <p:embeddedFont>
      <p:font typeface="Roboto Slab Light" panose="020B0604020202020204" charset="0"/>
      <p:regular r:id="rId24"/>
      <p:bold r:id="rId25"/>
    </p:embeddedFont>
    <p:embeddedFont>
      <p:font typeface="Lato Light"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C9543F8-8542-41BD-B5B3-4861A371E3E6}">
  <a:tblStyle styleId="{CC9543F8-8542-41BD-B5B3-4861A371E3E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2" d="100"/>
          <a:sy n="112" d="100"/>
        </p:scale>
        <p:origin x="77" y="1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80119249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99497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1702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89116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p:nvPr/>
        </p:nvSpPr>
        <p:spPr>
          <a:xfrm>
            <a:off x="2630450" y="630150"/>
            <a:ext cx="3883200" cy="38832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430350" y="228600"/>
            <a:ext cx="1388100" cy="13881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908250" y="4660825"/>
            <a:ext cx="605400" cy="605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706650" y="3872629"/>
            <a:ext cx="1097700" cy="10977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081694" y="771271"/>
            <a:ext cx="774600" cy="7746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513651" y="161669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420476" y="3612044"/>
            <a:ext cx="336900" cy="336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362484" y="1670133"/>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818461" y="1338692"/>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163989" y="4374525"/>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300611" y="99019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3001075" y="4182123"/>
            <a:ext cx="508851" cy="478711"/>
            <a:chOff x="5972700" y="2330200"/>
            <a:chExt cx="411625" cy="387275"/>
          </a:xfrm>
        </p:grpSpPr>
        <p:sp>
          <p:nvSpPr>
            <p:cNvPr id="22" name="Google Shape;22;p2"/>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a:off x="5861768" y="506559"/>
            <a:ext cx="524975" cy="832145"/>
            <a:chOff x="6718575" y="2318625"/>
            <a:chExt cx="256950" cy="407375"/>
          </a:xfrm>
        </p:grpSpPr>
        <p:sp>
          <p:nvSpPr>
            <p:cNvPr id="25" name="Google Shape;25;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6" name="Google Shape;26;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7" name="Google Shape;27;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8" name="Google Shape;28;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9" name="Google Shape;29;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0" name="Google Shape;30;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1" name="Google Shape;31;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2" name="Google Shape;32;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
        <p:nvSpPr>
          <p:cNvPr id="33" name="Google Shape;33;p2"/>
          <p:cNvSpPr txBox="1">
            <a:spLocks noGrp="1"/>
          </p:cNvSpPr>
          <p:nvPr>
            <p:ph type="ctrTitle"/>
          </p:nvPr>
        </p:nvSpPr>
        <p:spPr>
          <a:xfrm>
            <a:off x="2757250" y="961350"/>
            <a:ext cx="3629400" cy="3220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4" name="Google Shape;34;p2"/>
          <p:cNvSpPr/>
          <p:nvPr/>
        </p:nvSpPr>
        <p:spPr>
          <a:xfrm>
            <a:off x="2757247" y="861970"/>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509928" y="4757335"/>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494851" y="4374527"/>
            <a:ext cx="413400" cy="4134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37"/>
        <p:cNvGrpSpPr/>
        <p:nvPr/>
      </p:nvGrpSpPr>
      <p:grpSpPr>
        <a:xfrm>
          <a:off x="0" y="0"/>
          <a:ext cx="0" cy="0"/>
          <a:chOff x="0" y="0"/>
          <a:chExt cx="0" cy="0"/>
        </a:xfrm>
      </p:grpSpPr>
      <p:sp>
        <p:nvSpPr>
          <p:cNvPr id="38" name="Google Shape;38;p3"/>
          <p:cNvSpPr/>
          <p:nvPr/>
        </p:nvSpPr>
        <p:spPr>
          <a:xfrm>
            <a:off x="407150" y="407075"/>
            <a:ext cx="8329800" cy="4329300"/>
          </a:xfrm>
          <a:prstGeom prst="rect">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2630450" y="630150"/>
            <a:ext cx="3883200" cy="388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5430350" y="228600"/>
            <a:ext cx="1388100" cy="13881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5908250" y="4660825"/>
            <a:ext cx="605400" cy="6054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2706650" y="3872629"/>
            <a:ext cx="1097700" cy="10977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081694" y="771271"/>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6513651" y="1616690"/>
            <a:ext cx="413400" cy="4134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2420476" y="3612044"/>
            <a:ext cx="336900" cy="336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2362484" y="1670133"/>
            <a:ext cx="213000" cy="213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6818461" y="1338692"/>
            <a:ext cx="93900" cy="939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163989" y="4374525"/>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2300611" y="99019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3"/>
          <p:cNvGrpSpPr/>
          <p:nvPr/>
        </p:nvGrpSpPr>
        <p:grpSpPr>
          <a:xfrm>
            <a:off x="3001075" y="4182123"/>
            <a:ext cx="508851" cy="478711"/>
            <a:chOff x="5972700" y="2330200"/>
            <a:chExt cx="411625" cy="387275"/>
          </a:xfrm>
        </p:grpSpPr>
        <p:sp>
          <p:nvSpPr>
            <p:cNvPr id="51" name="Google Shape;51;p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a:off x="5861768" y="506559"/>
            <a:ext cx="524975" cy="832145"/>
            <a:chOff x="6718575" y="2318625"/>
            <a:chExt cx="256950" cy="407375"/>
          </a:xfrm>
        </p:grpSpPr>
        <p:sp>
          <p:nvSpPr>
            <p:cNvPr id="54" name="Google Shape;54;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5" name="Google Shape;55;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6" name="Google Shape;56;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7" name="Google Shape;57;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8" name="Google Shape;58;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9" name="Google Shape;59;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0" name="Google Shape;60;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1" name="Google Shape;61;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
        <p:nvSpPr>
          <p:cNvPr id="62" name="Google Shape;62;p3"/>
          <p:cNvSpPr/>
          <p:nvPr/>
        </p:nvSpPr>
        <p:spPr>
          <a:xfrm>
            <a:off x="2757247" y="861970"/>
            <a:ext cx="300900" cy="3009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3509928" y="4757335"/>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5494851" y="4374527"/>
            <a:ext cx="413400" cy="4134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txBox="1">
            <a:spLocks noGrp="1"/>
          </p:cNvSpPr>
          <p:nvPr>
            <p:ph type="ctrTitle"/>
          </p:nvPr>
        </p:nvSpPr>
        <p:spPr>
          <a:xfrm>
            <a:off x="2886100" y="1888150"/>
            <a:ext cx="3371700" cy="1159800"/>
          </a:xfrm>
          <a:prstGeom prst="rect">
            <a:avLst/>
          </a:prstGeom>
        </p:spPr>
        <p:txBody>
          <a:bodyPr spcFirstLastPara="1" wrap="square" lIns="91425" tIns="91425" rIns="91425" bIns="91425" anchor="b" anchorCtr="0"/>
          <a:lstStyle>
            <a:lvl1pPr lvl="0" algn="ctr" rtl="0">
              <a:spcBef>
                <a:spcPts val="0"/>
              </a:spcBef>
              <a:spcAft>
                <a:spcPts val="0"/>
              </a:spcAft>
              <a:buClr>
                <a:srgbClr val="02BDC7"/>
              </a:buClr>
              <a:buSzPts val="3000"/>
              <a:buNone/>
              <a:defRPr sz="3000">
                <a:solidFill>
                  <a:srgbClr val="02BDC7"/>
                </a:solidFill>
              </a:defRPr>
            </a:lvl1pPr>
            <a:lvl2pPr lvl="1" algn="ctr" rtl="0">
              <a:spcBef>
                <a:spcPts val="0"/>
              </a:spcBef>
              <a:spcAft>
                <a:spcPts val="0"/>
              </a:spcAft>
              <a:buClr>
                <a:srgbClr val="02BDC7"/>
              </a:buClr>
              <a:buSzPts val="3000"/>
              <a:buNone/>
              <a:defRPr sz="3000">
                <a:solidFill>
                  <a:srgbClr val="02BDC7"/>
                </a:solidFill>
              </a:defRPr>
            </a:lvl2pPr>
            <a:lvl3pPr lvl="2" algn="ctr" rtl="0">
              <a:spcBef>
                <a:spcPts val="0"/>
              </a:spcBef>
              <a:spcAft>
                <a:spcPts val="0"/>
              </a:spcAft>
              <a:buClr>
                <a:srgbClr val="02BDC7"/>
              </a:buClr>
              <a:buSzPts val="3000"/>
              <a:buNone/>
              <a:defRPr sz="3000">
                <a:solidFill>
                  <a:srgbClr val="02BDC7"/>
                </a:solidFill>
              </a:defRPr>
            </a:lvl3pPr>
            <a:lvl4pPr lvl="3" algn="ctr" rtl="0">
              <a:spcBef>
                <a:spcPts val="0"/>
              </a:spcBef>
              <a:spcAft>
                <a:spcPts val="0"/>
              </a:spcAft>
              <a:buClr>
                <a:srgbClr val="02BDC7"/>
              </a:buClr>
              <a:buSzPts val="3000"/>
              <a:buNone/>
              <a:defRPr sz="3000">
                <a:solidFill>
                  <a:srgbClr val="02BDC7"/>
                </a:solidFill>
              </a:defRPr>
            </a:lvl4pPr>
            <a:lvl5pPr lvl="4" algn="ctr" rtl="0">
              <a:spcBef>
                <a:spcPts val="0"/>
              </a:spcBef>
              <a:spcAft>
                <a:spcPts val="0"/>
              </a:spcAft>
              <a:buClr>
                <a:srgbClr val="02BDC7"/>
              </a:buClr>
              <a:buSzPts val="3000"/>
              <a:buNone/>
              <a:defRPr sz="3000">
                <a:solidFill>
                  <a:srgbClr val="02BDC7"/>
                </a:solidFill>
              </a:defRPr>
            </a:lvl5pPr>
            <a:lvl6pPr lvl="5" algn="ctr" rtl="0">
              <a:spcBef>
                <a:spcPts val="0"/>
              </a:spcBef>
              <a:spcAft>
                <a:spcPts val="0"/>
              </a:spcAft>
              <a:buClr>
                <a:srgbClr val="02BDC7"/>
              </a:buClr>
              <a:buSzPts val="3000"/>
              <a:buNone/>
              <a:defRPr sz="3000">
                <a:solidFill>
                  <a:srgbClr val="02BDC7"/>
                </a:solidFill>
              </a:defRPr>
            </a:lvl6pPr>
            <a:lvl7pPr lvl="6" algn="ctr" rtl="0">
              <a:spcBef>
                <a:spcPts val="0"/>
              </a:spcBef>
              <a:spcAft>
                <a:spcPts val="0"/>
              </a:spcAft>
              <a:buClr>
                <a:srgbClr val="02BDC7"/>
              </a:buClr>
              <a:buSzPts val="3000"/>
              <a:buNone/>
              <a:defRPr sz="3000">
                <a:solidFill>
                  <a:srgbClr val="02BDC7"/>
                </a:solidFill>
              </a:defRPr>
            </a:lvl7pPr>
            <a:lvl8pPr lvl="7" algn="ctr" rtl="0">
              <a:spcBef>
                <a:spcPts val="0"/>
              </a:spcBef>
              <a:spcAft>
                <a:spcPts val="0"/>
              </a:spcAft>
              <a:buClr>
                <a:srgbClr val="02BDC7"/>
              </a:buClr>
              <a:buSzPts val="3000"/>
              <a:buNone/>
              <a:defRPr sz="3000">
                <a:solidFill>
                  <a:srgbClr val="02BDC7"/>
                </a:solidFill>
              </a:defRPr>
            </a:lvl8pPr>
            <a:lvl9pPr lvl="8" algn="ctr" rtl="0">
              <a:spcBef>
                <a:spcPts val="0"/>
              </a:spcBef>
              <a:spcAft>
                <a:spcPts val="0"/>
              </a:spcAft>
              <a:buClr>
                <a:srgbClr val="02BDC7"/>
              </a:buClr>
              <a:buSzPts val="3000"/>
              <a:buNone/>
              <a:defRPr sz="3000">
                <a:solidFill>
                  <a:srgbClr val="02BDC7"/>
                </a:solidFill>
              </a:defRPr>
            </a:lvl9pPr>
          </a:lstStyle>
          <a:p>
            <a:endParaRPr/>
          </a:p>
        </p:txBody>
      </p:sp>
      <p:sp>
        <p:nvSpPr>
          <p:cNvPr id="66" name="Google Shape;66;p3"/>
          <p:cNvSpPr txBox="1">
            <a:spLocks noGrp="1"/>
          </p:cNvSpPr>
          <p:nvPr>
            <p:ph type="subTitle" idx="1"/>
          </p:nvPr>
        </p:nvSpPr>
        <p:spPr>
          <a:xfrm>
            <a:off x="2886100" y="2916252"/>
            <a:ext cx="3371700" cy="784800"/>
          </a:xfrm>
          <a:prstGeom prst="rect">
            <a:avLst/>
          </a:prstGeom>
        </p:spPr>
        <p:txBody>
          <a:bodyPr spcFirstLastPara="1" wrap="square" lIns="91425" tIns="91425" rIns="91425" bIns="91425" anchor="t" anchorCtr="0"/>
          <a:lstStyle>
            <a:lvl1pPr lvl="0" algn="ctr" rtl="0">
              <a:spcBef>
                <a:spcPts val="0"/>
              </a:spcBef>
              <a:spcAft>
                <a:spcPts val="0"/>
              </a:spcAft>
              <a:buClr>
                <a:srgbClr val="FFB600"/>
              </a:buClr>
              <a:buSzPts val="2000"/>
              <a:buNone/>
              <a:defRPr>
                <a:solidFill>
                  <a:srgbClr val="FFB600"/>
                </a:solidFill>
              </a:defRPr>
            </a:lvl1pPr>
            <a:lvl2pPr lvl="1" algn="ctr" rtl="0">
              <a:spcBef>
                <a:spcPts val="1000"/>
              </a:spcBef>
              <a:spcAft>
                <a:spcPts val="0"/>
              </a:spcAft>
              <a:buClr>
                <a:srgbClr val="FFB600"/>
              </a:buClr>
              <a:buSzPts val="3000"/>
              <a:buNone/>
              <a:defRPr sz="3000">
                <a:solidFill>
                  <a:srgbClr val="FFB600"/>
                </a:solidFill>
              </a:defRPr>
            </a:lvl2pPr>
            <a:lvl3pPr lvl="2" algn="ctr" rtl="0">
              <a:spcBef>
                <a:spcPts val="1000"/>
              </a:spcBef>
              <a:spcAft>
                <a:spcPts val="0"/>
              </a:spcAft>
              <a:buClr>
                <a:srgbClr val="FFB600"/>
              </a:buClr>
              <a:buSzPts val="3000"/>
              <a:buNone/>
              <a:defRPr sz="3000">
                <a:solidFill>
                  <a:srgbClr val="FFB600"/>
                </a:solidFill>
              </a:defRPr>
            </a:lvl3pPr>
            <a:lvl4pPr lvl="3" algn="ctr" rtl="0">
              <a:spcBef>
                <a:spcPts val="1000"/>
              </a:spcBef>
              <a:spcAft>
                <a:spcPts val="0"/>
              </a:spcAft>
              <a:buClr>
                <a:srgbClr val="FFB600"/>
              </a:buClr>
              <a:buSzPts val="3000"/>
              <a:buNone/>
              <a:defRPr sz="3000">
                <a:solidFill>
                  <a:srgbClr val="FFB600"/>
                </a:solidFill>
              </a:defRPr>
            </a:lvl4pPr>
            <a:lvl5pPr lvl="4" algn="ctr" rtl="0">
              <a:spcBef>
                <a:spcPts val="1000"/>
              </a:spcBef>
              <a:spcAft>
                <a:spcPts val="0"/>
              </a:spcAft>
              <a:buClr>
                <a:srgbClr val="FFB600"/>
              </a:buClr>
              <a:buSzPts val="3000"/>
              <a:buNone/>
              <a:defRPr sz="3000">
                <a:solidFill>
                  <a:srgbClr val="FFB600"/>
                </a:solidFill>
              </a:defRPr>
            </a:lvl5pPr>
            <a:lvl6pPr lvl="5" algn="ctr" rtl="0">
              <a:spcBef>
                <a:spcPts val="1000"/>
              </a:spcBef>
              <a:spcAft>
                <a:spcPts val="0"/>
              </a:spcAft>
              <a:buClr>
                <a:srgbClr val="FFB600"/>
              </a:buClr>
              <a:buSzPts val="3000"/>
              <a:buNone/>
              <a:defRPr sz="3000">
                <a:solidFill>
                  <a:srgbClr val="FFB600"/>
                </a:solidFill>
              </a:defRPr>
            </a:lvl6pPr>
            <a:lvl7pPr lvl="6" algn="ctr" rtl="0">
              <a:spcBef>
                <a:spcPts val="1000"/>
              </a:spcBef>
              <a:spcAft>
                <a:spcPts val="0"/>
              </a:spcAft>
              <a:buClr>
                <a:srgbClr val="FFB600"/>
              </a:buClr>
              <a:buSzPts val="3000"/>
              <a:buNone/>
              <a:defRPr sz="3000">
                <a:solidFill>
                  <a:srgbClr val="FFB600"/>
                </a:solidFill>
              </a:defRPr>
            </a:lvl7pPr>
            <a:lvl8pPr lvl="7" algn="ctr" rtl="0">
              <a:spcBef>
                <a:spcPts val="1000"/>
              </a:spcBef>
              <a:spcAft>
                <a:spcPts val="0"/>
              </a:spcAft>
              <a:buClr>
                <a:srgbClr val="FFB600"/>
              </a:buClr>
              <a:buSzPts val="3000"/>
              <a:buNone/>
              <a:defRPr sz="3000">
                <a:solidFill>
                  <a:srgbClr val="FFB600"/>
                </a:solidFill>
              </a:defRPr>
            </a:lvl8pPr>
            <a:lvl9pPr lvl="8" algn="ctr" rtl="0">
              <a:spcBef>
                <a:spcPts val="1000"/>
              </a:spcBef>
              <a:spcAft>
                <a:spcPts val="1000"/>
              </a:spcAft>
              <a:buClr>
                <a:srgbClr val="FFB600"/>
              </a:buClr>
              <a:buSzPts val="3000"/>
              <a:buNone/>
              <a:defRPr sz="3000">
                <a:solidFill>
                  <a:srgbClr val="FFB600"/>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27"/>
        <p:cNvGrpSpPr/>
        <p:nvPr/>
      </p:nvGrpSpPr>
      <p:grpSpPr>
        <a:xfrm>
          <a:off x="0" y="0"/>
          <a:ext cx="0" cy="0"/>
          <a:chOff x="0" y="0"/>
          <a:chExt cx="0" cy="0"/>
        </a:xfrm>
      </p:grpSpPr>
      <p:sp>
        <p:nvSpPr>
          <p:cNvPr id="128" name="Google Shape;128;p6"/>
          <p:cNvSpPr/>
          <p:nvPr/>
        </p:nvSpPr>
        <p:spPr>
          <a:xfrm>
            <a:off x="407150" y="407075"/>
            <a:ext cx="8329800" cy="4329300"/>
          </a:xfrm>
          <a:prstGeom prst="rect">
            <a:avLst/>
          </a:prstGeom>
          <a:solidFill>
            <a:srgbClr val="DEE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6"/>
          <p:cNvSpPr/>
          <p:nvPr/>
        </p:nvSpPr>
        <p:spPr>
          <a:xfrm>
            <a:off x="-167025" y="559475"/>
            <a:ext cx="2630400" cy="2630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6"/>
          <p:cNvSpPr/>
          <p:nvPr/>
        </p:nvSpPr>
        <p:spPr>
          <a:xfrm>
            <a:off x="1812100" y="27140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6"/>
          <p:cNvSpPr/>
          <p:nvPr/>
        </p:nvSpPr>
        <p:spPr>
          <a:xfrm>
            <a:off x="1704597" y="-129655"/>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6"/>
          <p:cNvSpPr/>
          <p:nvPr/>
        </p:nvSpPr>
        <p:spPr>
          <a:xfrm>
            <a:off x="228600" y="2887250"/>
            <a:ext cx="605400" cy="605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6"/>
          <p:cNvSpPr/>
          <p:nvPr/>
        </p:nvSpPr>
        <p:spPr>
          <a:xfrm>
            <a:off x="1522903" y="3162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6"/>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6"/>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6"/>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6"/>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6"/>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6"/>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6"/>
          <p:cNvSpPr/>
          <p:nvPr/>
        </p:nvSpPr>
        <p:spPr>
          <a:xfrm>
            <a:off x="91939" y="288725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6"/>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6"/>
          <p:cNvGrpSpPr/>
          <p:nvPr/>
        </p:nvGrpSpPr>
        <p:grpSpPr>
          <a:xfrm>
            <a:off x="8142375" y="4477573"/>
            <a:ext cx="508851" cy="478711"/>
            <a:chOff x="5972700" y="2330200"/>
            <a:chExt cx="411625" cy="387275"/>
          </a:xfrm>
        </p:grpSpPr>
        <p:sp>
          <p:nvSpPr>
            <p:cNvPr id="143" name="Google Shape;143;p6"/>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6"/>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 name="Google Shape;145;p6"/>
          <p:cNvGrpSpPr/>
          <p:nvPr/>
        </p:nvGrpSpPr>
        <p:grpSpPr>
          <a:xfrm>
            <a:off x="2139871" y="482540"/>
            <a:ext cx="398658" cy="631920"/>
            <a:chOff x="6718575" y="2318625"/>
            <a:chExt cx="256950" cy="407375"/>
          </a:xfrm>
        </p:grpSpPr>
        <p:sp>
          <p:nvSpPr>
            <p:cNvPr id="146" name="Google Shape;146;p6"/>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6"/>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6"/>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6"/>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6"/>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6"/>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6"/>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6"/>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6"/>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55" name="Google Shape;155;p6"/>
          <p:cNvSpPr txBox="1">
            <a:spLocks noGrp="1"/>
          </p:cNvSpPr>
          <p:nvPr>
            <p:ph type="body" idx="1"/>
          </p:nvPr>
        </p:nvSpPr>
        <p:spPr>
          <a:xfrm>
            <a:off x="2830925" y="1200150"/>
            <a:ext cx="2516400" cy="31203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1000"/>
              </a:spcBef>
              <a:spcAft>
                <a:spcPts val="0"/>
              </a:spcAft>
              <a:buSzPts val="1800"/>
              <a:buChar char="◦"/>
              <a:defRPr sz="1800"/>
            </a:lvl2pPr>
            <a:lvl3pPr marL="1371600" lvl="2" indent="-342900">
              <a:spcBef>
                <a:spcPts val="1000"/>
              </a:spcBef>
              <a:spcAft>
                <a:spcPts val="0"/>
              </a:spcAft>
              <a:buSzPts val="1800"/>
              <a:buChar char="◦"/>
              <a:defRPr sz="1800"/>
            </a:lvl3pPr>
            <a:lvl4pPr marL="1828800" lvl="3" indent="-342900">
              <a:spcBef>
                <a:spcPts val="1000"/>
              </a:spcBef>
              <a:spcAft>
                <a:spcPts val="0"/>
              </a:spcAft>
              <a:buSzPts val="1800"/>
              <a:buChar char="◦"/>
              <a:defRPr sz="1800"/>
            </a:lvl4pPr>
            <a:lvl5pPr marL="2286000" lvl="4" indent="-342900">
              <a:spcBef>
                <a:spcPts val="1000"/>
              </a:spcBef>
              <a:spcAft>
                <a:spcPts val="0"/>
              </a:spcAft>
              <a:buSzPts val="1800"/>
              <a:buChar char="◦"/>
              <a:defRPr sz="1800"/>
            </a:lvl5pPr>
            <a:lvl6pPr marL="2743200" lvl="5" indent="-342900">
              <a:spcBef>
                <a:spcPts val="1000"/>
              </a:spcBef>
              <a:spcAft>
                <a:spcPts val="0"/>
              </a:spcAft>
              <a:buSzPts val="1800"/>
              <a:buChar char="◦"/>
              <a:defRPr sz="1800"/>
            </a:lvl6pPr>
            <a:lvl7pPr marL="3200400" lvl="6" indent="-342900">
              <a:spcBef>
                <a:spcPts val="1000"/>
              </a:spcBef>
              <a:spcAft>
                <a:spcPts val="0"/>
              </a:spcAft>
              <a:buSzPts val="1800"/>
              <a:buChar char="◦"/>
              <a:defRPr sz="1800"/>
            </a:lvl7pPr>
            <a:lvl8pPr marL="3657600" lvl="7" indent="-342900">
              <a:spcBef>
                <a:spcPts val="1000"/>
              </a:spcBef>
              <a:spcAft>
                <a:spcPts val="0"/>
              </a:spcAft>
              <a:buSzPts val="1800"/>
              <a:buChar char="◦"/>
              <a:defRPr sz="1800"/>
            </a:lvl8pPr>
            <a:lvl9pPr marL="4114800" lvl="8" indent="-342900">
              <a:spcBef>
                <a:spcPts val="1000"/>
              </a:spcBef>
              <a:spcAft>
                <a:spcPts val="1000"/>
              </a:spcAft>
              <a:buSzPts val="1800"/>
              <a:buChar char="◦"/>
              <a:defRPr sz="1800"/>
            </a:lvl9pPr>
          </a:lstStyle>
          <a:p>
            <a:endParaRPr/>
          </a:p>
        </p:txBody>
      </p:sp>
      <p:sp>
        <p:nvSpPr>
          <p:cNvPr id="156" name="Google Shape;156;p6"/>
          <p:cNvSpPr txBox="1">
            <a:spLocks noGrp="1"/>
          </p:cNvSpPr>
          <p:nvPr>
            <p:ph type="body" idx="2"/>
          </p:nvPr>
        </p:nvSpPr>
        <p:spPr>
          <a:xfrm>
            <a:off x="5651044" y="1200150"/>
            <a:ext cx="2671500" cy="31203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1000"/>
              </a:spcBef>
              <a:spcAft>
                <a:spcPts val="0"/>
              </a:spcAft>
              <a:buSzPts val="1800"/>
              <a:buChar char="◦"/>
              <a:defRPr sz="1800"/>
            </a:lvl2pPr>
            <a:lvl3pPr marL="1371600" lvl="2" indent="-342900">
              <a:spcBef>
                <a:spcPts val="1000"/>
              </a:spcBef>
              <a:spcAft>
                <a:spcPts val="0"/>
              </a:spcAft>
              <a:buSzPts val="1800"/>
              <a:buChar char="◦"/>
              <a:defRPr sz="1800"/>
            </a:lvl3pPr>
            <a:lvl4pPr marL="1828800" lvl="3" indent="-342900">
              <a:spcBef>
                <a:spcPts val="1000"/>
              </a:spcBef>
              <a:spcAft>
                <a:spcPts val="0"/>
              </a:spcAft>
              <a:buSzPts val="1800"/>
              <a:buChar char="◦"/>
              <a:defRPr sz="1800"/>
            </a:lvl4pPr>
            <a:lvl5pPr marL="2286000" lvl="4" indent="-342900">
              <a:spcBef>
                <a:spcPts val="1000"/>
              </a:spcBef>
              <a:spcAft>
                <a:spcPts val="0"/>
              </a:spcAft>
              <a:buSzPts val="1800"/>
              <a:buChar char="◦"/>
              <a:defRPr sz="1800"/>
            </a:lvl5pPr>
            <a:lvl6pPr marL="2743200" lvl="5" indent="-342900">
              <a:spcBef>
                <a:spcPts val="1000"/>
              </a:spcBef>
              <a:spcAft>
                <a:spcPts val="0"/>
              </a:spcAft>
              <a:buSzPts val="1800"/>
              <a:buChar char="◦"/>
              <a:defRPr sz="1800"/>
            </a:lvl6pPr>
            <a:lvl7pPr marL="3200400" lvl="6" indent="-342900">
              <a:spcBef>
                <a:spcPts val="1000"/>
              </a:spcBef>
              <a:spcAft>
                <a:spcPts val="0"/>
              </a:spcAft>
              <a:buSzPts val="1800"/>
              <a:buChar char="◦"/>
              <a:defRPr sz="1800"/>
            </a:lvl7pPr>
            <a:lvl8pPr marL="3657600" lvl="7" indent="-342900">
              <a:spcBef>
                <a:spcPts val="1000"/>
              </a:spcBef>
              <a:spcAft>
                <a:spcPts val="0"/>
              </a:spcAft>
              <a:buSzPts val="1800"/>
              <a:buChar char="◦"/>
              <a:defRPr sz="1800"/>
            </a:lvl8pPr>
            <a:lvl9pPr marL="4114800" lvl="8" indent="-342900">
              <a:spcBef>
                <a:spcPts val="1000"/>
              </a:spcBef>
              <a:spcAft>
                <a:spcPts val="1000"/>
              </a:spcAft>
              <a:buSzPts val="1800"/>
              <a:buChar char="◦"/>
              <a:defRPr sz="1800"/>
            </a:lvl9pPr>
          </a:lstStyle>
          <a:p>
            <a:endParaRPr/>
          </a:p>
        </p:txBody>
      </p:sp>
      <p:sp>
        <p:nvSpPr>
          <p:cNvPr id="157" name="Google Shape;157;p6"/>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0"/>
        <p:cNvGrpSpPr/>
        <p:nvPr/>
      </p:nvGrpSpPr>
      <p:grpSpPr>
        <a:xfrm>
          <a:off x="0" y="0"/>
          <a:ext cx="0" cy="0"/>
          <a:chOff x="0" y="0"/>
          <a:chExt cx="0" cy="0"/>
        </a:xfrm>
      </p:grpSpPr>
      <p:sp>
        <p:nvSpPr>
          <p:cNvPr id="191" name="Google Shape;191;p8"/>
          <p:cNvSpPr/>
          <p:nvPr/>
        </p:nvSpPr>
        <p:spPr>
          <a:xfrm>
            <a:off x="407150" y="407075"/>
            <a:ext cx="8329800" cy="4329300"/>
          </a:xfrm>
          <a:prstGeom prst="rect">
            <a:avLst/>
          </a:prstGeom>
          <a:solidFill>
            <a:srgbClr val="DEE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8"/>
          <p:cNvSpPr/>
          <p:nvPr/>
        </p:nvSpPr>
        <p:spPr>
          <a:xfrm>
            <a:off x="-167025" y="559475"/>
            <a:ext cx="2630400" cy="2630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8"/>
          <p:cNvSpPr/>
          <p:nvPr/>
        </p:nvSpPr>
        <p:spPr>
          <a:xfrm>
            <a:off x="1812100" y="27140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8"/>
          <p:cNvSpPr/>
          <p:nvPr/>
        </p:nvSpPr>
        <p:spPr>
          <a:xfrm>
            <a:off x="1704597" y="-129655"/>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8"/>
          <p:cNvSpPr/>
          <p:nvPr/>
        </p:nvSpPr>
        <p:spPr>
          <a:xfrm>
            <a:off x="228600" y="2887250"/>
            <a:ext cx="605400" cy="605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8"/>
          <p:cNvSpPr/>
          <p:nvPr/>
        </p:nvSpPr>
        <p:spPr>
          <a:xfrm>
            <a:off x="1522903" y="3162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8"/>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8"/>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8"/>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8"/>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8"/>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8"/>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8"/>
          <p:cNvSpPr/>
          <p:nvPr/>
        </p:nvSpPr>
        <p:spPr>
          <a:xfrm>
            <a:off x="91939" y="288725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8"/>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 name="Google Shape;205;p8"/>
          <p:cNvGrpSpPr/>
          <p:nvPr/>
        </p:nvGrpSpPr>
        <p:grpSpPr>
          <a:xfrm>
            <a:off x="8142375" y="4477573"/>
            <a:ext cx="508851" cy="478711"/>
            <a:chOff x="5972700" y="2330200"/>
            <a:chExt cx="411625" cy="387275"/>
          </a:xfrm>
        </p:grpSpPr>
        <p:sp>
          <p:nvSpPr>
            <p:cNvPr id="206" name="Google Shape;206;p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8"/>
          <p:cNvGrpSpPr/>
          <p:nvPr/>
        </p:nvGrpSpPr>
        <p:grpSpPr>
          <a:xfrm>
            <a:off x="2139871" y="482540"/>
            <a:ext cx="398658" cy="631920"/>
            <a:chOff x="6718575" y="2318625"/>
            <a:chExt cx="256950" cy="407375"/>
          </a:xfrm>
        </p:grpSpPr>
        <p:sp>
          <p:nvSpPr>
            <p:cNvPr id="209" name="Google Shape;209;p8"/>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8"/>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8"/>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8"/>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8"/>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8"/>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8"/>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8"/>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7" name="Google Shape;217;p8"/>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18" name="Google Shape;218;p8"/>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45"/>
        <p:cNvGrpSpPr/>
        <p:nvPr/>
      </p:nvGrpSpPr>
      <p:grpSpPr>
        <a:xfrm>
          <a:off x="0" y="0"/>
          <a:ext cx="0" cy="0"/>
          <a:chOff x="0" y="0"/>
          <a:chExt cx="0" cy="0"/>
        </a:xfrm>
      </p:grpSpPr>
      <p:sp>
        <p:nvSpPr>
          <p:cNvPr id="246" name="Google Shape;246;p10"/>
          <p:cNvSpPr/>
          <p:nvPr/>
        </p:nvSpPr>
        <p:spPr>
          <a:xfrm>
            <a:off x="407150" y="407075"/>
            <a:ext cx="8329800" cy="4329300"/>
          </a:xfrm>
          <a:prstGeom prst="rect">
            <a:avLst/>
          </a:prstGeom>
          <a:solidFill>
            <a:srgbClr val="DEE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0"/>
          <p:cNvSpPr/>
          <p:nvPr/>
        </p:nvSpPr>
        <p:spPr>
          <a:xfrm>
            <a:off x="-117275" y="847257"/>
            <a:ext cx="605400" cy="605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0"/>
          <p:cNvSpPr/>
          <p:nvPr/>
        </p:nvSpPr>
        <p:spPr>
          <a:xfrm>
            <a:off x="217850" y="17125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0"/>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0"/>
          <p:cNvSpPr/>
          <p:nvPr/>
        </p:nvSpPr>
        <p:spPr>
          <a:xfrm>
            <a:off x="1397225" y="337514"/>
            <a:ext cx="136800" cy="1368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0"/>
          <p:cNvSpPr/>
          <p:nvPr/>
        </p:nvSpPr>
        <p:spPr>
          <a:xfrm>
            <a:off x="488128" y="13344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0"/>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0"/>
          <p:cNvSpPr/>
          <p:nvPr/>
        </p:nvSpPr>
        <p:spPr>
          <a:xfrm>
            <a:off x="8507494" y="2981146"/>
            <a:ext cx="774600" cy="7746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0"/>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0"/>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0"/>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0"/>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0"/>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0"/>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 name="Google Shape;260;p10"/>
          <p:cNvGrpSpPr/>
          <p:nvPr/>
        </p:nvGrpSpPr>
        <p:grpSpPr>
          <a:xfrm>
            <a:off x="8142375" y="4477573"/>
            <a:ext cx="508851" cy="478711"/>
            <a:chOff x="5972700" y="2330200"/>
            <a:chExt cx="411625" cy="387275"/>
          </a:xfrm>
        </p:grpSpPr>
        <p:sp>
          <p:nvSpPr>
            <p:cNvPr id="261" name="Google Shape;261;p10"/>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0"/>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0"/>
          <p:cNvGrpSpPr/>
          <p:nvPr/>
        </p:nvGrpSpPr>
        <p:grpSpPr>
          <a:xfrm>
            <a:off x="545621" y="382390"/>
            <a:ext cx="398658" cy="631920"/>
            <a:chOff x="6718575" y="2318625"/>
            <a:chExt cx="256950" cy="407375"/>
          </a:xfrm>
        </p:grpSpPr>
        <p:sp>
          <p:nvSpPr>
            <p:cNvPr id="264" name="Google Shape;264;p10"/>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0"/>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0"/>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0"/>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0"/>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0"/>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0"/>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0"/>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 name="Google Shape;272;p10"/>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background">
  <p:cSld name="BLANK_2">
    <p:spTree>
      <p:nvGrpSpPr>
        <p:cNvPr id="1" name="Shape 273"/>
        <p:cNvGrpSpPr/>
        <p:nvPr/>
      </p:nvGrpSpPr>
      <p:grpSpPr>
        <a:xfrm>
          <a:off x="0" y="0"/>
          <a:ext cx="0" cy="0"/>
          <a:chOff x="0" y="0"/>
          <a:chExt cx="0" cy="0"/>
        </a:xfrm>
      </p:grpSpPr>
      <p:sp>
        <p:nvSpPr>
          <p:cNvPr id="274" name="Google Shape;274;p11"/>
          <p:cNvSpPr/>
          <p:nvPr/>
        </p:nvSpPr>
        <p:spPr>
          <a:xfrm>
            <a:off x="0" y="0"/>
            <a:ext cx="9144000" cy="5157300"/>
          </a:xfrm>
          <a:prstGeom prst="frame">
            <a:avLst>
              <a:gd name="adj1" fmla="val 7929"/>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1"/>
          <p:cNvSpPr/>
          <p:nvPr/>
        </p:nvSpPr>
        <p:spPr>
          <a:xfrm>
            <a:off x="-117275" y="847257"/>
            <a:ext cx="605400" cy="605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1"/>
          <p:cNvSpPr/>
          <p:nvPr/>
        </p:nvSpPr>
        <p:spPr>
          <a:xfrm>
            <a:off x="217850" y="17125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1"/>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1"/>
          <p:cNvSpPr/>
          <p:nvPr/>
        </p:nvSpPr>
        <p:spPr>
          <a:xfrm>
            <a:off x="1397225" y="337514"/>
            <a:ext cx="136800" cy="1368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1"/>
          <p:cNvSpPr/>
          <p:nvPr/>
        </p:nvSpPr>
        <p:spPr>
          <a:xfrm>
            <a:off x="488128" y="13344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1"/>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1"/>
          <p:cNvSpPr/>
          <p:nvPr/>
        </p:nvSpPr>
        <p:spPr>
          <a:xfrm>
            <a:off x="8507494" y="2981146"/>
            <a:ext cx="774600" cy="7746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1"/>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1"/>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1"/>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1"/>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1"/>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1"/>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8" name="Google Shape;288;p11"/>
          <p:cNvGrpSpPr/>
          <p:nvPr/>
        </p:nvGrpSpPr>
        <p:grpSpPr>
          <a:xfrm>
            <a:off x="8142375" y="4477573"/>
            <a:ext cx="508851" cy="478711"/>
            <a:chOff x="5972700" y="2330200"/>
            <a:chExt cx="411625" cy="387275"/>
          </a:xfrm>
        </p:grpSpPr>
        <p:sp>
          <p:nvSpPr>
            <p:cNvPr id="289" name="Google Shape;289;p11"/>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1"/>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 name="Google Shape;291;p11"/>
          <p:cNvGrpSpPr/>
          <p:nvPr/>
        </p:nvGrpSpPr>
        <p:grpSpPr>
          <a:xfrm>
            <a:off x="545621" y="382390"/>
            <a:ext cx="398658" cy="631920"/>
            <a:chOff x="6718575" y="2318625"/>
            <a:chExt cx="256950" cy="407375"/>
          </a:xfrm>
        </p:grpSpPr>
        <p:sp>
          <p:nvSpPr>
            <p:cNvPr id="292" name="Google Shape;292;p11"/>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1"/>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1"/>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1"/>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1"/>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1"/>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1"/>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1"/>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0" name="Google Shape;300;p11"/>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Aqua">
  <p:cSld name="BLANK_1">
    <p:spTree>
      <p:nvGrpSpPr>
        <p:cNvPr id="1" name="Shape 301"/>
        <p:cNvGrpSpPr/>
        <p:nvPr/>
      </p:nvGrpSpPr>
      <p:grpSpPr>
        <a:xfrm>
          <a:off x="0" y="0"/>
          <a:ext cx="0" cy="0"/>
          <a:chOff x="0" y="0"/>
          <a:chExt cx="0" cy="0"/>
        </a:xfrm>
      </p:grpSpPr>
      <p:sp>
        <p:nvSpPr>
          <p:cNvPr id="302" name="Google Shape;302;p12"/>
          <p:cNvSpPr/>
          <p:nvPr/>
        </p:nvSpPr>
        <p:spPr>
          <a:xfrm>
            <a:off x="407150" y="407075"/>
            <a:ext cx="8329800" cy="4329300"/>
          </a:xfrm>
          <a:prstGeom prst="rect">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2"/>
          <p:cNvSpPr/>
          <p:nvPr/>
        </p:nvSpPr>
        <p:spPr>
          <a:xfrm>
            <a:off x="-117275" y="847257"/>
            <a:ext cx="605400" cy="6054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2"/>
          <p:cNvSpPr/>
          <p:nvPr/>
        </p:nvSpPr>
        <p:spPr>
          <a:xfrm>
            <a:off x="217850" y="171250"/>
            <a:ext cx="1054200" cy="10542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2"/>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2"/>
          <p:cNvSpPr/>
          <p:nvPr/>
        </p:nvSpPr>
        <p:spPr>
          <a:xfrm>
            <a:off x="1397225" y="337514"/>
            <a:ext cx="136800" cy="1368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2"/>
          <p:cNvSpPr/>
          <p:nvPr/>
        </p:nvSpPr>
        <p:spPr>
          <a:xfrm>
            <a:off x="488128" y="1334485"/>
            <a:ext cx="213000" cy="213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2"/>
          <p:cNvSpPr/>
          <p:nvPr/>
        </p:nvSpPr>
        <p:spPr>
          <a:xfrm>
            <a:off x="7847950" y="4168079"/>
            <a:ext cx="1097700" cy="1097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2"/>
          <p:cNvSpPr/>
          <p:nvPr/>
        </p:nvSpPr>
        <p:spPr>
          <a:xfrm>
            <a:off x="8507494" y="2981146"/>
            <a:ext cx="774600" cy="7746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2"/>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2"/>
          <p:cNvSpPr/>
          <p:nvPr/>
        </p:nvSpPr>
        <p:spPr>
          <a:xfrm>
            <a:off x="8622049" y="3872635"/>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2"/>
          <p:cNvSpPr/>
          <p:nvPr/>
        </p:nvSpPr>
        <p:spPr>
          <a:xfrm>
            <a:off x="7550022" y="4801658"/>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2"/>
          <p:cNvSpPr/>
          <p:nvPr/>
        </p:nvSpPr>
        <p:spPr>
          <a:xfrm>
            <a:off x="7325661" y="4674667"/>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2"/>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2"/>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6" name="Google Shape;316;p12"/>
          <p:cNvGrpSpPr/>
          <p:nvPr/>
        </p:nvGrpSpPr>
        <p:grpSpPr>
          <a:xfrm>
            <a:off x="8142375" y="4477573"/>
            <a:ext cx="508851" cy="478711"/>
            <a:chOff x="5972700" y="2330200"/>
            <a:chExt cx="411625" cy="387275"/>
          </a:xfrm>
        </p:grpSpPr>
        <p:sp>
          <p:nvSpPr>
            <p:cNvPr id="317" name="Google Shape;317;p12"/>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2"/>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 name="Google Shape;319;p12"/>
          <p:cNvGrpSpPr/>
          <p:nvPr/>
        </p:nvGrpSpPr>
        <p:grpSpPr>
          <a:xfrm>
            <a:off x="545621" y="382390"/>
            <a:ext cx="398658" cy="631920"/>
            <a:chOff x="6718575" y="2318625"/>
            <a:chExt cx="256950" cy="407375"/>
          </a:xfrm>
        </p:grpSpPr>
        <p:sp>
          <p:nvSpPr>
            <p:cNvPr id="320" name="Google Shape;320;p1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8" name="Google Shape;328;p12"/>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Yellow">
  <p:cSld name="BLANK_1_1">
    <p:spTree>
      <p:nvGrpSpPr>
        <p:cNvPr id="1" name="Shape 329"/>
        <p:cNvGrpSpPr/>
        <p:nvPr/>
      </p:nvGrpSpPr>
      <p:grpSpPr>
        <a:xfrm>
          <a:off x="0" y="0"/>
          <a:ext cx="0" cy="0"/>
          <a:chOff x="0" y="0"/>
          <a:chExt cx="0" cy="0"/>
        </a:xfrm>
      </p:grpSpPr>
      <p:sp>
        <p:nvSpPr>
          <p:cNvPr id="330" name="Google Shape;330;p13"/>
          <p:cNvSpPr/>
          <p:nvPr/>
        </p:nvSpPr>
        <p:spPr>
          <a:xfrm>
            <a:off x="407150" y="407075"/>
            <a:ext cx="8329800" cy="4329300"/>
          </a:xfrm>
          <a:prstGeom prst="rect">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3"/>
          <p:cNvSpPr/>
          <p:nvPr/>
        </p:nvSpPr>
        <p:spPr>
          <a:xfrm>
            <a:off x="-117275" y="847257"/>
            <a:ext cx="605400" cy="605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3"/>
          <p:cNvSpPr/>
          <p:nvPr/>
        </p:nvSpPr>
        <p:spPr>
          <a:xfrm>
            <a:off x="217850" y="171250"/>
            <a:ext cx="1054200" cy="10542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3"/>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3"/>
          <p:cNvSpPr/>
          <p:nvPr/>
        </p:nvSpPr>
        <p:spPr>
          <a:xfrm>
            <a:off x="1397225" y="337514"/>
            <a:ext cx="136800" cy="1368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3"/>
          <p:cNvSpPr/>
          <p:nvPr/>
        </p:nvSpPr>
        <p:spPr>
          <a:xfrm>
            <a:off x="488128" y="13344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3"/>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3"/>
          <p:cNvSpPr/>
          <p:nvPr/>
        </p:nvSpPr>
        <p:spPr>
          <a:xfrm>
            <a:off x="8507494" y="2981146"/>
            <a:ext cx="774600" cy="7746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3"/>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3"/>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3"/>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3"/>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3"/>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3"/>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4" name="Google Shape;344;p13"/>
          <p:cNvGrpSpPr/>
          <p:nvPr/>
        </p:nvGrpSpPr>
        <p:grpSpPr>
          <a:xfrm>
            <a:off x="8142375" y="4477573"/>
            <a:ext cx="508851" cy="478711"/>
            <a:chOff x="5972700" y="2330200"/>
            <a:chExt cx="411625" cy="387275"/>
          </a:xfrm>
        </p:grpSpPr>
        <p:sp>
          <p:nvSpPr>
            <p:cNvPr id="345" name="Google Shape;345;p1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7" name="Google Shape;347;p13"/>
          <p:cNvGrpSpPr/>
          <p:nvPr/>
        </p:nvGrpSpPr>
        <p:grpSpPr>
          <a:xfrm>
            <a:off x="545621" y="382390"/>
            <a:ext cx="398658" cy="631920"/>
            <a:chOff x="6718575" y="2318625"/>
            <a:chExt cx="256950" cy="407375"/>
          </a:xfrm>
        </p:grpSpPr>
        <p:sp>
          <p:nvSpPr>
            <p:cNvPr id="348" name="Google Shape;348;p1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6" name="Google Shape;356;p13"/>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Magenta">
  <p:cSld name="BLANK_1_1_1">
    <p:spTree>
      <p:nvGrpSpPr>
        <p:cNvPr id="1" name="Shape 357"/>
        <p:cNvGrpSpPr/>
        <p:nvPr/>
      </p:nvGrpSpPr>
      <p:grpSpPr>
        <a:xfrm>
          <a:off x="0" y="0"/>
          <a:ext cx="0" cy="0"/>
          <a:chOff x="0" y="0"/>
          <a:chExt cx="0" cy="0"/>
        </a:xfrm>
      </p:grpSpPr>
      <p:sp>
        <p:nvSpPr>
          <p:cNvPr id="358" name="Google Shape;358;p14"/>
          <p:cNvSpPr/>
          <p:nvPr/>
        </p:nvSpPr>
        <p:spPr>
          <a:xfrm>
            <a:off x="407150" y="407075"/>
            <a:ext cx="8329800" cy="4329300"/>
          </a:xfrm>
          <a:prstGeom prst="rect">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4"/>
          <p:cNvSpPr/>
          <p:nvPr/>
        </p:nvSpPr>
        <p:spPr>
          <a:xfrm>
            <a:off x="217850" y="171250"/>
            <a:ext cx="1054200" cy="10542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4"/>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4"/>
          <p:cNvSpPr/>
          <p:nvPr/>
        </p:nvSpPr>
        <p:spPr>
          <a:xfrm>
            <a:off x="1397225" y="337514"/>
            <a:ext cx="136800" cy="1368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4"/>
          <p:cNvSpPr/>
          <p:nvPr/>
        </p:nvSpPr>
        <p:spPr>
          <a:xfrm>
            <a:off x="488128" y="1334485"/>
            <a:ext cx="213000" cy="213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4"/>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4"/>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4"/>
          <p:cNvSpPr/>
          <p:nvPr/>
        </p:nvSpPr>
        <p:spPr>
          <a:xfrm>
            <a:off x="8094101" y="3973940"/>
            <a:ext cx="413400" cy="413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4"/>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4"/>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4"/>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4"/>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4"/>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C40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1" name="Google Shape;371;p14"/>
          <p:cNvGrpSpPr/>
          <p:nvPr/>
        </p:nvGrpSpPr>
        <p:grpSpPr>
          <a:xfrm>
            <a:off x="8142375" y="4477573"/>
            <a:ext cx="508851" cy="478711"/>
            <a:chOff x="5972700" y="2330200"/>
            <a:chExt cx="411625" cy="387275"/>
          </a:xfrm>
        </p:grpSpPr>
        <p:sp>
          <p:nvSpPr>
            <p:cNvPr id="372" name="Google Shape;372;p14"/>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4"/>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 name="Google Shape;374;p14"/>
          <p:cNvGrpSpPr/>
          <p:nvPr/>
        </p:nvGrpSpPr>
        <p:grpSpPr>
          <a:xfrm>
            <a:off x="545621" y="382390"/>
            <a:ext cx="398658" cy="631920"/>
            <a:chOff x="6718575" y="2318625"/>
            <a:chExt cx="256950" cy="407375"/>
          </a:xfrm>
        </p:grpSpPr>
        <p:sp>
          <p:nvSpPr>
            <p:cNvPr id="375" name="Google Shape;375;p1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3" name="Google Shape;383;p14"/>
          <p:cNvSpPr/>
          <p:nvPr/>
        </p:nvSpPr>
        <p:spPr>
          <a:xfrm>
            <a:off x="-117275" y="847257"/>
            <a:ext cx="605400" cy="605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4"/>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2901875" y="1033400"/>
            <a:ext cx="5292300" cy="3267300"/>
          </a:xfrm>
          <a:prstGeom prst="rect">
            <a:avLst/>
          </a:prstGeom>
          <a:noFill/>
          <a:ln>
            <a:noFill/>
          </a:ln>
        </p:spPr>
        <p:txBody>
          <a:bodyPr spcFirstLastPara="1" wrap="square" lIns="91425" tIns="91425" rIns="91425" bIns="91425" anchor="t" anchorCtr="0"/>
          <a:lstStyle>
            <a:lvl1pPr marL="457200" lvl="0" indent="-355600">
              <a:spcBef>
                <a:spcPts val="600"/>
              </a:spcBef>
              <a:spcAft>
                <a:spcPts val="0"/>
              </a:spcAft>
              <a:buClr>
                <a:srgbClr val="A6BCC9"/>
              </a:buClr>
              <a:buSzPts val="2000"/>
              <a:buFont typeface="Lato Light"/>
              <a:buChar char="○"/>
              <a:defRPr sz="2000">
                <a:solidFill>
                  <a:srgbClr val="4A5C65"/>
                </a:solidFill>
                <a:latin typeface="Lato Light"/>
                <a:ea typeface="Lato Light"/>
                <a:cs typeface="Lato Light"/>
                <a:sym typeface="Lato Light"/>
              </a:defRPr>
            </a:lvl1pPr>
            <a:lvl2pPr marL="914400" lvl="1" indent="-355600">
              <a:spcBef>
                <a:spcPts val="1000"/>
              </a:spcBef>
              <a:spcAft>
                <a:spcPts val="0"/>
              </a:spcAft>
              <a:buClr>
                <a:srgbClr val="A6BCC9"/>
              </a:buClr>
              <a:buSzPts val="2000"/>
              <a:buFont typeface="Lato Light"/>
              <a:buChar char="◦"/>
              <a:defRPr sz="2000">
                <a:solidFill>
                  <a:srgbClr val="4A5C65"/>
                </a:solidFill>
                <a:latin typeface="Lato Light"/>
                <a:ea typeface="Lato Light"/>
                <a:cs typeface="Lato Light"/>
                <a:sym typeface="Lato Light"/>
              </a:defRPr>
            </a:lvl2pPr>
            <a:lvl3pPr marL="1371600" lvl="2" indent="-355600">
              <a:spcBef>
                <a:spcPts val="1000"/>
              </a:spcBef>
              <a:spcAft>
                <a:spcPts val="0"/>
              </a:spcAft>
              <a:buClr>
                <a:srgbClr val="A6BCC9"/>
              </a:buClr>
              <a:buSzPts val="2000"/>
              <a:buFont typeface="Lato Light"/>
              <a:buChar char="◦"/>
              <a:defRPr sz="2000">
                <a:solidFill>
                  <a:srgbClr val="4A5C65"/>
                </a:solidFill>
                <a:latin typeface="Lato Light"/>
                <a:ea typeface="Lato Light"/>
                <a:cs typeface="Lato Light"/>
                <a:sym typeface="Lato Light"/>
              </a:defRPr>
            </a:lvl3pPr>
            <a:lvl4pPr marL="1828800" lvl="3" indent="-355600">
              <a:spcBef>
                <a:spcPts val="1000"/>
              </a:spcBef>
              <a:spcAft>
                <a:spcPts val="0"/>
              </a:spcAft>
              <a:buClr>
                <a:srgbClr val="A6BCC9"/>
              </a:buClr>
              <a:buSzPts val="2000"/>
              <a:buFont typeface="Lato Light"/>
              <a:buChar char="◦"/>
              <a:defRPr sz="2000">
                <a:solidFill>
                  <a:srgbClr val="4A5C65"/>
                </a:solidFill>
                <a:latin typeface="Lato Light"/>
                <a:ea typeface="Lato Light"/>
                <a:cs typeface="Lato Light"/>
                <a:sym typeface="Lato Light"/>
              </a:defRPr>
            </a:lvl4pPr>
            <a:lvl5pPr marL="2286000" lvl="4" indent="-355600">
              <a:spcBef>
                <a:spcPts val="1000"/>
              </a:spcBef>
              <a:spcAft>
                <a:spcPts val="0"/>
              </a:spcAft>
              <a:buClr>
                <a:srgbClr val="A6BCC9"/>
              </a:buClr>
              <a:buSzPts val="2000"/>
              <a:buFont typeface="Lato Light"/>
              <a:buChar char="◦"/>
              <a:defRPr sz="2000">
                <a:solidFill>
                  <a:srgbClr val="4A5C65"/>
                </a:solidFill>
                <a:latin typeface="Lato Light"/>
                <a:ea typeface="Lato Light"/>
                <a:cs typeface="Lato Light"/>
                <a:sym typeface="Lato Light"/>
              </a:defRPr>
            </a:lvl5pPr>
            <a:lvl6pPr marL="2743200" lvl="5" indent="-355600">
              <a:spcBef>
                <a:spcPts val="1000"/>
              </a:spcBef>
              <a:spcAft>
                <a:spcPts val="0"/>
              </a:spcAft>
              <a:buClr>
                <a:srgbClr val="A6BCC9"/>
              </a:buClr>
              <a:buSzPts val="2000"/>
              <a:buFont typeface="Lato Light"/>
              <a:buChar char="◦"/>
              <a:defRPr sz="2000">
                <a:solidFill>
                  <a:srgbClr val="4A5C65"/>
                </a:solidFill>
                <a:latin typeface="Lato Light"/>
                <a:ea typeface="Lato Light"/>
                <a:cs typeface="Lato Light"/>
                <a:sym typeface="Lato Light"/>
              </a:defRPr>
            </a:lvl6pPr>
            <a:lvl7pPr marL="3200400" lvl="6" indent="-355600">
              <a:spcBef>
                <a:spcPts val="1000"/>
              </a:spcBef>
              <a:spcAft>
                <a:spcPts val="0"/>
              </a:spcAft>
              <a:buClr>
                <a:srgbClr val="A6BCC9"/>
              </a:buClr>
              <a:buSzPts val="2000"/>
              <a:buFont typeface="Lato Light"/>
              <a:buChar char="◦"/>
              <a:defRPr sz="2000">
                <a:solidFill>
                  <a:srgbClr val="4A5C65"/>
                </a:solidFill>
                <a:latin typeface="Lato Light"/>
                <a:ea typeface="Lato Light"/>
                <a:cs typeface="Lato Light"/>
                <a:sym typeface="Lato Light"/>
              </a:defRPr>
            </a:lvl7pPr>
            <a:lvl8pPr marL="3657600" lvl="7" indent="-355600">
              <a:spcBef>
                <a:spcPts val="1000"/>
              </a:spcBef>
              <a:spcAft>
                <a:spcPts val="0"/>
              </a:spcAft>
              <a:buClr>
                <a:srgbClr val="A6BCC9"/>
              </a:buClr>
              <a:buSzPts val="2000"/>
              <a:buFont typeface="Lato Light"/>
              <a:buChar char="◦"/>
              <a:defRPr sz="2000">
                <a:solidFill>
                  <a:srgbClr val="4A5C65"/>
                </a:solidFill>
                <a:latin typeface="Lato Light"/>
                <a:ea typeface="Lato Light"/>
                <a:cs typeface="Lato Light"/>
                <a:sym typeface="Lato Light"/>
              </a:defRPr>
            </a:lvl8pPr>
            <a:lvl9pPr marL="4114800" lvl="8" indent="-355600">
              <a:spcBef>
                <a:spcPts val="1000"/>
              </a:spcBef>
              <a:spcAft>
                <a:spcPts val="1000"/>
              </a:spcAft>
              <a:buClr>
                <a:srgbClr val="A6BCC9"/>
              </a:buClr>
              <a:buSzPts val="2000"/>
              <a:buFont typeface="Lato Light"/>
              <a:buChar char="◦"/>
              <a:defRPr sz="2000">
                <a:solidFill>
                  <a:srgbClr val="4A5C65"/>
                </a:solidFill>
                <a:latin typeface="Lato Light"/>
                <a:ea typeface="Lato Light"/>
                <a:cs typeface="Lato Light"/>
                <a:sym typeface="Lato Light"/>
              </a:defRPr>
            </a:lvl9pPr>
          </a:lstStyle>
          <a:p>
            <a:endParaRPr/>
          </a:p>
        </p:txBody>
      </p:sp>
      <p:sp>
        <p:nvSpPr>
          <p:cNvPr id="7" name="Google Shape;7;p1"/>
          <p:cNvSpPr txBox="1">
            <a:spLocks noGrp="1"/>
          </p:cNvSpPr>
          <p:nvPr>
            <p:ph type="title"/>
          </p:nvPr>
        </p:nvSpPr>
        <p:spPr>
          <a:xfrm>
            <a:off x="144075" y="559475"/>
            <a:ext cx="2142000" cy="26304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000"/>
              <a:buFont typeface="Roboto Slab Light"/>
              <a:buNone/>
              <a:defRPr sz="2000">
                <a:solidFill>
                  <a:srgbClr val="FFFFFF"/>
                </a:solidFill>
                <a:latin typeface="Roboto Slab Light"/>
                <a:ea typeface="Roboto Slab Light"/>
                <a:cs typeface="Roboto Slab Light"/>
                <a:sym typeface="Roboto Slab Light"/>
              </a:defRPr>
            </a:lvl1pPr>
            <a:lvl2pPr lvl="1">
              <a:spcBef>
                <a:spcPts val="0"/>
              </a:spcBef>
              <a:spcAft>
                <a:spcPts val="0"/>
              </a:spcAft>
              <a:buClr>
                <a:srgbClr val="FFFFFF"/>
              </a:buClr>
              <a:buSzPts val="2000"/>
              <a:buFont typeface="Roboto Slab Light"/>
              <a:buNone/>
              <a:defRPr sz="2000">
                <a:solidFill>
                  <a:srgbClr val="FFFFFF"/>
                </a:solidFill>
                <a:latin typeface="Roboto Slab Light"/>
                <a:ea typeface="Roboto Slab Light"/>
                <a:cs typeface="Roboto Slab Light"/>
                <a:sym typeface="Roboto Slab Light"/>
              </a:defRPr>
            </a:lvl2pPr>
            <a:lvl3pPr lvl="2">
              <a:spcBef>
                <a:spcPts val="0"/>
              </a:spcBef>
              <a:spcAft>
                <a:spcPts val="0"/>
              </a:spcAft>
              <a:buClr>
                <a:srgbClr val="FFFFFF"/>
              </a:buClr>
              <a:buSzPts val="2000"/>
              <a:buFont typeface="Roboto Slab Light"/>
              <a:buNone/>
              <a:defRPr sz="2000">
                <a:solidFill>
                  <a:srgbClr val="FFFFFF"/>
                </a:solidFill>
                <a:latin typeface="Roboto Slab Light"/>
                <a:ea typeface="Roboto Slab Light"/>
                <a:cs typeface="Roboto Slab Light"/>
                <a:sym typeface="Roboto Slab Light"/>
              </a:defRPr>
            </a:lvl3pPr>
            <a:lvl4pPr lvl="3">
              <a:spcBef>
                <a:spcPts val="0"/>
              </a:spcBef>
              <a:spcAft>
                <a:spcPts val="0"/>
              </a:spcAft>
              <a:buClr>
                <a:srgbClr val="FFFFFF"/>
              </a:buClr>
              <a:buSzPts val="2000"/>
              <a:buFont typeface="Roboto Slab Light"/>
              <a:buNone/>
              <a:defRPr sz="2000">
                <a:solidFill>
                  <a:srgbClr val="FFFFFF"/>
                </a:solidFill>
                <a:latin typeface="Roboto Slab Light"/>
                <a:ea typeface="Roboto Slab Light"/>
                <a:cs typeface="Roboto Slab Light"/>
                <a:sym typeface="Roboto Slab Light"/>
              </a:defRPr>
            </a:lvl4pPr>
            <a:lvl5pPr lvl="4">
              <a:spcBef>
                <a:spcPts val="0"/>
              </a:spcBef>
              <a:spcAft>
                <a:spcPts val="0"/>
              </a:spcAft>
              <a:buClr>
                <a:srgbClr val="FFFFFF"/>
              </a:buClr>
              <a:buSzPts val="2000"/>
              <a:buFont typeface="Roboto Slab Light"/>
              <a:buNone/>
              <a:defRPr sz="2000">
                <a:solidFill>
                  <a:srgbClr val="FFFFFF"/>
                </a:solidFill>
                <a:latin typeface="Roboto Slab Light"/>
                <a:ea typeface="Roboto Slab Light"/>
                <a:cs typeface="Roboto Slab Light"/>
                <a:sym typeface="Roboto Slab Light"/>
              </a:defRPr>
            </a:lvl5pPr>
            <a:lvl6pPr lvl="5">
              <a:spcBef>
                <a:spcPts val="0"/>
              </a:spcBef>
              <a:spcAft>
                <a:spcPts val="0"/>
              </a:spcAft>
              <a:buClr>
                <a:srgbClr val="FFFFFF"/>
              </a:buClr>
              <a:buSzPts val="2000"/>
              <a:buFont typeface="Roboto Slab Light"/>
              <a:buNone/>
              <a:defRPr sz="2000">
                <a:solidFill>
                  <a:srgbClr val="FFFFFF"/>
                </a:solidFill>
                <a:latin typeface="Roboto Slab Light"/>
                <a:ea typeface="Roboto Slab Light"/>
                <a:cs typeface="Roboto Slab Light"/>
                <a:sym typeface="Roboto Slab Light"/>
              </a:defRPr>
            </a:lvl6pPr>
            <a:lvl7pPr lvl="6">
              <a:spcBef>
                <a:spcPts val="0"/>
              </a:spcBef>
              <a:spcAft>
                <a:spcPts val="0"/>
              </a:spcAft>
              <a:buClr>
                <a:srgbClr val="FFFFFF"/>
              </a:buClr>
              <a:buSzPts val="2000"/>
              <a:buFont typeface="Roboto Slab Light"/>
              <a:buNone/>
              <a:defRPr sz="2000">
                <a:solidFill>
                  <a:srgbClr val="FFFFFF"/>
                </a:solidFill>
                <a:latin typeface="Roboto Slab Light"/>
                <a:ea typeface="Roboto Slab Light"/>
                <a:cs typeface="Roboto Slab Light"/>
                <a:sym typeface="Roboto Slab Light"/>
              </a:defRPr>
            </a:lvl7pPr>
            <a:lvl8pPr lvl="7">
              <a:spcBef>
                <a:spcPts val="0"/>
              </a:spcBef>
              <a:spcAft>
                <a:spcPts val="0"/>
              </a:spcAft>
              <a:buClr>
                <a:srgbClr val="FFFFFF"/>
              </a:buClr>
              <a:buSzPts val="2000"/>
              <a:buFont typeface="Roboto Slab Light"/>
              <a:buNone/>
              <a:defRPr sz="2000">
                <a:solidFill>
                  <a:srgbClr val="FFFFFF"/>
                </a:solidFill>
                <a:latin typeface="Roboto Slab Light"/>
                <a:ea typeface="Roboto Slab Light"/>
                <a:cs typeface="Roboto Slab Light"/>
                <a:sym typeface="Roboto Slab Light"/>
              </a:defRPr>
            </a:lvl8pPr>
            <a:lvl9pPr lvl="8">
              <a:spcBef>
                <a:spcPts val="0"/>
              </a:spcBef>
              <a:spcAft>
                <a:spcPts val="0"/>
              </a:spcAft>
              <a:buClr>
                <a:srgbClr val="FFFFFF"/>
              </a:buClr>
              <a:buSzPts val="2000"/>
              <a:buFont typeface="Roboto Slab Light"/>
              <a:buNone/>
              <a:defRPr sz="2000">
                <a:solidFill>
                  <a:srgbClr val="FFFFFF"/>
                </a:solidFill>
                <a:latin typeface="Roboto Slab Light"/>
                <a:ea typeface="Roboto Slab Light"/>
                <a:cs typeface="Roboto Slab Light"/>
                <a:sym typeface="Roboto Slab Light"/>
              </a:defRPr>
            </a:lvl9pPr>
          </a:lstStyle>
          <a:p>
            <a:endParaRPr/>
          </a:p>
        </p:txBody>
      </p:sp>
      <p:sp>
        <p:nvSpPr>
          <p:cNvPr id="8" name="Google Shape;8;p1"/>
          <p:cNvSpPr txBox="1">
            <a:spLocks noGrp="1"/>
          </p:cNvSpPr>
          <p:nvPr>
            <p:ph type="sldNum" idx="12"/>
          </p:nvPr>
        </p:nvSpPr>
        <p:spPr>
          <a:xfrm>
            <a:off x="8117984" y="418063"/>
            <a:ext cx="548700" cy="393600"/>
          </a:xfrm>
          <a:prstGeom prst="rect">
            <a:avLst/>
          </a:prstGeom>
          <a:noFill/>
          <a:ln>
            <a:noFill/>
          </a:ln>
        </p:spPr>
        <p:txBody>
          <a:bodyPr spcFirstLastPara="1" wrap="square" lIns="91425" tIns="91425" rIns="91425" bIns="91425" anchor="ctr" anchorCtr="0">
            <a:noAutofit/>
          </a:bodyPr>
          <a:lstStyle>
            <a:lvl1pPr lvl="0" algn="r">
              <a:buNone/>
              <a:defRPr sz="1200">
                <a:solidFill>
                  <a:srgbClr val="A6BCC9"/>
                </a:solidFill>
                <a:latin typeface="Lato Light"/>
                <a:ea typeface="Lato Light"/>
                <a:cs typeface="Lato Light"/>
                <a:sym typeface="Lato Light"/>
              </a:defRPr>
            </a:lvl1pPr>
            <a:lvl2pPr lvl="1" algn="r">
              <a:buNone/>
              <a:defRPr sz="1200">
                <a:solidFill>
                  <a:srgbClr val="A6BCC9"/>
                </a:solidFill>
                <a:latin typeface="Lato Light"/>
                <a:ea typeface="Lato Light"/>
                <a:cs typeface="Lato Light"/>
                <a:sym typeface="Lato Light"/>
              </a:defRPr>
            </a:lvl2pPr>
            <a:lvl3pPr lvl="2" algn="r">
              <a:buNone/>
              <a:defRPr sz="1200">
                <a:solidFill>
                  <a:srgbClr val="A6BCC9"/>
                </a:solidFill>
                <a:latin typeface="Lato Light"/>
                <a:ea typeface="Lato Light"/>
                <a:cs typeface="Lato Light"/>
                <a:sym typeface="Lato Light"/>
              </a:defRPr>
            </a:lvl3pPr>
            <a:lvl4pPr lvl="3" algn="r">
              <a:buNone/>
              <a:defRPr sz="1200">
                <a:solidFill>
                  <a:srgbClr val="A6BCC9"/>
                </a:solidFill>
                <a:latin typeface="Lato Light"/>
                <a:ea typeface="Lato Light"/>
                <a:cs typeface="Lato Light"/>
                <a:sym typeface="Lato Light"/>
              </a:defRPr>
            </a:lvl4pPr>
            <a:lvl5pPr lvl="4" algn="r">
              <a:buNone/>
              <a:defRPr sz="1200">
                <a:solidFill>
                  <a:srgbClr val="A6BCC9"/>
                </a:solidFill>
                <a:latin typeface="Lato Light"/>
                <a:ea typeface="Lato Light"/>
                <a:cs typeface="Lato Light"/>
                <a:sym typeface="Lato Light"/>
              </a:defRPr>
            </a:lvl5pPr>
            <a:lvl6pPr lvl="5" algn="r">
              <a:buNone/>
              <a:defRPr sz="1200">
                <a:solidFill>
                  <a:srgbClr val="A6BCC9"/>
                </a:solidFill>
                <a:latin typeface="Lato Light"/>
                <a:ea typeface="Lato Light"/>
                <a:cs typeface="Lato Light"/>
                <a:sym typeface="Lato Light"/>
              </a:defRPr>
            </a:lvl6pPr>
            <a:lvl7pPr lvl="6" algn="r">
              <a:buNone/>
              <a:defRPr sz="1200">
                <a:solidFill>
                  <a:srgbClr val="A6BCC9"/>
                </a:solidFill>
                <a:latin typeface="Lato Light"/>
                <a:ea typeface="Lato Light"/>
                <a:cs typeface="Lato Light"/>
                <a:sym typeface="Lato Light"/>
              </a:defRPr>
            </a:lvl7pPr>
            <a:lvl8pPr lvl="7" algn="r">
              <a:buNone/>
              <a:defRPr sz="1200">
                <a:solidFill>
                  <a:srgbClr val="A6BCC9"/>
                </a:solidFill>
                <a:latin typeface="Lato Light"/>
                <a:ea typeface="Lato Light"/>
                <a:cs typeface="Lato Light"/>
                <a:sym typeface="Lato Light"/>
              </a:defRPr>
            </a:lvl8pPr>
            <a:lvl9pPr lvl="8" algn="r">
              <a:buNone/>
              <a:defRPr sz="1200">
                <a:solidFill>
                  <a:srgbClr val="A6BCC9"/>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6" r:id="rId5"/>
    <p:sldLayoutId id="2147483657" r:id="rId6"/>
    <p:sldLayoutId id="2147483658" r:id="rId7"/>
    <p:sldLayoutId id="2147483659" r:id="rId8"/>
    <p:sldLayoutId id="2147483660"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15"/>
          <p:cNvSpPr txBox="1">
            <a:spLocks noGrp="1"/>
          </p:cNvSpPr>
          <p:nvPr>
            <p:ph type="ctrTitle"/>
          </p:nvPr>
        </p:nvSpPr>
        <p:spPr>
          <a:xfrm>
            <a:off x="2757250" y="961350"/>
            <a:ext cx="3629400" cy="322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latin typeface="+mj-lt"/>
              </a:rPr>
              <a:t>Ryana Calendars</a:t>
            </a:r>
            <a:endParaRPr dirty="0">
              <a:latin typeface="+mj-lt"/>
            </a:endParaRPr>
          </a:p>
        </p:txBody>
      </p:sp>
      <p:sp>
        <p:nvSpPr>
          <p:cNvPr id="3" name="Google Shape;398;p16"/>
          <p:cNvSpPr txBox="1">
            <a:spLocks/>
          </p:cNvSpPr>
          <p:nvPr/>
        </p:nvSpPr>
        <p:spPr>
          <a:xfrm>
            <a:off x="8398625" y="433381"/>
            <a:ext cx="268059" cy="266274"/>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endParaRPr lang="en"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389"/>
                                        </p:tgtEl>
                                        <p:attrNameLst>
                                          <p:attrName>style.visibility</p:attrName>
                                        </p:attrNameLst>
                                      </p:cBhvr>
                                      <p:to>
                                        <p:strVal val="visible"/>
                                      </p:to>
                                    </p:set>
                                    <p:animEffect transition="in" filter="fade">
                                      <p:cBhvr>
                                        <p:cTn id="7" dur="2000"/>
                                        <p:tgtEl>
                                          <p:spTgt spid="389"/>
                                        </p:tgtEl>
                                      </p:cBhvr>
                                    </p:animEffect>
                                    <p:anim calcmode="lin" valueType="num">
                                      <p:cBhvr>
                                        <p:cTn id="8" dur="2000" fill="hold"/>
                                        <p:tgtEl>
                                          <p:spTgt spid="389"/>
                                        </p:tgtEl>
                                        <p:attrNameLst>
                                          <p:attrName>ppt_w</p:attrName>
                                        </p:attrNameLst>
                                      </p:cBhvr>
                                      <p:tavLst>
                                        <p:tav tm="0" fmla="#ppt_w*sin(2.5*pi*$)">
                                          <p:val>
                                            <p:fltVal val="0"/>
                                          </p:val>
                                        </p:tav>
                                        <p:tav tm="100000">
                                          <p:val>
                                            <p:fltVal val="1"/>
                                          </p:val>
                                        </p:tav>
                                      </p:tavLst>
                                    </p:anim>
                                    <p:anim calcmode="lin" valueType="num">
                                      <p:cBhvr>
                                        <p:cTn id="9" dur="2000" fill="hold"/>
                                        <p:tgtEl>
                                          <p:spTgt spid="38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32741297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9124161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41855867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40571826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27377817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55373" y="1385454"/>
            <a:ext cx="3293027" cy="1967345"/>
          </a:xfrm>
        </p:spPr>
        <p:txBody>
          <a:bodyPr/>
          <a:lstStyle/>
          <a:p>
            <a:r>
              <a:rPr lang="en-US" sz="2800" b="1" dirty="0" smtClean="0">
                <a:latin typeface="+mj-lt"/>
              </a:rPr>
              <a:t>ADVANTAGE AND DISVANTAGE</a:t>
            </a:r>
            <a:endParaRPr lang="en-US" sz="2800" b="1" dirty="0">
              <a:latin typeface="+mj-lt"/>
            </a:endParaRPr>
          </a:p>
        </p:txBody>
      </p:sp>
    </p:spTree>
    <p:extLst>
      <p:ext uri="{BB962C8B-B14F-4D97-AF65-F5344CB8AC3E}">
        <p14:creationId xmlns:p14="http://schemas.microsoft.com/office/powerpoint/2010/main" val="393400629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419" y="1094508"/>
            <a:ext cx="1967495" cy="1416493"/>
          </a:xfrm>
        </p:spPr>
        <p:txBody>
          <a:bodyPr/>
          <a:lstStyle/>
          <a:p>
            <a:r>
              <a:rPr lang="en-US" sz="2800" dirty="0" smtClean="0">
                <a:latin typeface="+mj-lt"/>
              </a:rPr>
              <a:t>Advantage</a:t>
            </a:r>
            <a:endParaRPr lang="en-US" sz="2800" dirty="0">
              <a:latin typeface="+mj-lt"/>
            </a:endParaRPr>
          </a:p>
        </p:txBody>
      </p:sp>
      <p:sp>
        <p:nvSpPr>
          <p:cNvPr id="3" name="Text Placeholder 2"/>
          <p:cNvSpPr>
            <a:spLocks noGrp="1"/>
          </p:cNvSpPr>
          <p:nvPr>
            <p:ph type="body" idx="1"/>
          </p:nvPr>
        </p:nvSpPr>
        <p:spPr>
          <a:xfrm>
            <a:off x="3031814" y="811663"/>
            <a:ext cx="2856367" cy="1310851"/>
          </a:xfrm>
        </p:spPr>
        <p:txBody>
          <a:bodyPr/>
          <a:lstStyle/>
          <a:p>
            <a:r>
              <a:rPr lang="en-US" dirty="0"/>
              <a:t>The dedicated guidance of the instructor</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
        <p:nvSpPr>
          <p:cNvPr id="6" name="Text Placeholder 2"/>
          <p:cNvSpPr txBox="1">
            <a:spLocks/>
          </p:cNvSpPr>
          <p:nvPr/>
        </p:nvSpPr>
        <p:spPr>
          <a:xfrm>
            <a:off x="3031815" y="2122514"/>
            <a:ext cx="2752458" cy="1310851"/>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1pPr>
            <a:lvl2pPr marL="914400" marR="0" lvl="1" indent="-342900" algn="l" rtl="0">
              <a:lnSpc>
                <a:spcPct val="100000"/>
              </a:lnSpc>
              <a:spcBef>
                <a:spcPts val="10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2pPr>
            <a:lvl3pPr marL="1371600" marR="0" lvl="2" indent="-342900" algn="l" rtl="0">
              <a:lnSpc>
                <a:spcPct val="100000"/>
              </a:lnSpc>
              <a:spcBef>
                <a:spcPts val="10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3pPr>
            <a:lvl4pPr marL="1828800" marR="0" lvl="3" indent="-342900" algn="l" rtl="0">
              <a:lnSpc>
                <a:spcPct val="100000"/>
              </a:lnSpc>
              <a:spcBef>
                <a:spcPts val="10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4pPr>
            <a:lvl5pPr marL="2286000" marR="0" lvl="4" indent="-342900" algn="l" rtl="0">
              <a:lnSpc>
                <a:spcPct val="100000"/>
              </a:lnSpc>
              <a:spcBef>
                <a:spcPts val="10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5pPr>
            <a:lvl6pPr marL="2743200" marR="0" lvl="5" indent="-342900" algn="l" rtl="0">
              <a:lnSpc>
                <a:spcPct val="100000"/>
              </a:lnSpc>
              <a:spcBef>
                <a:spcPts val="10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6pPr>
            <a:lvl7pPr marL="3200400" marR="0" lvl="6" indent="-342900" algn="l" rtl="0">
              <a:lnSpc>
                <a:spcPct val="100000"/>
              </a:lnSpc>
              <a:spcBef>
                <a:spcPts val="10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7pPr>
            <a:lvl8pPr marL="3657600" marR="0" lvl="7" indent="-342900" algn="l" rtl="0">
              <a:lnSpc>
                <a:spcPct val="100000"/>
              </a:lnSpc>
              <a:spcBef>
                <a:spcPts val="10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8pPr>
            <a:lvl9pPr marL="4114800" marR="0" lvl="8" indent="-342900" algn="l" rtl="0">
              <a:lnSpc>
                <a:spcPct val="100000"/>
              </a:lnSpc>
              <a:spcBef>
                <a:spcPts val="1000"/>
              </a:spcBef>
              <a:spcAft>
                <a:spcPts val="100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9pPr>
          </a:lstStyle>
          <a:p>
            <a:r>
              <a:rPr lang="en-US" dirty="0"/>
              <a:t>Know how to use </a:t>
            </a:r>
            <a:r>
              <a:rPr lang="en-US" dirty="0" smtClean="0"/>
              <a:t>Github </a:t>
            </a:r>
            <a:r>
              <a:rPr lang="en-US" dirty="0"/>
              <a:t>in teamwork</a:t>
            </a:r>
          </a:p>
        </p:txBody>
      </p:sp>
      <p:sp>
        <p:nvSpPr>
          <p:cNvPr id="7" name="Text Placeholder 2"/>
          <p:cNvSpPr>
            <a:spLocks noGrp="1"/>
          </p:cNvSpPr>
          <p:nvPr>
            <p:ph type="body" idx="2"/>
          </p:nvPr>
        </p:nvSpPr>
        <p:spPr>
          <a:xfrm>
            <a:off x="5721536" y="811345"/>
            <a:ext cx="2668556" cy="1311275"/>
          </a:xfrm>
        </p:spPr>
        <p:txBody>
          <a:bodyPr/>
          <a:lstStyle/>
          <a:p>
            <a:r>
              <a:rPr lang="en-US" dirty="0"/>
              <a:t>Learn a lot about </a:t>
            </a:r>
            <a:r>
              <a:rPr lang="en-US" dirty="0" smtClean="0"/>
              <a:t>HTML </a:t>
            </a:r>
            <a:r>
              <a:rPr lang="en-US" dirty="0"/>
              <a:t>and </a:t>
            </a:r>
            <a:r>
              <a:rPr lang="en-US" dirty="0" smtClean="0"/>
              <a:t>CSS</a:t>
            </a:r>
            <a:endParaRPr lang="en-US" dirty="0"/>
          </a:p>
        </p:txBody>
      </p:sp>
      <p:sp>
        <p:nvSpPr>
          <p:cNvPr id="10" name="Text Placeholder 2"/>
          <p:cNvSpPr txBox="1">
            <a:spLocks/>
          </p:cNvSpPr>
          <p:nvPr/>
        </p:nvSpPr>
        <p:spPr>
          <a:xfrm>
            <a:off x="5721536" y="2122090"/>
            <a:ext cx="2543085" cy="1311275"/>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1pPr>
            <a:lvl2pPr marL="914400" marR="0" lvl="1" indent="-342900" algn="l" rtl="0">
              <a:lnSpc>
                <a:spcPct val="100000"/>
              </a:lnSpc>
              <a:spcBef>
                <a:spcPts val="10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2pPr>
            <a:lvl3pPr marL="1371600" marR="0" lvl="2" indent="-342900" algn="l" rtl="0">
              <a:lnSpc>
                <a:spcPct val="100000"/>
              </a:lnSpc>
              <a:spcBef>
                <a:spcPts val="10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3pPr>
            <a:lvl4pPr marL="1828800" marR="0" lvl="3" indent="-342900" algn="l" rtl="0">
              <a:lnSpc>
                <a:spcPct val="100000"/>
              </a:lnSpc>
              <a:spcBef>
                <a:spcPts val="10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4pPr>
            <a:lvl5pPr marL="2286000" marR="0" lvl="4" indent="-342900" algn="l" rtl="0">
              <a:lnSpc>
                <a:spcPct val="100000"/>
              </a:lnSpc>
              <a:spcBef>
                <a:spcPts val="10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5pPr>
            <a:lvl6pPr marL="2743200" marR="0" lvl="5" indent="-342900" algn="l" rtl="0">
              <a:lnSpc>
                <a:spcPct val="100000"/>
              </a:lnSpc>
              <a:spcBef>
                <a:spcPts val="10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6pPr>
            <a:lvl7pPr marL="3200400" marR="0" lvl="6" indent="-342900" algn="l" rtl="0">
              <a:lnSpc>
                <a:spcPct val="100000"/>
              </a:lnSpc>
              <a:spcBef>
                <a:spcPts val="10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7pPr>
            <a:lvl8pPr marL="3657600" marR="0" lvl="7" indent="-342900" algn="l" rtl="0">
              <a:lnSpc>
                <a:spcPct val="100000"/>
              </a:lnSpc>
              <a:spcBef>
                <a:spcPts val="10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8pPr>
            <a:lvl9pPr marL="4114800" marR="0" lvl="8" indent="-342900" algn="l" rtl="0">
              <a:lnSpc>
                <a:spcPct val="100000"/>
              </a:lnSpc>
              <a:spcBef>
                <a:spcPts val="1000"/>
              </a:spcBef>
              <a:spcAft>
                <a:spcPts val="100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9pPr>
          </a:lstStyle>
          <a:p>
            <a:r>
              <a:rPr lang="en-US" dirty="0" smtClean="0"/>
              <a:t>Solidarity </a:t>
            </a:r>
            <a:r>
              <a:rPr lang="en-US" dirty="0"/>
              <a:t>of team members</a:t>
            </a:r>
          </a:p>
        </p:txBody>
      </p:sp>
      <p:sp>
        <p:nvSpPr>
          <p:cNvPr id="11" name="Text Placeholder 2"/>
          <p:cNvSpPr txBox="1">
            <a:spLocks/>
          </p:cNvSpPr>
          <p:nvPr/>
        </p:nvSpPr>
        <p:spPr>
          <a:xfrm>
            <a:off x="3031815" y="3433365"/>
            <a:ext cx="2856367" cy="1310851"/>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1pPr>
            <a:lvl2pPr marL="914400" marR="0" lvl="1" indent="-342900" algn="l" rtl="0">
              <a:lnSpc>
                <a:spcPct val="100000"/>
              </a:lnSpc>
              <a:spcBef>
                <a:spcPts val="10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2pPr>
            <a:lvl3pPr marL="1371600" marR="0" lvl="2" indent="-342900" algn="l" rtl="0">
              <a:lnSpc>
                <a:spcPct val="100000"/>
              </a:lnSpc>
              <a:spcBef>
                <a:spcPts val="10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3pPr>
            <a:lvl4pPr marL="1828800" marR="0" lvl="3" indent="-342900" algn="l" rtl="0">
              <a:lnSpc>
                <a:spcPct val="100000"/>
              </a:lnSpc>
              <a:spcBef>
                <a:spcPts val="10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4pPr>
            <a:lvl5pPr marL="2286000" marR="0" lvl="4" indent="-342900" algn="l" rtl="0">
              <a:lnSpc>
                <a:spcPct val="100000"/>
              </a:lnSpc>
              <a:spcBef>
                <a:spcPts val="10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5pPr>
            <a:lvl6pPr marL="2743200" marR="0" lvl="5" indent="-342900" algn="l" rtl="0">
              <a:lnSpc>
                <a:spcPct val="100000"/>
              </a:lnSpc>
              <a:spcBef>
                <a:spcPts val="10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6pPr>
            <a:lvl7pPr marL="3200400" marR="0" lvl="6" indent="-342900" algn="l" rtl="0">
              <a:lnSpc>
                <a:spcPct val="100000"/>
              </a:lnSpc>
              <a:spcBef>
                <a:spcPts val="10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7pPr>
            <a:lvl8pPr marL="3657600" marR="0" lvl="7" indent="-342900" algn="l" rtl="0">
              <a:lnSpc>
                <a:spcPct val="100000"/>
              </a:lnSpc>
              <a:spcBef>
                <a:spcPts val="10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8pPr>
            <a:lvl9pPr marL="4114800" marR="0" lvl="8" indent="-342900" algn="l" rtl="0">
              <a:lnSpc>
                <a:spcPct val="100000"/>
              </a:lnSpc>
              <a:spcBef>
                <a:spcPts val="1000"/>
              </a:spcBef>
              <a:spcAft>
                <a:spcPts val="100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9pPr>
          </a:lstStyle>
          <a:p>
            <a:r>
              <a:rPr lang="en-US" dirty="0"/>
              <a:t>Planning carefully before implementing the project</a:t>
            </a:r>
          </a:p>
        </p:txBody>
      </p:sp>
    </p:spTree>
    <p:extLst>
      <p:ext uri="{BB962C8B-B14F-4D97-AF65-F5344CB8AC3E}">
        <p14:creationId xmlns:p14="http://schemas.microsoft.com/office/powerpoint/2010/main" val="679430153"/>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 calcmode="lin" valueType="num">
                                      <p:cBhvr>
                                        <p:cTn id="22" dur="500" fill="hold"/>
                                        <p:tgtEl>
                                          <p:spTgt spid="7">
                                            <p:txEl>
                                              <p:pRg st="0" end="0"/>
                                            </p:txEl>
                                          </p:spTgt>
                                        </p:tgtEl>
                                        <p:attrNameLst>
                                          <p:attrName>ppt_w</p:attrName>
                                        </p:attrNameLst>
                                      </p:cBhvr>
                                      <p:tavLst>
                                        <p:tav tm="0">
                                          <p:val>
                                            <p:fltVal val="0"/>
                                          </p:val>
                                        </p:tav>
                                        <p:tav tm="100000">
                                          <p:val>
                                            <p:strVal val="#ppt_w"/>
                                          </p:val>
                                        </p:tav>
                                      </p:tavLst>
                                    </p:anim>
                                    <p:anim calcmode="lin" valueType="num">
                                      <p:cBhvr>
                                        <p:cTn id="23" dur="500" fill="hold"/>
                                        <p:tgtEl>
                                          <p:spTgt spid="7">
                                            <p:txEl>
                                              <p:pRg st="0" end="0"/>
                                            </p:txEl>
                                          </p:spTgt>
                                        </p:tgtEl>
                                        <p:attrNameLst>
                                          <p:attrName>ppt_h</p:attrName>
                                        </p:attrNameLst>
                                      </p:cBhvr>
                                      <p:tavLst>
                                        <p:tav tm="0">
                                          <p:val>
                                            <p:fltVal val="0"/>
                                          </p:val>
                                        </p:tav>
                                        <p:tav tm="100000">
                                          <p:val>
                                            <p:strVal val="#ppt_h"/>
                                          </p:val>
                                        </p:tav>
                                      </p:tavLst>
                                    </p:anim>
                                    <p:animEffect transition="in" filter="fade">
                                      <p:cBhvr>
                                        <p:cTn id="24" dur="500"/>
                                        <p:tgtEl>
                                          <p:spTgt spid="7">
                                            <p:txEl>
                                              <p:pRg st="0" end="0"/>
                                            </p:txEl>
                                          </p:spTgt>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ppt_w</p:attrName>
                                        </p:attrNameLst>
                                      </p:cBhvr>
                                      <p:tavLst>
                                        <p:tav tm="0">
                                          <p:val>
                                            <p:fltVal val="0"/>
                                          </p:val>
                                        </p:tav>
                                        <p:tav tm="100000">
                                          <p:val>
                                            <p:strVal val="#ppt_w"/>
                                          </p:val>
                                        </p:tav>
                                      </p:tavLst>
                                    </p:anim>
                                    <p:anim calcmode="lin" valueType="num">
                                      <p:cBhvr>
                                        <p:cTn id="28" dur="500" fill="hold"/>
                                        <p:tgtEl>
                                          <p:spTgt spid="10"/>
                                        </p:tgtEl>
                                        <p:attrNameLst>
                                          <p:attrName>ppt_h</p:attrName>
                                        </p:attrNameLst>
                                      </p:cBhvr>
                                      <p:tavLst>
                                        <p:tav tm="0">
                                          <p:val>
                                            <p:fltVal val="0"/>
                                          </p:val>
                                        </p:tav>
                                        <p:tav tm="100000">
                                          <p:val>
                                            <p:strVal val="#ppt_h"/>
                                          </p:val>
                                        </p:tav>
                                      </p:tavLst>
                                    </p:anim>
                                    <p:animEffect transition="in" filter="fade">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build="p"/>
      <p:bldP spid="10" grpId="0"/>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82" y="1475508"/>
            <a:ext cx="2248163" cy="808625"/>
          </a:xfrm>
        </p:spPr>
        <p:txBody>
          <a:bodyPr/>
          <a:lstStyle/>
          <a:p>
            <a:r>
              <a:rPr lang="en-US" sz="2800" dirty="0" smtClean="0">
                <a:latin typeface="+mj-lt"/>
              </a:rPr>
              <a:t>Disvantage</a:t>
            </a:r>
            <a:endParaRPr lang="en-US" sz="2800" dirty="0">
              <a:latin typeface="+mj-lt"/>
            </a:endParaRPr>
          </a:p>
        </p:txBody>
      </p:sp>
      <p:sp>
        <p:nvSpPr>
          <p:cNvPr id="3" name="Text Placeholder 2"/>
          <p:cNvSpPr>
            <a:spLocks noGrp="1"/>
          </p:cNvSpPr>
          <p:nvPr>
            <p:ph type="body" idx="1"/>
          </p:nvPr>
        </p:nvSpPr>
        <p:spPr>
          <a:xfrm>
            <a:off x="2830925" y="1200150"/>
            <a:ext cx="2350676" cy="1134341"/>
          </a:xfrm>
        </p:spPr>
        <p:txBody>
          <a:bodyPr/>
          <a:lstStyle/>
          <a:p>
            <a:r>
              <a:rPr lang="en-US" dirty="0"/>
              <a:t>Not fluent in </a:t>
            </a:r>
            <a:r>
              <a:rPr lang="en-US" dirty="0" smtClean="0"/>
              <a:t>Javascript</a:t>
            </a:r>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
        <p:nvSpPr>
          <p:cNvPr id="6" name="Text Placeholder 2"/>
          <p:cNvSpPr>
            <a:spLocks noGrp="1"/>
          </p:cNvSpPr>
          <p:nvPr>
            <p:ph type="body" idx="1"/>
          </p:nvPr>
        </p:nvSpPr>
        <p:spPr>
          <a:xfrm>
            <a:off x="5181601" y="1200150"/>
            <a:ext cx="2729344" cy="1134341"/>
          </a:xfrm>
        </p:spPr>
        <p:txBody>
          <a:bodyPr/>
          <a:lstStyle/>
          <a:p>
            <a:r>
              <a:rPr lang="en-US" dirty="0"/>
              <a:t>No experience in designing websites</a:t>
            </a:r>
          </a:p>
        </p:txBody>
      </p:sp>
      <p:sp>
        <p:nvSpPr>
          <p:cNvPr id="7" name="Text Placeholder 2"/>
          <p:cNvSpPr>
            <a:spLocks noGrp="1"/>
          </p:cNvSpPr>
          <p:nvPr>
            <p:ph type="body" idx="1"/>
          </p:nvPr>
        </p:nvSpPr>
        <p:spPr>
          <a:xfrm>
            <a:off x="2830925" y="2389909"/>
            <a:ext cx="2350676" cy="1134341"/>
          </a:xfrm>
        </p:spPr>
        <p:txBody>
          <a:bodyPr/>
          <a:lstStyle/>
          <a:p>
            <a:r>
              <a:rPr lang="en-US" dirty="0"/>
              <a:t>The code is not optimized</a:t>
            </a:r>
          </a:p>
        </p:txBody>
      </p:sp>
      <p:sp>
        <p:nvSpPr>
          <p:cNvPr id="9" name="Text Placeholder 2"/>
          <p:cNvSpPr>
            <a:spLocks noGrp="1"/>
          </p:cNvSpPr>
          <p:nvPr>
            <p:ph type="body" idx="1"/>
          </p:nvPr>
        </p:nvSpPr>
        <p:spPr>
          <a:xfrm>
            <a:off x="5181601" y="2389909"/>
            <a:ext cx="2936383" cy="1134341"/>
          </a:xfrm>
        </p:spPr>
        <p:txBody>
          <a:bodyPr/>
          <a:lstStyle/>
          <a:p>
            <a:r>
              <a:rPr lang="en-US" dirty="0"/>
              <a:t>Some functions have not been perfected</a:t>
            </a:r>
          </a:p>
        </p:txBody>
      </p:sp>
      <p:sp>
        <p:nvSpPr>
          <p:cNvPr id="11" name="Text Placeholder 2"/>
          <p:cNvSpPr>
            <a:spLocks noGrp="1"/>
          </p:cNvSpPr>
          <p:nvPr>
            <p:ph type="body" idx="1"/>
          </p:nvPr>
        </p:nvSpPr>
        <p:spPr>
          <a:xfrm>
            <a:off x="2830925" y="3524250"/>
            <a:ext cx="2350676" cy="1134341"/>
          </a:xfrm>
        </p:spPr>
        <p:txBody>
          <a:bodyPr/>
          <a:lstStyle/>
          <a:p>
            <a:r>
              <a:rPr lang="en-US" dirty="0" smtClean="0"/>
              <a:t>Restriction about English</a:t>
            </a:r>
            <a:endParaRPr lang="en-US" dirty="0"/>
          </a:p>
        </p:txBody>
      </p:sp>
    </p:spTree>
    <p:extLst>
      <p:ext uri="{BB962C8B-B14F-4D97-AF65-F5344CB8AC3E}">
        <p14:creationId xmlns:p14="http://schemas.microsoft.com/office/powerpoint/2010/main" val="935092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p:cTn id="13" dur="1000" fill="hold"/>
                                        <p:tgtEl>
                                          <p:spTgt spid="7">
                                            <p:txEl>
                                              <p:pRg st="0" end="0"/>
                                            </p:txEl>
                                          </p:spTgt>
                                        </p:tgtEl>
                                        <p:attrNameLst>
                                          <p:attrName>ppt_w</p:attrName>
                                        </p:attrNameLst>
                                      </p:cBhvr>
                                      <p:tavLst>
                                        <p:tav tm="0">
                                          <p:val>
                                            <p:fltVal val="0"/>
                                          </p:val>
                                        </p:tav>
                                        <p:tav tm="100000">
                                          <p:val>
                                            <p:strVal val="#ppt_w"/>
                                          </p:val>
                                        </p:tav>
                                      </p:tavLst>
                                    </p:anim>
                                    <p:anim calcmode="lin" valueType="num">
                                      <p:cBhvr>
                                        <p:cTn id="14" dur="1000" fill="hold"/>
                                        <p:tgtEl>
                                          <p:spTgt spid="7">
                                            <p:txEl>
                                              <p:pRg st="0" end="0"/>
                                            </p:txEl>
                                          </p:spTgt>
                                        </p:tgtEl>
                                        <p:attrNameLst>
                                          <p:attrName>ppt_h</p:attrName>
                                        </p:attrNameLst>
                                      </p:cBhvr>
                                      <p:tavLst>
                                        <p:tav tm="0">
                                          <p:val>
                                            <p:fltVal val="0"/>
                                          </p:val>
                                        </p:tav>
                                        <p:tav tm="100000">
                                          <p:val>
                                            <p:strVal val="#ppt_h"/>
                                          </p:val>
                                        </p:tav>
                                      </p:tavLst>
                                    </p:anim>
                                    <p:anim calcmode="lin" valueType="num">
                                      <p:cBhvr>
                                        <p:cTn id="15" dur="1000" fill="hold"/>
                                        <p:tgtEl>
                                          <p:spTgt spid="7">
                                            <p:txEl>
                                              <p:pRg st="0" end="0"/>
                                            </p:txEl>
                                          </p:spTgt>
                                        </p:tgtEl>
                                        <p:attrNameLst>
                                          <p:attrName>style.rotation</p:attrName>
                                        </p:attrNameLst>
                                      </p:cBhvr>
                                      <p:tavLst>
                                        <p:tav tm="0">
                                          <p:val>
                                            <p:fltVal val="90"/>
                                          </p:val>
                                        </p:tav>
                                        <p:tav tm="100000">
                                          <p:val>
                                            <p:fltVal val="0"/>
                                          </p:val>
                                        </p:tav>
                                      </p:tavLst>
                                    </p:anim>
                                    <p:animEffect transition="in" filter="fade">
                                      <p:cBhvr>
                                        <p:cTn id="16" dur="1000"/>
                                        <p:tgtEl>
                                          <p:spTgt spid="7">
                                            <p:txEl>
                                              <p:pRg st="0" end="0"/>
                                            </p:txEl>
                                          </p:spTgt>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anim calcmode="lin" valueType="num">
                                      <p:cBhvr>
                                        <p:cTn id="19" dur="1000" fill="hold"/>
                                        <p:tgtEl>
                                          <p:spTgt spid="11">
                                            <p:txEl>
                                              <p:pRg st="0" end="0"/>
                                            </p:txEl>
                                          </p:spTgt>
                                        </p:tgtEl>
                                        <p:attrNameLst>
                                          <p:attrName>ppt_w</p:attrName>
                                        </p:attrNameLst>
                                      </p:cBhvr>
                                      <p:tavLst>
                                        <p:tav tm="0">
                                          <p:val>
                                            <p:fltVal val="0"/>
                                          </p:val>
                                        </p:tav>
                                        <p:tav tm="100000">
                                          <p:val>
                                            <p:strVal val="#ppt_w"/>
                                          </p:val>
                                        </p:tav>
                                      </p:tavLst>
                                    </p:anim>
                                    <p:anim calcmode="lin" valueType="num">
                                      <p:cBhvr>
                                        <p:cTn id="20" dur="1000" fill="hold"/>
                                        <p:tgtEl>
                                          <p:spTgt spid="11">
                                            <p:txEl>
                                              <p:pRg st="0" end="0"/>
                                            </p:txEl>
                                          </p:spTgt>
                                        </p:tgtEl>
                                        <p:attrNameLst>
                                          <p:attrName>ppt_h</p:attrName>
                                        </p:attrNameLst>
                                      </p:cBhvr>
                                      <p:tavLst>
                                        <p:tav tm="0">
                                          <p:val>
                                            <p:fltVal val="0"/>
                                          </p:val>
                                        </p:tav>
                                        <p:tav tm="100000">
                                          <p:val>
                                            <p:strVal val="#ppt_h"/>
                                          </p:val>
                                        </p:tav>
                                      </p:tavLst>
                                    </p:anim>
                                    <p:anim calcmode="lin" valueType="num">
                                      <p:cBhvr>
                                        <p:cTn id="21" dur="1000" fill="hold"/>
                                        <p:tgtEl>
                                          <p:spTgt spid="11">
                                            <p:txEl>
                                              <p:pRg st="0" end="0"/>
                                            </p:txEl>
                                          </p:spTgt>
                                        </p:tgtEl>
                                        <p:attrNameLst>
                                          <p:attrName>style.rotation</p:attrName>
                                        </p:attrNameLst>
                                      </p:cBhvr>
                                      <p:tavLst>
                                        <p:tav tm="0">
                                          <p:val>
                                            <p:fltVal val="90"/>
                                          </p:val>
                                        </p:tav>
                                        <p:tav tm="100000">
                                          <p:val>
                                            <p:fltVal val="0"/>
                                          </p:val>
                                        </p:tav>
                                      </p:tavLst>
                                    </p:anim>
                                    <p:animEffect transition="in" filter="fade">
                                      <p:cBhvr>
                                        <p:cTn id="22" dur="1000"/>
                                        <p:tgtEl>
                                          <p:spTgt spid="11">
                                            <p:txEl>
                                              <p:pRg st="0" end="0"/>
                                            </p:txEl>
                                          </p:spTgt>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 calcmode="lin" valueType="num">
                                      <p:cBhvr>
                                        <p:cTn id="25" dur="1000" fill="hold"/>
                                        <p:tgtEl>
                                          <p:spTgt spid="6">
                                            <p:txEl>
                                              <p:pRg st="0" end="0"/>
                                            </p:txEl>
                                          </p:spTgt>
                                        </p:tgtEl>
                                        <p:attrNameLst>
                                          <p:attrName>ppt_w</p:attrName>
                                        </p:attrNameLst>
                                      </p:cBhvr>
                                      <p:tavLst>
                                        <p:tav tm="0">
                                          <p:val>
                                            <p:fltVal val="0"/>
                                          </p:val>
                                        </p:tav>
                                        <p:tav tm="100000">
                                          <p:val>
                                            <p:strVal val="#ppt_w"/>
                                          </p:val>
                                        </p:tav>
                                      </p:tavLst>
                                    </p:anim>
                                    <p:anim calcmode="lin" valueType="num">
                                      <p:cBhvr>
                                        <p:cTn id="26" dur="1000" fill="hold"/>
                                        <p:tgtEl>
                                          <p:spTgt spid="6">
                                            <p:txEl>
                                              <p:pRg st="0" end="0"/>
                                            </p:txEl>
                                          </p:spTgt>
                                        </p:tgtEl>
                                        <p:attrNameLst>
                                          <p:attrName>ppt_h</p:attrName>
                                        </p:attrNameLst>
                                      </p:cBhvr>
                                      <p:tavLst>
                                        <p:tav tm="0">
                                          <p:val>
                                            <p:fltVal val="0"/>
                                          </p:val>
                                        </p:tav>
                                        <p:tav tm="100000">
                                          <p:val>
                                            <p:strVal val="#ppt_h"/>
                                          </p:val>
                                        </p:tav>
                                      </p:tavLst>
                                    </p:anim>
                                    <p:anim calcmode="lin" valueType="num">
                                      <p:cBhvr>
                                        <p:cTn id="27" dur="1000" fill="hold"/>
                                        <p:tgtEl>
                                          <p:spTgt spid="6">
                                            <p:txEl>
                                              <p:pRg st="0" end="0"/>
                                            </p:txEl>
                                          </p:spTgt>
                                        </p:tgtEl>
                                        <p:attrNameLst>
                                          <p:attrName>style.rotation</p:attrName>
                                        </p:attrNameLst>
                                      </p:cBhvr>
                                      <p:tavLst>
                                        <p:tav tm="0">
                                          <p:val>
                                            <p:fltVal val="90"/>
                                          </p:val>
                                        </p:tav>
                                        <p:tav tm="100000">
                                          <p:val>
                                            <p:fltVal val="0"/>
                                          </p:val>
                                        </p:tav>
                                      </p:tavLst>
                                    </p:anim>
                                    <p:animEffect transition="in" filter="fade">
                                      <p:cBhvr>
                                        <p:cTn id="28" dur="1000"/>
                                        <p:tgtEl>
                                          <p:spTgt spid="6">
                                            <p:txEl>
                                              <p:pRg st="0" end="0"/>
                                            </p:txEl>
                                          </p:spTgt>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9">
                                            <p:txEl>
                                              <p:pRg st="0" end="0"/>
                                            </p:txEl>
                                          </p:spTgt>
                                        </p:tgtEl>
                                        <p:attrNameLst>
                                          <p:attrName>style.visibility</p:attrName>
                                        </p:attrNameLst>
                                      </p:cBhvr>
                                      <p:to>
                                        <p:strVal val="visible"/>
                                      </p:to>
                                    </p:set>
                                    <p:anim calcmode="lin" valueType="num">
                                      <p:cBhvr>
                                        <p:cTn id="31" dur="1000" fill="hold"/>
                                        <p:tgtEl>
                                          <p:spTgt spid="9">
                                            <p:txEl>
                                              <p:pRg st="0" end="0"/>
                                            </p:txEl>
                                          </p:spTgt>
                                        </p:tgtEl>
                                        <p:attrNameLst>
                                          <p:attrName>ppt_w</p:attrName>
                                        </p:attrNameLst>
                                      </p:cBhvr>
                                      <p:tavLst>
                                        <p:tav tm="0">
                                          <p:val>
                                            <p:fltVal val="0"/>
                                          </p:val>
                                        </p:tav>
                                        <p:tav tm="100000">
                                          <p:val>
                                            <p:strVal val="#ppt_w"/>
                                          </p:val>
                                        </p:tav>
                                      </p:tavLst>
                                    </p:anim>
                                    <p:anim calcmode="lin" valueType="num">
                                      <p:cBhvr>
                                        <p:cTn id="32" dur="1000" fill="hold"/>
                                        <p:tgtEl>
                                          <p:spTgt spid="9">
                                            <p:txEl>
                                              <p:pRg st="0" end="0"/>
                                            </p:txEl>
                                          </p:spTgt>
                                        </p:tgtEl>
                                        <p:attrNameLst>
                                          <p:attrName>ppt_h</p:attrName>
                                        </p:attrNameLst>
                                      </p:cBhvr>
                                      <p:tavLst>
                                        <p:tav tm="0">
                                          <p:val>
                                            <p:fltVal val="0"/>
                                          </p:val>
                                        </p:tav>
                                        <p:tav tm="100000">
                                          <p:val>
                                            <p:strVal val="#ppt_h"/>
                                          </p:val>
                                        </p:tav>
                                      </p:tavLst>
                                    </p:anim>
                                    <p:anim calcmode="lin" valueType="num">
                                      <p:cBhvr>
                                        <p:cTn id="33" dur="1000" fill="hold"/>
                                        <p:tgtEl>
                                          <p:spTgt spid="9">
                                            <p:txEl>
                                              <p:pRg st="0" end="0"/>
                                            </p:txEl>
                                          </p:spTgt>
                                        </p:tgtEl>
                                        <p:attrNameLst>
                                          <p:attrName>style.rotation</p:attrName>
                                        </p:attrNameLst>
                                      </p:cBhvr>
                                      <p:tavLst>
                                        <p:tav tm="0">
                                          <p:val>
                                            <p:fltVal val="90"/>
                                          </p:val>
                                        </p:tav>
                                        <p:tav tm="100000">
                                          <p:val>
                                            <p:fltVal val="0"/>
                                          </p:val>
                                        </p:tav>
                                      </p:tavLst>
                                    </p:anim>
                                    <p:animEffect transition="in" filter="fade">
                                      <p:cBhvr>
                                        <p:cTn id="34" dur="10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P spid="7" grpId="0" build="p"/>
      <p:bldP spid="9" grpId="0" build="p"/>
      <p:bldP spid="1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41518" y="1784241"/>
            <a:ext cx="3371700" cy="1159800"/>
          </a:xfrm>
        </p:spPr>
        <p:txBody>
          <a:bodyPr/>
          <a:lstStyle/>
          <a:p>
            <a:r>
              <a:rPr lang="en-US" sz="2800" b="1" dirty="0" smtClean="0">
                <a:latin typeface="+mj-lt"/>
              </a:rPr>
              <a:t>DEVELOPMENT</a:t>
            </a:r>
            <a:endParaRPr lang="en-US" sz="2800" b="1" dirty="0">
              <a:latin typeface="+mj-lt"/>
            </a:endParaRPr>
          </a:p>
        </p:txBody>
      </p:sp>
    </p:spTree>
    <p:extLst>
      <p:ext uri="{BB962C8B-B14F-4D97-AF65-F5344CB8AC3E}">
        <p14:creationId xmlns:p14="http://schemas.microsoft.com/office/powerpoint/2010/main" val="2797127149"/>
      </p:ext>
    </p:extLst>
  </p:cSld>
  <p:clrMapOvr>
    <a:masterClrMapping/>
  </p:clrMapOvr>
  <p:transition spd="slow">
    <p:cove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
        <p:nvSpPr>
          <p:cNvPr id="3" name="Google Shape;482;p26"/>
          <p:cNvSpPr/>
          <p:nvPr/>
        </p:nvSpPr>
        <p:spPr>
          <a:xfrm>
            <a:off x="1631099" y="699750"/>
            <a:ext cx="1948800" cy="1948800"/>
          </a:xfrm>
          <a:prstGeom prst="ellipse">
            <a:avLst/>
          </a:prstGeom>
          <a:solidFill>
            <a:schemeClr val="bg1"/>
          </a:solidFill>
          <a:ln>
            <a:solidFill>
              <a:srgbClr val="00B0F0"/>
            </a:solidFill>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lvl="0" algn="ctr"/>
            <a:r>
              <a:rPr lang="en-US" dirty="0" smtClean="0">
                <a:solidFill>
                  <a:schemeClr val="tx1"/>
                </a:solidFill>
                <a:latin typeface="+mn-lt"/>
                <a:ea typeface="Lato Light"/>
                <a:cs typeface="Arial" panose="020B0604020202020204" pitchFamily="34" charset="0"/>
                <a:sym typeface="Lato Light"/>
              </a:rPr>
              <a:t>Database </a:t>
            </a:r>
            <a:r>
              <a:rPr lang="en-US" dirty="0">
                <a:solidFill>
                  <a:schemeClr val="tx1"/>
                </a:solidFill>
                <a:latin typeface="+mn-lt"/>
                <a:ea typeface="Lato Light"/>
                <a:cs typeface="Arial" panose="020B0604020202020204" pitchFamily="34" charset="0"/>
                <a:sym typeface="Lato Light"/>
              </a:rPr>
              <a:t>development</a:t>
            </a:r>
            <a:endParaRPr dirty="0">
              <a:solidFill>
                <a:schemeClr val="tx1"/>
              </a:solidFill>
              <a:latin typeface="+mn-lt"/>
              <a:ea typeface="Lato Light"/>
              <a:cs typeface="Arial" panose="020B0604020202020204" pitchFamily="34" charset="0"/>
              <a:sym typeface="Lato Light"/>
            </a:endParaRPr>
          </a:p>
        </p:txBody>
      </p:sp>
      <p:sp>
        <p:nvSpPr>
          <p:cNvPr id="4" name="Google Shape;482;p26"/>
          <p:cNvSpPr/>
          <p:nvPr/>
        </p:nvSpPr>
        <p:spPr>
          <a:xfrm>
            <a:off x="3440266" y="699750"/>
            <a:ext cx="1948800" cy="1948800"/>
          </a:xfrm>
          <a:prstGeom prst="ellipse">
            <a:avLst/>
          </a:prstGeom>
          <a:ln>
            <a:solidFill>
              <a:schemeClr val="tx1"/>
            </a:solidFill>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lvl="0" algn="ctr"/>
            <a:r>
              <a:rPr lang="en-US" dirty="0" smtClean="0">
                <a:solidFill>
                  <a:schemeClr val="tx1"/>
                </a:solidFill>
                <a:latin typeface="+mn-lt"/>
                <a:ea typeface="Lato Light"/>
                <a:cs typeface="Arial" panose="020B0604020202020204" pitchFamily="34" charset="0"/>
                <a:sym typeface="Lato Light"/>
              </a:rPr>
              <a:t>Code </a:t>
            </a:r>
            <a:r>
              <a:rPr lang="en-US" dirty="0">
                <a:solidFill>
                  <a:schemeClr val="tx1"/>
                </a:solidFill>
                <a:latin typeface="+mn-lt"/>
                <a:ea typeface="Lato Light"/>
                <a:cs typeface="Arial" panose="020B0604020202020204" pitchFamily="34" charset="0"/>
                <a:sym typeface="Lato Light"/>
              </a:rPr>
              <a:t>optimization</a:t>
            </a:r>
            <a:endParaRPr dirty="0">
              <a:solidFill>
                <a:schemeClr val="tx1"/>
              </a:solidFill>
              <a:latin typeface="+mn-lt"/>
              <a:ea typeface="Lato Light"/>
              <a:cs typeface="Arial" panose="020B0604020202020204" pitchFamily="34" charset="0"/>
              <a:sym typeface="Lato Light"/>
            </a:endParaRPr>
          </a:p>
        </p:txBody>
      </p:sp>
      <p:sp>
        <p:nvSpPr>
          <p:cNvPr id="5" name="Google Shape;482;p26"/>
          <p:cNvSpPr/>
          <p:nvPr/>
        </p:nvSpPr>
        <p:spPr>
          <a:xfrm>
            <a:off x="5249433" y="699750"/>
            <a:ext cx="1948800" cy="1948800"/>
          </a:xfrm>
          <a:prstGeom prst="ellipse">
            <a:avLst/>
          </a:prstGeom>
          <a:ln>
            <a:solidFill>
              <a:srgbClr val="FF0000"/>
            </a:solidFill>
            <a:headEnd type="none" w="sm" len="sm"/>
            <a:tailEnd type="none" w="sm" len="sm"/>
          </a:ln>
        </p:spPr>
        <p:style>
          <a:lnRef idx="2">
            <a:schemeClr val="accent6"/>
          </a:lnRef>
          <a:fillRef idx="1">
            <a:schemeClr val="lt1"/>
          </a:fillRef>
          <a:effectRef idx="0">
            <a:schemeClr val="accent6"/>
          </a:effectRef>
          <a:fontRef idx="minor">
            <a:schemeClr val="dk1"/>
          </a:fontRef>
        </p:style>
        <p:txBody>
          <a:bodyPr spcFirstLastPara="1" wrap="square" lIns="91425" tIns="91425" rIns="91425" bIns="91425" anchor="ctr" anchorCtr="0">
            <a:noAutofit/>
          </a:bodyPr>
          <a:lstStyle/>
          <a:p>
            <a:pPr lvl="0" algn="ctr"/>
            <a:r>
              <a:rPr lang="en-US" dirty="0" smtClean="0">
                <a:solidFill>
                  <a:schemeClr val="tx1"/>
                </a:solidFill>
                <a:latin typeface="+mn-lt"/>
                <a:ea typeface="Lato Light"/>
                <a:cs typeface="Arial" panose="020B0604020202020204" pitchFamily="34" charset="0"/>
                <a:sym typeface="Lato Light"/>
              </a:rPr>
              <a:t>More funcitons for the website</a:t>
            </a:r>
            <a:endParaRPr dirty="0">
              <a:solidFill>
                <a:schemeClr val="tx1"/>
              </a:solidFill>
              <a:latin typeface="+mn-lt"/>
              <a:ea typeface="Lato Light"/>
              <a:cs typeface="Arial" panose="020B0604020202020204" pitchFamily="34" charset="0"/>
              <a:sym typeface="Lato Light"/>
            </a:endParaRPr>
          </a:p>
        </p:txBody>
      </p:sp>
      <p:sp>
        <p:nvSpPr>
          <p:cNvPr id="6" name="Google Shape;482;p26"/>
          <p:cNvSpPr/>
          <p:nvPr/>
        </p:nvSpPr>
        <p:spPr>
          <a:xfrm>
            <a:off x="2535683" y="2244532"/>
            <a:ext cx="1948800" cy="1948800"/>
          </a:xfrm>
          <a:prstGeom prst="ellipse">
            <a:avLst/>
          </a:prstGeom>
          <a:ln>
            <a:solidFill>
              <a:srgbClr val="FFFF00"/>
            </a:solidFill>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lvl="0" algn="ctr"/>
            <a:r>
              <a:rPr lang="en-US" dirty="0" smtClean="0">
                <a:solidFill>
                  <a:schemeClr val="tx1"/>
                </a:solidFill>
                <a:latin typeface="+mn-lt"/>
                <a:ea typeface="Lato Light"/>
                <a:cs typeface="Arial" panose="020B0604020202020204" pitchFamily="34" charset="0"/>
                <a:sym typeface="Lato Light"/>
              </a:rPr>
              <a:t>Developed on the mobile platform</a:t>
            </a:r>
            <a:endParaRPr dirty="0">
              <a:solidFill>
                <a:schemeClr val="tx1"/>
              </a:solidFill>
              <a:latin typeface="+mn-lt"/>
              <a:ea typeface="Lato Light"/>
              <a:cs typeface="Arial" panose="020B0604020202020204" pitchFamily="34" charset="0"/>
              <a:sym typeface="Lato Light"/>
            </a:endParaRPr>
          </a:p>
        </p:txBody>
      </p:sp>
      <p:sp>
        <p:nvSpPr>
          <p:cNvPr id="7" name="Google Shape;482;p26"/>
          <p:cNvSpPr/>
          <p:nvPr/>
        </p:nvSpPr>
        <p:spPr>
          <a:xfrm>
            <a:off x="4414666" y="2287309"/>
            <a:ext cx="1948800" cy="1948800"/>
          </a:xfrm>
          <a:prstGeom prst="ellipse">
            <a:avLst/>
          </a:prstGeom>
          <a:ln>
            <a:solidFill>
              <a:srgbClr val="92D050"/>
            </a:solidFill>
            <a:headEnd type="none" w="sm" len="sm"/>
            <a:tailEnd type="none" w="sm" len="sm"/>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lvl="0" algn="ctr"/>
            <a:r>
              <a:rPr lang="en-US" dirty="0" smtClean="0">
                <a:solidFill>
                  <a:schemeClr val="tx1"/>
                </a:solidFill>
                <a:latin typeface="+mn-lt"/>
                <a:ea typeface="Lato Light"/>
                <a:cs typeface="Arial" panose="020B0604020202020204" pitchFamily="34" charset="0"/>
                <a:sym typeface="Lato Light"/>
              </a:rPr>
              <a:t>Online marketing on  social networking</a:t>
            </a:r>
            <a:endParaRPr dirty="0">
              <a:solidFill>
                <a:schemeClr val="tx1"/>
              </a:solidFill>
              <a:latin typeface="+mn-lt"/>
              <a:ea typeface="Lato Light"/>
              <a:cs typeface="Arial" panose="020B0604020202020204" pitchFamily="34" charset="0"/>
              <a:sym typeface="Lato Light"/>
            </a:endParaRPr>
          </a:p>
        </p:txBody>
      </p:sp>
    </p:spTree>
    <p:extLst>
      <p:ext uri="{BB962C8B-B14F-4D97-AF65-F5344CB8AC3E}">
        <p14:creationId xmlns:p14="http://schemas.microsoft.com/office/powerpoint/2010/main" val="34732580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iterate type="lt">
                                    <p:tmPct val="10000"/>
                                  </p:iterate>
                                  <p:childTnLst>
                                    <p:set>
                                      <p:cBhvr>
                                        <p:cTn id="15" dur="1"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4"/>
                                        </p:tgtEl>
                                        <p:attrNameLst>
                                          <p:attrName>ppt_y</p:attrName>
                                        </p:attrNameLst>
                                      </p:cBhvr>
                                      <p:tavLst>
                                        <p:tav tm="0">
                                          <p:val>
                                            <p:strVal val="#ppt_y"/>
                                          </p:val>
                                        </p:tav>
                                        <p:tav tm="100000">
                                          <p:val>
                                            <p:strVal val="#ppt_y"/>
                                          </p:val>
                                        </p:tav>
                                      </p:tavLst>
                                    </p:anim>
                                    <p:anim calcmode="lin" valueType="num">
                                      <p:cBhvr>
                                        <p:cTn id="18"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iterate type="lt">
                                    <p:tmPct val="10000"/>
                                  </p:iterate>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5"/>
                                        </p:tgtEl>
                                        <p:attrNameLst>
                                          <p:attrName>ppt_y</p:attrName>
                                        </p:attrNameLst>
                                      </p:cBhvr>
                                      <p:tavLst>
                                        <p:tav tm="0">
                                          <p:val>
                                            <p:strVal val="#ppt_y"/>
                                          </p:val>
                                        </p:tav>
                                        <p:tav tm="100000">
                                          <p:val>
                                            <p:strVal val="#ppt_y"/>
                                          </p:val>
                                        </p:tav>
                                      </p:tavLst>
                                    </p:anim>
                                    <p:anim calcmode="lin" valueType="num">
                                      <p:cBhvr>
                                        <p:cTn id="27"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iterate type="lt">
                                    <p:tmPct val="10000"/>
                                  </p:iterate>
                                  <p:childTnLst>
                                    <p:set>
                                      <p:cBhvr>
                                        <p:cTn id="33" dur="1" fill="hold">
                                          <p:stCondLst>
                                            <p:cond delay="0"/>
                                          </p:stCondLst>
                                        </p:cTn>
                                        <p:tgtEl>
                                          <p:spTgt spid="6"/>
                                        </p:tgtEl>
                                        <p:attrNameLst>
                                          <p:attrName>style.visibility</p:attrName>
                                        </p:attrNameLst>
                                      </p:cBhvr>
                                      <p:to>
                                        <p:strVal val="visible"/>
                                      </p:to>
                                    </p:set>
                                    <p:anim calcmode="lin" valueType="num">
                                      <p:cBhvr>
                                        <p:cTn id="34"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35" dur="500" fill="hold"/>
                                        <p:tgtEl>
                                          <p:spTgt spid="6"/>
                                        </p:tgtEl>
                                        <p:attrNameLst>
                                          <p:attrName>ppt_y</p:attrName>
                                        </p:attrNameLst>
                                      </p:cBhvr>
                                      <p:tavLst>
                                        <p:tav tm="0">
                                          <p:val>
                                            <p:strVal val="#ppt_y"/>
                                          </p:val>
                                        </p:tav>
                                        <p:tav tm="100000">
                                          <p:val>
                                            <p:strVal val="#ppt_y"/>
                                          </p:val>
                                        </p:tav>
                                      </p:tavLst>
                                    </p:anim>
                                    <p:anim calcmode="lin" valueType="num">
                                      <p:cBhvr>
                                        <p:cTn id="36"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37"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38" dur="500" tmFilter="0,0; .5, 1; 1, 1"/>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iterate type="lt">
                                    <p:tmPct val="10000"/>
                                  </p:iterate>
                                  <p:childTnLst>
                                    <p:set>
                                      <p:cBhvr>
                                        <p:cTn id="42" dur="1" fill="hold">
                                          <p:stCondLst>
                                            <p:cond delay="0"/>
                                          </p:stCondLst>
                                        </p:cTn>
                                        <p:tgtEl>
                                          <p:spTgt spid="7"/>
                                        </p:tgtEl>
                                        <p:attrNameLst>
                                          <p:attrName>style.visibility</p:attrName>
                                        </p:attrNameLst>
                                      </p:cBhvr>
                                      <p:to>
                                        <p:strVal val="visible"/>
                                      </p:to>
                                    </p:set>
                                    <p:anim calcmode="lin" valueType="num">
                                      <p:cBhvr>
                                        <p:cTn id="43"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44" dur="500" fill="hold"/>
                                        <p:tgtEl>
                                          <p:spTgt spid="7"/>
                                        </p:tgtEl>
                                        <p:attrNameLst>
                                          <p:attrName>ppt_y</p:attrName>
                                        </p:attrNameLst>
                                      </p:cBhvr>
                                      <p:tavLst>
                                        <p:tav tm="0">
                                          <p:val>
                                            <p:strVal val="#ppt_y"/>
                                          </p:val>
                                        </p:tav>
                                        <p:tav tm="100000">
                                          <p:val>
                                            <p:strVal val="#ppt_y"/>
                                          </p:val>
                                        </p:tav>
                                      </p:tavLst>
                                    </p:anim>
                                    <p:anim calcmode="lin" valueType="num">
                                      <p:cBhvr>
                                        <p:cTn id="45"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46"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47" dur="500" tmFilter="0,0; .5, 1; 1, 1"/>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16"/>
          <p:cNvSpPr txBox="1">
            <a:spLocks noGrp="1"/>
          </p:cNvSpPr>
          <p:nvPr>
            <p:ph type="title"/>
          </p:nvPr>
        </p:nvSpPr>
        <p:spPr>
          <a:xfrm>
            <a:off x="11222" y="1579418"/>
            <a:ext cx="2134998" cy="60600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latin typeface="+mj-lt"/>
              </a:rPr>
              <a:t>      </a:t>
            </a:r>
            <a:r>
              <a:rPr lang="en-US" sz="2800" dirty="0" smtClean="0">
                <a:latin typeface="+mj-lt"/>
              </a:rPr>
              <a:t>Group 1</a:t>
            </a:r>
            <a:endParaRPr sz="2800" dirty="0">
              <a:latin typeface="+mj-lt"/>
            </a:endParaRPr>
          </a:p>
        </p:txBody>
      </p:sp>
      <p:sp>
        <p:nvSpPr>
          <p:cNvPr id="395" name="Google Shape;395;p16"/>
          <p:cNvSpPr txBox="1">
            <a:spLocks noGrp="1"/>
          </p:cNvSpPr>
          <p:nvPr>
            <p:ph type="body" idx="2"/>
          </p:nvPr>
        </p:nvSpPr>
        <p:spPr>
          <a:xfrm>
            <a:off x="479900" y="3905925"/>
            <a:ext cx="4943700" cy="82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smtClean="0">
                <a:solidFill>
                  <a:srgbClr val="02BDC7"/>
                </a:solidFill>
              </a:rPr>
              <a:t>                    </a:t>
            </a:r>
            <a:r>
              <a:rPr lang="en-US" sz="3200" dirty="0" smtClean="0">
                <a:solidFill>
                  <a:srgbClr val="02BDC7"/>
                </a:solidFill>
                <a:latin typeface="+mj-lt"/>
              </a:rPr>
              <a:t>Let’s  Go !!!</a:t>
            </a:r>
            <a:endParaRPr sz="3200" dirty="0">
              <a:solidFill>
                <a:srgbClr val="02BDC7"/>
              </a:solidFill>
              <a:latin typeface="+mj-lt"/>
            </a:endParaRPr>
          </a:p>
        </p:txBody>
      </p:sp>
      <p:sp>
        <p:nvSpPr>
          <p:cNvPr id="396" name="Google Shape;396;p16"/>
          <p:cNvSpPr txBox="1">
            <a:spLocks noGrp="1"/>
          </p:cNvSpPr>
          <p:nvPr>
            <p:ph type="body" idx="1"/>
          </p:nvPr>
        </p:nvSpPr>
        <p:spPr>
          <a:xfrm>
            <a:off x="2414279" y="1019655"/>
            <a:ext cx="2664987" cy="2695233"/>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endParaRPr lang="en-US" sz="1200" dirty="0"/>
          </a:p>
          <a:p>
            <a:pPr marL="0" lvl="0" indent="0" algn="l" rtl="0">
              <a:spcBef>
                <a:spcPts val="600"/>
              </a:spcBef>
              <a:spcAft>
                <a:spcPts val="0"/>
              </a:spcAft>
              <a:buClr>
                <a:schemeClr val="dk1"/>
              </a:buClr>
              <a:buSzPts val="1100"/>
              <a:buFont typeface="Arial"/>
              <a:buNone/>
            </a:pPr>
            <a:endParaRPr lang="en-US" sz="1200" dirty="0" smtClean="0"/>
          </a:p>
          <a:p>
            <a:pPr marL="0" lvl="0" indent="0" algn="l" rtl="0">
              <a:spcBef>
                <a:spcPts val="600"/>
              </a:spcBef>
              <a:spcAft>
                <a:spcPts val="0"/>
              </a:spcAft>
              <a:buClr>
                <a:schemeClr val="dk1"/>
              </a:buClr>
              <a:buSzPts val="1100"/>
              <a:buFont typeface="Arial"/>
              <a:buNone/>
            </a:pPr>
            <a:endParaRPr lang="en-US" sz="1200" dirty="0"/>
          </a:p>
          <a:p>
            <a:pPr marL="0" lvl="0" indent="0">
              <a:buClr>
                <a:schemeClr val="dk1"/>
              </a:buClr>
              <a:buSzPts val="1100"/>
              <a:buNone/>
            </a:pPr>
            <a:r>
              <a:rPr lang="en-US" dirty="0" smtClean="0">
                <a:latin typeface="+mn-lt"/>
              </a:rPr>
              <a:t>           </a:t>
            </a:r>
            <a:r>
              <a:rPr lang="en-US" dirty="0" smtClean="0">
                <a:latin typeface="+mj-lt"/>
              </a:rPr>
              <a:t>Instructors:</a:t>
            </a:r>
          </a:p>
          <a:p>
            <a:pPr marL="0" lvl="0" indent="0" algn="l" rtl="0">
              <a:spcBef>
                <a:spcPts val="600"/>
              </a:spcBef>
              <a:spcAft>
                <a:spcPts val="0"/>
              </a:spcAft>
              <a:buClr>
                <a:schemeClr val="dk1"/>
              </a:buClr>
              <a:buSzPts val="1100"/>
              <a:buFont typeface="Arial"/>
              <a:buNone/>
            </a:pPr>
            <a:r>
              <a:rPr lang="en-US" dirty="0" smtClean="0"/>
              <a:t>        </a:t>
            </a:r>
            <a:r>
              <a:rPr lang="en-US" dirty="0" smtClean="0">
                <a:latin typeface="+mn-lt"/>
              </a:rPr>
              <a:t>Nguyễn Văn Trọng</a:t>
            </a:r>
            <a:endParaRPr dirty="0">
              <a:solidFill>
                <a:srgbClr val="4A5C65"/>
              </a:solidFill>
              <a:latin typeface="+mn-lt"/>
            </a:endParaRPr>
          </a:p>
        </p:txBody>
      </p:sp>
      <p:sp>
        <p:nvSpPr>
          <p:cNvPr id="397" name="Google Shape;397;p16"/>
          <p:cNvSpPr txBox="1">
            <a:spLocks noGrp="1"/>
          </p:cNvSpPr>
          <p:nvPr>
            <p:ph type="body" idx="2"/>
          </p:nvPr>
        </p:nvSpPr>
        <p:spPr>
          <a:xfrm>
            <a:off x="5481354" y="418063"/>
            <a:ext cx="3051300" cy="4314362"/>
          </a:xfrm>
          <a:prstGeom prst="rect">
            <a:avLst/>
          </a:prstGeom>
        </p:spPr>
        <p:txBody>
          <a:bodyPr spcFirstLastPara="1" wrap="square" lIns="91425" tIns="91425" rIns="91425" bIns="91425" anchor="t" anchorCtr="0">
            <a:noAutofit/>
          </a:bodyPr>
          <a:lstStyle/>
          <a:p>
            <a:pPr marL="0" lvl="0" indent="0">
              <a:spcAft>
                <a:spcPts val="1000"/>
              </a:spcAft>
              <a:buNone/>
            </a:pPr>
            <a:r>
              <a:rPr lang="en-US" sz="1200" dirty="0">
                <a:latin typeface="+mj-lt"/>
              </a:rPr>
              <a:t>Members </a:t>
            </a:r>
            <a:r>
              <a:rPr lang="en-US" sz="1200" dirty="0" smtClean="0">
                <a:latin typeface="+mj-lt"/>
              </a:rPr>
              <a:t>list :</a:t>
            </a:r>
            <a:endParaRPr lang="en-US" sz="1200" dirty="0" smtClean="0">
              <a:solidFill>
                <a:srgbClr val="4A5C65"/>
              </a:solidFill>
              <a:latin typeface="+mj-lt"/>
            </a:endParaRPr>
          </a:p>
          <a:p>
            <a:pPr marL="228600" lvl="0" indent="-228600" algn="l" rtl="0">
              <a:spcBef>
                <a:spcPts val="600"/>
              </a:spcBef>
              <a:spcAft>
                <a:spcPts val="1000"/>
              </a:spcAft>
              <a:buAutoNum type="arabicPeriod"/>
            </a:pPr>
            <a:r>
              <a:rPr lang="en-US" sz="1200" dirty="0" smtClean="0">
                <a:latin typeface="+mn-lt"/>
              </a:rPr>
              <a:t>Lê Nguyên Kha ( Leader )</a:t>
            </a:r>
          </a:p>
          <a:p>
            <a:pPr marL="228600" lvl="0" indent="-228600" algn="l" rtl="0">
              <a:spcBef>
                <a:spcPts val="600"/>
              </a:spcBef>
              <a:spcAft>
                <a:spcPts val="1000"/>
              </a:spcAft>
              <a:buAutoNum type="arabicPeriod"/>
            </a:pPr>
            <a:r>
              <a:rPr lang="en-US" sz="1200" dirty="0" smtClean="0">
                <a:solidFill>
                  <a:srgbClr val="4A5C65"/>
                </a:solidFill>
                <a:latin typeface="+mn-lt"/>
              </a:rPr>
              <a:t>Lê Nguyễn Toàn</a:t>
            </a:r>
          </a:p>
          <a:p>
            <a:pPr marL="228600" lvl="0" indent="-228600" algn="l" rtl="0">
              <a:spcBef>
                <a:spcPts val="600"/>
              </a:spcBef>
              <a:spcAft>
                <a:spcPts val="1000"/>
              </a:spcAft>
              <a:buAutoNum type="arabicPeriod"/>
            </a:pPr>
            <a:r>
              <a:rPr lang="en-US" sz="1200" dirty="0" smtClean="0">
                <a:latin typeface="+mn-lt"/>
              </a:rPr>
              <a:t>Vương Hoàng Long</a:t>
            </a:r>
            <a:r>
              <a:rPr lang="en-US" sz="1200" dirty="0" smtClean="0"/>
              <a:t>	</a:t>
            </a:r>
          </a:p>
          <a:p>
            <a:pPr marL="228600" lvl="0" indent="-228600" algn="l" rtl="0">
              <a:spcBef>
                <a:spcPts val="600"/>
              </a:spcBef>
              <a:spcAft>
                <a:spcPts val="1000"/>
              </a:spcAft>
              <a:buAutoNum type="arabicPeriod"/>
            </a:pPr>
            <a:endParaRPr lang="en-US" sz="1200" dirty="0" smtClean="0">
              <a:solidFill>
                <a:srgbClr val="4A5C65"/>
              </a:solidFill>
            </a:endParaRPr>
          </a:p>
          <a:p>
            <a:pPr marL="228600" lvl="0" indent="-228600" algn="l" rtl="0">
              <a:spcBef>
                <a:spcPts val="600"/>
              </a:spcBef>
              <a:spcAft>
                <a:spcPts val="1000"/>
              </a:spcAft>
              <a:buAutoNum type="arabicPeriod"/>
            </a:pPr>
            <a:endParaRPr sz="1200" dirty="0">
              <a:solidFill>
                <a:srgbClr val="4A5C65"/>
              </a:solidFill>
            </a:endParaRPr>
          </a:p>
        </p:txBody>
      </p:sp>
      <p:sp>
        <p:nvSpPr>
          <p:cNvPr id="398" name="Google Shape;398;p16"/>
          <p:cNvSpPr txBox="1">
            <a:spLocks noGrp="1"/>
          </p:cNvSpPr>
          <p:nvPr>
            <p:ph type="sldNum" idx="12"/>
          </p:nvPr>
        </p:nvSpPr>
        <p:spPr>
          <a:xfrm>
            <a:off x="8398625" y="433381"/>
            <a:ext cx="268059" cy="266274"/>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mj-lt"/>
              </a:rPr>
              <a:t>2</a:t>
            </a:fld>
            <a:endParaRPr dirty="0">
              <a:latin typeface="+mj-lt"/>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94"/>
                                        </p:tgtEl>
                                        <p:attrNameLst>
                                          <p:attrName>style.visibility</p:attrName>
                                        </p:attrNameLst>
                                      </p:cBhvr>
                                      <p:to>
                                        <p:strVal val="visible"/>
                                      </p:to>
                                    </p:set>
                                    <p:anim calcmode="lin" valueType="num">
                                      <p:cBhvr>
                                        <p:cTn id="7" dur="1000" fill="hold"/>
                                        <p:tgtEl>
                                          <p:spTgt spid="394"/>
                                        </p:tgtEl>
                                        <p:attrNameLst>
                                          <p:attrName>ppt_w</p:attrName>
                                        </p:attrNameLst>
                                      </p:cBhvr>
                                      <p:tavLst>
                                        <p:tav tm="0">
                                          <p:val>
                                            <p:fltVal val="0"/>
                                          </p:val>
                                        </p:tav>
                                        <p:tav tm="100000">
                                          <p:val>
                                            <p:strVal val="#ppt_w"/>
                                          </p:val>
                                        </p:tav>
                                      </p:tavLst>
                                    </p:anim>
                                    <p:anim calcmode="lin" valueType="num">
                                      <p:cBhvr>
                                        <p:cTn id="8" dur="1000" fill="hold"/>
                                        <p:tgtEl>
                                          <p:spTgt spid="394"/>
                                        </p:tgtEl>
                                        <p:attrNameLst>
                                          <p:attrName>ppt_h</p:attrName>
                                        </p:attrNameLst>
                                      </p:cBhvr>
                                      <p:tavLst>
                                        <p:tav tm="0">
                                          <p:val>
                                            <p:fltVal val="0"/>
                                          </p:val>
                                        </p:tav>
                                        <p:tav tm="100000">
                                          <p:val>
                                            <p:strVal val="#ppt_h"/>
                                          </p:val>
                                        </p:tav>
                                      </p:tavLst>
                                    </p:anim>
                                    <p:anim calcmode="lin" valueType="num">
                                      <p:cBhvr>
                                        <p:cTn id="9" dur="1000" fill="hold"/>
                                        <p:tgtEl>
                                          <p:spTgt spid="394"/>
                                        </p:tgtEl>
                                        <p:attrNameLst>
                                          <p:attrName>style.rotation</p:attrName>
                                        </p:attrNameLst>
                                      </p:cBhvr>
                                      <p:tavLst>
                                        <p:tav tm="0">
                                          <p:val>
                                            <p:fltVal val="90"/>
                                          </p:val>
                                        </p:tav>
                                        <p:tav tm="100000">
                                          <p:val>
                                            <p:fltVal val="0"/>
                                          </p:val>
                                        </p:tav>
                                      </p:tavLst>
                                    </p:anim>
                                    <p:animEffect transition="in" filter="fade">
                                      <p:cBhvr>
                                        <p:cTn id="10" dur="1000"/>
                                        <p:tgtEl>
                                          <p:spTgt spid="39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96">
                                            <p:txEl>
                                              <p:pRg st="3" end="3"/>
                                            </p:txEl>
                                          </p:spTgt>
                                        </p:tgtEl>
                                        <p:attrNameLst>
                                          <p:attrName>style.visibility</p:attrName>
                                        </p:attrNameLst>
                                      </p:cBhvr>
                                      <p:to>
                                        <p:strVal val="visible"/>
                                      </p:to>
                                    </p:set>
                                    <p:anim calcmode="lin" valueType="num">
                                      <p:cBhvr>
                                        <p:cTn id="15" dur="1000" fill="hold"/>
                                        <p:tgtEl>
                                          <p:spTgt spid="396">
                                            <p:txEl>
                                              <p:pRg st="3" end="3"/>
                                            </p:txEl>
                                          </p:spTgt>
                                        </p:tgtEl>
                                        <p:attrNameLst>
                                          <p:attrName>ppt_w</p:attrName>
                                        </p:attrNameLst>
                                      </p:cBhvr>
                                      <p:tavLst>
                                        <p:tav tm="0">
                                          <p:val>
                                            <p:fltVal val="0"/>
                                          </p:val>
                                        </p:tav>
                                        <p:tav tm="100000">
                                          <p:val>
                                            <p:strVal val="#ppt_w"/>
                                          </p:val>
                                        </p:tav>
                                      </p:tavLst>
                                    </p:anim>
                                    <p:anim calcmode="lin" valueType="num">
                                      <p:cBhvr>
                                        <p:cTn id="16" dur="1000" fill="hold"/>
                                        <p:tgtEl>
                                          <p:spTgt spid="396">
                                            <p:txEl>
                                              <p:pRg st="3" end="3"/>
                                            </p:txEl>
                                          </p:spTgt>
                                        </p:tgtEl>
                                        <p:attrNameLst>
                                          <p:attrName>ppt_h</p:attrName>
                                        </p:attrNameLst>
                                      </p:cBhvr>
                                      <p:tavLst>
                                        <p:tav tm="0">
                                          <p:val>
                                            <p:fltVal val="0"/>
                                          </p:val>
                                        </p:tav>
                                        <p:tav tm="100000">
                                          <p:val>
                                            <p:strVal val="#ppt_h"/>
                                          </p:val>
                                        </p:tav>
                                      </p:tavLst>
                                    </p:anim>
                                    <p:anim calcmode="lin" valueType="num">
                                      <p:cBhvr>
                                        <p:cTn id="17" dur="1000" fill="hold"/>
                                        <p:tgtEl>
                                          <p:spTgt spid="396">
                                            <p:txEl>
                                              <p:pRg st="3" end="3"/>
                                            </p:txEl>
                                          </p:spTgt>
                                        </p:tgtEl>
                                        <p:attrNameLst>
                                          <p:attrName>style.rotation</p:attrName>
                                        </p:attrNameLst>
                                      </p:cBhvr>
                                      <p:tavLst>
                                        <p:tav tm="0">
                                          <p:val>
                                            <p:fltVal val="90"/>
                                          </p:val>
                                        </p:tav>
                                        <p:tav tm="100000">
                                          <p:val>
                                            <p:fltVal val="0"/>
                                          </p:val>
                                        </p:tav>
                                      </p:tavLst>
                                    </p:anim>
                                    <p:animEffect transition="in" filter="fade">
                                      <p:cBhvr>
                                        <p:cTn id="18" dur="1000"/>
                                        <p:tgtEl>
                                          <p:spTgt spid="396">
                                            <p:txEl>
                                              <p:pRg st="3" end="3"/>
                                            </p:txEl>
                                          </p:spTgt>
                                        </p:tgtEl>
                                      </p:cBhvr>
                                    </p:animEffect>
                                  </p:childTnLst>
                                </p:cTn>
                              </p:par>
                              <p:par>
                                <p:cTn id="19" presetID="31" presetClass="entr" presetSubtype="0" fill="hold" nodeType="withEffect">
                                  <p:stCondLst>
                                    <p:cond delay="0"/>
                                  </p:stCondLst>
                                  <p:childTnLst>
                                    <p:set>
                                      <p:cBhvr>
                                        <p:cTn id="20" dur="1" fill="hold">
                                          <p:stCondLst>
                                            <p:cond delay="0"/>
                                          </p:stCondLst>
                                        </p:cTn>
                                        <p:tgtEl>
                                          <p:spTgt spid="396">
                                            <p:txEl>
                                              <p:pRg st="4" end="4"/>
                                            </p:txEl>
                                          </p:spTgt>
                                        </p:tgtEl>
                                        <p:attrNameLst>
                                          <p:attrName>style.visibility</p:attrName>
                                        </p:attrNameLst>
                                      </p:cBhvr>
                                      <p:to>
                                        <p:strVal val="visible"/>
                                      </p:to>
                                    </p:set>
                                    <p:anim calcmode="lin" valueType="num">
                                      <p:cBhvr>
                                        <p:cTn id="21" dur="1000" fill="hold"/>
                                        <p:tgtEl>
                                          <p:spTgt spid="396">
                                            <p:txEl>
                                              <p:pRg st="4" end="4"/>
                                            </p:txEl>
                                          </p:spTgt>
                                        </p:tgtEl>
                                        <p:attrNameLst>
                                          <p:attrName>ppt_w</p:attrName>
                                        </p:attrNameLst>
                                      </p:cBhvr>
                                      <p:tavLst>
                                        <p:tav tm="0">
                                          <p:val>
                                            <p:fltVal val="0"/>
                                          </p:val>
                                        </p:tav>
                                        <p:tav tm="100000">
                                          <p:val>
                                            <p:strVal val="#ppt_w"/>
                                          </p:val>
                                        </p:tav>
                                      </p:tavLst>
                                    </p:anim>
                                    <p:anim calcmode="lin" valueType="num">
                                      <p:cBhvr>
                                        <p:cTn id="22" dur="1000" fill="hold"/>
                                        <p:tgtEl>
                                          <p:spTgt spid="396">
                                            <p:txEl>
                                              <p:pRg st="4" end="4"/>
                                            </p:txEl>
                                          </p:spTgt>
                                        </p:tgtEl>
                                        <p:attrNameLst>
                                          <p:attrName>ppt_h</p:attrName>
                                        </p:attrNameLst>
                                      </p:cBhvr>
                                      <p:tavLst>
                                        <p:tav tm="0">
                                          <p:val>
                                            <p:fltVal val="0"/>
                                          </p:val>
                                        </p:tav>
                                        <p:tav tm="100000">
                                          <p:val>
                                            <p:strVal val="#ppt_h"/>
                                          </p:val>
                                        </p:tav>
                                      </p:tavLst>
                                    </p:anim>
                                    <p:anim calcmode="lin" valueType="num">
                                      <p:cBhvr>
                                        <p:cTn id="23" dur="1000" fill="hold"/>
                                        <p:tgtEl>
                                          <p:spTgt spid="396">
                                            <p:txEl>
                                              <p:pRg st="4" end="4"/>
                                            </p:txEl>
                                          </p:spTgt>
                                        </p:tgtEl>
                                        <p:attrNameLst>
                                          <p:attrName>style.rotation</p:attrName>
                                        </p:attrNameLst>
                                      </p:cBhvr>
                                      <p:tavLst>
                                        <p:tav tm="0">
                                          <p:val>
                                            <p:fltVal val="90"/>
                                          </p:val>
                                        </p:tav>
                                        <p:tav tm="100000">
                                          <p:val>
                                            <p:fltVal val="0"/>
                                          </p:val>
                                        </p:tav>
                                      </p:tavLst>
                                    </p:anim>
                                    <p:animEffect transition="in" filter="fade">
                                      <p:cBhvr>
                                        <p:cTn id="24" dur="1000"/>
                                        <p:tgtEl>
                                          <p:spTgt spid="396">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6" presetClass="entr" presetSubtype="0" fill="hold" nodeType="clickEffect">
                                  <p:stCondLst>
                                    <p:cond delay="0"/>
                                  </p:stCondLst>
                                  <p:childTnLst>
                                    <p:set>
                                      <p:cBhvr>
                                        <p:cTn id="28" dur="1" fill="hold">
                                          <p:stCondLst>
                                            <p:cond delay="0"/>
                                          </p:stCondLst>
                                        </p:cTn>
                                        <p:tgtEl>
                                          <p:spTgt spid="397">
                                            <p:txEl>
                                              <p:pRg st="0" end="0"/>
                                            </p:txEl>
                                          </p:spTgt>
                                        </p:tgtEl>
                                        <p:attrNameLst>
                                          <p:attrName>style.visibility</p:attrName>
                                        </p:attrNameLst>
                                      </p:cBhvr>
                                      <p:to>
                                        <p:strVal val="visible"/>
                                      </p:to>
                                    </p:set>
                                    <p:animEffect transition="in" filter="wipe(down)">
                                      <p:cBhvr>
                                        <p:cTn id="29" dur="580">
                                          <p:stCondLst>
                                            <p:cond delay="0"/>
                                          </p:stCondLst>
                                        </p:cTn>
                                        <p:tgtEl>
                                          <p:spTgt spid="397">
                                            <p:txEl>
                                              <p:pRg st="0" end="0"/>
                                            </p:txEl>
                                          </p:spTgt>
                                        </p:tgtEl>
                                      </p:cBhvr>
                                    </p:animEffect>
                                    <p:anim calcmode="lin" valueType="num">
                                      <p:cBhvr>
                                        <p:cTn id="30" dur="1822" tmFilter="0,0; 0.14,0.36; 0.43,0.73; 0.71,0.91; 1.0,1.0">
                                          <p:stCondLst>
                                            <p:cond delay="0"/>
                                          </p:stCondLst>
                                        </p:cTn>
                                        <p:tgtEl>
                                          <p:spTgt spid="397">
                                            <p:txEl>
                                              <p:pRg st="0" end="0"/>
                                            </p:txEl>
                                          </p:spTgt>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397">
                                            <p:txEl>
                                              <p:pRg st="0" end="0"/>
                                            </p:txEl>
                                          </p:spTgt>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397">
                                            <p:txEl>
                                              <p:pRg st="0" end="0"/>
                                            </p:txEl>
                                          </p:spTgt>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397">
                                            <p:txEl>
                                              <p:pRg st="0" end="0"/>
                                            </p:txEl>
                                          </p:spTgt>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397">
                                            <p:txEl>
                                              <p:pRg st="0" end="0"/>
                                            </p:txEl>
                                          </p:spTgt>
                                        </p:tgtEl>
                                        <p:attrNameLst>
                                          <p:attrName>ppt_y</p:attrName>
                                        </p:attrNameLst>
                                      </p:cBhvr>
                                      <p:tavLst>
                                        <p:tav tm="0" fmla="#ppt_y-sin(pi*$)/81">
                                          <p:val>
                                            <p:fltVal val="0"/>
                                          </p:val>
                                        </p:tav>
                                        <p:tav tm="100000">
                                          <p:val>
                                            <p:fltVal val="1"/>
                                          </p:val>
                                        </p:tav>
                                      </p:tavLst>
                                    </p:anim>
                                    <p:animScale>
                                      <p:cBhvr>
                                        <p:cTn id="35" dur="26">
                                          <p:stCondLst>
                                            <p:cond delay="650"/>
                                          </p:stCondLst>
                                        </p:cTn>
                                        <p:tgtEl>
                                          <p:spTgt spid="397">
                                            <p:txEl>
                                              <p:pRg st="0" end="0"/>
                                            </p:txEl>
                                          </p:spTgt>
                                        </p:tgtEl>
                                      </p:cBhvr>
                                      <p:to x="100000" y="60000"/>
                                    </p:animScale>
                                    <p:animScale>
                                      <p:cBhvr>
                                        <p:cTn id="36" dur="166" decel="50000">
                                          <p:stCondLst>
                                            <p:cond delay="676"/>
                                          </p:stCondLst>
                                        </p:cTn>
                                        <p:tgtEl>
                                          <p:spTgt spid="397">
                                            <p:txEl>
                                              <p:pRg st="0" end="0"/>
                                            </p:txEl>
                                          </p:spTgt>
                                        </p:tgtEl>
                                      </p:cBhvr>
                                      <p:to x="100000" y="100000"/>
                                    </p:animScale>
                                    <p:animScale>
                                      <p:cBhvr>
                                        <p:cTn id="37" dur="26">
                                          <p:stCondLst>
                                            <p:cond delay="1312"/>
                                          </p:stCondLst>
                                        </p:cTn>
                                        <p:tgtEl>
                                          <p:spTgt spid="397">
                                            <p:txEl>
                                              <p:pRg st="0" end="0"/>
                                            </p:txEl>
                                          </p:spTgt>
                                        </p:tgtEl>
                                      </p:cBhvr>
                                      <p:to x="100000" y="80000"/>
                                    </p:animScale>
                                    <p:animScale>
                                      <p:cBhvr>
                                        <p:cTn id="38" dur="166" decel="50000">
                                          <p:stCondLst>
                                            <p:cond delay="1338"/>
                                          </p:stCondLst>
                                        </p:cTn>
                                        <p:tgtEl>
                                          <p:spTgt spid="397">
                                            <p:txEl>
                                              <p:pRg st="0" end="0"/>
                                            </p:txEl>
                                          </p:spTgt>
                                        </p:tgtEl>
                                      </p:cBhvr>
                                      <p:to x="100000" y="100000"/>
                                    </p:animScale>
                                    <p:animScale>
                                      <p:cBhvr>
                                        <p:cTn id="39" dur="26">
                                          <p:stCondLst>
                                            <p:cond delay="1642"/>
                                          </p:stCondLst>
                                        </p:cTn>
                                        <p:tgtEl>
                                          <p:spTgt spid="397">
                                            <p:txEl>
                                              <p:pRg st="0" end="0"/>
                                            </p:txEl>
                                          </p:spTgt>
                                        </p:tgtEl>
                                      </p:cBhvr>
                                      <p:to x="100000" y="90000"/>
                                    </p:animScale>
                                    <p:animScale>
                                      <p:cBhvr>
                                        <p:cTn id="40" dur="166" decel="50000">
                                          <p:stCondLst>
                                            <p:cond delay="1668"/>
                                          </p:stCondLst>
                                        </p:cTn>
                                        <p:tgtEl>
                                          <p:spTgt spid="397">
                                            <p:txEl>
                                              <p:pRg st="0" end="0"/>
                                            </p:txEl>
                                          </p:spTgt>
                                        </p:tgtEl>
                                      </p:cBhvr>
                                      <p:to x="100000" y="100000"/>
                                    </p:animScale>
                                    <p:animScale>
                                      <p:cBhvr>
                                        <p:cTn id="41" dur="26">
                                          <p:stCondLst>
                                            <p:cond delay="1808"/>
                                          </p:stCondLst>
                                        </p:cTn>
                                        <p:tgtEl>
                                          <p:spTgt spid="397">
                                            <p:txEl>
                                              <p:pRg st="0" end="0"/>
                                            </p:txEl>
                                          </p:spTgt>
                                        </p:tgtEl>
                                      </p:cBhvr>
                                      <p:to x="100000" y="95000"/>
                                    </p:animScale>
                                    <p:animScale>
                                      <p:cBhvr>
                                        <p:cTn id="42" dur="166" decel="50000">
                                          <p:stCondLst>
                                            <p:cond delay="1834"/>
                                          </p:stCondLst>
                                        </p:cTn>
                                        <p:tgtEl>
                                          <p:spTgt spid="397">
                                            <p:txEl>
                                              <p:pRg st="0" end="0"/>
                                            </p:txEl>
                                          </p:spTgt>
                                        </p:tgtEl>
                                      </p:cBhvr>
                                      <p:to x="100000" y="100000"/>
                                    </p:animScale>
                                  </p:childTnLst>
                                </p:cTn>
                              </p:par>
                              <p:par>
                                <p:cTn id="43" presetID="26" presetClass="entr" presetSubtype="0" fill="hold" nodeType="withEffect">
                                  <p:stCondLst>
                                    <p:cond delay="0"/>
                                  </p:stCondLst>
                                  <p:childTnLst>
                                    <p:set>
                                      <p:cBhvr>
                                        <p:cTn id="44" dur="1" fill="hold">
                                          <p:stCondLst>
                                            <p:cond delay="0"/>
                                          </p:stCondLst>
                                        </p:cTn>
                                        <p:tgtEl>
                                          <p:spTgt spid="397">
                                            <p:txEl>
                                              <p:pRg st="1" end="1"/>
                                            </p:txEl>
                                          </p:spTgt>
                                        </p:tgtEl>
                                        <p:attrNameLst>
                                          <p:attrName>style.visibility</p:attrName>
                                        </p:attrNameLst>
                                      </p:cBhvr>
                                      <p:to>
                                        <p:strVal val="visible"/>
                                      </p:to>
                                    </p:set>
                                    <p:animEffect transition="in" filter="wipe(down)">
                                      <p:cBhvr>
                                        <p:cTn id="45" dur="580">
                                          <p:stCondLst>
                                            <p:cond delay="0"/>
                                          </p:stCondLst>
                                        </p:cTn>
                                        <p:tgtEl>
                                          <p:spTgt spid="397">
                                            <p:txEl>
                                              <p:pRg st="1" end="1"/>
                                            </p:txEl>
                                          </p:spTgt>
                                        </p:tgtEl>
                                      </p:cBhvr>
                                    </p:animEffect>
                                    <p:anim calcmode="lin" valueType="num">
                                      <p:cBhvr>
                                        <p:cTn id="46" dur="1822" tmFilter="0,0; 0.14,0.36; 0.43,0.73; 0.71,0.91; 1.0,1.0">
                                          <p:stCondLst>
                                            <p:cond delay="0"/>
                                          </p:stCondLst>
                                        </p:cTn>
                                        <p:tgtEl>
                                          <p:spTgt spid="397">
                                            <p:txEl>
                                              <p:pRg st="1" end="1"/>
                                            </p:txEl>
                                          </p:spTgt>
                                        </p:tgtEl>
                                        <p:attrNameLst>
                                          <p:attrName>ppt_x</p:attrName>
                                        </p:attrNameLst>
                                      </p:cBhvr>
                                      <p:tavLst>
                                        <p:tav tm="0">
                                          <p:val>
                                            <p:strVal val="#ppt_x-0.25"/>
                                          </p:val>
                                        </p:tav>
                                        <p:tav tm="100000">
                                          <p:val>
                                            <p:strVal val="#ppt_x"/>
                                          </p:val>
                                        </p:tav>
                                      </p:tavLst>
                                    </p:anim>
                                    <p:anim calcmode="lin" valueType="num">
                                      <p:cBhvr>
                                        <p:cTn id="47" dur="664" tmFilter="0.0,0.0; 0.25,0.07; 0.50,0.2; 0.75,0.467; 1.0,1.0">
                                          <p:stCondLst>
                                            <p:cond delay="0"/>
                                          </p:stCondLst>
                                        </p:cTn>
                                        <p:tgtEl>
                                          <p:spTgt spid="397">
                                            <p:txEl>
                                              <p:pRg st="1" end="1"/>
                                            </p:txEl>
                                          </p:spTgt>
                                        </p:tgtEl>
                                        <p:attrNameLst>
                                          <p:attrName>ppt_y</p:attrName>
                                        </p:attrNameLst>
                                      </p:cBhvr>
                                      <p:tavLst>
                                        <p:tav tm="0" fmla="#ppt_y-sin(pi*$)/3">
                                          <p:val>
                                            <p:fltVal val="0.5"/>
                                          </p:val>
                                        </p:tav>
                                        <p:tav tm="100000">
                                          <p:val>
                                            <p:fltVal val="1"/>
                                          </p:val>
                                        </p:tav>
                                      </p:tavLst>
                                    </p:anim>
                                    <p:anim calcmode="lin" valueType="num">
                                      <p:cBhvr>
                                        <p:cTn id="48" dur="664" tmFilter="0, 0; 0.125,0.2665; 0.25,0.4; 0.375,0.465; 0.5,0.5;  0.625,0.535; 0.75,0.6; 0.875,0.7335; 1,1">
                                          <p:stCondLst>
                                            <p:cond delay="664"/>
                                          </p:stCondLst>
                                        </p:cTn>
                                        <p:tgtEl>
                                          <p:spTgt spid="397">
                                            <p:txEl>
                                              <p:pRg st="1" end="1"/>
                                            </p:txEl>
                                          </p:spTgt>
                                        </p:tgtEl>
                                        <p:attrNameLst>
                                          <p:attrName>ppt_y</p:attrName>
                                        </p:attrNameLst>
                                      </p:cBhvr>
                                      <p:tavLst>
                                        <p:tav tm="0" fmla="#ppt_y-sin(pi*$)/9">
                                          <p:val>
                                            <p:fltVal val="0"/>
                                          </p:val>
                                        </p:tav>
                                        <p:tav tm="100000">
                                          <p:val>
                                            <p:fltVal val="1"/>
                                          </p:val>
                                        </p:tav>
                                      </p:tavLst>
                                    </p:anim>
                                    <p:anim calcmode="lin" valueType="num">
                                      <p:cBhvr>
                                        <p:cTn id="49" dur="332" tmFilter="0, 0; 0.125,0.2665; 0.25,0.4; 0.375,0.465; 0.5,0.5;  0.625,0.535; 0.75,0.6; 0.875,0.7335; 1,1">
                                          <p:stCondLst>
                                            <p:cond delay="1324"/>
                                          </p:stCondLst>
                                        </p:cTn>
                                        <p:tgtEl>
                                          <p:spTgt spid="397">
                                            <p:txEl>
                                              <p:pRg st="1" end="1"/>
                                            </p:txEl>
                                          </p:spTgt>
                                        </p:tgtEl>
                                        <p:attrNameLst>
                                          <p:attrName>ppt_y</p:attrName>
                                        </p:attrNameLst>
                                      </p:cBhvr>
                                      <p:tavLst>
                                        <p:tav tm="0" fmla="#ppt_y-sin(pi*$)/27">
                                          <p:val>
                                            <p:fltVal val="0"/>
                                          </p:val>
                                        </p:tav>
                                        <p:tav tm="100000">
                                          <p:val>
                                            <p:fltVal val="1"/>
                                          </p:val>
                                        </p:tav>
                                      </p:tavLst>
                                    </p:anim>
                                    <p:anim calcmode="lin" valueType="num">
                                      <p:cBhvr>
                                        <p:cTn id="50" dur="164" tmFilter="0, 0; 0.125,0.2665; 0.25,0.4; 0.375,0.465; 0.5,0.5;  0.625,0.535; 0.75,0.6; 0.875,0.7335; 1,1">
                                          <p:stCondLst>
                                            <p:cond delay="1656"/>
                                          </p:stCondLst>
                                        </p:cTn>
                                        <p:tgtEl>
                                          <p:spTgt spid="397">
                                            <p:txEl>
                                              <p:pRg st="1" end="1"/>
                                            </p:txEl>
                                          </p:spTgt>
                                        </p:tgtEl>
                                        <p:attrNameLst>
                                          <p:attrName>ppt_y</p:attrName>
                                        </p:attrNameLst>
                                      </p:cBhvr>
                                      <p:tavLst>
                                        <p:tav tm="0" fmla="#ppt_y-sin(pi*$)/81">
                                          <p:val>
                                            <p:fltVal val="0"/>
                                          </p:val>
                                        </p:tav>
                                        <p:tav tm="100000">
                                          <p:val>
                                            <p:fltVal val="1"/>
                                          </p:val>
                                        </p:tav>
                                      </p:tavLst>
                                    </p:anim>
                                    <p:animScale>
                                      <p:cBhvr>
                                        <p:cTn id="51" dur="26">
                                          <p:stCondLst>
                                            <p:cond delay="650"/>
                                          </p:stCondLst>
                                        </p:cTn>
                                        <p:tgtEl>
                                          <p:spTgt spid="397">
                                            <p:txEl>
                                              <p:pRg st="1" end="1"/>
                                            </p:txEl>
                                          </p:spTgt>
                                        </p:tgtEl>
                                      </p:cBhvr>
                                      <p:to x="100000" y="60000"/>
                                    </p:animScale>
                                    <p:animScale>
                                      <p:cBhvr>
                                        <p:cTn id="52" dur="166" decel="50000">
                                          <p:stCondLst>
                                            <p:cond delay="676"/>
                                          </p:stCondLst>
                                        </p:cTn>
                                        <p:tgtEl>
                                          <p:spTgt spid="397">
                                            <p:txEl>
                                              <p:pRg st="1" end="1"/>
                                            </p:txEl>
                                          </p:spTgt>
                                        </p:tgtEl>
                                      </p:cBhvr>
                                      <p:to x="100000" y="100000"/>
                                    </p:animScale>
                                    <p:animScale>
                                      <p:cBhvr>
                                        <p:cTn id="53" dur="26">
                                          <p:stCondLst>
                                            <p:cond delay="1312"/>
                                          </p:stCondLst>
                                        </p:cTn>
                                        <p:tgtEl>
                                          <p:spTgt spid="397">
                                            <p:txEl>
                                              <p:pRg st="1" end="1"/>
                                            </p:txEl>
                                          </p:spTgt>
                                        </p:tgtEl>
                                      </p:cBhvr>
                                      <p:to x="100000" y="80000"/>
                                    </p:animScale>
                                    <p:animScale>
                                      <p:cBhvr>
                                        <p:cTn id="54" dur="166" decel="50000">
                                          <p:stCondLst>
                                            <p:cond delay="1338"/>
                                          </p:stCondLst>
                                        </p:cTn>
                                        <p:tgtEl>
                                          <p:spTgt spid="397">
                                            <p:txEl>
                                              <p:pRg st="1" end="1"/>
                                            </p:txEl>
                                          </p:spTgt>
                                        </p:tgtEl>
                                      </p:cBhvr>
                                      <p:to x="100000" y="100000"/>
                                    </p:animScale>
                                    <p:animScale>
                                      <p:cBhvr>
                                        <p:cTn id="55" dur="26">
                                          <p:stCondLst>
                                            <p:cond delay="1642"/>
                                          </p:stCondLst>
                                        </p:cTn>
                                        <p:tgtEl>
                                          <p:spTgt spid="397">
                                            <p:txEl>
                                              <p:pRg st="1" end="1"/>
                                            </p:txEl>
                                          </p:spTgt>
                                        </p:tgtEl>
                                      </p:cBhvr>
                                      <p:to x="100000" y="90000"/>
                                    </p:animScale>
                                    <p:animScale>
                                      <p:cBhvr>
                                        <p:cTn id="56" dur="166" decel="50000">
                                          <p:stCondLst>
                                            <p:cond delay="1668"/>
                                          </p:stCondLst>
                                        </p:cTn>
                                        <p:tgtEl>
                                          <p:spTgt spid="397">
                                            <p:txEl>
                                              <p:pRg st="1" end="1"/>
                                            </p:txEl>
                                          </p:spTgt>
                                        </p:tgtEl>
                                      </p:cBhvr>
                                      <p:to x="100000" y="100000"/>
                                    </p:animScale>
                                    <p:animScale>
                                      <p:cBhvr>
                                        <p:cTn id="57" dur="26">
                                          <p:stCondLst>
                                            <p:cond delay="1808"/>
                                          </p:stCondLst>
                                        </p:cTn>
                                        <p:tgtEl>
                                          <p:spTgt spid="397">
                                            <p:txEl>
                                              <p:pRg st="1" end="1"/>
                                            </p:txEl>
                                          </p:spTgt>
                                        </p:tgtEl>
                                      </p:cBhvr>
                                      <p:to x="100000" y="95000"/>
                                    </p:animScale>
                                    <p:animScale>
                                      <p:cBhvr>
                                        <p:cTn id="58" dur="166" decel="50000">
                                          <p:stCondLst>
                                            <p:cond delay="1834"/>
                                          </p:stCondLst>
                                        </p:cTn>
                                        <p:tgtEl>
                                          <p:spTgt spid="397">
                                            <p:txEl>
                                              <p:pRg st="1" end="1"/>
                                            </p:txEl>
                                          </p:spTgt>
                                        </p:tgtEl>
                                      </p:cBhvr>
                                      <p:to x="100000" y="100000"/>
                                    </p:animScale>
                                  </p:childTnLst>
                                </p:cTn>
                              </p:par>
                              <p:par>
                                <p:cTn id="59" presetID="26" presetClass="entr" presetSubtype="0" fill="hold" nodeType="withEffect">
                                  <p:stCondLst>
                                    <p:cond delay="0"/>
                                  </p:stCondLst>
                                  <p:childTnLst>
                                    <p:set>
                                      <p:cBhvr>
                                        <p:cTn id="60" dur="1" fill="hold">
                                          <p:stCondLst>
                                            <p:cond delay="0"/>
                                          </p:stCondLst>
                                        </p:cTn>
                                        <p:tgtEl>
                                          <p:spTgt spid="397">
                                            <p:txEl>
                                              <p:pRg st="2" end="2"/>
                                            </p:txEl>
                                          </p:spTgt>
                                        </p:tgtEl>
                                        <p:attrNameLst>
                                          <p:attrName>style.visibility</p:attrName>
                                        </p:attrNameLst>
                                      </p:cBhvr>
                                      <p:to>
                                        <p:strVal val="visible"/>
                                      </p:to>
                                    </p:set>
                                    <p:animEffect transition="in" filter="wipe(down)">
                                      <p:cBhvr>
                                        <p:cTn id="61" dur="580">
                                          <p:stCondLst>
                                            <p:cond delay="0"/>
                                          </p:stCondLst>
                                        </p:cTn>
                                        <p:tgtEl>
                                          <p:spTgt spid="397">
                                            <p:txEl>
                                              <p:pRg st="2" end="2"/>
                                            </p:txEl>
                                          </p:spTgt>
                                        </p:tgtEl>
                                      </p:cBhvr>
                                    </p:animEffect>
                                    <p:anim calcmode="lin" valueType="num">
                                      <p:cBhvr>
                                        <p:cTn id="62" dur="1822" tmFilter="0,0; 0.14,0.36; 0.43,0.73; 0.71,0.91; 1.0,1.0">
                                          <p:stCondLst>
                                            <p:cond delay="0"/>
                                          </p:stCondLst>
                                        </p:cTn>
                                        <p:tgtEl>
                                          <p:spTgt spid="397">
                                            <p:txEl>
                                              <p:pRg st="2" end="2"/>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97">
                                            <p:txEl>
                                              <p:pRg st="2" end="2"/>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97">
                                            <p:txEl>
                                              <p:pRg st="2" end="2"/>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97">
                                            <p:txEl>
                                              <p:pRg st="2" end="2"/>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97">
                                            <p:txEl>
                                              <p:pRg st="2" end="2"/>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97">
                                            <p:txEl>
                                              <p:pRg st="2" end="2"/>
                                            </p:txEl>
                                          </p:spTgt>
                                        </p:tgtEl>
                                      </p:cBhvr>
                                      <p:to x="100000" y="60000"/>
                                    </p:animScale>
                                    <p:animScale>
                                      <p:cBhvr>
                                        <p:cTn id="68" dur="166" decel="50000">
                                          <p:stCondLst>
                                            <p:cond delay="676"/>
                                          </p:stCondLst>
                                        </p:cTn>
                                        <p:tgtEl>
                                          <p:spTgt spid="397">
                                            <p:txEl>
                                              <p:pRg st="2" end="2"/>
                                            </p:txEl>
                                          </p:spTgt>
                                        </p:tgtEl>
                                      </p:cBhvr>
                                      <p:to x="100000" y="100000"/>
                                    </p:animScale>
                                    <p:animScale>
                                      <p:cBhvr>
                                        <p:cTn id="69" dur="26">
                                          <p:stCondLst>
                                            <p:cond delay="1312"/>
                                          </p:stCondLst>
                                        </p:cTn>
                                        <p:tgtEl>
                                          <p:spTgt spid="397">
                                            <p:txEl>
                                              <p:pRg st="2" end="2"/>
                                            </p:txEl>
                                          </p:spTgt>
                                        </p:tgtEl>
                                      </p:cBhvr>
                                      <p:to x="100000" y="80000"/>
                                    </p:animScale>
                                    <p:animScale>
                                      <p:cBhvr>
                                        <p:cTn id="70" dur="166" decel="50000">
                                          <p:stCondLst>
                                            <p:cond delay="1338"/>
                                          </p:stCondLst>
                                        </p:cTn>
                                        <p:tgtEl>
                                          <p:spTgt spid="397">
                                            <p:txEl>
                                              <p:pRg st="2" end="2"/>
                                            </p:txEl>
                                          </p:spTgt>
                                        </p:tgtEl>
                                      </p:cBhvr>
                                      <p:to x="100000" y="100000"/>
                                    </p:animScale>
                                    <p:animScale>
                                      <p:cBhvr>
                                        <p:cTn id="71" dur="26">
                                          <p:stCondLst>
                                            <p:cond delay="1642"/>
                                          </p:stCondLst>
                                        </p:cTn>
                                        <p:tgtEl>
                                          <p:spTgt spid="397">
                                            <p:txEl>
                                              <p:pRg st="2" end="2"/>
                                            </p:txEl>
                                          </p:spTgt>
                                        </p:tgtEl>
                                      </p:cBhvr>
                                      <p:to x="100000" y="90000"/>
                                    </p:animScale>
                                    <p:animScale>
                                      <p:cBhvr>
                                        <p:cTn id="72" dur="166" decel="50000">
                                          <p:stCondLst>
                                            <p:cond delay="1668"/>
                                          </p:stCondLst>
                                        </p:cTn>
                                        <p:tgtEl>
                                          <p:spTgt spid="397">
                                            <p:txEl>
                                              <p:pRg st="2" end="2"/>
                                            </p:txEl>
                                          </p:spTgt>
                                        </p:tgtEl>
                                      </p:cBhvr>
                                      <p:to x="100000" y="100000"/>
                                    </p:animScale>
                                    <p:animScale>
                                      <p:cBhvr>
                                        <p:cTn id="73" dur="26">
                                          <p:stCondLst>
                                            <p:cond delay="1808"/>
                                          </p:stCondLst>
                                        </p:cTn>
                                        <p:tgtEl>
                                          <p:spTgt spid="397">
                                            <p:txEl>
                                              <p:pRg st="2" end="2"/>
                                            </p:txEl>
                                          </p:spTgt>
                                        </p:tgtEl>
                                      </p:cBhvr>
                                      <p:to x="100000" y="95000"/>
                                    </p:animScale>
                                    <p:animScale>
                                      <p:cBhvr>
                                        <p:cTn id="74" dur="166" decel="50000">
                                          <p:stCondLst>
                                            <p:cond delay="1834"/>
                                          </p:stCondLst>
                                        </p:cTn>
                                        <p:tgtEl>
                                          <p:spTgt spid="397">
                                            <p:txEl>
                                              <p:pRg st="2" end="2"/>
                                            </p:txEl>
                                          </p:spTgt>
                                        </p:tgtEl>
                                      </p:cBhvr>
                                      <p:to x="100000" y="100000"/>
                                    </p:animScale>
                                  </p:childTnLst>
                                </p:cTn>
                              </p:par>
                              <p:par>
                                <p:cTn id="75" presetID="26" presetClass="entr" presetSubtype="0" fill="hold" nodeType="withEffect">
                                  <p:stCondLst>
                                    <p:cond delay="0"/>
                                  </p:stCondLst>
                                  <p:childTnLst>
                                    <p:set>
                                      <p:cBhvr>
                                        <p:cTn id="76" dur="1" fill="hold">
                                          <p:stCondLst>
                                            <p:cond delay="0"/>
                                          </p:stCondLst>
                                        </p:cTn>
                                        <p:tgtEl>
                                          <p:spTgt spid="397">
                                            <p:txEl>
                                              <p:pRg st="3" end="3"/>
                                            </p:txEl>
                                          </p:spTgt>
                                        </p:tgtEl>
                                        <p:attrNameLst>
                                          <p:attrName>style.visibility</p:attrName>
                                        </p:attrNameLst>
                                      </p:cBhvr>
                                      <p:to>
                                        <p:strVal val="visible"/>
                                      </p:to>
                                    </p:set>
                                    <p:animEffect transition="in" filter="wipe(down)">
                                      <p:cBhvr>
                                        <p:cTn id="77" dur="580">
                                          <p:stCondLst>
                                            <p:cond delay="0"/>
                                          </p:stCondLst>
                                        </p:cTn>
                                        <p:tgtEl>
                                          <p:spTgt spid="397">
                                            <p:txEl>
                                              <p:pRg st="3" end="3"/>
                                            </p:txEl>
                                          </p:spTgt>
                                        </p:tgtEl>
                                      </p:cBhvr>
                                    </p:animEffect>
                                    <p:anim calcmode="lin" valueType="num">
                                      <p:cBhvr>
                                        <p:cTn id="78" dur="1822" tmFilter="0,0; 0.14,0.36; 0.43,0.73; 0.71,0.91; 1.0,1.0">
                                          <p:stCondLst>
                                            <p:cond delay="0"/>
                                          </p:stCondLst>
                                        </p:cTn>
                                        <p:tgtEl>
                                          <p:spTgt spid="397">
                                            <p:txEl>
                                              <p:pRg st="3" end="3"/>
                                            </p:txEl>
                                          </p:spTgt>
                                        </p:tgtEl>
                                        <p:attrNameLst>
                                          <p:attrName>ppt_x</p:attrName>
                                        </p:attrNameLst>
                                      </p:cBhvr>
                                      <p:tavLst>
                                        <p:tav tm="0">
                                          <p:val>
                                            <p:strVal val="#ppt_x-0.25"/>
                                          </p:val>
                                        </p:tav>
                                        <p:tav tm="100000">
                                          <p:val>
                                            <p:strVal val="#ppt_x"/>
                                          </p:val>
                                        </p:tav>
                                      </p:tavLst>
                                    </p:anim>
                                    <p:anim calcmode="lin" valueType="num">
                                      <p:cBhvr>
                                        <p:cTn id="79" dur="664" tmFilter="0.0,0.0; 0.25,0.07; 0.50,0.2; 0.75,0.467; 1.0,1.0">
                                          <p:stCondLst>
                                            <p:cond delay="0"/>
                                          </p:stCondLst>
                                        </p:cTn>
                                        <p:tgtEl>
                                          <p:spTgt spid="397">
                                            <p:txEl>
                                              <p:pRg st="3" end="3"/>
                                            </p:txEl>
                                          </p:spTgt>
                                        </p:tgtEl>
                                        <p:attrNameLst>
                                          <p:attrName>ppt_y</p:attrName>
                                        </p:attrNameLst>
                                      </p:cBhvr>
                                      <p:tavLst>
                                        <p:tav tm="0" fmla="#ppt_y-sin(pi*$)/3">
                                          <p:val>
                                            <p:fltVal val="0.5"/>
                                          </p:val>
                                        </p:tav>
                                        <p:tav tm="100000">
                                          <p:val>
                                            <p:fltVal val="1"/>
                                          </p:val>
                                        </p:tav>
                                      </p:tavLst>
                                    </p:anim>
                                    <p:anim calcmode="lin" valueType="num">
                                      <p:cBhvr>
                                        <p:cTn id="80" dur="664" tmFilter="0, 0; 0.125,0.2665; 0.25,0.4; 0.375,0.465; 0.5,0.5;  0.625,0.535; 0.75,0.6; 0.875,0.7335; 1,1">
                                          <p:stCondLst>
                                            <p:cond delay="664"/>
                                          </p:stCondLst>
                                        </p:cTn>
                                        <p:tgtEl>
                                          <p:spTgt spid="397">
                                            <p:txEl>
                                              <p:pRg st="3" end="3"/>
                                            </p:txEl>
                                          </p:spTgt>
                                        </p:tgtEl>
                                        <p:attrNameLst>
                                          <p:attrName>ppt_y</p:attrName>
                                        </p:attrNameLst>
                                      </p:cBhvr>
                                      <p:tavLst>
                                        <p:tav tm="0" fmla="#ppt_y-sin(pi*$)/9">
                                          <p:val>
                                            <p:fltVal val="0"/>
                                          </p:val>
                                        </p:tav>
                                        <p:tav tm="100000">
                                          <p:val>
                                            <p:fltVal val="1"/>
                                          </p:val>
                                        </p:tav>
                                      </p:tavLst>
                                    </p:anim>
                                    <p:anim calcmode="lin" valueType="num">
                                      <p:cBhvr>
                                        <p:cTn id="81" dur="332" tmFilter="0, 0; 0.125,0.2665; 0.25,0.4; 0.375,0.465; 0.5,0.5;  0.625,0.535; 0.75,0.6; 0.875,0.7335; 1,1">
                                          <p:stCondLst>
                                            <p:cond delay="1324"/>
                                          </p:stCondLst>
                                        </p:cTn>
                                        <p:tgtEl>
                                          <p:spTgt spid="397">
                                            <p:txEl>
                                              <p:pRg st="3" end="3"/>
                                            </p:txEl>
                                          </p:spTgt>
                                        </p:tgtEl>
                                        <p:attrNameLst>
                                          <p:attrName>ppt_y</p:attrName>
                                        </p:attrNameLst>
                                      </p:cBhvr>
                                      <p:tavLst>
                                        <p:tav tm="0" fmla="#ppt_y-sin(pi*$)/27">
                                          <p:val>
                                            <p:fltVal val="0"/>
                                          </p:val>
                                        </p:tav>
                                        <p:tav tm="100000">
                                          <p:val>
                                            <p:fltVal val="1"/>
                                          </p:val>
                                        </p:tav>
                                      </p:tavLst>
                                    </p:anim>
                                    <p:anim calcmode="lin" valueType="num">
                                      <p:cBhvr>
                                        <p:cTn id="82" dur="164" tmFilter="0, 0; 0.125,0.2665; 0.25,0.4; 0.375,0.465; 0.5,0.5;  0.625,0.535; 0.75,0.6; 0.875,0.7335; 1,1">
                                          <p:stCondLst>
                                            <p:cond delay="1656"/>
                                          </p:stCondLst>
                                        </p:cTn>
                                        <p:tgtEl>
                                          <p:spTgt spid="397">
                                            <p:txEl>
                                              <p:pRg st="3" end="3"/>
                                            </p:txEl>
                                          </p:spTgt>
                                        </p:tgtEl>
                                        <p:attrNameLst>
                                          <p:attrName>ppt_y</p:attrName>
                                        </p:attrNameLst>
                                      </p:cBhvr>
                                      <p:tavLst>
                                        <p:tav tm="0" fmla="#ppt_y-sin(pi*$)/81">
                                          <p:val>
                                            <p:fltVal val="0"/>
                                          </p:val>
                                        </p:tav>
                                        <p:tav tm="100000">
                                          <p:val>
                                            <p:fltVal val="1"/>
                                          </p:val>
                                        </p:tav>
                                      </p:tavLst>
                                    </p:anim>
                                    <p:animScale>
                                      <p:cBhvr>
                                        <p:cTn id="83" dur="26">
                                          <p:stCondLst>
                                            <p:cond delay="650"/>
                                          </p:stCondLst>
                                        </p:cTn>
                                        <p:tgtEl>
                                          <p:spTgt spid="397">
                                            <p:txEl>
                                              <p:pRg st="3" end="3"/>
                                            </p:txEl>
                                          </p:spTgt>
                                        </p:tgtEl>
                                      </p:cBhvr>
                                      <p:to x="100000" y="60000"/>
                                    </p:animScale>
                                    <p:animScale>
                                      <p:cBhvr>
                                        <p:cTn id="84" dur="166" decel="50000">
                                          <p:stCondLst>
                                            <p:cond delay="676"/>
                                          </p:stCondLst>
                                        </p:cTn>
                                        <p:tgtEl>
                                          <p:spTgt spid="397">
                                            <p:txEl>
                                              <p:pRg st="3" end="3"/>
                                            </p:txEl>
                                          </p:spTgt>
                                        </p:tgtEl>
                                      </p:cBhvr>
                                      <p:to x="100000" y="100000"/>
                                    </p:animScale>
                                    <p:animScale>
                                      <p:cBhvr>
                                        <p:cTn id="85" dur="26">
                                          <p:stCondLst>
                                            <p:cond delay="1312"/>
                                          </p:stCondLst>
                                        </p:cTn>
                                        <p:tgtEl>
                                          <p:spTgt spid="397">
                                            <p:txEl>
                                              <p:pRg st="3" end="3"/>
                                            </p:txEl>
                                          </p:spTgt>
                                        </p:tgtEl>
                                      </p:cBhvr>
                                      <p:to x="100000" y="80000"/>
                                    </p:animScale>
                                    <p:animScale>
                                      <p:cBhvr>
                                        <p:cTn id="86" dur="166" decel="50000">
                                          <p:stCondLst>
                                            <p:cond delay="1338"/>
                                          </p:stCondLst>
                                        </p:cTn>
                                        <p:tgtEl>
                                          <p:spTgt spid="397">
                                            <p:txEl>
                                              <p:pRg st="3" end="3"/>
                                            </p:txEl>
                                          </p:spTgt>
                                        </p:tgtEl>
                                      </p:cBhvr>
                                      <p:to x="100000" y="100000"/>
                                    </p:animScale>
                                    <p:animScale>
                                      <p:cBhvr>
                                        <p:cTn id="87" dur="26">
                                          <p:stCondLst>
                                            <p:cond delay="1642"/>
                                          </p:stCondLst>
                                        </p:cTn>
                                        <p:tgtEl>
                                          <p:spTgt spid="397">
                                            <p:txEl>
                                              <p:pRg st="3" end="3"/>
                                            </p:txEl>
                                          </p:spTgt>
                                        </p:tgtEl>
                                      </p:cBhvr>
                                      <p:to x="100000" y="90000"/>
                                    </p:animScale>
                                    <p:animScale>
                                      <p:cBhvr>
                                        <p:cTn id="88" dur="166" decel="50000">
                                          <p:stCondLst>
                                            <p:cond delay="1668"/>
                                          </p:stCondLst>
                                        </p:cTn>
                                        <p:tgtEl>
                                          <p:spTgt spid="397">
                                            <p:txEl>
                                              <p:pRg st="3" end="3"/>
                                            </p:txEl>
                                          </p:spTgt>
                                        </p:tgtEl>
                                      </p:cBhvr>
                                      <p:to x="100000" y="100000"/>
                                    </p:animScale>
                                    <p:animScale>
                                      <p:cBhvr>
                                        <p:cTn id="89" dur="26">
                                          <p:stCondLst>
                                            <p:cond delay="1808"/>
                                          </p:stCondLst>
                                        </p:cTn>
                                        <p:tgtEl>
                                          <p:spTgt spid="397">
                                            <p:txEl>
                                              <p:pRg st="3" end="3"/>
                                            </p:txEl>
                                          </p:spTgt>
                                        </p:tgtEl>
                                      </p:cBhvr>
                                      <p:to x="100000" y="95000"/>
                                    </p:animScale>
                                    <p:animScale>
                                      <p:cBhvr>
                                        <p:cTn id="90" dur="166" decel="50000">
                                          <p:stCondLst>
                                            <p:cond delay="1834"/>
                                          </p:stCondLst>
                                        </p:cTn>
                                        <p:tgtEl>
                                          <p:spTgt spid="397">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
        <p:nvSpPr>
          <p:cNvPr id="3" name="Google Shape;585;p37"/>
          <p:cNvSpPr/>
          <p:nvPr/>
        </p:nvSpPr>
        <p:spPr>
          <a:xfrm>
            <a:off x="2341142" y="418063"/>
            <a:ext cx="4572000" cy="2743200"/>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0464" y="559446"/>
            <a:ext cx="4213356" cy="2059064"/>
          </a:xfrm>
          <a:prstGeom prst="rect">
            <a:avLst/>
          </a:prstGeom>
        </p:spPr>
      </p:pic>
      <p:sp>
        <p:nvSpPr>
          <p:cNvPr id="8" name="TextBox 7"/>
          <p:cNvSpPr txBox="1"/>
          <p:nvPr/>
        </p:nvSpPr>
        <p:spPr>
          <a:xfrm>
            <a:off x="1329760" y="3161263"/>
            <a:ext cx="6594764" cy="1600438"/>
          </a:xfrm>
          <a:prstGeom prst="rect">
            <a:avLst/>
          </a:prstGeom>
          <a:noFill/>
        </p:spPr>
        <p:txBody>
          <a:bodyPr wrap="square" rtlCol="0">
            <a:spAutoFit/>
          </a:bodyPr>
          <a:lstStyle/>
          <a:p>
            <a:r>
              <a:rPr lang="vi-VN" dirty="0"/>
              <a:t>I </a:t>
            </a:r>
            <a:r>
              <a:rPr lang="vi-VN" sz="1200" dirty="0">
                <a:latin typeface="+mn-lt"/>
              </a:rPr>
              <a:t>would like to thank Mr. Nguyen Dinh Trong for creating favorable conditions and helping our team in the process of making a project. Thank you, everyone in the group, for always trusting and promoting each other to come today</a:t>
            </a:r>
            <a:r>
              <a:rPr lang="vi-VN" sz="1200" dirty="0" smtClean="0">
                <a:latin typeface="+mn-lt"/>
              </a:rPr>
              <a:t>.</a:t>
            </a:r>
            <a:endParaRPr lang="en-US" sz="1200" dirty="0" smtClean="0">
              <a:latin typeface="+mn-lt"/>
            </a:endParaRPr>
          </a:p>
          <a:p>
            <a:endParaRPr lang="en-US" sz="1200" dirty="0" smtClean="0">
              <a:latin typeface="+mn-lt"/>
            </a:endParaRPr>
          </a:p>
          <a:p>
            <a:r>
              <a:rPr lang="en-US" sz="1200" dirty="0">
                <a:latin typeface="+mn-lt"/>
              </a:rPr>
              <a:t>However, due to limited time and many other reasons, although our team has tried our best, our project still has many shortcomings and limitations</a:t>
            </a:r>
            <a:r>
              <a:rPr lang="en-US" sz="1200" dirty="0" smtClean="0">
                <a:latin typeface="+mn-lt"/>
              </a:rPr>
              <a:t>.</a:t>
            </a:r>
          </a:p>
          <a:p>
            <a:endParaRPr lang="en-US" sz="1200" dirty="0">
              <a:latin typeface="+mn-lt"/>
            </a:endParaRPr>
          </a:p>
          <a:p>
            <a:r>
              <a:rPr lang="en-US" sz="1200" dirty="0">
                <a:latin typeface="+mn-lt"/>
              </a:rPr>
              <a:t>We look forward to the sympathy and advice of the board teachers and </a:t>
            </a:r>
            <a:r>
              <a:rPr lang="en-US" sz="1200" dirty="0" smtClean="0">
                <a:latin typeface="+mn-lt"/>
              </a:rPr>
              <a:t>friends.</a:t>
            </a:r>
            <a:endParaRPr lang="en-US" sz="1200" dirty="0">
              <a:latin typeface="+mn-lt"/>
            </a:endParaRPr>
          </a:p>
        </p:txBody>
      </p:sp>
    </p:spTree>
    <p:extLst>
      <p:ext uri="{BB962C8B-B14F-4D97-AF65-F5344CB8AC3E}">
        <p14:creationId xmlns:p14="http://schemas.microsoft.com/office/powerpoint/2010/main" val="3898073218"/>
      </p:ext>
    </p:extLst>
  </p:cSld>
  <p:clrMapOvr>
    <a:masterClrMapping/>
  </p:clrMapOvr>
  <p:transition spd="med" advTm="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circle(in)">
                                      <p:cBhvr>
                                        <p:cTn id="15"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 For Watching</a:t>
            </a:r>
            <a:endParaRPr lang="en-US" dirty="0"/>
          </a:p>
        </p:txBody>
      </p:sp>
    </p:spTree>
    <p:extLst>
      <p:ext uri="{BB962C8B-B14F-4D97-AF65-F5344CB8AC3E}">
        <p14:creationId xmlns:p14="http://schemas.microsoft.com/office/powerpoint/2010/main" val="319859574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31" name="Google Shape;531;p31"/>
          <p:cNvSpPr/>
          <p:nvPr/>
        </p:nvSpPr>
        <p:spPr>
          <a:xfrm>
            <a:off x="4888815" y="418063"/>
            <a:ext cx="731520" cy="731520"/>
          </a:xfrm>
          <a:prstGeom prst="ellipse">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tx1"/>
                </a:solidFill>
                <a:latin typeface="+mj-lt"/>
                <a:ea typeface="Lato Light"/>
                <a:cs typeface="Lato Light"/>
                <a:sym typeface="Lato Light"/>
              </a:rPr>
              <a:t>F</a:t>
            </a:r>
            <a:r>
              <a:rPr lang="en" sz="1200" dirty="0" smtClean="0">
                <a:solidFill>
                  <a:schemeClr val="tx1"/>
                </a:solidFill>
                <a:latin typeface="+mj-lt"/>
                <a:ea typeface="Lato Light"/>
                <a:cs typeface="Lato Light"/>
                <a:sym typeface="Lato Light"/>
              </a:rPr>
              <a:t>irst</a:t>
            </a:r>
            <a:endParaRPr sz="1200" dirty="0">
              <a:solidFill>
                <a:schemeClr val="tx1"/>
              </a:solidFill>
              <a:latin typeface="+mj-lt"/>
              <a:ea typeface="Lato Light"/>
              <a:cs typeface="Lato Light"/>
              <a:sym typeface="Lato Light"/>
            </a:endParaRPr>
          </a:p>
        </p:txBody>
      </p:sp>
      <p:sp>
        <p:nvSpPr>
          <p:cNvPr id="532" name="Google Shape;532;p31"/>
          <p:cNvSpPr txBox="1">
            <a:spLocks noGrp="1"/>
          </p:cNvSpPr>
          <p:nvPr>
            <p:ph type="title"/>
          </p:nvPr>
        </p:nvSpPr>
        <p:spPr>
          <a:xfrm>
            <a:off x="280689" y="1294158"/>
            <a:ext cx="1749002" cy="77479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latin typeface="+mj-lt"/>
              </a:rPr>
              <a:t>   </a:t>
            </a:r>
            <a:r>
              <a:rPr lang="en-US" sz="2800" dirty="0" smtClean="0">
                <a:latin typeface="+mj-lt"/>
              </a:rPr>
              <a:t>Contents</a:t>
            </a:r>
            <a:endParaRPr sz="2800" dirty="0">
              <a:latin typeface="+mj-lt"/>
            </a:endParaRPr>
          </a:p>
        </p:txBody>
      </p:sp>
      <p:cxnSp>
        <p:nvCxnSpPr>
          <p:cNvPr id="533" name="Google Shape;533;p31"/>
          <p:cNvCxnSpPr/>
          <p:nvPr/>
        </p:nvCxnSpPr>
        <p:spPr>
          <a:xfrm>
            <a:off x="5247375" y="-316847"/>
            <a:ext cx="0" cy="734910"/>
          </a:xfrm>
          <a:prstGeom prst="straightConnector1">
            <a:avLst/>
          </a:prstGeom>
          <a:noFill/>
          <a:ln w="9525" cap="flat" cmpd="sng">
            <a:solidFill>
              <a:srgbClr val="02BDC7"/>
            </a:solidFill>
            <a:prstDash val="solid"/>
            <a:round/>
            <a:headEnd type="none" w="med" len="med"/>
            <a:tailEnd type="oval" w="med" len="med"/>
          </a:ln>
        </p:spPr>
      </p:cxnSp>
      <p:cxnSp>
        <p:nvCxnSpPr>
          <p:cNvPr id="535" name="Google Shape;535;p31"/>
          <p:cNvCxnSpPr/>
          <p:nvPr/>
        </p:nvCxnSpPr>
        <p:spPr>
          <a:xfrm>
            <a:off x="5253131" y="1163879"/>
            <a:ext cx="0" cy="146304"/>
          </a:xfrm>
          <a:prstGeom prst="straightConnector1">
            <a:avLst/>
          </a:prstGeom>
          <a:noFill/>
          <a:ln w="9525" cap="flat" cmpd="sng">
            <a:solidFill>
              <a:srgbClr val="02BDC7"/>
            </a:solidFill>
            <a:prstDash val="solid"/>
            <a:round/>
            <a:headEnd type="oval" w="med" len="med"/>
            <a:tailEnd type="none" w="med" len="med"/>
          </a:ln>
        </p:spPr>
      </p:cxnSp>
      <p:sp>
        <p:nvSpPr>
          <p:cNvPr id="537" name="Google Shape;537;p31"/>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2" name="Rounded Rectangle 1"/>
          <p:cNvSpPr/>
          <p:nvPr/>
        </p:nvSpPr>
        <p:spPr>
          <a:xfrm>
            <a:off x="6026140" y="463783"/>
            <a:ext cx="2578608" cy="64008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Research Purpose</a:t>
            </a:r>
            <a:endParaRPr lang="en-US" dirty="0"/>
          </a:p>
        </p:txBody>
      </p:sp>
      <p:sp>
        <p:nvSpPr>
          <p:cNvPr id="16" name="Rounded Rectangle 15"/>
          <p:cNvSpPr/>
          <p:nvPr/>
        </p:nvSpPr>
        <p:spPr>
          <a:xfrm>
            <a:off x="6026140" y="4033716"/>
            <a:ext cx="2578608" cy="64008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Development</a:t>
            </a:r>
            <a:endParaRPr lang="en-US" dirty="0"/>
          </a:p>
        </p:txBody>
      </p:sp>
      <p:sp>
        <p:nvSpPr>
          <p:cNvPr id="17" name="Rounded Rectangle 16"/>
          <p:cNvSpPr/>
          <p:nvPr/>
        </p:nvSpPr>
        <p:spPr>
          <a:xfrm>
            <a:off x="6026140" y="1353544"/>
            <a:ext cx="2578608" cy="64008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Introduce Website </a:t>
            </a:r>
            <a:endParaRPr lang="en-US" dirty="0"/>
          </a:p>
        </p:txBody>
      </p:sp>
      <p:sp>
        <p:nvSpPr>
          <p:cNvPr id="18" name="Rounded Rectangle 17"/>
          <p:cNvSpPr/>
          <p:nvPr/>
        </p:nvSpPr>
        <p:spPr>
          <a:xfrm>
            <a:off x="6026140" y="2249476"/>
            <a:ext cx="2578608" cy="64008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Website Interface &amp; Functionality </a:t>
            </a:r>
            <a:endParaRPr lang="en-US" dirty="0"/>
          </a:p>
        </p:txBody>
      </p:sp>
      <p:sp>
        <p:nvSpPr>
          <p:cNvPr id="19" name="Rounded Rectangle 18"/>
          <p:cNvSpPr/>
          <p:nvPr/>
        </p:nvSpPr>
        <p:spPr>
          <a:xfrm>
            <a:off x="6026140" y="3141596"/>
            <a:ext cx="2578608" cy="64008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Advantage &amp; Disadvantage</a:t>
            </a:r>
            <a:endParaRPr lang="en-US" dirty="0"/>
          </a:p>
        </p:txBody>
      </p:sp>
      <p:sp>
        <p:nvSpPr>
          <p:cNvPr id="22" name="Google Shape;531;p31"/>
          <p:cNvSpPr/>
          <p:nvPr/>
        </p:nvSpPr>
        <p:spPr>
          <a:xfrm>
            <a:off x="4880171" y="1310183"/>
            <a:ext cx="731520" cy="731520"/>
          </a:xfrm>
          <a:prstGeom prst="ellipse">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50" dirty="0">
              <a:solidFill>
                <a:schemeClr val="tx1"/>
              </a:solidFill>
              <a:latin typeface="+mj-lt"/>
              <a:ea typeface="Lato Light"/>
              <a:cs typeface="Lato Light"/>
              <a:sym typeface="Lato Light"/>
            </a:endParaRPr>
          </a:p>
        </p:txBody>
      </p:sp>
      <p:sp>
        <p:nvSpPr>
          <p:cNvPr id="23" name="Google Shape;531;p31"/>
          <p:cNvSpPr/>
          <p:nvPr/>
        </p:nvSpPr>
        <p:spPr>
          <a:xfrm>
            <a:off x="4888815" y="3987996"/>
            <a:ext cx="731520" cy="731520"/>
          </a:xfrm>
          <a:prstGeom prst="ellipse">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smtClean="0">
                <a:solidFill>
                  <a:schemeClr val="tx1"/>
                </a:solidFill>
                <a:latin typeface="+mj-lt"/>
                <a:ea typeface="Lato Light"/>
                <a:cs typeface="Lato Light"/>
                <a:sym typeface="Lato Light"/>
              </a:rPr>
              <a:t>Fifth</a:t>
            </a:r>
            <a:endParaRPr sz="1200" dirty="0">
              <a:solidFill>
                <a:schemeClr val="tx1"/>
              </a:solidFill>
              <a:latin typeface="+mj-lt"/>
              <a:ea typeface="Lato Light"/>
              <a:cs typeface="Lato Light"/>
              <a:sym typeface="Lato Light"/>
            </a:endParaRPr>
          </a:p>
        </p:txBody>
      </p:sp>
      <p:sp>
        <p:nvSpPr>
          <p:cNvPr id="24" name="Google Shape;531;p31"/>
          <p:cNvSpPr/>
          <p:nvPr/>
        </p:nvSpPr>
        <p:spPr>
          <a:xfrm>
            <a:off x="4888815" y="3095876"/>
            <a:ext cx="731520" cy="731520"/>
          </a:xfrm>
          <a:prstGeom prst="ellipse">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dirty="0">
              <a:solidFill>
                <a:schemeClr val="tx1"/>
              </a:solidFill>
              <a:latin typeface="+mj-lt"/>
              <a:ea typeface="Lato Light"/>
              <a:cs typeface="Lato Light"/>
              <a:sym typeface="Lato Light"/>
            </a:endParaRPr>
          </a:p>
        </p:txBody>
      </p:sp>
      <p:sp>
        <p:nvSpPr>
          <p:cNvPr id="25" name="Google Shape;531;p31"/>
          <p:cNvSpPr/>
          <p:nvPr/>
        </p:nvSpPr>
        <p:spPr>
          <a:xfrm>
            <a:off x="4888815" y="2203756"/>
            <a:ext cx="731520" cy="731520"/>
          </a:xfrm>
          <a:prstGeom prst="ellipse">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dirty="0">
              <a:solidFill>
                <a:schemeClr val="tx1"/>
              </a:solidFill>
              <a:latin typeface="+mj-lt"/>
              <a:ea typeface="Lato Light"/>
              <a:cs typeface="Lato Light"/>
              <a:sym typeface="Lato Light"/>
            </a:endParaRPr>
          </a:p>
        </p:txBody>
      </p:sp>
      <p:cxnSp>
        <p:nvCxnSpPr>
          <p:cNvPr id="35" name="Google Shape;535;p31"/>
          <p:cNvCxnSpPr/>
          <p:nvPr/>
        </p:nvCxnSpPr>
        <p:spPr>
          <a:xfrm>
            <a:off x="5253131" y="2041703"/>
            <a:ext cx="0" cy="146304"/>
          </a:xfrm>
          <a:prstGeom prst="straightConnector1">
            <a:avLst/>
          </a:prstGeom>
          <a:noFill/>
          <a:ln w="9525" cap="flat" cmpd="sng">
            <a:solidFill>
              <a:srgbClr val="02BDC7"/>
            </a:solidFill>
            <a:prstDash val="solid"/>
            <a:round/>
            <a:headEnd type="oval" w="med" len="med"/>
            <a:tailEnd type="none" w="med" len="med"/>
          </a:ln>
        </p:spPr>
      </p:cxnSp>
      <p:cxnSp>
        <p:nvCxnSpPr>
          <p:cNvPr id="36" name="Google Shape;535;p31"/>
          <p:cNvCxnSpPr/>
          <p:nvPr/>
        </p:nvCxnSpPr>
        <p:spPr>
          <a:xfrm>
            <a:off x="5253131" y="2949572"/>
            <a:ext cx="0" cy="146304"/>
          </a:xfrm>
          <a:prstGeom prst="straightConnector1">
            <a:avLst/>
          </a:prstGeom>
          <a:noFill/>
          <a:ln w="9525" cap="flat" cmpd="sng">
            <a:solidFill>
              <a:srgbClr val="02BDC7"/>
            </a:solidFill>
            <a:prstDash val="solid"/>
            <a:round/>
            <a:headEnd type="oval" w="med" len="med"/>
            <a:tailEnd type="none" w="med" len="med"/>
          </a:ln>
        </p:spPr>
      </p:cxnSp>
      <p:cxnSp>
        <p:nvCxnSpPr>
          <p:cNvPr id="37" name="Google Shape;535;p31"/>
          <p:cNvCxnSpPr/>
          <p:nvPr/>
        </p:nvCxnSpPr>
        <p:spPr>
          <a:xfrm>
            <a:off x="5253131" y="3841692"/>
            <a:ext cx="0" cy="146304"/>
          </a:xfrm>
          <a:prstGeom prst="straightConnector1">
            <a:avLst/>
          </a:prstGeom>
          <a:noFill/>
          <a:ln w="9525" cap="flat" cmpd="sng">
            <a:solidFill>
              <a:srgbClr val="02BDC7"/>
            </a:solidFill>
            <a:prstDash val="solid"/>
            <a:round/>
            <a:headEnd type="oval" w="med" len="med"/>
            <a:tailEnd type="none" w="med" len="med"/>
          </a:ln>
        </p:spPr>
      </p:cxnSp>
      <p:cxnSp>
        <p:nvCxnSpPr>
          <p:cNvPr id="38" name="Google Shape;535;p31"/>
          <p:cNvCxnSpPr/>
          <p:nvPr/>
        </p:nvCxnSpPr>
        <p:spPr>
          <a:xfrm>
            <a:off x="5253131" y="4720404"/>
            <a:ext cx="0" cy="1828800"/>
          </a:xfrm>
          <a:prstGeom prst="straightConnector1">
            <a:avLst/>
          </a:prstGeom>
          <a:noFill/>
          <a:ln w="9525" cap="flat" cmpd="sng">
            <a:solidFill>
              <a:srgbClr val="02BDC7"/>
            </a:solidFill>
            <a:prstDash val="solid"/>
            <a:round/>
            <a:headEnd type="oval" w="med" len="med"/>
            <a:tailEnd type="none" w="med" len="med"/>
          </a:ln>
        </p:spPr>
      </p:cxnSp>
      <p:sp>
        <p:nvSpPr>
          <p:cNvPr id="20" name="TextBox 19"/>
          <p:cNvSpPr txBox="1"/>
          <p:nvPr/>
        </p:nvSpPr>
        <p:spPr>
          <a:xfrm>
            <a:off x="4888815" y="1523177"/>
            <a:ext cx="824351" cy="276999"/>
          </a:xfrm>
          <a:prstGeom prst="rect">
            <a:avLst/>
          </a:prstGeom>
          <a:noFill/>
        </p:spPr>
        <p:txBody>
          <a:bodyPr wrap="square" rtlCol="0">
            <a:spAutoFit/>
          </a:bodyPr>
          <a:lstStyle/>
          <a:p>
            <a:r>
              <a:rPr lang="en-US" sz="1200" dirty="0" smtClean="0">
                <a:latin typeface="+mj-lt"/>
              </a:rPr>
              <a:t>Second</a:t>
            </a:r>
            <a:endParaRPr lang="en-US" sz="1200" dirty="0">
              <a:latin typeface="+mj-lt"/>
            </a:endParaRPr>
          </a:p>
        </p:txBody>
      </p:sp>
      <p:sp>
        <p:nvSpPr>
          <p:cNvPr id="21" name="TextBox 20"/>
          <p:cNvSpPr txBox="1"/>
          <p:nvPr/>
        </p:nvSpPr>
        <p:spPr>
          <a:xfrm>
            <a:off x="4985512" y="2431016"/>
            <a:ext cx="535237" cy="276999"/>
          </a:xfrm>
          <a:prstGeom prst="rect">
            <a:avLst/>
          </a:prstGeom>
          <a:noFill/>
        </p:spPr>
        <p:txBody>
          <a:bodyPr wrap="square" rtlCol="0">
            <a:spAutoFit/>
          </a:bodyPr>
          <a:lstStyle/>
          <a:p>
            <a:r>
              <a:rPr lang="en-US" sz="1200" dirty="0" smtClean="0">
                <a:latin typeface="+mj-lt"/>
              </a:rPr>
              <a:t>Third</a:t>
            </a:r>
            <a:endParaRPr lang="en-US" sz="1200" dirty="0">
              <a:latin typeface="+mj-lt"/>
            </a:endParaRPr>
          </a:p>
        </p:txBody>
      </p:sp>
      <p:sp>
        <p:nvSpPr>
          <p:cNvPr id="26" name="TextBox 25"/>
          <p:cNvSpPr txBox="1"/>
          <p:nvPr/>
        </p:nvSpPr>
        <p:spPr>
          <a:xfrm>
            <a:off x="4941402" y="3323136"/>
            <a:ext cx="623455" cy="276999"/>
          </a:xfrm>
          <a:prstGeom prst="rect">
            <a:avLst/>
          </a:prstGeom>
          <a:noFill/>
        </p:spPr>
        <p:txBody>
          <a:bodyPr wrap="square" rtlCol="0">
            <a:spAutoFit/>
          </a:bodyPr>
          <a:lstStyle/>
          <a:p>
            <a:r>
              <a:rPr lang="en-US" sz="1200" dirty="0" smtClean="0">
                <a:latin typeface="+mj-lt"/>
              </a:rPr>
              <a:t>Fourth</a:t>
            </a:r>
            <a:endParaRPr lang="en-US" sz="1200" dirty="0">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1"/>
                                        </p:tgtEl>
                                        <p:attrNameLst>
                                          <p:attrName>style.visibility</p:attrName>
                                        </p:attrNameLst>
                                      </p:cBhvr>
                                      <p:to>
                                        <p:strVal val="visible"/>
                                      </p:to>
                                    </p:set>
                                    <p:anim calcmode="lin" valueType="num">
                                      <p:cBhvr additive="base">
                                        <p:cTn id="7" dur="500" fill="hold"/>
                                        <p:tgtEl>
                                          <p:spTgt spid="531"/>
                                        </p:tgtEl>
                                        <p:attrNameLst>
                                          <p:attrName>ppt_x</p:attrName>
                                        </p:attrNameLst>
                                      </p:cBhvr>
                                      <p:tavLst>
                                        <p:tav tm="0">
                                          <p:val>
                                            <p:strVal val="#ppt_x"/>
                                          </p:val>
                                        </p:tav>
                                        <p:tav tm="100000">
                                          <p:val>
                                            <p:strVal val="#ppt_x"/>
                                          </p:val>
                                        </p:tav>
                                      </p:tavLst>
                                    </p:anim>
                                    <p:anim calcmode="lin" valueType="num">
                                      <p:cBhvr additive="base">
                                        <p:cTn id="8" dur="500" fill="hold"/>
                                        <p:tgtEl>
                                          <p:spTgt spid="53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additive="base">
                                        <p:cTn id="17" dur="500" fill="hold"/>
                                        <p:tgtEl>
                                          <p:spTgt spid="22"/>
                                        </p:tgtEl>
                                        <p:attrNameLst>
                                          <p:attrName>ppt_x</p:attrName>
                                        </p:attrNameLst>
                                      </p:cBhvr>
                                      <p:tavLst>
                                        <p:tav tm="0">
                                          <p:val>
                                            <p:strVal val="#ppt_x"/>
                                          </p:val>
                                        </p:tav>
                                        <p:tav tm="100000">
                                          <p:val>
                                            <p:strVal val="#ppt_x"/>
                                          </p:val>
                                        </p:tav>
                                      </p:tavLst>
                                    </p:anim>
                                    <p:anim calcmode="lin" valueType="num">
                                      <p:cBhvr additive="base">
                                        <p:cTn id="18" dur="500" fill="hold"/>
                                        <p:tgtEl>
                                          <p:spTgt spid="22"/>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additive="base">
                                        <p:cTn id="21" dur="500" fill="hold"/>
                                        <p:tgtEl>
                                          <p:spTgt spid="17"/>
                                        </p:tgtEl>
                                        <p:attrNameLst>
                                          <p:attrName>ppt_x</p:attrName>
                                        </p:attrNameLst>
                                      </p:cBhvr>
                                      <p:tavLst>
                                        <p:tav tm="0">
                                          <p:val>
                                            <p:strVal val="#ppt_x"/>
                                          </p:val>
                                        </p:tav>
                                        <p:tav tm="100000">
                                          <p:val>
                                            <p:strVal val="#ppt_x"/>
                                          </p:val>
                                        </p:tav>
                                      </p:tavLst>
                                    </p:anim>
                                    <p:anim calcmode="lin" valueType="num">
                                      <p:cBhvr additive="base">
                                        <p:cTn id="2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500" fill="hold"/>
                                        <p:tgtEl>
                                          <p:spTgt spid="25"/>
                                        </p:tgtEl>
                                        <p:attrNameLst>
                                          <p:attrName>ppt_x</p:attrName>
                                        </p:attrNameLst>
                                      </p:cBhvr>
                                      <p:tavLst>
                                        <p:tav tm="0">
                                          <p:val>
                                            <p:strVal val="#ppt_x"/>
                                          </p:val>
                                        </p:tav>
                                        <p:tav tm="100000">
                                          <p:val>
                                            <p:strVal val="#ppt_x"/>
                                          </p:val>
                                        </p:tav>
                                      </p:tavLst>
                                    </p:anim>
                                    <p:anim calcmode="lin" valueType="num">
                                      <p:cBhvr additive="base">
                                        <p:cTn id="28" dur="500" fill="hold"/>
                                        <p:tgtEl>
                                          <p:spTgt spid="2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additive="base">
                                        <p:cTn id="37" dur="500" fill="hold"/>
                                        <p:tgtEl>
                                          <p:spTgt spid="24"/>
                                        </p:tgtEl>
                                        <p:attrNameLst>
                                          <p:attrName>ppt_x</p:attrName>
                                        </p:attrNameLst>
                                      </p:cBhvr>
                                      <p:tavLst>
                                        <p:tav tm="0">
                                          <p:val>
                                            <p:strVal val="#ppt_x"/>
                                          </p:val>
                                        </p:tav>
                                        <p:tav tm="100000">
                                          <p:val>
                                            <p:strVal val="#ppt_x"/>
                                          </p:val>
                                        </p:tav>
                                      </p:tavLst>
                                    </p:anim>
                                    <p:anim calcmode="lin" valueType="num">
                                      <p:cBhvr additive="base">
                                        <p:cTn id="38" dur="500" fill="hold"/>
                                        <p:tgtEl>
                                          <p:spTgt spid="24"/>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 calcmode="lin" valueType="num">
                                      <p:cBhvr additive="base">
                                        <p:cTn id="41" dur="500" fill="hold"/>
                                        <p:tgtEl>
                                          <p:spTgt spid="19"/>
                                        </p:tgtEl>
                                        <p:attrNameLst>
                                          <p:attrName>ppt_x</p:attrName>
                                        </p:attrNameLst>
                                      </p:cBhvr>
                                      <p:tavLst>
                                        <p:tav tm="0">
                                          <p:val>
                                            <p:strVal val="#ppt_x"/>
                                          </p:val>
                                        </p:tav>
                                        <p:tav tm="100000">
                                          <p:val>
                                            <p:strVal val="#ppt_x"/>
                                          </p:val>
                                        </p:tav>
                                      </p:tavLst>
                                    </p:anim>
                                    <p:anim calcmode="lin" valueType="num">
                                      <p:cBhvr additive="base">
                                        <p:cTn id="4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anim calcmode="lin" valueType="num">
                                      <p:cBhvr additive="base">
                                        <p:cTn id="47" dur="500" fill="hold"/>
                                        <p:tgtEl>
                                          <p:spTgt spid="23"/>
                                        </p:tgtEl>
                                        <p:attrNameLst>
                                          <p:attrName>ppt_x</p:attrName>
                                        </p:attrNameLst>
                                      </p:cBhvr>
                                      <p:tavLst>
                                        <p:tav tm="0">
                                          <p:val>
                                            <p:strVal val="#ppt_x"/>
                                          </p:val>
                                        </p:tav>
                                        <p:tav tm="100000">
                                          <p:val>
                                            <p:strVal val="#ppt_x"/>
                                          </p:val>
                                        </p:tav>
                                      </p:tavLst>
                                    </p:anim>
                                    <p:anim calcmode="lin" valueType="num">
                                      <p:cBhvr additive="base">
                                        <p:cTn id="48" dur="500" fill="hold"/>
                                        <p:tgtEl>
                                          <p:spTgt spid="2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ppt_x"/>
                                          </p:val>
                                        </p:tav>
                                        <p:tav tm="100000">
                                          <p:val>
                                            <p:strVal val="#ppt_x"/>
                                          </p:val>
                                        </p:tav>
                                      </p:tavLst>
                                    </p:anim>
                                    <p:anim calcmode="lin" valueType="num">
                                      <p:cBhvr additive="base">
                                        <p:cTn id="5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 grpId="0" animBg="1"/>
      <p:bldP spid="2" grpId="0" animBg="1"/>
      <p:bldP spid="16" grpId="0" animBg="1"/>
      <p:bldP spid="17" grpId="0" animBg="1"/>
      <p:bldP spid="18" grpId="0" animBg="1"/>
      <p:bldP spid="19" grpId="0" animBg="1"/>
      <p:bldP spid="22" grpId="0" animBg="1"/>
      <p:bldP spid="23" grpId="0" animBg="1"/>
      <p:bldP spid="24" grpId="0" animBg="1"/>
      <p:bldP spid="2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3" name="Oval 2"/>
          <p:cNvSpPr/>
          <p:nvPr/>
        </p:nvSpPr>
        <p:spPr>
          <a:xfrm>
            <a:off x="3768435" y="542388"/>
            <a:ext cx="1828800" cy="1828800"/>
          </a:xfrm>
          <a:prstGeom prst="ellipse">
            <a:avLst/>
          </a:prstGeom>
          <a:ln>
            <a:noFill/>
          </a:ln>
        </p:spPr>
        <p:style>
          <a:lnRef idx="0">
            <a:scrgbClr r="0" g="0" b="0"/>
          </a:lnRef>
          <a:fillRef idx="1001">
            <a:schemeClr val="lt1"/>
          </a:fillRef>
          <a:effectRef idx="0">
            <a:scrgbClr r="0" g="0" b="0"/>
          </a:effectRef>
          <a:fontRef idx="minor">
            <a:schemeClr val="lt1"/>
          </a:fontRef>
        </p:style>
        <p:txBody>
          <a:bodyPr rtlCol="0" anchor="ctr"/>
          <a:lstStyle/>
          <a:p>
            <a:r>
              <a:rPr lang="en-US" b="1" dirty="0" smtClean="0">
                <a:solidFill>
                  <a:srgbClr val="FFFF00"/>
                </a:solidFill>
              </a:rPr>
              <a:t> </a:t>
            </a:r>
            <a:endParaRPr lang="en-US" b="1" dirty="0">
              <a:solidFill>
                <a:srgbClr val="FFFF00"/>
              </a:solidFill>
              <a:latin typeface="+mj-lt"/>
            </a:endParaRPr>
          </a:p>
        </p:txBody>
      </p:sp>
      <p:sp>
        <p:nvSpPr>
          <p:cNvPr id="4" name="TextBox 3"/>
          <p:cNvSpPr txBox="1"/>
          <p:nvPr/>
        </p:nvSpPr>
        <p:spPr>
          <a:xfrm>
            <a:off x="3865417" y="1071323"/>
            <a:ext cx="1634836" cy="923330"/>
          </a:xfrm>
          <a:prstGeom prst="rect">
            <a:avLst/>
          </a:prstGeom>
          <a:noFill/>
        </p:spPr>
        <p:txBody>
          <a:bodyPr wrap="square" rtlCol="0">
            <a:spAutoFit/>
          </a:bodyPr>
          <a:lstStyle/>
          <a:p>
            <a:r>
              <a:rPr lang="en-US" sz="2000" b="1" dirty="0" smtClean="0">
                <a:solidFill>
                  <a:srgbClr val="00B0F0"/>
                </a:solidFill>
                <a:latin typeface="+mj-lt"/>
              </a:rPr>
              <a:t>RESEARCH</a:t>
            </a:r>
            <a:endParaRPr lang="en-US" sz="2000" b="1" dirty="0">
              <a:solidFill>
                <a:srgbClr val="00B0F0"/>
              </a:solidFill>
              <a:latin typeface="+mj-lt"/>
            </a:endParaRPr>
          </a:p>
          <a:p>
            <a:r>
              <a:rPr lang="en-US" sz="2000" b="1" dirty="0" smtClean="0">
                <a:solidFill>
                  <a:srgbClr val="00B0F0"/>
                </a:solidFill>
                <a:latin typeface="+mj-lt"/>
              </a:rPr>
              <a:t>PURPOSES</a:t>
            </a:r>
            <a:endParaRPr lang="en-US" sz="2000" b="1" dirty="0">
              <a:solidFill>
                <a:srgbClr val="00B0F0"/>
              </a:solidFill>
              <a:latin typeface="+mj-lt"/>
            </a:endParaRPr>
          </a:p>
          <a:p>
            <a:endParaRPr lang="en-US" dirty="0">
              <a:solidFill>
                <a:srgbClr val="00B0F0"/>
              </a:solidFill>
            </a:endParaRPr>
          </a:p>
        </p:txBody>
      </p:sp>
      <p:sp>
        <p:nvSpPr>
          <p:cNvPr id="5" name="TextBox 4"/>
          <p:cNvSpPr txBox="1"/>
          <p:nvPr/>
        </p:nvSpPr>
        <p:spPr>
          <a:xfrm>
            <a:off x="671946" y="2544370"/>
            <a:ext cx="8063345" cy="2308324"/>
          </a:xfrm>
          <a:prstGeom prst="rect">
            <a:avLst/>
          </a:prstGeom>
          <a:noFill/>
        </p:spPr>
        <p:txBody>
          <a:bodyPr wrap="square" rtlCol="0">
            <a:spAutoFit/>
          </a:bodyPr>
          <a:lstStyle/>
          <a:p>
            <a:r>
              <a:rPr lang="en-US" sz="1600" dirty="0" smtClean="0">
                <a:solidFill>
                  <a:schemeClr val="bg1"/>
                </a:solidFill>
                <a:latin typeface="+mn-lt"/>
              </a:rPr>
              <a:t>Our </a:t>
            </a:r>
            <a:r>
              <a:rPr lang="en-US" sz="1600" dirty="0">
                <a:solidFill>
                  <a:schemeClr val="bg1"/>
                </a:solidFill>
                <a:latin typeface="+mn-lt"/>
              </a:rPr>
              <a:t>team was assigned to the project to design a sales website that includes products: </a:t>
            </a:r>
            <a:r>
              <a:rPr lang="en-US" sz="1600" dirty="0" smtClean="0">
                <a:solidFill>
                  <a:schemeClr val="bg1"/>
                </a:solidFill>
                <a:latin typeface="+mn-lt"/>
              </a:rPr>
              <a:t>    calendars</a:t>
            </a:r>
            <a:r>
              <a:rPr lang="en-US" sz="1600" dirty="0">
                <a:solidFill>
                  <a:schemeClr val="bg1"/>
                </a:solidFill>
                <a:latin typeface="+mn-lt"/>
              </a:rPr>
              <a:t>, journals, diaries and folders. We decided to design the website with the following criteria</a:t>
            </a:r>
            <a:r>
              <a:rPr lang="en-US" sz="1600" dirty="0" smtClean="0">
                <a:solidFill>
                  <a:schemeClr val="bg1"/>
                </a:solidFill>
                <a:latin typeface="+mn-lt"/>
              </a:rPr>
              <a:t>:</a:t>
            </a:r>
          </a:p>
          <a:p>
            <a:endParaRPr lang="en-US" sz="1600" dirty="0">
              <a:solidFill>
                <a:schemeClr val="bg1"/>
              </a:solidFill>
              <a:latin typeface="+mn-lt"/>
            </a:endParaRPr>
          </a:p>
          <a:p>
            <a:pPr marL="285750" indent="-285750">
              <a:buFontTx/>
              <a:buChar char="-"/>
            </a:pPr>
            <a:r>
              <a:rPr lang="en-US" sz="1600" dirty="0" smtClean="0">
                <a:solidFill>
                  <a:schemeClr val="bg1"/>
                </a:solidFill>
                <a:latin typeface="+mn-lt"/>
              </a:rPr>
              <a:t>Create </a:t>
            </a:r>
            <a:r>
              <a:rPr lang="en-US" sz="1600" dirty="0">
                <a:solidFill>
                  <a:schemeClr val="bg1"/>
                </a:solidFill>
                <a:latin typeface="+mn-lt"/>
              </a:rPr>
              <a:t>a simple interface, easy to use, easy access for new people or have used the internet for a long time.</a:t>
            </a:r>
          </a:p>
          <a:p>
            <a:pPr marL="285750" indent="-285750">
              <a:buFontTx/>
              <a:buChar char="-"/>
            </a:pPr>
            <a:r>
              <a:rPr lang="en-US" sz="1600" dirty="0">
                <a:solidFill>
                  <a:schemeClr val="bg1"/>
                </a:solidFill>
                <a:latin typeface="+mn-lt"/>
              </a:rPr>
              <a:t>Help people save time and solve problems when choosing product.</a:t>
            </a:r>
          </a:p>
          <a:p>
            <a:endParaRPr lang="en-US" sz="1600" dirty="0">
              <a:solidFill>
                <a:schemeClr val="bg1"/>
              </a:solidFill>
              <a:latin typeface="+mn-lt"/>
            </a:endParaRPr>
          </a:p>
          <a:p>
            <a:endParaRPr lang="en-US" sz="1600" dirty="0">
              <a:latin typeface="+mn-lt"/>
            </a:endParaRPr>
          </a:p>
        </p:txBody>
      </p:sp>
    </p:spTree>
    <p:extLst>
      <p:ext uri="{BB962C8B-B14F-4D97-AF65-F5344CB8AC3E}">
        <p14:creationId xmlns:p14="http://schemas.microsoft.com/office/powerpoint/2010/main" val="24137135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Effect transition="in" filter="fade">
                                      <p:cBhvr>
                                        <p:cTn id="25" dur="1000"/>
                                        <p:tgtEl>
                                          <p:spTgt spid="5">
                                            <p:txEl>
                                              <p:pRg st="0" end="0"/>
                                            </p:txEl>
                                          </p:spTgt>
                                        </p:tgtEl>
                                      </p:cBhvr>
                                    </p:animEffect>
                                    <p:anim calcmode="lin" valueType="num">
                                      <p:cBhvr>
                                        <p:cTn id="26"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5">
                                            <p:txEl>
                                              <p:pRg st="0" end="0"/>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5">
                                            <p:txEl>
                                              <p:pRg st="2" end="2"/>
                                            </p:txEl>
                                          </p:spTgt>
                                        </p:tgtEl>
                                        <p:attrNameLst>
                                          <p:attrName>style.visibility</p:attrName>
                                        </p:attrNameLst>
                                      </p:cBhvr>
                                      <p:to>
                                        <p:strVal val="visible"/>
                                      </p:to>
                                    </p:set>
                                    <p:animEffect transition="in" filter="fade">
                                      <p:cBhvr>
                                        <p:cTn id="30" dur="1000"/>
                                        <p:tgtEl>
                                          <p:spTgt spid="5">
                                            <p:txEl>
                                              <p:pRg st="2" end="2"/>
                                            </p:txEl>
                                          </p:spTgt>
                                        </p:tgtEl>
                                      </p:cBhvr>
                                    </p:animEffect>
                                    <p:anim calcmode="lin" valueType="num">
                                      <p:cBhvr>
                                        <p:cTn id="31"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32" dur="1000" fill="hold"/>
                                        <p:tgtEl>
                                          <p:spTgt spid="5">
                                            <p:txEl>
                                              <p:pRg st="2" end="2"/>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5">
                                            <p:txEl>
                                              <p:pRg st="3" end="3"/>
                                            </p:txEl>
                                          </p:spTgt>
                                        </p:tgtEl>
                                        <p:attrNameLst>
                                          <p:attrName>style.visibility</p:attrName>
                                        </p:attrNameLst>
                                      </p:cBhvr>
                                      <p:to>
                                        <p:strVal val="visible"/>
                                      </p:to>
                                    </p:set>
                                    <p:animEffect transition="in" filter="fade">
                                      <p:cBhvr>
                                        <p:cTn id="35" dur="1000"/>
                                        <p:tgtEl>
                                          <p:spTgt spid="5">
                                            <p:txEl>
                                              <p:pRg st="3" end="3"/>
                                            </p:txEl>
                                          </p:spTgt>
                                        </p:tgtEl>
                                      </p:cBhvr>
                                    </p:animEffect>
                                    <p:anim calcmode="lin" valueType="num">
                                      <p:cBhvr>
                                        <p:cTn id="36"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
        <p:nvSpPr>
          <p:cNvPr id="3" name="Oval 2"/>
          <p:cNvSpPr/>
          <p:nvPr/>
        </p:nvSpPr>
        <p:spPr>
          <a:xfrm>
            <a:off x="3768435" y="542388"/>
            <a:ext cx="1828800" cy="18288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b="1" dirty="0" smtClean="0">
                <a:solidFill>
                  <a:srgbClr val="FFFF00"/>
                </a:solidFill>
              </a:rPr>
              <a:t> </a:t>
            </a:r>
            <a:endParaRPr lang="en-US" b="1" dirty="0">
              <a:solidFill>
                <a:srgbClr val="FFFF00"/>
              </a:solidFill>
              <a:latin typeface="+mj-lt"/>
            </a:endParaRPr>
          </a:p>
        </p:txBody>
      </p:sp>
      <p:sp>
        <p:nvSpPr>
          <p:cNvPr id="4" name="TextBox 3"/>
          <p:cNvSpPr txBox="1"/>
          <p:nvPr/>
        </p:nvSpPr>
        <p:spPr>
          <a:xfrm>
            <a:off x="3851563" y="1256733"/>
            <a:ext cx="1745672" cy="400110"/>
          </a:xfrm>
          <a:prstGeom prst="rect">
            <a:avLst/>
          </a:prstGeom>
          <a:noFill/>
        </p:spPr>
        <p:txBody>
          <a:bodyPr wrap="square" rtlCol="0">
            <a:spAutoFit/>
          </a:bodyPr>
          <a:lstStyle/>
          <a:p>
            <a:r>
              <a:rPr lang="en-US" sz="2000" b="1" dirty="0" smtClean="0">
                <a:solidFill>
                  <a:srgbClr val="FFC000"/>
                </a:solidFill>
                <a:latin typeface="+mj-lt"/>
              </a:rPr>
              <a:t>INTRODUCE</a:t>
            </a:r>
            <a:endParaRPr lang="en-US" sz="2000" b="1" dirty="0">
              <a:solidFill>
                <a:srgbClr val="FFC000"/>
              </a:solidFill>
              <a:latin typeface="+mj-lt"/>
            </a:endParaRPr>
          </a:p>
        </p:txBody>
      </p:sp>
      <p:sp>
        <p:nvSpPr>
          <p:cNvPr id="5" name="TextBox 4"/>
          <p:cNvSpPr txBox="1"/>
          <p:nvPr/>
        </p:nvSpPr>
        <p:spPr>
          <a:xfrm>
            <a:off x="422564" y="2542309"/>
            <a:ext cx="8340437" cy="1785104"/>
          </a:xfrm>
          <a:prstGeom prst="rect">
            <a:avLst/>
          </a:prstGeom>
          <a:noFill/>
        </p:spPr>
        <p:txBody>
          <a:bodyPr wrap="square" rtlCol="0">
            <a:spAutoFit/>
          </a:bodyPr>
          <a:lstStyle/>
          <a:p>
            <a:r>
              <a:rPr lang="en-US" sz="1600" dirty="0">
                <a:latin typeface="+mn-lt"/>
              </a:rPr>
              <a:t>We built Ryana Calendars in learned languages like HTML, CSS, and some basic JavaScript. Ryana Calendars has basic functions such as being able to select the item to search, categorize the item according to its function, view product details, search for it on Google Map, send feedback to the admin. In the languages mentioned above we have been trying for the past 1 month to do the best we can for ourselves, now I invite teachers and everyone to see the results of our group</a:t>
            </a:r>
            <a:r>
              <a:rPr lang="en-US" sz="1600" dirty="0" smtClean="0">
                <a:latin typeface="+mn-lt"/>
              </a:rPr>
              <a:t>. </a:t>
            </a:r>
            <a:endParaRPr lang="en-US" sz="1600" dirty="0">
              <a:latin typeface="+mn-lt"/>
            </a:endParaRPr>
          </a:p>
          <a:p>
            <a:endParaRPr lang="en-US" dirty="0"/>
          </a:p>
        </p:txBody>
      </p:sp>
      <p:sp>
        <p:nvSpPr>
          <p:cNvPr id="6" name="TextBox 5"/>
          <p:cNvSpPr txBox="1"/>
          <p:nvPr/>
        </p:nvSpPr>
        <p:spPr>
          <a:xfrm>
            <a:off x="1870363" y="4125350"/>
            <a:ext cx="4689764" cy="307777"/>
          </a:xfrm>
          <a:prstGeom prst="rect">
            <a:avLst/>
          </a:prstGeom>
          <a:noFill/>
        </p:spPr>
        <p:txBody>
          <a:bodyPr wrap="square" rtlCol="0">
            <a:spAutoFit/>
          </a:bodyPr>
          <a:lstStyle/>
          <a:p>
            <a:r>
              <a:rPr lang="en-US" dirty="0" smtClean="0"/>
              <a:t>Please</a:t>
            </a:r>
            <a:endParaRPr lang="en-US" dirty="0"/>
          </a:p>
        </p:txBody>
      </p:sp>
    </p:spTree>
    <p:extLst>
      <p:ext uri="{BB962C8B-B14F-4D97-AF65-F5344CB8AC3E}">
        <p14:creationId xmlns:p14="http://schemas.microsoft.com/office/powerpoint/2010/main" val="223878508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barn(inVertical)">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grpSp>
        <p:nvGrpSpPr>
          <p:cNvPr id="3" name="Google Shape;749;p41"/>
          <p:cNvGrpSpPr/>
          <p:nvPr/>
        </p:nvGrpSpPr>
        <p:grpSpPr>
          <a:xfrm>
            <a:off x="1859633" y="2088456"/>
            <a:ext cx="457200" cy="914400"/>
            <a:chOff x="3384375" y="2267500"/>
            <a:chExt cx="203375" cy="507825"/>
          </a:xfrm>
        </p:grpSpPr>
        <p:sp>
          <p:nvSpPr>
            <p:cNvPr id="4" name="Google Shape;750;p41"/>
            <p:cNvSpPr/>
            <p:nvPr/>
          </p:nvSpPr>
          <p:spPr>
            <a:xfrm>
              <a:off x="3384375" y="2373425"/>
              <a:ext cx="203375" cy="401900"/>
            </a:xfrm>
            <a:custGeom>
              <a:avLst/>
              <a:gdLst/>
              <a:ahLst/>
              <a:cxnLst/>
              <a:rect l="l" t="t" r="r" b="b"/>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ln>
              <a:headEnd type="none" w="sm" len="sm"/>
              <a:tailEnd type="none" w="sm" len="sm"/>
            </a:ln>
          </p:spPr>
          <p:style>
            <a:lnRef idx="2">
              <a:schemeClr val="dk1">
                <a:shade val="50000"/>
              </a:schemeClr>
            </a:lnRef>
            <a:fillRef idx="1">
              <a:schemeClr val="dk1"/>
            </a:fillRef>
            <a:effectRef idx="0">
              <a:schemeClr val="dk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51;p41"/>
            <p:cNvSpPr/>
            <p:nvPr/>
          </p:nvSpPr>
          <p:spPr>
            <a:xfrm>
              <a:off x="3443425" y="2267500"/>
              <a:ext cx="85275" cy="93775"/>
            </a:xfrm>
            <a:custGeom>
              <a:avLst/>
              <a:gdLst/>
              <a:ahLst/>
              <a:cxnLst/>
              <a:rect l="l" t="t" r="r" b="b"/>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ln>
              <a:headEnd type="none" w="sm" len="sm"/>
              <a:tailEnd type="none" w="sm" len="sm"/>
            </a:ln>
          </p:spPr>
          <p:style>
            <a:lnRef idx="2">
              <a:schemeClr val="dk1">
                <a:shade val="50000"/>
              </a:schemeClr>
            </a:lnRef>
            <a:fillRef idx="1">
              <a:schemeClr val="dk1"/>
            </a:fillRef>
            <a:effectRef idx="0">
              <a:schemeClr val="dk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Rectangle 5"/>
          <p:cNvSpPr/>
          <p:nvPr/>
        </p:nvSpPr>
        <p:spPr>
          <a:xfrm>
            <a:off x="1600200" y="3207544"/>
            <a:ext cx="1014413" cy="35038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Admin</a:t>
            </a:r>
            <a:endParaRPr lang="en-US" dirty="0"/>
          </a:p>
        </p:txBody>
      </p:sp>
      <p:sp>
        <p:nvSpPr>
          <p:cNvPr id="7" name="Rounded Rectangle 6"/>
          <p:cNvSpPr/>
          <p:nvPr/>
        </p:nvSpPr>
        <p:spPr>
          <a:xfrm>
            <a:off x="4809885" y="811663"/>
            <a:ext cx="2743200" cy="914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Add And Remove Products</a:t>
            </a:r>
            <a:endParaRPr lang="en-US" dirty="0"/>
          </a:p>
        </p:txBody>
      </p:sp>
      <p:sp>
        <p:nvSpPr>
          <p:cNvPr id="8" name="Rounded Rectangle 7"/>
          <p:cNvSpPr/>
          <p:nvPr/>
        </p:nvSpPr>
        <p:spPr>
          <a:xfrm>
            <a:off x="4809885" y="2111163"/>
            <a:ext cx="2743200" cy="914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Update And </a:t>
            </a:r>
            <a:r>
              <a:rPr lang="en-US" dirty="0"/>
              <a:t>Maintenance</a:t>
            </a:r>
          </a:p>
        </p:txBody>
      </p:sp>
      <p:sp>
        <p:nvSpPr>
          <p:cNvPr id="9" name="Rounded Rectangle 8"/>
          <p:cNvSpPr/>
          <p:nvPr/>
        </p:nvSpPr>
        <p:spPr>
          <a:xfrm>
            <a:off x="4809885" y="3410663"/>
            <a:ext cx="2743200" cy="914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smtClean="0"/>
          </a:p>
          <a:p>
            <a:pPr algn="ctr"/>
            <a:r>
              <a:rPr lang="en-US" dirty="0" smtClean="0"/>
              <a:t>Provide User Account</a:t>
            </a:r>
          </a:p>
          <a:p>
            <a:pPr algn="ctr"/>
            <a:endParaRPr lang="en-US" dirty="0"/>
          </a:p>
        </p:txBody>
      </p:sp>
      <p:cxnSp>
        <p:nvCxnSpPr>
          <p:cNvPr id="10" name="Straight Arrow Connector 9"/>
          <p:cNvCxnSpPr/>
          <p:nvPr/>
        </p:nvCxnSpPr>
        <p:spPr>
          <a:xfrm flipV="1">
            <a:off x="2710687" y="1519442"/>
            <a:ext cx="1828800" cy="914400"/>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Straight Arrow Connector 10"/>
          <p:cNvCxnSpPr/>
          <p:nvPr/>
        </p:nvCxnSpPr>
        <p:spPr>
          <a:xfrm flipV="1">
            <a:off x="2710687" y="2588498"/>
            <a:ext cx="1853327" cy="105046"/>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Arrow Connector 11"/>
          <p:cNvCxnSpPr/>
          <p:nvPr/>
        </p:nvCxnSpPr>
        <p:spPr>
          <a:xfrm>
            <a:off x="2710687" y="3002856"/>
            <a:ext cx="1873126" cy="715208"/>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424970100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circle(in)">
                                      <p:cBhvr>
                                        <p:cTn id="14" dur="20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circle(in)">
                                      <p:cBhvr>
                                        <p:cTn id="19" dur="20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circle(in)">
                                      <p:cBhvr>
                                        <p:cTn id="24"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grpSp>
        <p:nvGrpSpPr>
          <p:cNvPr id="3" name="Google Shape;749;p41"/>
          <p:cNvGrpSpPr/>
          <p:nvPr/>
        </p:nvGrpSpPr>
        <p:grpSpPr>
          <a:xfrm>
            <a:off x="1859633" y="2088456"/>
            <a:ext cx="457200" cy="914400"/>
            <a:chOff x="3384375" y="2267500"/>
            <a:chExt cx="203375" cy="507825"/>
          </a:xfrm>
        </p:grpSpPr>
        <p:sp>
          <p:nvSpPr>
            <p:cNvPr id="4" name="Google Shape;750;p41"/>
            <p:cNvSpPr/>
            <p:nvPr/>
          </p:nvSpPr>
          <p:spPr>
            <a:xfrm>
              <a:off x="3384375" y="2373425"/>
              <a:ext cx="203375" cy="401900"/>
            </a:xfrm>
            <a:custGeom>
              <a:avLst/>
              <a:gdLst/>
              <a:ahLst/>
              <a:cxnLst/>
              <a:rect l="l" t="t" r="r" b="b"/>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ln>
              <a:headEnd type="none" w="sm" len="sm"/>
              <a:tailEnd type="none" w="sm" len="sm"/>
            </a:ln>
          </p:spPr>
          <p:style>
            <a:lnRef idx="2">
              <a:schemeClr val="dk1">
                <a:shade val="50000"/>
              </a:schemeClr>
            </a:lnRef>
            <a:fillRef idx="1">
              <a:schemeClr val="dk1"/>
            </a:fillRef>
            <a:effectRef idx="0">
              <a:schemeClr val="dk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51;p41"/>
            <p:cNvSpPr/>
            <p:nvPr/>
          </p:nvSpPr>
          <p:spPr>
            <a:xfrm>
              <a:off x="3443425" y="2267500"/>
              <a:ext cx="85275" cy="93775"/>
            </a:xfrm>
            <a:custGeom>
              <a:avLst/>
              <a:gdLst/>
              <a:ahLst/>
              <a:cxnLst/>
              <a:rect l="l" t="t" r="r" b="b"/>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ln>
              <a:headEnd type="none" w="sm" len="sm"/>
              <a:tailEnd type="none" w="sm" len="sm"/>
            </a:ln>
          </p:spPr>
          <p:style>
            <a:lnRef idx="2">
              <a:schemeClr val="dk1">
                <a:shade val="50000"/>
              </a:schemeClr>
            </a:lnRef>
            <a:fillRef idx="1">
              <a:schemeClr val="dk1"/>
            </a:fillRef>
            <a:effectRef idx="0">
              <a:schemeClr val="dk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Rectangle 5"/>
          <p:cNvSpPr/>
          <p:nvPr/>
        </p:nvSpPr>
        <p:spPr>
          <a:xfrm>
            <a:off x="1581026" y="3175225"/>
            <a:ext cx="1014413" cy="35038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Customer</a:t>
            </a:r>
            <a:endParaRPr lang="en-US" dirty="0"/>
          </a:p>
        </p:txBody>
      </p:sp>
      <p:sp>
        <p:nvSpPr>
          <p:cNvPr id="7" name="Rounded Rectangle 6"/>
          <p:cNvSpPr/>
          <p:nvPr/>
        </p:nvSpPr>
        <p:spPr>
          <a:xfrm>
            <a:off x="4809885" y="811663"/>
            <a:ext cx="2743200" cy="914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Buy Products</a:t>
            </a:r>
            <a:endParaRPr lang="en-US" dirty="0"/>
          </a:p>
        </p:txBody>
      </p:sp>
      <p:sp>
        <p:nvSpPr>
          <p:cNvPr id="8" name="Rounded Rectangle 7"/>
          <p:cNvSpPr/>
          <p:nvPr/>
        </p:nvSpPr>
        <p:spPr>
          <a:xfrm>
            <a:off x="4809885" y="2111163"/>
            <a:ext cx="2743200" cy="914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Feedback</a:t>
            </a:r>
            <a:endParaRPr lang="en-US" dirty="0"/>
          </a:p>
        </p:txBody>
      </p:sp>
      <p:sp>
        <p:nvSpPr>
          <p:cNvPr id="9" name="Rounded Rectangle 8"/>
          <p:cNvSpPr/>
          <p:nvPr/>
        </p:nvSpPr>
        <p:spPr>
          <a:xfrm>
            <a:off x="4809885" y="3410663"/>
            <a:ext cx="2743200" cy="914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smtClean="0"/>
          </a:p>
          <a:p>
            <a:pPr algn="ctr"/>
            <a:r>
              <a:rPr lang="en-US" dirty="0" smtClean="0"/>
              <a:t>Message For Admin</a:t>
            </a:r>
          </a:p>
          <a:p>
            <a:pPr algn="ctr"/>
            <a:endParaRPr lang="en-US" dirty="0"/>
          </a:p>
        </p:txBody>
      </p:sp>
      <p:cxnSp>
        <p:nvCxnSpPr>
          <p:cNvPr id="10" name="Straight Arrow Connector 9"/>
          <p:cNvCxnSpPr/>
          <p:nvPr/>
        </p:nvCxnSpPr>
        <p:spPr>
          <a:xfrm flipV="1">
            <a:off x="2710687" y="1519442"/>
            <a:ext cx="1828800" cy="91440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Straight Arrow Connector 10"/>
          <p:cNvCxnSpPr/>
          <p:nvPr/>
        </p:nvCxnSpPr>
        <p:spPr>
          <a:xfrm flipV="1">
            <a:off x="2710687" y="2588498"/>
            <a:ext cx="1853327" cy="105046"/>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Arrow Connector 11"/>
          <p:cNvCxnSpPr/>
          <p:nvPr/>
        </p:nvCxnSpPr>
        <p:spPr>
          <a:xfrm>
            <a:off x="2710687" y="3002856"/>
            <a:ext cx="1873126" cy="715208"/>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240327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Vertical)">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arn(inVertical)">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arn(inVertical)">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35828" y="1541785"/>
            <a:ext cx="4297482" cy="2261287"/>
          </a:xfrm>
        </p:spPr>
        <p:txBody>
          <a:bodyPr anchor="ctr"/>
          <a:lstStyle/>
          <a:p>
            <a:r>
              <a:rPr lang="en-US" sz="2800" b="1" dirty="0" smtClean="0">
                <a:latin typeface="+mj-lt"/>
              </a:rPr>
              <a:t>WEBSITE INTERFACE   AND </a:t>
            </a:r>
            <a:br>
              <a:rPr lang="en-US" sz="2800" b="1" dirty="0" smtClean="0">
                <a:latin typeface="+mj-lt"/>
              </a:rPr>
            </a:br>
            <a:r>
              <a:rPr lang="en-US" sz="2800" b="1" dirty="0" smtClean="0">
                <a:latin typeface="+mj-lt"/>
              </a:rPr>
              <a:t>FUNCTIONALITY</a:t>
            </a:r>
            <a:endParaRPr lang="en-US" sz="2800" b="1" dirty="0">
              <a:latin typeface="+mj-lt"/>
            </a:endParaRPr>
          </a:p>
        </p:txBody>
      </p:sp>
    </p:spTree>
    <p:extLst>
      <p:ext uri="{BB962C8B-B14F-4D97-AF65-F5344CB8AC3E}">
        <p14:creationId xmlns:p14="http://schemas.microsoft.com/office/powerpoint/2010/main" val="136471143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lvl="0"/>
            <a:fld id="{00000000-1234-1234-1234-123412341234}" type="slidenum">
              <a:rPr lang="en" smtClean="0"/>
              <a:pPr lvl="0"/>
              <a:t>9</a:t>
            </a:fld>
            <a:endParaRPr lang="en"/>
          </a:p>
        </p:txBody>
      </p:sp>
    </p:spTree>
    <p:extLst>
      <p:ext uri="{BB962C8B-B14F-4D97-AF65-F5344CB8AC3E}">
        <p14:creationId xmlns:p14="http://schemas.microsoft.com/office/powerpoint/2010/main" val="4176583240"/>
      </p:ext>
    </p:extLst>
  </p:cSld>
  <p:clrMapOvr>
    <a:masterClrMapping/>
  </p:clrMapOvr>
  <p:timing>
    <p:tnLst>
      <p:par>
        <p:cTn id="1" dur="indefinite" restart="never" nodeType="tmRoot"/>
      </p:par>
    </p:tnLst>
  </p:timing>
</p:sld>
</file>

<file path=ppt/theme/theme1.xml><?xml version="1.0" encoding="utf-8"?>
<a:theme xmlns:a="http://schemas.openxmlformats.org/drawingml/2006/main" name="Kent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759</TotalTime>
  <Words>428</Words>
  <Application>Microsoft Office PowerPoint</Application>
  <PresentationFormat>On-screen Show (16:9)</PresentationFormat>
  <Paragraphs>86</Paragraphs>
  <Slides>21</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Roboto Slab Light</vt:lpstr>
      <vt:lpstr>Lato Light</vt:lpstr>
      <vt:lpstr>Kent template</vt:lpstr>
      <vt:lpstr>Ryana Calendars</vt:lpstr>
      <vt:lpstr>      Group 1</vt:lpstr>
      <vt:lpstr>   Contents</vt:lpstr>
      <vt:lpstr>PowerPoint Presentation</vt:lpstr>
      <vt:lpstr>PowerPoint Presentation</vt:lpstr>
      <vt:lpstr>PowerPoint Presentation</vt:lpstr>
      <vt:lpstr>PowerPoint Presentation</vt:lpstr>
      <vt:lpstr>WEBSITE INTERFACE   AND  FUNCTIONALITY</vt:lpstr>
      <vt:lpstr>PowerPoint Presentation</vt:lpstr>
      <vt:lpstr>PowerPoint Presentation</vt:lpstr>
      <vt:lpstr>PowerPoint Presentation</vt:lpstr>
      <vt:lpstr>PowerPoint Presentation</vt:lpstr>
      <vt:lpstr>PowerPoint Presentation</vt:lpstr>
      <vt:lpstr>PowerPoint Presentation</vt:lpstr>
      <vt:lpstr>ADVANTAGE AND DISVANTAGE</vt:lpstr>
      <vt:lpstr>Advantage</vt:lpstr>
      <vt:lpstr>Disvantage</vt:lpstr>
      <vt:lpstr>DEVELOPMENT</vt:lpstr>
      <vt:lpstr>PowerPoint Presentation</vt:lpstr>
      <vt:lpstr>PowerPoint Presentation</vt:lpstr>
      <vt:lpstr>Thank You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HỢP ĐỒNG THƯƠNG MẠI</dc:title>
  <dc:creator>Administrator</dc:creator>
  <cp:lastModifiedBy>admin</cp:lastModifiedBy>
  <cp:revision>91</cp:revision>
  <dcterms:modified xsi:type="dcterms:W3CDTF">2020-07-05T08:26:15Z</dcterms:modified>
</cp:coreProperties>
</file>