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56" r:id="rId2"/>
    <p:sldId id="257" r:id="rId3"/>
    <p:sldId id="272"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3" r:id="rId21"/>
    <p:sldId id="332" r:id="rId22"/>
  </p:sldIdLst>
  <p:sldSz cx="9144000" cy="5143500" type="screen16x9"/>
  <p:notesSz cx="6858000" cy="9144000"/>
  <p:embeddedFontLst>
    <p:embeddedFont>
      <p:font typeface="Lato Light" panose="020B0604020202020204" charset="0"/>
      <p:regular r:id="rId24"/>
      <p:bold r:id="rId25"/>
      <p:italic r:id="rId26"/>
      <p:boldItalic r:id="rId27"/>
    </p:embeddedFont>
    <p:embeddedFont>
      <p:font typeface="Roboto Slab Light"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9543F8-8542-41BD-B5B3-4861A371E3E6}">
  <a:tblStyle styleId="{CC9543F8-8542-41BD-B5B3-4861A371E3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51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801192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949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702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911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lstStyle>
            <a:lvl1pPr lvl="0" algn="ctr" rtl="0">
              <a:spcBef>
                <a:spcPts val="0"/>
              </a:spcBef>
              <a:spcAft>
                <a:spcPts val="0"/>
              </a:spcAft>
              <a:buClr>
                <a:srgbClr val="02BDC7"/>
              </a:buClr>
              <a:buSzPts val="3000"/>
              <a:buNone/>
              <a:defRPr sz="3000">
                <a:solidFill>
                  <a:srgbClr val="02BDC7"/>
                </a:solidFill>
              </a:defRPr>
            </a:lvl1pPr>
            <a:lvl2pPr lvl="1" algn="ctr" rtl="0">
              <a:spcBef>
                <a:spcPts val="0"/>
              </a:spcBef>
              <a:spcAft>
                <a:spcPts val="0"/>
              </a:spcAft>
              <a:buClr>
                <a:srgbClr val="02BDC7"/>
              </a:buClr>
              <a:buSzPts val="3000"/>
              <a:buNone/>
              <a:defRPr sz="3000">
                <a:solidFill>
                  <a:srgbClr val="02BDC7"/>
                </a:solidFill>
              </a:defRPr>
            </a:lvl2pPr>
            <a:lvl3pPr lvl="2" algn="ctr" rtl="0">
              <a:spcBef>
                <a:spcPts val="0"/>
              </a:spcBef>
              <a:spcAft>
                <a:spcPts val="0"/>
              </a:spcAft>
              <a:buClr>
                <a:srgbClr val="02BDC7"/>
              </a:buClr>
              <a:buSzPts val="3000"/>
              <a:buNone/>
              <a:defRPr sz="3000">
                <a:solidFill>
                  <a:srgbClr val="02BDC7"/>
                </a:solidFill>
              </a:defRPr>
            </a:lvl3pPr>
            <a:lvl4pPr lvl="3" algn="ctr" rtl="0">
              <a:spcBef>
                <a:spcPts val="0"/>
              </a:spcBef>
              <a:spcAft>
                <a:spcPts val="0"/>
              </a:spcAft>
              <a:buClr>
                <a:srgbClr val="02BDC7"/>
              </a:buClr>
              <a:buSzPts val="3000"/>
              <a:buNone/>
              <a:defRPr sz="3000">
                <a:solidFill>
                  <a:srgbClr val="02BDC7"/>
                </a:solidFill>
              </a:defRPr>
            </a:lvl4pPr>
            <a:lvl5pPr lvl="4" algn="ctr" rtl="0">
              <a:spcBef>
                <a:spcPts val="0"/>
              </a:spcBef>
              <a:spcAft>
                <a:spcPts val="0"/>
              </a:spcAft>
              <a:buClr>
                <a:srgbClr val="02BDC7"/>
              </a:buClr>
              <a:buSzPts val="3000"/>
              <a:buNone/>
              <a:defRPr sz="3000">
                <a:solidFill>
                  <a:srgbClr val="02BDC7"/>
                </a:solidFill>
              </a:defRPr>
            </a:lvl5pPr>
            <a:lvl6pPr lvl="5" algn="ctr" rtl="0">
              <a:spcBef>
                <a:spcPts val="0"/>
              </a:spcBef>
              <a:spcAft>
                <a:spcPts val="0"/>
              </a:spcAft>
              <a:buClr>
                <a:srgbClr val="02BDC7"/>
              </a:buClr>
              <a:buSzPts val="3000"/>
              <a:buNone/>
              <a:defRPr sz="3000">
                <a:solidFill>
                  <a:srgbClr val="02BDC7"/>
                </a:solidFill>
              </a:defRPr>
            </a:lvl6pPr>
            <a:lvl7pPr lvl="6" algn="ctr" rtl="0">
              <a:spcBef>
                <a:spcPts val="0"/>
              </a:spcBef>
              <a:spcAft>
                <a:spcPts val="0"/>
              </a:spcAft>
              <a:buClr>
                <a:srgbClr val="02BDC7"/>
              </a:buClr>
              <a:buSzPts val="3000"/>
              <a:buNone/>
              <a:defRPr sz="3000">
                <a:solidFill>
                  <a:srgbClr val="02BDC7"/>
                </a:solidFill>
              </a:defRPr>
            </a:lvl7pPr>
            <a:lvl8pPr lvl="7" algn="ctr" rtl="0">
              <a:spcBef>
                <a:spcPts val="0"/>
              </a:spcBef>
              <a:spcAft>
                <a:spcPts val="0"/>
              </a:spcAft>
              <a:buClr>
                <a:srgbClr val="02BDC7"/>
              </a:buClr>
              <a:buSzPts val="3000"/>
              <a:buNone/>
              <a:defRPr sz="3000">
                <a:solidFill>
                  <a:srgbClr val="02BDC7"/>
                </a:solidFill>
              </a:defRPr>
            </a:lvl8pPr>
            <a:lvl9pPr lvl="8" algn="ctr" rtl="0">
              <a:spcBef>
                <a:spcPts val="0"/>
              </a:spcBef>
              <a:spcAft>
                <a:spcPts val="0"/>
              </a:spcAft>
              <a:buClr>
                <a:srgbClr val="02BDC7"/>
              </a:buClr>
              <a:buSzPts val="3000"/>
              <a:buNone/>
              <a:defRPr sz="3000">
                <a:solidFill>
                  <a:srgbClr val="02BDC7"/>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B600"/>
              </a:buClr>
              <a:buSzPts val="2000"/>
              <a:buNone/>
              <a:defRPr>
                <a:solidFill>
                  <a:srgbClr val="FFB600"/>
                </a:solidFill>
              </a:defRPr>
            </a:lvl1pPr>
            <a:lvl2pPr lvl="1" algn="ctr" rtl="0">
              <a:spcBef>
                <a:spcPts val="1000"/>
              </a:spcBef>
              <a:spcAft>
                <a:spcPts val="0"/>
              </a:spcAft>
              <a:buClr>
                <a:srgbClr val="FFB600"/>
              </a:buClr>
              <a:buSzPts val="3000"/>
              <a:buNone/>
              <a:defRPr sz="3000">
                <a:solidFill>
                  <a:srgbClr val="FFB600"/>
                </a:solidFill>
              </a:defRPr>
            </a:lvl2pPr>
            <a:lvl3pPr lvl="2" algn="ctr" rtl="0">
              <a:spcBef>
                <a:spcPts val="1000"/>
              </a:spcBef>
              <a:spcAft>
                <a:spcPts val="0"/>
              </a:spcAft>
              <a:buClr>
                <a:srgbClr val="FFB600"/>
              </a:buClr>
              <a:buSzPts val="3000"/>
              <a:buNone/>
              <a:defRPr sz="3000">
                <a:solidFill>
                  <a:srgbClr val="FFB600"/>
                </a:solidFill>
              </a:defRPr>
            </a:lvl3pPr>
            <a:lvl4pPr lvl="3" algn="ctr" rtl="0">
              <a:spcBef>
                <a:spcPts val="1000"/>
              </a:spcBef>
              <a:spcAft>
                <a:spcPts val="0"/>
              </a:spcAft>
              <a:buClr>
                <a:srgbClr val="FFB600"/>
              </a:buClr>
              <a:buSzPts val="3000"/>
              <a:buNone/>
              <a:defRPr sz="3000">
                <a:solidFill>
                  <a:srgbClr val="FFB600"/>
                </a:solidFill>
              </a:defRPr>
            </a:lvl4pPr>
            <a:lvl5pPr lvl="4" algn="ctr" rtl="0">
              <a:spcBef>
                <a:spcPts val="1000"/>
              </a:spcBef>
              <a:spcAft>
                <a:spcPts val="0"/>
              </a:spcAft>
              <a:buClr>
                <a:srgbClr val="FFB600"/>
              </a:buClr>
              <a:buSzPts val="3000"/>
              <a:buNone/>
              <a:defRPr sz="3000">
                <a:solidFill>
                  <a:srgbClr val="FFB600"/>
                </a:solidFill>
              </a:defRPr>
            </a:lvl5pPr>
            <a:lvl6pPr lvl="5" algn="ctr" rtl="0">
              <a:spcBef>
                <a:spcPts val="1000"/>
              </a:spcBef>
              <a:spcAft>
                <a:spcPts val="0"/>
              </a:spcAft>
              <a:buClr>
                <a:srgbClr val="FFB600"/>
              </a:buClr>
              <a:buSzPts val="3000"/>
              <a:buNone/>
              <a:defRPr sz="3000">
                <a:solidFill>
                  <a:srgbClr val="FFB600"/>
                </a:solidFill>
              </a:defRPr>
            </a:lvl6pPr>
            <a:lvl7pPr lvl="6" algn="ctr" rtl="0">
              <a:spcBef>
                <a:spcPts val="1000"/>
              </a:spcBef>
              <a:spcAft>
                <a:spcPts val="0"/>
              </a:spcAft>
              <a:buClr>
                <a:srgbClr val="FFB600"/>
              </a:buClr>
              <a:buSzPts val="3000"/>
              <a:buNone/>
              <a:defRPr sz="3000">
                <a:solidFill>
                  <a:srgbClr val="FFB600"/>
                </a:solidFill>
              </a:defRPr>
            </a:lvl7pPr>
            <a:lvl8pPr lvl="7" algn="ctr" rtl="0">
              <a:spcBef>
                <a:spcPts val="1000"/>
              </a:spcBef>
              <a:spcAft>
                <a:spcPts val="0"/>
              </a:spcAft>
              <a:buClr>
                <a:srgbClr val="FFB600"/>
              </a:buClr>
              <a:buSzPts val="3000"/>
              <a:buNone/>
              <a:defRPr sz="3000">
                <a:solidFill>
                  <a:srgbClr val="FFB600"/>
                </a:solidFill>
              </a:defRPr>
            </a:lvl8pPr>
            <a:lvl9pPr lvl="8" algn="ctr" rtl="0">
              <a:spcBef>
                <a:spcPts val="1000"/>
              </a:spcBef>
              <a:spcAft>
                <a:spcPts val="1000"/>
              </a:spcAft>
              <a:buClr>
                <a:srgbClr val="FFB600"/>
              </a:buClr>
              <a:buSzPts val="3000"/>
              <a:buNone/>
              <a:defRPr sz="3000">
                <a:solidFill>
                  <a:srgbClr val="FFB6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5"/>
        <p:cNvGrpSpPr/>
        <p:nvPr/>
      </p:nvGrpSpPr>
      <p:grpSpPr>
        <a:xfrm>
          <a:off x="0" y="0"/>
          <a:ext cx="0" cy="0"/>
          <a:chOff x="0" y="0"/>
          <a:chExt cx="0" cy="0"/>
        </a:xfrm>
      </p:grpSpPr>
      <p:sp>
        <p:nvSpPr>
          <p:cNvPr id="246" name="Google Shape;246;p10"/>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0"/>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0"/>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0"/>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0"/>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0"/>
          <p:cNvGrpSpPr/>
          <p:nvPr/>
        </p:nvGrpSpPr>
        <p:grpSpPr>
          <a:xfrm>
            <a:off x="8142375" y="4477573"/>
            <a:ext cx="508851" cy="478711"/>
            <a:chOff x="5972700" y="2330200"/>
            <a:chExt cx="411625" cy="387275"/>
          </a:xfrm>
        </p:grpSpPr>
        <p:sp>
          <p:nvSpPr>
            <p:cNvPr id="261" name="Google Shape;261;p1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0"/>
          <p:cNvGrpSpPr/>
          <p:nvPr/>
        </p:nvGrpSpPr>
        <p:grpSpPr>
          <a:xfrm>
            <a:off x="545621" y="382390"/>
            <a:ext cx="398658" cy="631920"/>
            <a:chOff x="6718575" y="2318625"/>
            <a:chExt cx="256950" cy="407375"/>
          </a:xfrm>
        </p:grpSpPr>
        <p:sp>
          <p:nvSpPr>
            <p:cNvPr id="264" name="Google Shape;264;p1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1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1pPr>
            <a:lvl2pPr marL="914400" lvl="1"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2pPr>
            <a:lvl3pPr marL="1371600" lvl="2"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3pPr>
            <a:lvl4pPr marL="1828800" lvl="3"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4pPr>
            <a:lvl5pPr marL="2286000" lvl="4"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5pPr>
            <a:lvl6pPr marL="2743200" lvl="5"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6pPr>
            <a:lvl7pPr marL="3200400" lvl="6"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7pPr>
            <a:lvl8pPr marL="3657600" lvl="7" indent="-355600">
              <a:spcBef>
                <a:spcPts val="1000"/>
              </a:spcBef>
              <a:spcAft>
                <a:spcPts val="0"/>
              </a:spcAft>
              <a:buClr>
                <a:srgbClr val="A6BCC9"/>
              </a:buClr>
              <a:buSzPts val="2000"/>
              <a:buFont typeface="Lato Light"/>
              <a:buChar char="◦"/>
              <a:defRPr sz="2000">
                <a:solidFill>
                  <a:srgbClr val="4A5C65"/>
                </a:solidFill>
                <a:latin typeface="Lato Light"/>
                <a:ea typeface="Lato Light"/>
                <a:cs typeface="Lato Light"/>
                <a:sym typeface="Lato Light"/>
              </a:defRPr>
            </a:lvl8pPr>
            <a:lvl9pPr marL="4114800" lvl="8" indent="-355600">
              <a:spcBef>
                <a:spcPts val="1000"/>
              </a:spcBef>
              <a:spcAft>
                <a:spcPts val="1000"/>
              </a:spcAft>
              <a:buClr>
                <a:srgbClr val="A6BCC9"/>
              </a:buClr>
              <a:buSzPts val="2000"/>
              <a:buFont typeface="Lato Light"/>
              <a:buChar char="◦"/>
              <a:defRPr sz="2000">
                <a:solidFill>
                  <a:srgbClr val="4A5C65"/>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1pPr>
            <a:lvl2pPr lvl="1">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2pPr>
            <a:lvl3pPr lvl="2">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3pPr>
            <a:lvl4pPr lvl="3">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4pPr>
            <a:lvl5pPr lvl="4">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5pPr>
            <a:lvl6pPr lvl="5">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6pPr>
            <a:lvl7pPr lvl="6">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7pPr>
            <a:lvl8pPr lvl="7">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8pPr>
            <a:lvl9pPr lvl="8">
              <a:spcBef>
                <a:spcPts val="0"/>
              </a:spcBef>
              <a:spcAft>
                <a:spcPts val="0"/>
              </a:spcAft>
              <a:buClr>
                <a:srgbClr val="FFFFFF"/>
              </a:buClr>
              <a:buSzPts val="2000"/>
              <a:buFont typeface="Roboto Slab Light"/>
              <a:buNone/>
              <a:defRPr sz="2000">
                <a:solidFill>
                  <a:srgbClr val="FFFFFF"/>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rgbClr val="A6BCC9"/>
                </a:solidFill>
                <a:latin typeface="Lato Light"/>
                <a:ea typeface="Lato Light"/>
                <a:cs typeface="Lato Light"/>
                <a:sym typeface="Lato Light"/>
              </a:defRPr>
            </a:lvl1pPr>
            <a:lvl2pPr lvl="1" algn="r">
              <a:buNone/>
              <a:defRPr sz="1200">
                <a:solidFill>
                  <a:srgbClr val="A6BCC9"/>
                </a:solidFill>
                <a:latin typeface="Lato Light"/>
                <a:ea typeface="Lato Light"/>
                <a:cs typeface="Lato Light"/>
                <a:sym typeface="Lato Light"/>
              </a:defRPr>
            </a:lvl2pPr>
            <a:lvl3pPr lvl="2" algn="r">
              <a:buNone/>
              <a:defRPr sz="1200">
                <a:solidFill>
                  <a:srgbClr val="A6BCC9"/>
                </a:solidFill>
                <a:latin typeface="Lato Light"/>
                <a:ea typeface="Lato Light"/>
                <a:cs typeface="Lato Light"/>
                <a:sym typeface="Lato Light"/>
              </a:defRPr>
            </a:lvl3pPr>
            <a:lvl4pPr lvl="3" algn="r">
              <a:buNone/>
              <a:defRPr sz="1200">
                <a:solidFill>
                  <a:srgbClr val="A6BCC9"/>
                </a:solidFill>
                <a:latin typeface="Lato Light"/>
                <a:ea typeface="Lato Light"/>
                <a:cs typeface="Lato Light"/>
                <a:sym typeface="Lato Light"/>
              </a:defRPr>
            </a:lvl4pPr>
            <a:lvl5pPr lvl="4" algn="r">
              <a:buNone/>
              <a:defRPr sz="1200">
                <a:solidFill>
                  <a:srgbClr val="A6BCC9"/>
                </a:solidFill>
                <a:latin typeface="Lato Light"/>
                <a:ea typeface="Lato Light"/>
                <a:cs typeface="Lato Light"/>
                <a:sym typeface="Lato Light"/>
              </a:defRPr>
            </a:lvl5pPr>
            <a:lvl6pPr lvl="5" algn="r">
              <a:buNone/>
              <a:defRPr sz="1200">
                <a:solidFill>
                  <a:srgbClr val="A6BCC9"/>
                </a:solidFill>
                <a:latin typeface="Lato Light"/>
                <a:ea typeface="Lato Light"/>
                <a:cs typeface="Lato Light"/>
                <a:sym typeface="Lato Light"/>
              </a:defRPr>
            </a:lvl6pPr>
            <a:lvl7pPr lvl="6" algn="r">
              <a:buNone/>
              <a:defRPr sz="1200">
                <a:solidFill>
                  <a:srgbClr val="A6BCC9"/>
                </a:solidFill>
                <a:latin typeface="Lato Light"/>
                <a:ea typeface="Lato Light"/>
                <a:cs typeface="Lato Light"/>
                <a:sym typeface="Lato Light"/>
              </a:defRPr>
            </a:lvl7pPr>
            <a:lvl8pPr lvl="7" algn="r">
              <a:buNone/>
              <a:defRPr sz="1200">
                <a:solidFill>
                  <a:srgbClr val="A6BCC9"/>
                </a:solidFill>
                <a:latin typeface="Lato Light"/>
                <a:ea typeface="Lato Light"/>
                <a:cs typeface="Lato Light"/>
                <a:sym typeface="Lato Light"/>
              </a:defRPr>
            </a:lvl8pPr>
            <a:lvl9pPr lvl="8" algn="r">
              <a:buNone/>
              <a:defRPr sz="1200">
                <a:solidFill>
                  <a:srgbClr val="A6BCC9"/>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 id="2147483658" r:id="rId7"/>
    <p:sldLayoutId id="2147483659" r:id="rId8"/>
    <p:sldLayoutId id="2147483660"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mj-lt"/>
              </a:rPr>
              <a:t>Ryana Calendars</a:t>
            </a:r>
            <a:endParaRPr dirty="0">
              <a:latin typeface="+mj-lt"/>
            </a:endParaRPr>
          </a:p>
        </p:txBody>
      </p:sp>
      <p:sp>
        <p:nvSpPr>
          <p:cNvPr id="3" name="Google Shape;398;p16"/>
          <p:cNvSpPr txBox="1">
            <a:spLocks/>
          </p:cNvSpPr>
          <p:nvPr/>
        </p:nvSpPr>
        <p:spPr>
          <a:xfrm>
            <a:off x="8398625" y="433381"/>
            <a:ext cx="268059" cy="2662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endParaRPr lang="en"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2000"/>
                                        <p:tgtEl>
                                          <p:spTgt spid="389"/>
                                        </p:tgtEl>
                                      </p:cBhvr>
                                    </p:animEffect>
                                    <p:anim calcmode="lin" valueType="num">
                                      <p:cBhvr>
                                        <p:cTn id="8" dur="2000" fill="hold"/>
                                        <p:tgtEl>
                                          <p:spTgt spid="389"/>
                                        </p:tgtEl>
                                        <p:attrNameLst>
                                          <p:attrName>ppt_w</p:attrName>
                                        </p:attrNameLst>
                                      </p:cBhvr>
                                      <p:tavLst>
                                        <p:tav tm="0" fmla="#ppt_w*sin(2.5*pi*$)">
                                          <p:val>
                                            <p:fltVal val="0"/>
                                          </p:val>
                                        </p:tav>
                                        <p:tav tm="100000">
                                          <p:val>
                                            <p:fltVal val="1"/>
                                          </p:val>
                                        </p:tav>
                                      </p:tavLst>
                                    </p:anim>
                                    <p:anim calcmode="lin" valueType="num">
                                      <p:cBhvr>
                                        <p:cTn id="9" dur="2000" fill="hold"/>
                                        <p:tgtEl>
                                          <p:spTgt spid="3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274129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912416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185586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057182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37781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5373" y="1385454"/>
            <a:ext cx="3293027" cy="1967345"/>
          </a:xfrm>
        </p:spPr>
        <p:txBody>
          <a:bodyPr/>
          <a:lstStyle/>
          <a:p>
            <a:r>
              <a:rPr lang="en-US" sz="2800" b="1" dirty="0" smtClean="0">
                <a:latin typeface="+mj-lt"/>
              </a:rPr>
              <a:t>ADVANTAGE AND DISVANTAGE</a:t>
            </a:r>
            <a:endParaRPr lang="en-US" sz="2800" b="1" dirty="0">
              <a:latin typeface="+mj-lt"/>
            </a:endParaRPr>
          </a:p>
        </p:txBody>
      </p:sp>
    </p:spTree>
    <p:extLst>
      <p:ext uri="{BB962C8B-B14F-4D97-AF65-F5344CB8AC3E}">
        <p14:creationId xmlns:p14="http://schemas.microsoft.com/office/powerpoint/2010/main" val="39340062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19" y="1094508"/>
            <a:ext cx="1967495" cy="1416493"/>
          </a:xfrm>
        </p:spPr>
        <p:txBody>
          <a:bodyPr/>
          <a:lstStyle/>
          <a:p>
            <a:r>
              <a:rPr lang="en-US" sz="2800" dirty="0" smtClean="0">
                <a:latin typeface="+mj-lt"/>
              </a:rPr>
              <a:t>Advantage</a:t>
            </a:r>
            <a:endParaRPr lang="en-US" sz="2800" dirty="0">
              <a:latin typeface="+mj-lt"/>
            </a:endParaRPr>
          </a:p>
        </p:txBody>
      </p:sp>
      <p:sp>
        <p:nvSpPr>
          <p:cNvPr id="3" name="Text Placeholder 2"/>
          <p:cNvSpPr>
            <a:spLocks noGrp="1"/>
          </p:cNvSpPr>
          <p:nvPr>
            <p:ph type="body" idx="1"/>
          </p:nvPr>
        </p:nvSpPr>
        <p:spPr>
          <a:xfrm>
            <a:off x="3031814" y="811663"/>
            <a:ext cx="2856367" cy="1310851"/>
          </a:xfrm>
        </p:spPr>
        <p:txBody>
          <a:bodyPr/>
          <a:lstStyle/>
          <a:p>
            <a:r>
              <a:rPr lang="en-US" dirty="0"/>
              <a:t>The dedicated guidance of the instructor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Text Placeholder 2"/>
          <p:cNvSpPr txBox="1">
            <a:spLocks/>
          </p:cNvSpPr>
          <p:nvPr/>
        </p:nvSpPr>
        <p:spPr>
          <a:xfrm>
            <a:off x="3031815" y="2122514"/>
            <a:ext cx="2752458"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Know how to use </a:t>
            </a:r>
            <a:r>
              <a:rPr lang="en-US" dirty="0" smtClean="0"/>
              <a:t>Github </a:t>
            </a:r>
            <a:r>
              <a:rPr lang="en-US" dirty="0"/>
              <a:t>in teamwork</a:t>
            </a:r>
          </a:p>
        </p:txBody>
      </p:sp>
      <p:sp>
        <p:nvSpPr>
          <p:cNvPr id="7" name="Text Placeholder 2"/>
          <p:cNvSpPr>
            <a:spLocks noGrp="1"/>
          </p:cNvSpPr>
          <p:nvPr>
            <p:ph type="body" idx="2"/>
          </p:nvPr>
        </p:nvSpPr>
        <p:spPr>
          <a:xfrm>
            <a:off x="5721536" y="811345"/>
            <a:ext cx="2668556" cy="1311275"/>
          </a:xfrm>
        </p:spPr>
        <p:txBody>
          <a:bodyPr/>
          <a:lstStyle/>
          <a:p>
            <a:r>
              <a:rPr lang="en-US" dirty="0"/>
              <a:t>Learn a lot about </a:t>
            </a:r>
            <a:r>
              <a:rPr lang="en-US" dirty="0" smtClean="0"/>
              <a:t>HTML </a:t>
            </a:r>
            <a:r>
              <a:rPr lang="en-US" dirty="0"/>
              <a:t>and </a:t>
            </a:r>
            <a:r>
              <a:rPr lang="en-US" dirty="0" smtClean="0"/>
              <a:t>CSS</a:t>
            </a:r>
            <a:endParaRPr lang="en-US" dirty="0"/>
          </a:p>
        </p:txBody>
      </p:sp>
      <p:sp>
        <p:nvSpPr>
          <p:cNvPr id="10" name="Text Placeholder 2"/>
          <p:cNvSpPr txBox="1">
            <a:spLocks/>
          </p:cNvSpPr>
          <p:nvPr/>
        </p:nvSpPr>
        <p:spPr>
          <a:xfrm>
            <a:off x="5721536" y="2122090"/>
            <a:ext cx="2543085" cy="131127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smtClean="0"/>
              <a:t>Solidarity </a:t>
            </a:r>
            <a:r>
              <a:rPr lang="en-US" dirty="0"/>
              <a:t>of team members</a:t>
            </a:r>
          </a:p>
        </p:txBody>
      </p:sp>
      <p:sp>
        <p:nvSpPr>
          <p:cNvPr id="11" name="Text Placeholder 2"/>
          <p:cNvSpPr txBox="1">
            <a:spLocks/>
          </p:cNvSpPr>
          <p:nvPr/>
        </p:nvSpPr>
        <p:spPr>
          <a:xfrm>
            <a:off x="3031815" y="3433365"/>
            <a:ext cx="2856367" cy="131085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1pPr>
            <a:lvl2pPr marL="914400" marR="0" lvl="1"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2pPr>
            <a:lvl3pPr marL="1371600" marR="0" lvl="2"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3pPr>
            <a:lvl4pPr marL="1828800" marR="0" lvl="3"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4pPr>
            <a:lvl5pPr marL="2286000" marR="0" lvl="4"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5pPr>
            <a:lvl6pPr marL="2743200" marR="0" lvl="5"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6pPr>
            <a:lvl7pPr marL="3200400" marR="0" lvl="6"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7pPr>
            <a:lvl8pPr marL="3657600" marR="0" lvl="7" indent="-342900" algn="l" rtl="0">
              <a:lnSpc>
                <a:spcPct val="100000"/>
              </a:lnSpc>
              <a:spcBef>
                <a:spcPts val="1000"/>
              </a:spcBef>
              <a:spcAft>
                <a:spcPts val="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8pPr>
            <a:lvl9pPr marL="4114800" marR="0" lvl="8" indent="-342900" algn="l" rtl="0">
              <a:lnSpc>
                <a:spcPct val="100000"/>
              </a:lnSpc>
              <a:spcBef>
                <a:spcPts val="1000"/>
              </a:spcBef>
              <a:spcAft>
                <a:spcPts val="1000"/>
              </a:spcAft>
              <a:buClr>
                <a:srgbClr val="A6BCC9"/>
              </a:buClr>
              <a:buSzPts val="1800"/>
              <a:buFont typeface="Lato Light"/>
              <a:buChar char="◦"/>
              <a:defRPr sz="1800" b="0" i="0" u="none" strike="noStrike" cap="none">
                <a:solidFill>
                  <a:srgbClr val="4A5C65"/>
                </a:solidFill>
                <a:latin typeface="Lato Light"/>
                <a:ea typeface="Lato Light"/>
                <a:cs typeface="Lato Light"/>
                <a:sym typeface="Lato Light"/>
              </a:defRPr>
            </a:lvl9pPr>
          </a:lstStyle>
          <a:p>
            <a:r>
              <a:rPr lang="en-US" dirty="0"/>
              <a:t>Planning carefully before implementing the project</a:t>
            </a:r>
          </a:p>
        </p:txBody>
      </p:sp>
    </p:spTree>
    <p:extLst>
      <p:ext uri="{BB962C8B-B14F-4D97-AF65-F5344CB8AC3E}">
        <p14:creationId xmlns:p14="http://schemas.microsoft.com/office/powerpoint/2010/main" val="6794301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7">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build="p"/>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82" y="1475508"/>
            <a:ext cx="2248163" cy="808625"/>
          </a:xfrm>
        </p:spPr>
        <p:txBody>
          <a:bodyPr/>
          <a:lstStyle/>
          <a:p>
            <a:r>
              <a:rPr lang="en-US" sz="2800" dirty="0" smtClean="0">
                <a:latin typeface="+mj-lt"/>
              </a:rPr>
              <a:t>Disvantage</a:t>
            </a:r>
            <a:endParaRPr lang="en-US" sz="2800" dirty="0">
              <a:latin typeface="+mj-lt"/>
            </a:endParaRPr>
          </a:p>
        </p:txBody>
      </p:sp>
      <p:sp>
        <p:nvSpPr>
          <p:cNvPr id="3" name="Text Placeholder 2"/>
          <p:cNvSpPr>
            <a:spLocks noGrp="1"/>
          </p:cNvSpPr>
          <p:nvPr>
            <p:ph type="body" idx="1"/>
          </p:nvPr>
        </p:nvSpPr>
        <p:spPr>
          <a:xfrm>
            <a:off x="2830925" y="1200150"/>
            <a:ext cx="2350676" cy="1134341"/>
          </a:xfrm>
        </p:spPr>
        <p:txBody>
          <a:bodyPr/>
          <a:lstStyle/>
          <a:p>
            <a:r>
              <a:rPr lang="en-US" dirty="0"/>
              <a:t>Not fluent in </a:t>
            </a:r>
            <a:r>
              <a:rPr lang="en-US" dirty="0" smtClean="0"/>
              <a:t>Javascript</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Text Placeholder 2"/>
          <p:cNvSpPr>
            <a:spLocks noGrp="1"/>
          </p:cNvSpPr>
          <p:nvPr>
            <p:ph type="body" idx="1"/>
          </p:nvPr>
        </p:nvSpPr>
        <p:spPr>
          <a:xfrm>
            <a:off x="5181601" y="1200150"/>
            <a:ext cx="2729344" cy="1134341"/>
          </a:xfrm>
        </p:spPr>
        <p:txBody>
          <a:bodyPr/>
          <a:lstStyle/>
          <a:p>
            <a:r>
              <a:rPr lang="en-US" dirty="0"/>
              <a:t>No experience in designing websites</a:t>
            </a:r>
          </a:p>
        </p:txBody>
      </p:sp>
      <p:sp>
        <p:nvSpPr>
          <p:cNvPr id="7" name="Text Placeholder 2"/>
          <p:cNvSpPr>
            <a:spLocks noGrp="1"/>
          </p:cNvSpPr>
          <p:nvPr>
            <p:ph type="body" idx="1"/>
          </p:nvPr>
        </p:nvSpPr>
        <p:spPr>
          <a:xfrm>
            <a:off x="2830925" y="2389909"/>
            <a:ext cx="2350676" cy="1134341"/>
          </a:xfrm>
        </p:spPr>
        <p:txBody>
          <a:bodyPr/>
          <a:lstStyle/>
          <a:p>
            <a:r>
              <a:rPr lang="en-US" dirty="0"/>
              <a:t>The code is not optimized</a:t>
            </a:r>
          </a:p>
        </p:txBody>
      </p:sp>
      <p:sp>
        <p:nvSpPr>
          <p:cNvPr id="9" name="Text Placeholder 2"/>
          <p:cNvSpPr>
            <a:spLocks noGrp="1"/>
          </p:cNvSpPr>
          <p:nvPr>
            <p:ph type="body" idx="1"/>
          </p:nvPr>
        </p:nvSpPr>
        <p:spPr>
          <a:xfrm>
            <a:off x="5181601" y="2389909"/>
            <a:ext cx="2936383" cy="1134341"/>
          </a:xfrm>
        </p:spPr>
        <p:txBody>
          <a:bodyPr/>
          <a:lstStyle/>
          <a:p>
            <a:r>
              <a:rPr lang="en-US" dirty="0"/>
              <a:t>Some functions have not been perfected</a:t>
            </a:r>
          </a:p>
        </p:txBody>
      </p:sp>
      <p:sp>
        <p:nvSpPr>
          <p:cNvPr id="11" name="Text Placeholder 2"/>
          <p:cNvSpPr>
            <a:spLocks noGrp="1"/>
          </p:cNvSpPr>
          <p:nvPr>
            <p:ph type="body" idx="1"/>
          </p:nvPr>
        </p:nvSpPr>
        <p:spPr>
          <a:xfrm>
            <a:off x="2830925" y="3524250"/>
            <a:ext cx="2350676" cy="1134341"/>
          </a:xfrm>
        </p:spPr>
        <p:txBody>
          <a:bodyPr/>
          <a:lstStyle/>
          <a:p>
            <a:r>
              <a:rPr lang="en-US" dirty="0" smtClean="0"/>
              <a:t>Restriction about English</a:t>
            </a:r>
            <a:endParaRPr lang="en-US" dirty="0"/>
          </a:p>
        </p:txBody>
      </p:sp>
    </p:spTree>
    <p:extLst>
      <p:ext uri="{BB962C8B-B14F-4D97-AF65-F5344CB8AC3E}">
        <p14:creationId xmlns:p14="http://schemas.microsoft.com/office/powerpoint/2010/main" val="9350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p:cTn id="13"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7">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 calcmode="lin" valueType="num">
                                      <p:cBhvr>
                                        <p:cTn id="19" dur="10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11">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11">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11">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p:cTn id="25"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6">
                                            <p:txEl>
                                              <p:pRg st="0" end="0"/>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p:cTn id="31"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2"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33"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34"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P spid="9" grpId="0" build="p"/>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1518" y="1784241"/>
            <a:ext cx="3371700" cy="1159800"/>
          </a:xfrm>
        </p:spPr>
        <p:txBody>
          <a:bodyPr/>
          <a:lstStyle/>
          <a:p>
            <a:r>
              <a:rPr lang="en-US" sz="2800" b="1" dirty="0" smtClean="0">
                <a:latin typeface="+mj-lt"/>
              </a:rPr>
              <a:t>DEVELOPMENT</a:t>
            </a:r>
            <a:endParaRPr lang="en-US" sz="2800" b="1" dirty="0">
              <a:latin typeface="+mj-lt"/>
            </a:endParaRPr>
          </a:p>
        </p:txBody>
      </p:sp>
    </p:spTree>
    <p:extLst>
      <p:ext uri="{BB962C8B-B14F-4D97-AF65-F5344CB8AC3E}">
        <p14:creationId xmlns:p14="http://schemas.microsoft.com/office/powerpoint/2010/main" val="2797127149"/>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Google Shape;482;p26"/>
          <p:cNvSpPr/>
          <p:nvPr/>
        </p:nvSpPr>
        <p:spPr>
          <a:xfrm>
            <a:off x="1631099" y="699750"/>
            <a:ext cx="1948800" cy="1948800"/>
          </a:xfrm>
          <a:prstGeom prst="ellipse">
            <a:avLst/>
          </a:prstGeom>
          <a:solidFill>
            <a:schemeClr val="bg1"/>
          </a:solidFill>
          <a:ln>
            <a:solidFill>
              <a:srgbClr val="00B0F0"/>
            </a:solidFill>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Database </a:t>
            </a:r>
            <a:r>
              <a:rPr lang="en-US" dirty="0">
                <a:solidFill>
                  <a:schemeClr val="tx1"/>
                </a:solidFill>
                <a:latin typeface="+mn-lt"/>
                <a:ea typeface="Lato Light"/>
                <a:cs typeface="Arial" panose="020B0604020202020204" pitchFamily="34" charset="0"/>
                <a:sym typeface="Lato Light"/>
              </a:rPr>
              <a:t>development</a:t>
            </a:r>
            <a:endParaRPr dirty="0">
              <a:solidFill>
                <a:schemeClr val="tx1"/>
              </a:solidFill>
              <a:latin typeface="+mn-lt"/>
              <a:ea typeface="Lato Light"/>
              <a:cs typeface="Arial" panose="020B0604020202020204" pitchFamily="34" charset="0"/>
              <a:sym typeface="Lato Light"/>
            </a:endParaRPr>
          </a:p>
        </p:txBody>
      </p:sp>
      <p:sp>
        <p:nvSpPr>
          <p:cNvPr id="4" name="Google Shape;482;p26"/>
          <p:cNvSpPr/>
          <p:nvPr/>
        </p:nvSpPr>
        <p:spPr>
          <a:xfrm>
            <a:off x="3440266" y="699750"/>
            <a:ext cx="1948800" cy="1948800"/>
          </a:xfrm>
          <a:prstGeom prst="ellipse">
            <a:avLst/>
          </a:prstGeom>
          <a:ln>
            <a:solidFill>
              <a:schemeClr val="tx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Code </a:t>
            </a:r>
            <a:r>
              <a:rPr lang="en-US" dirty="0">
                <a:solidFill>
                  <a:schemeClr val="tx1"/>
                </a:solidFill>
                <a:latin typeface="+mn-lt"/>
                <a:ea typeface="Lato Light"/>
                <a:cs typeface="Arial" panose="020B0604020202020204" pitchFamily="34" charset="0"/>
                <a:sym typeface="Lato Light"/>
              </a:rPr>
              <a:t>optimization</a:t>
            </a:r>
            <a:endParaRPr dirty="0">
              <a:solidFill>
                <a:schemeClr val="tx1"/>
              </a:solidFill>
              <a:latin typeface="+mn-lt"/>
              <a:ea typeface="Lato Light"/>
              <a:cs typeface="Arial" panose="020B0604020202020204" pitchFamily="34" charset="0"/>
              <a:sym typeface="Lato Light"/>
            </a:endParaRPr>
          </a:p>
        </p:txBody>
      </p:sp>
      <p:sp>
        <p:nvSpPr>
          <p:cNvPr id="5" name="Google Shape;482;p26"/>
          <p:cNvSpPr/>
          <p:nvPr/>
        </p:nvSpPr>
        <p:spPr>
          <a:xfrm>
            <a:off x="5249433" y="699750"/>
            <a:ext cx="1948800" cy="1948800"/>
          </a:xfrm>
          <a:prstGeom prst="ellipse">
            <a:avLst/>
          </a:prstGeom>
          <a:ln>
            <a:solidFill>
              <a:srgbClr val="FF0000"/>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More funcitons for the website</a:t>
            </a:r>
            <a:endParaRPr dirty="0">
              <a:solidFill>
                <a:schemeClr val="tx1"/>
              </a:solidFill>
              <a:latin typeface="+mn-lt"/>
              <a:ea typeface="Lato Light"/>
              <a:cs typeface="Arial" panose="020B0604020202020204" pitchFamily="34" charset="0"/>
              <a:sym typeface="Lato Light"/>
            </a:endParaRPr>
          </a:p>
        </p:txBody>
      </p:sp>
      <p:sp>
        <p:nvSpPr>
          <p:cNvPr id="6" name="Google Shape;482;p26"/>
          <p:cNvSpPr/>
          <p:nvPr/>
        </p:nvSpPr>
        <p:spPr>
          <a:xfrm>
            <a:off x="2535683" y="2244532"/>
            <a:ext cx="1948800" cy="1948800"/>
          </a:xfrm>
          <a:prstGeom prst="ellipse">
            <a:avLst/>
          </a:prstGeom>
          <a:ln>
            <a:solidFill>
              <a:srgbClr val="FFFF00"/>
            </a:solidFill>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Developed on the mobile platform</a:t>
            </a:r>
            <a:endParaRPr dirty="0">
              <a:solidFill>
                <a:schemeClr val="tx1"/>
              </a:solidFill>
              <a:latin typeface="+mn-lt"/>
              <a:ea typeface="Lato Light"/>
              <a:cs typeface="Arial" panose="020B0604020202020204" pitchFamily="34" charset="0"/>
              <a:sym typeface="Lato Light"/>
            </a:endParaRPr>
          </a:p>
        </p:txBody>
      </p:sp>
      <p:sp>
        <p:nvSpPr>
          <p:cNvPr id="7" name="Google Shape;482;p26"/>
          <p:cNvSpPr/>
          <p:nvPr/>
        </p:nvSpPr>
        <p:spPr>
          <a:xfrm>
            <a:off x="4414666" y="2287309"/>
            <a:ext cx="1948800" cy="1948800"/>
          </a:xfrm>
          <a:prstGeom prst="ellipse">
            <a:avLst/>
          </a:prstGeom>
          <a:ln>
            <a:solidFill>
              <a:srgbClr val="92D050"/>
            </a:solidFill>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pPr lvl="0" algn="ctr"/>
            <a:r>
              <a:rPr lang="en-US" dirty="0" smtClean="0">
                <a:solidFill>
                  <a:schemeClr val="tx1"/>
                </a:solidFill>
                <a:latin typeface="+mn-lt"/>
                <a:ea typeface="Lato Light"/>
                <a:cs typeface="Arial" panose="020B0604020202020204" pitchFamily="34" charset="0"/>
                <a:sym typeface="Lato Light"/>
              </a:rPr>
              <a:t>Online marketing on  social networking</a:t>
            </a:r>
            <a:endParaRPr dirty="0">
              <a:solidFill>
                <a:schemeClr val="tx1"/>
              </a:solidFill>
              <a:latin typeface="+mn-lt"/>
              <a:ea typeface="Lato Light"/>
              <a:cs typeface="Arial" panose="020B0604020202020204" pitchFamily="34" charset="0"/>
              <a:sym typeface="Lato Light"/>
            </a:endParaRPr>
          </a:p>
        </p:txBody>
      </p:sp>
    </p:spTree>
    <p:extLst>
      <p:ext uri="{BB962C8B-B14F-4D97-AF65-F5344CB8AC3E}">
        <p14:creationId xmlns:p14="http://schemas.microsoft.com/office/powerpoint/2010/main" val="347325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 calcmode="lin" valueType="num">
                                      <p:cBhvr>
                                        <p:cTn id="1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anim calcmode="lin" valueType="num">
                                      <p:cBhvr>
                                        <p:cTn id="2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
                                        </p:tgtEl>
                                        <p:attrNameLst>
                                          <p:attrName>ppt_y</p:attrName>
                                        </p:attrNameLst>
                                      </p:cBhvr>
                                      <p:tavLst>
                                        <p:tav tm="0">
                                          <p:val>
                                            <p:strVal val="#ppt_y"/>
                                          </p:val>
                                        </p:tav>
                                        <p:tav tm="100000">
                                          <p:val>
                                            <p:strVal val="#ppt_y"/>
                                          </p:val>
                                        </p:tav>
                                      </p:tavLst>
                                    </p:anim>
                                    <p:anim calcmode="lin" valueType="num">
                                      <p:cBhvr>
                                        <p:cTn id="36"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iterate type="lt">
                                    <p:tmPct val="10000"/>
                                  </p:iterate>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11222" y="1579418"/>
            <a:ext cx="2134998" cy="606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mj-lt"/>
              </a:rPr>
              <a:t>      </a:t>
            </a:r>
            <a:r>
              <a:rPr lang="en-US" sz="2800" dirty="0" smtClean="0">
                <a:latin typeface="+mj-lt"/>
              </a:rPr>
              <a:t>Group 1</a:t>
            </a:r>
            <a:endParaRPr sz="2800" dirty="0">
              <a:latin typeface="+mj-lt"/>
            </a:endParaRPr>
          </a:p>
        </p:txBody>
      </p:sp>
      <p:sp>
        <p:nvSpPr>
          <p:cNvPr id="395" name="Google Shape;395;p16"/>
          <p:cNvSpPr txBox="1">
            <a:spLocks noGrp="1"/>
          </p:cNvSpPr>
          <p:nvPr>
            <p:ph type="body" idx="2"/>
          </p:nvPr>
        </p:nvSpPr>
        <p:spPr>
          <a:xfrm>
            <a:off x="479900" y="3905925"/>
            <a:ext cx="49437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solidFill>
                  <a:srgbClr val="02BDC7"/>
                </a:solidFill>
              </a:rPr>
              <a:t>                    </a:t>
            </a:r>
            <a:r>
              <a:rPr lang="en-US" sz="3200" dirty="0" smtClean="0">
                <a:solidFill>
                  <a:srgbClr val="02BDC7"/>
                </a:solidFill>
                <a:latin typeface="+mj-lt"/>
              </a:rPr>
              <a:t>Let’s  Go !!!</a:t>
            </a:r>
            <a:endParaRPr sz="3200" dirty="0">
              <a:solidFill>
                <a:srgbClr val="02BDC7"/>
              </a:solidFill>
              <a:latin typeface="+mj-lt"/>
            </a:endParaRPr>
          </a:p>
        </p:txBody>
      </p:sp>
      <p:sp>
        <p:nvSpPr>
          <p:cNvPr id="396" name="Google Shape;396;p16"/>
          <p:cNvSpPr txBox="1">
            <a:spLocks noGrp="1"/>
          </p:cNvSpPr>
          <p:nvPr>
            <p:ph type="body" idx="1"/>
          </p:nvPr>
        </p:nvSpPr>
        <p:spPr>
          <a:xfrm>
            <a:off x="2414279" y="1019655"/>
            <a:ext cx="2664987" cy="269523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lang="en-US" sz="1200" dirty="0"/>
          </a:p>
          <a:p>
            <a:pPr marL="0" lvl="0" indent="0" algn="l" rtl="0">
              <a:spcBef>
                <a:spcPts val="600"/>
              </a:spcBef>
              <a:spcAft>
                <a:spcPts val="0"/>
              </a:spcAft>
              <a:buClr>
                <a:schemeClr val="dk1"/>
              </a:buClr>
              <a:buSzPts val="1100"/>
              <a:buFont typeface="Arial"/>
              <a:buNone/>
            </a:pPr>
            <a:endParaRPr lang="en-US" sz="1200" dirty="0" smtClean="0"/>
          </a:p>
          <a:p>
            <a:pPr marL="0" lvl="0" indent="0" algn="l" rtl="0">
              <a:spcBef>
                <a:spcPts val="600"/>
              </a:spcBef>
              <a:spcAft>
                <a:spcPts val="0"/>
              </a:spcAft>
              <a:buClr>
                <a:schemeClr val="dk1"/>
              </a:buClr>
              <a:buSzPts val="1100"/>
              <a:buFont typeface="Arial"/>
              <a:buNone/>
            </a:pPr>
            <a:endParaRPr lang="en-US" sz="1200" dirty="0"/>
          </a:p>
          <a:p>
            <a:pPr marL="0" lvl="0" indent="0">
              <a:buClr>
                <a:schemeClr val="dk1"/>
              </a:buClr>
              <a:buSzPts val="1100"/>
              <a:buNone/>
            </a:pPr>
            <a:r>
              <a:rPr lang="en-US" dirty="0" smtClean="0">
                <a:latin typeface="+mn-lt"/>
              </a:rPr>
              <a:t>           </a:t>
            </a:r>
            <a:r>
              <a:rPr lang="en-US" dirty="0" smtClean="0">
                <a:latin typeface="+mj-lt"/>
              </a:rPr>
              <a:t>Instructors:</a:t>
            </a:r>
          </a:p>
          <a:p>
            <a:pPr marL="0" lvl="0" indent="0" algn="l" rtl="0">
              <a:spcBef>
                <a:spcPts val="600"/>
              </a:spcBef>
              <a:spcAft>
                <a:spcPts val="0"/>
              </a:spcAft>
              <a:buClr>
                <a:schemeClr val="dk1"/>
              </a:buClr>
              <a:buSzPts val="1100"/>
              <a:buFont typeface="Arial"/>
              <a:buNone/>
            </a:pPr>
            <a:r>
              <a:rPr lang="en-US" dirty="0" smtClean="0"/>
              <a:t>        </a:t>
            </a:r>
            <a:r>
              <a:rPr lang="en-US" dirty="0" smtClean="0">
                <a:latin typeface="+mn-lt"/>
              </a:rPr>
              <a:t>Nguyen Van Trong</a:t>
            </a:r>
            <a:endParaRPr dirty="0">
              <a:solidFill>
                <a:srgbClr val="4A5C65"/>
              </a:solidFill>
              <a:latin typeface="+mn-lt"/>
            </a:endParaRPr>
          </a:p>
        </p:txBody>
      </p:sp>
      <p:sp>
        <p:nvSpPr>
          <p:cNvPr id="397" name="Google Shape;397;p16"/>
          <p:cNvSpPr txBox="1">
            <a:spLocks noGrp="1"/>
          </p:cNvSpPr>
          <p:nvPr>
            <p:ph type="body" idx="2"/>
          </p:nvPr>
        </p:nvSpPr>
        <p:spPr>
          <a:xfrm>
            <a:off x="5481354" y="418063"/>
            <a:ext cx="3051300" cy="4314362"/>
          </a:xfrm>
          <a:prstGeom prst="rect">
            <a:avLst/>
          </a:prstGeom>
        </p:spPr>
        <p:txBody>
          <a:bodyPr spcFirstLastPara="1" wrap="square" lIns="91425" tIns="91425" rIns="91425" bIns="91425" anchor="t" anchorCtr="0">
            <a:noAutofit/>
          </a:bodyPr>
          <a:lstStyle/>
          <a:p>
            <a:pPr marL="0" lvl="0" indent="0">
              <a:spcAft>
                <a:spcPts val="1000"/>
              </a:spcAft>
              <a:buNone/>
            </a:pPr>
            <a:r>
              <a:rPr lang="en-US" sz="1200" dirty="0">
                <a:latin typeface="+mj-lt"/>
              </a:rPr>
              <a:t>Members </a:t>
            </a:r>
            <a:r>
              <a:rPr lang="en-US" sz="1200" dirty="0" smtClean="0">
                <a:latin typeface="+mj-lt"/>
              </a:rPr>
              <a:t>list :</a:t>
            </a:r>
            <a:endParaRPr lang="en-US" sz="1200" dirty="0" smtClean="0">
              <a:solidFill>
                <a:srgbClr val="4A5C65"/>
              </a:solidFill>
              <a:latin typeface="+mj-lt"/>
            </a:endParaRPr>
          </a:p>
          <a:p>
            <a:pPr marL="228600" lvl="0" indent="-228600" algn="l" rtl="0">
              <a:spcBef>
                <a:spcPts val="600"/>
              </a:spcBef>
              <a:spcAft>
                <a:spcPts val="1000"/>
              </a:spcAft>
              <a:buAutoNum type="arabicPeriod"/>
            </a:pPr>
            <a:r>
              <a:rPr lang="en-US" sz="1200" dirty="0" smtClean="0">
                <a:latin typeface="+mn-lt"/>
              </a:rPr>
              <a:t>Le Nguyen Kha ( Leader )</a:t>
            </a:r>
          </a:p>
          <a:p>
            <a:pPr marL="228600" lvl="0" indent="-228600" algn="l" rtl="0">
              <a:spcBef>
                <a:spcPts val="600"/>
              </a:spcBef>
              <a:spcAft>
                <a:spcPts val="1000"/>
              </a:spcAft>
              <a:buAutoNum type="arabicPeriod"/>
            </a:pPr>
            <a:r>
              <a:rPr lang="en-US" sz="1200" dirty="0" smtClean="0">
                <a:solidFill>
                  <a:srgbClr val="4A5C65"/>
                </a:solidFill>
                <a:latin typeface="+mn-lt"/>
              </a:rPr>
              <a:t>Le Nguyen Toan</a:t>
            </a:r>
          </a:p>
          <a:p>
            <a:pPr marL="228600" lvl="0" indent="-228600" algn="l" rtl="0">
              <a:spcBef>
                <a:spcPts val="600"/>
              </a:spcBef>
              <a:spcAft>
                <a:spcPts val="1000"/>
              </a:spcAft>
              <a:buAutoNum type="arabicPeriod"/>
            </a:pPr>
            <a:r>
              <a:rPr lang="en-US" sz="1200" dirty="0" smtClean="0">
                <a:latin typeface="+mn-lt"/>
              </a:rPr>
              <a:t>Vuong Hoang Long</a:t>
            </a:r>
            <a:r>
              <a:rPr lang="en-US" sz="1200" dirty="0" smtClean="0"/>
              <a:t>	</a:t>
            </a:r>
          </a:p>
          <a:p>
            <a:pPr marL="228600" lvl="0" indent="-228600" algn="l" rtl="0">
              <a:spcBef>
                <a:spcPts val="600"/>
              </a:spcBef>
              <a:spcAft>
                <a:spcPts val="1000"/>
              </a:spcAft>
              <a:buAutoNum type="arabicPeriod"/>
            </a:pPr>
            <a:endParaRPr lang="en-US" sz="1200" dirty="0" smtClean="0">
              <a:solidFill>
                <a:srgbClr val="4A5C65"/>
              </a:solidFill>
            </a:endParaRPr>
          </a:p>
          <a:p>
            <a:pPr marL="228600" lvl="0" indent="-228600" algn="l" rtl="0">
              <a:spcBef>
                <a:spcPts val="600"/>
              </a:spcBef>
              <a:spcAft>
                <a:spcPts val="1000"/>
              </a:spcAft>
              <a:buAutoNum type="arabicPeriod"/>
            </a:pPr>
            <a:endParaRPr sz="1200" dirty="0">
              <a:solidFill>
                <a:srgbClr val="4A5C65"/>
              </a:solidFill>
            </a:endParaRPr>
          </a:p>
        </p:txBody>
      </p:sp>
      <p:sp>
        <p:nvSpPr>
          <p:cNvPr id="398" name="Google Shape;398;p16"/>
          <p:cNvSpPr txBox="1">
            <a:spLocks noGrp="1"/>
          </p:cNvSpPr>
          <p:nvPr>
            <p:ph type="sldNum" idx="12"/>
          </p:nvPr>
        </p:nvSpPr>
        <p:spPr>
          <a:xfrm>
            <a:off x="8398625" y="433381"/>
            <a:ext cx="268059" cy="2662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mj-lt"/>
              </a:rPr>
              <a:t>2</a:t>
            </a:fld>
            <a:endParaRPr dirty="0">
              <a:latin typeface="+mj-l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 calcmode="lin" valueType="num">
                                      <p:cBhvr>
                                        <p:cTn id="7" dur="1000" fill="hold"/>
                                        <p:tgtEl>
                                          <p:spTgt spid="394"/>
                                        </p:tgtEl>
                                        <p:attrNameLst>
                                          <p:attrName>ppt_w</p:attrName>
                                        </p:attrNameLst>
                                      </p:cBhvr>
                                      <p:tavLst>
                                        <p:tav tm="0">
                                          <p:val>
                                            <p:fltVal val="0"/>
                                          </p:val>
                                        </p:tav>
                                        <p:tav tm="100000">
                                          <p:val>
                                            <p:strVal val="#ppt_w"/>
                                          </p:val>
                                        </p:tav>
                                      </p:tavLst>
                                    </p:anim>
                                    <p:anim calcmode="lin" valueType="num">
                                      <p:cBhvr>
                                        <p:cTn id="8" dur="1000" fill="hold"/>
                                        <p:tgtEl>
                                          <p:spTgt spid="394"/>
                                        </p:tgtEl>
                                        <p:attrNameLst>
                                          <p:attrName>ppt_h</p:attrName>
                                        </p:attrNameLst>
                                      </p:cBhvr>
                                      <p:tavLst>
                                        <p:tav tm="0">
                                          <p:val>
                                            <p:fltVal val="0"/>
                                          </p:val>
                                        </p:tav>
                                        <p:tav tm="100000">
                                          <p:val>
                                            <p:strVal val="#ppt_h"/>
                                          </p:val>
                                        </p:tav>
                                      </p:tavLst>
                                    </p:anim>
                                    <p:anim calcmode="lin" valueType="num">
                                      <p:cBhvr>
                                        <p:cTn id="9" dur="1000" fill="hold"/>
                                        <p:tgtEl>
                                          <p:spTgt spid="394"/>
                                        </p:tgtEl>
                                        <p:attrNameLst>
                                          <p:attrName>style.rotation</p:attrName>
                                        </p:attrNameLst>
                                      </p:cBhvr>
                                      <p:tavLst>
                                        <p:tav tm="0">
                                          <p:val>
                                            <p:fltVal val="90"/>
                                          </p:val>
                                        </p:tav>
                                        <p:tav tm="100000">
                                          <p:val>
                                            <p:fltVal val="0"/>
                                          </p:val>
                                        </p:tav>
                                      </p:tavLst>
                                    </p:anim>
                                    <p:animEffect transition="in" filter="fade">
                                      <p:cBhvr>
                                        <p:cTn id="10" dur="1000"/>
                                        <p:tgtEl>
                                          <p:spTgt spid="3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96">
                                            <p:txEl>
                                              <p:pRg st="3" end="3"/>
                                            </p:txEl>
                                          </p:spTgt>
                                        </p:tgtEl>
                                        <p:attrNameLst>
                                          <p:attrName>style.visibility</p:attrName>
                                        </p:attrNameLst>
                                      </p:cBhvr>
                                      <p:to>
                                        <p:strVal val="visible"/>
                                      </p:to>
                                    </p:set>
                                    <p:anim calcmode="lin" valueType="num">
                                      <p:cBhvr>
                                        <p:cTn id="15" dur="1000" fill="hold"/>
                                        <p:tgtEl>
                                          <p:spTgt spid="396">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96">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96">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96">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96">
                                            <p:txEl>
                                              <p:pRg st="4" end="4"/>
                                            </p:txEl>
                                          </p:spTgt>
                                        </p:tgtEl>
                                        <p:attrNameLst>
                                          <p:attrName>style.visibility</p:attrName>
                                        </p:attrNameLst>
                                      </p:cBhvr>
                                      <p:to>
                                        <p:strVal val="visible"/>
                                      </p:to>
                                    </p:set>
                                    <p:anim calcmode="lin" valueType="num">
                                      <p:cBhvr>
                                        <p:cTn id="21" dur="1000" fill="hold"/>
                                        <p:tgtEl>
                                          <p:spTgt spid="396">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96">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96">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9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397">
                                            <p:txEl>
                                              <p:pRg st="0" end="0"/>
                                            </p:txEl>
                                          </p:spTgt>
                                        </p:tgtEl>
                                        <p:attrNameLst>
                                          <p:attrName>style.visibility</p:attrName>
                                        </p:attrNameLst>
                                      </p:cBhvr>
                                      <p:to>
                                        <p:strVal val="visible"/>
                                      </p:to>
                                    </p:set>
                                    <p:animEffect transition="in" filter="wipe(down)">
                                      <p:cBhvr>
                                        <p:cTn id="29" dur="580">
                                          <p:stCondLst>
                                            <p:cond delay="0"/>
                                          </p:stCondLst>
                                        </p:cTn>
                                        <p:tgtEl>
                                          <p:spTgt spid="397">
                                            <p:txEl>
                                              <p:pRg st="0" end="0"/>
                                            </p:txEl>
                                          </p:spTgt>
                                        </p:tgtEl>
                                      </p:cBhvr>
                                    </p:animEffect>
                                    <p:anim calcmode="lin" valueType="num">
                                      <p:cBhvr>
                                        <p:cTn id="30" dur="1822" tmFilter="0,0; 0.14,0.36; 0.43,0.73; 0.71,0.91; 1.0,1.0">
                                          <p:stCondLst>
                                            <p:cond delay="0"/>
                                          </p:stCondLst>
                                        </p:cTn>
                                        <p:tgtEl>
                                          <p:spTgt spid="397">
                                            <p:txEl>
                                              <p:pRg st="0" end="0"/>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97">
                                            <p:txEl>
                                              <p:pRg st="0" end="0"/>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97">
                                            <p:txEl>
                                              <p:pRg st="0" end="0"/>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97">
                                            <p:txEl>
                                              <p:pRg st="0" end="0"/>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97">
                                            <p:txEl>
                                              <p:pRg st="0" end="0"/>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97">
                                            <p:txEl>
                                              <p:pRg st="0" end="0"/>
                                            </p:txEl>
                                          </p:spTgt>
                                        </p:tgtEl>
                                      </p:cBhvr>
                                      <p:to x="100000" y="60000"/>
                                    </p:animScale>
                                    <p:animScale>
                                      <p:cBhvr>
                                        <p:cTn id="36" dur="166" decel="50000">
                                          <p:stCondLst>
                                            <p:cond delay="676"/>
                                          </p:stCondLst>
                                        </p:cTn>
                                        <p:tgtEl>
                                          <p:spTgt spid="397">
                                            <p:txEl>
                                              <p:pRg st="0" end="0"/>
                                            </p:txEl>
                                          </p:spTgt>
                                        </p:tgtEl>
                                      </p:cBhvr>
                                      <p:to x="100000" y="100000"/>
                                    </p:animScale>
                                    <p:animScale>
                                      <p:cBhvr>
                                        <p:cTn id="37" dur="26">
                                          <p:stCondLst>
                                            <p:cond delay="1312"/>
                                          </p:stCondLst>
                                        </p:cTn>
                                        <p:tgtEl>
                                          <p:spTgt spid="397">
                                            <p:txEl>
                                              <p:pRg st="0" end="0"/>
                                            </p:txEl>
                                          </p:spTgt>
                                        </p:tgtEl>
                                      </p:cBhvr>
                                      <p:to x="100000" y="80000"/>
                                    </p:animScale>
                                    <p:animScale>
                                      <p:cBhvr>
                                        <p:cTn id="38" dur="166" decel="50000">
                                          <p:stCondLst>
                                            <p:cond delay="1338"/>
                                          </p:stCondLst>
                                        </p:cTn>
                                        <p:tgtEl>
                                          <p:spTgt spid="397">
                                            <p:txEl>
                                              <p:pRg st="0" end="0"/>
                                            </p:txEl>
                                          </p:spTgt>
                                        </p:tgtEl>
                                      </p:cBhvr>
                                      <p:to x="100000" y="100000"/>
                                    </p:animScale>
                                    <p:animScale>
                                      <p:cBhvr>
                                        <p:cTn id="39" dur="26">
                                          <p:stCondLst>
                                            <p:cond delay="1642"/>
                                          </p:stCondLst>
                                        </p:cTn>
                                        <p:tgtEl>
                                          <p:spTgt spid="397">
                                            <p:txEl>
                                              <p:pRg st="0" end="0"/>
                                            </p:txEl>
                                          </p:spTgt>
                                        </p:tgtEl>
                                      </p:cBhvr>
                                      <p:to x="100000" y="90000"/>
                                    </p:animScale>
                                    <p:animScale>
                                      <p:cBhvr>
                                        <p:cTn id="40" dur="166" decel="50000">
                                          <p:stCondLst>
                                            <p:cond delay="1668"/>
                                          </p:stCondLst>
                                        </p:cTn>
                                        <p:tgtEl>
                                          <p:spTgt spid="397">
                                            <p:txEl>
                                              <p:pRg st="0" end="0"/>
                                            </p:txEl>
                                          </p:spTgt>
                                        </p:tgtEl>
                                      </p:cBhvr>
                                      <p:to x="100000" y="100000"/>
                                    </p:animScale>
                                    <p:animScale>
                                      <p:cBhvr>
                                        <p:cTn id="41" dur="26">
                                          <p:stCondLst>
                                            <p:cond delay="1808"/>
                                          </p:stCondLst>
                                        </p:cTn>
                                        <p:tgtEl>
                                          <p:spTgt spid="397">
                                            <p:txEl>
                                              <p:pRg st="0" end="0"/>
                                            </p:txEl>
                                          </p:spTgt>
                                        </p:tgtEl>
                                      </p:cBhvr>
                                      <p:to x="100000" y="95000"/>
                                    </p:animScale>
                                    <p:animScale>
                                      <p:cBhvr>
                                        <p:cTn id="42" dur="166" decel="50000">
                                          <p:stCondLst>
                                            <p:cond delay="1834"/>
                                          </p:stCondLst>
                                        </p:cTn>
                                        <p:tgtEl>
                                          <p:spTgt spid="397">
                                            <p:txEl>
                                              <p:pRg st="0" end="0"/>
                                            </p:txEl>
                                          </p:spTgt>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397">
                                            <p:txEl>
                                              <p:pRg st="1" end="1"/>
                                            </p:txEl>
                                          </p:spTgt>
                                        </p:tgtEl>
                                        <p:attrNameLst>
                                          <p:attrName>style.visibility</p:attrName>
                                        </p:attrNameLst>
                                      </p:cBhvr>
                                      <p:to>
                                        <p:strVal val="visible"/>
                                      </p:to>
                                    </p:set>
                                    <p:animEffect transition="in" filter="wipe(down)">
                                      <p:cBhvr>
                                        <p:cTn id="45" dur="580">
                                          <p:stCondLst>
                                            <p:cond delay="0"/>
                                          </p:stCondLst>
                                        </p:cTn>
                                        <p:tgtEl>
                                          <p:spTgt spid="397">
                                            <p:txEl>
                                              <p:pRg st="1" end="1"/>
                                            </p:txEl>
                                          </p:spTgt>
                                        </p:tgtEl>
                                      </p:cBhvr>
                                    </p:animEffect>
                                    <p:anim calcmode="lin" valueType="num">
                                      <p:cBhvr>
                                        <p:cTn id="46" dur="1822" tmFilter="0,0; 0.14,0.36; 0.43,0.73; 0.71,0.91; 1.0,1.0">
                                          <p:stCondLst>
                                            <p:cond delay="0"/>
                                          </p:stCondLst>
                                        </p:cTn>
                                        <p:tgtEl>
                                          <p:spTgt spid="397">
                                            <p:txEl>
                                              <p:pRg st="1" end="1"/>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97">
                                            <p:txEl>
                                              <p:pRg st="1" end="1"/>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97">
                                            <p:txEl>
                                              <p:pRg st="1" end="1"/>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97">
                                            <p:txEl>
                                              <p:pRg st="1" end="1"/>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97">
                                            <p:txEl>
                                              <p:pRg st="1" end="1"/>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97">
                                            <p:txEl>
                                              <p:pRg st="1" end="1"/>
                                            </p:txEl>
                                          </p:spTgt>
                                        </p:tgtEl>
                                      </p:cBhvr>
                                      <p:to x="100000" y="60000"/>
                                    </p:animScale>
                                    <p:animScale>
                                      <p:cBhvr>
                                        <p:cTn id="52" dur="166" decel="50000">
                                          <p:stCondLst>
                                            <p:cond delay="676"/>
                                          </p:stCondLst>
                                        </p:cTn>
                                        <p:tgtEl>
                                          <p:spTgt spid="397">
                                            <p:txEl>
                                              <p:pRg st="1" end="1"/>
                                            </p:txEl>
                                          </p:spTgt>
                                        </p:tgtEl>
                                      </p:cBhvr>
                                      <p:to x="100000" y="100000"/>
                                    </p:animScale>
                                    <p:animScale>
                                      <p:cBhvr>
                                        <p:cTn id="53" dur="26">
                                          <p:stCondLst>
                                            <p:cond delay="1312"/>
                                          </p:stCondLst>
                                        </p:cTn>
                                        <p:tgtEl>
                                          <p:spTgt spid="397">
                                            <p:txEl>
                                              <p:pRg st="1" end="1"/>
                                            </p:txEl>
                                          </p:spTgt>
                                        </p:tgtEl>
                                      </p:cBhvr>
                                      <p:to x="100000" y="80000"/>
                                    </p:animScale>
                                    <p:animScale>
                                      <p:cBhvr>
                                        <p:cTn id="54" dur="166" decel="50000">
                                          <p:stCondLst>
                                            <p:cond delay="1338"/>
                                          </p:stCondLst>
                                        </p:cTn>
                                        <p:tgtEl>
                                          <p:spTgt spid="397">
                                            <p:txEl>
                                              <p:pRg st="1" end="1"/>
                                            </p:txEl>
                                          </p:spTgt>
                                        </p:tgtEl>
                                      </p:cBhvr>
                                      <p:to x="100000" y="100000"/>
                                    </p:animScale>
                                    <p:animScale>
                                      <p:cBhvr>
                                        <p:cTn id="55" dur="26">
                                          <p:stCondLst>
                                            <p:cond delay="1642"/>
                                          </p:stCondLst>
                                        </p:cTn>
                                        <p:tgtEl>
                                          <p:spTgt spid="397">
                                            <p:txEl>
                                              <p:pRg st="1" end="1"/>
                                            </p:txEl>
                                          </p:spTgt>
                                        </p:tgtEl>
                                      </p:cBhvr>
                                      <p:to x="100000" y="90000"/>
                                    </p:animScale>
                                    <p:animScale>
                                      <p:cBhvr>
                                        <p:cTn id="56" dur="166" decel="50000">
                                          <p:stCondLst>
                                            <p:cond delay="1668"/>
                                          </p:stCondLst>
                                        </p:cTn>
                                        <p:tgtEl>
                                          <p:spTgt spid="397">
                                            <p:txEl>
                                              <p:pRg st="1" end="1"/>
                                            </p:txEl>
                                          </p:spTgt>
                                        </p:tgtEl>
                                      </p:cBhvr>
                                      <p:to x="100000" y="100000"/>
                                    </p:animScale>
                                    <p:animScale>
                                      <p:cBhvr>
                                        <p:cTn id="57" dur="26">
                                          <p:stCondLst>
                                            <p:cond delay="1808"/>
                                          </p:stCondLst>
                                        </p:cTn>
                                        <p:tgtEl>
                                          <p:spTgt spid="397">
                                            <p:txEl>
                                              <p:pRg st="1" end="1"/>
                                            </p:txEl>
                                          </p:spTgt>
                                        </p:tgtEl>
                                      </p:cBhvr>
                                      <p:to x="100000" y="95000"/>
                                    </p:animScale>
                                    <p:animScale>
                                      <p:cBhvr>
                                        <p:cTn id="58" dur="166" decel="50000">
                                          <p:stCondLst>
                                            <p:cond delay="1834"/>
                                          </p:stCondLst>
                                        </p:cTn>
                                        <p:tgtEl>
                                          <p:spTgt spid="397">
                                            <p:txEl>
                                              <p:pRg st="1" end="1"/>
                                            </p:txEl>
                                          </p:spTgt>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397">
                                            <p:txEl>
                                              <p:pRg st="2" end="2"/>
                                            </p:txEl>
                                          </p:spTgt>
                                        </p:tgtEl>
                                        <p:attrNameLst>
                                          <p:attrName>style.visibility</p:attrName>
                                        </p:attrNameLst>
                                      </p:cBhvr>
                                      <p:to>
                                        <p:strVal val="visible"/>
                                      </p:to>
                                    </p:set>
                                    <p:animEffect transition="in" filter="wipe(down)">
                                      <p:cBhvr>
                                        <p:cTn id="61" dur="580">
                                          <p:stCondLst>
                                            <p:cond delay="0"/>
                                          </p:stCondLst>
                                        </p:cTn>
                                        <p:tgtEl>
                                          <p:spTgt spid="397">
                                            <p:txEl>
                                              <p:pRg st="2" end="2"/>
                                            </p:txEl>
                                          </p:spTgt>
                                        </p:tgtEl>
                                      </p:cBhvr>
                                    </p:animEffect>
                                    <p:anim calcmode="lin" valueType="num">
                                      <p:cBhvr>
                                        <p:cTn id="62" dur="1822" tmFilter="0,0; 0.14,0.36; 0.43,0.73; 0.71,0.91; 1.0,1.0">
                                          <p:stCondLst>
                                            <p:cond delay="0"/>
                                          </p:stCondLst>
                                        </p:cTn>
                                        <p:tgtEl>
                                          <p:spTgt spid="397">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97">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97">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97">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97">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97">
                                            <p:txEl>
                                              <p:pRg st="2" end="2"/>
                                            </p:txEl>
                                          </p:spTgt>
                                        </p:tgtEl>
                                      </p:cBhvr>
                                      <p:to x="100000" y="60000"/>
                                    </p:animScale>
                                    <p:animScale>
                                      <p:cBhvr>
                                        <p:cTn id="68" dur="166" decel="50000">
                                          <p:stCondLst>
                                            <p:cond delay="676"/>
                                          </p:stCondLst>
                                        </p:cTn>
                                        <p:tgtEl>
                                          <p:spTgt spid="397">
                                            <p:txEl>
                                              <p:pRg st="2" end="2"/>
                                            </p:txEl>
                                          </p:spTgt>
                                        </p:tgtEl>
                                      </p:cBhvr>
                                      <p:to x="100000" y="100000"/>
                                    </p:animScale>
                                    <p:animScale>
                                      <p:cBhvr>
                                        <p:cTn id="69" dur="26">
                                          <p:stCondLst>
                                            <p:cond delay="1312"/>
                                          </p:stCondLst>
                                        </p:cTn>
                                        <p:tgtEl>
                                          <p:spTgt spid="397">
                                            <p:txEl>
                                              <p:pRg st="2" end="2"/>
                                            </p:txEl>
                                          </p:spTgt>
                                        </p:tgtEl>
                                      </p:cBhvr>
                                      <p:to x="100000" y="80000"/>
                                    </p:animScale>
                                    <p:animScale>
                                      <p:cBhvr>
                                        <p:cTn id="70" dur="166" decel="50000">
                                          <p:stCondLst>
                                            <p:cond delay="1338"/>
                                          </p:stCondLst>
                                        </p:cTn>
                                        <p:tgtEl>
                                          <p:spTgt spid="397">
                                            <p:txEl>
                                              <p:pRg st="2" end="2"/>
                                            </p:txEl>
                                          </p:spTgt>
                                        </p:tgtEl>
                                      </p:cBhvr>
                                      <p:to x="100000" y="100000"/>
                                    </p:animScale>
                                    <p:animScale>
                                      <p:cBhvr>
                                        <p:cTn id="71" dur="26">
                                          <p:stCondLst>
                                            <p:cond delay="1642"/>
                                          </p:stCondLst>
                                        </p:cTn>
                                        <p:tgtEl>
                                          <p:spTgt spid="397">
                                            <p:txEl>
                                              <p:pRg st="2" end="2"/>
                                            </p:txEl>
                                          </p:spTgt>
                                        </p:tgtEl>
                                      </p:cBhvr>
                                      <p:to x="100000" y="90000"/>
                                    </p:animScale>
                                    <p:animScale>
                                      <p:cBhvr>
                                        <p:cTn id="72" dur="166" decel="50000">
                                          <p:stCondLst>
                                            <p:cond delay="1668"/>
                                          </p:stCondLst>
                                        </p:cTn>
                                        <p:tgtEl>
                                          <p:spTgt spid="397">
                                            <p:txEl>
                                              <p:pRg st="2" end="2"/>
                                            </p:txEl>
                                          </p:spTgt>
                                        </p:tgtEl>
                                      </p:cBhvr>
                                      <p:to x="100000" y="100000"/>
                                    </p:animScale>
                                    <p:animScale>
                                      <p:cBhvr>
                                        <p:cTn id="73" dur="26">
                                          <p:stCondLst>
                                            <p:cond delay="1808"/>
                                          </p:stCondLst>
                                        </p:cTn>
                                        <p:tgtEl>
                                          <p:spTgt spid="397">
                                            <p:txEl>
                                              <p:pRg st="2" end="2"/>
                                            </p:txEl>
                                          </p:spTgt>
                                        </p:tgtEl>
                                      </p:cBhvr>
                                      <p:to x="100000" y="95000"/>
                                    </p:animScale>
                                    <p:animScale>
                                      <p:cBhvr>
                                        <p:cTn id="74" dur="166" decel="50000">
                                          <p:stCondLst>
                                            <p:cond delay="1834"/>
                                          </p:stCondLst>
                                        </p:cTn>
                                        <p:tgtEl>
                                          <p:spTgt spid="397">
                                            <p:txEl>
                                              <p:pRg st="2" end="2"/>
                                            </p:txEl>
                                          </p:spTgt>
                                        </p:tgtEl>
                                      </p:cBhvr>
                                      <p:to x="100000" y="100000"/>
                                    </p:animScale>
                                  </p:childTnLst>
                                </p:cTn>
                              </p:par>
                              <p:par>
                                <p:cTn id="75" presetID="26" presetClass="entr" presetSubtype="0" fill="hold" nodeType="withEffect">
                                  <p:stCondLst>
                                    <p:cond delay="0"/>
                                  </p:stCondLst>
                                  <p:childTnLst>
                                    <p:set>
                                      <p:cBhvr>
                                        <p:cTn id="76" dur="1" fill="hold">
                                          <p:stCondLst>
                                            <p:cond delay="0"/>
                                          </p:stCondLst>
                                        </p:cTn>
                                        <p:tgtEl>
                                          <p:spTgt spid="397">
                                            <p:txEl>
                                              <p:pRg st="3" end="3"/>
                                            </p:txEl>
                                          </p:spTgt>
                                        </p:tgtEl>
                                        <p:attrNameLst>
                                          <p:attrName>style.visibility</p:attrName>
                                        </p:attrNameLst>
                                      </p:cBhvr>
                                      <p:to>
                                        <p:strVal val="visible"/>
                                      </p:to>
                                    </p:set>
                                    <p:animEffect transition="in" filter="wipe(down)">
                                      <p:cBhvr>
                                        <p:cTn id="77" dur="580">
                                          <p:stCondLst>
                                            <p:cond delay="0"/>
                                          </p:stCondLst>
                                        </p:cTn>
                                        <p:tgtEl>
                                          <p:spTgt spid="397">
                                            <p:txEl>
                                              <p:pRg st="3" end="3"/>
                                            </p:txEl>
                                          </p:spTgt>
                                        </p:tgtEl>
                                      </p:cBhvr>
                                    </p:animEffect>
                                    <p:anim calcmode="lin" valueType="num">
                                      <p:cBhvr>
                                        <p:cTn id="78" dur="1822" tmFilter="0,0; 0.14,0.36; 0.43,0.73; 0.71,0.91; 1.0,1.0">
                                          <p:stCondLst>
                                            <p:cond delay="0"/>
                                          </p:stCondLst>
                                        </p:cTn>
                                        <p:tgtEl>
                                          <p:spTgt spid="397">
                                            <p:txEl>
                                              <p:pRg st="3" end="3"/>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97">
                                            <p:txEl>
                                              <p:pRg st="3" end="3"/>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97">
                                            <p:txEl>
                                              <p:pRg st="3" end="3"/>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97">
                                            <p:txEl>
                                              <p:pRg st="3" end="3"/>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97">
                                            <p:txEl>
                                              <p:pRg st="3" end="3"/>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97">
                                            <p:txEl>
                                              <p:pRg st="3" end="3"/>
                                            </p:txEl>
                                          </p:spTgt>
                                        </p:tgtEl>
                                      </p:cBhvr>
                                      <p:to x="100000" y="60000"/>
                                    </p:animScale>
                                    <p:animScale>
                                      <p:cBhvr>
                                        <p:cTn id="84" dur="166" decel="50000">
                                          <p:stCondLst>
                                            <p:cond delay="676"/>
                                          </p:stCondLst>
                                        </p:cTn>
                                        <p:tgtEl>
                                          <p:spTgt spid="397">
                                            <p:txEl>
                                              <p:pRg st="3" end="3"/>
                                            </p:txEl>
                                          </p:spTgt>
                                        </p:tgtEl>
                                      </p:cBhvr>
                                      <p:to x="100000" y="100000"/>
                                    </p:animScale>
                                    <p:animScale>
                                      <p:cBhvr>
                                        <p:cTn id="85" dur="26">
                                          <p:stCondLst>
                                            <p:cond delay="1312"/>
                                          </p:stCondLst>
                                        </p:cTn>
                                        <p:tgtEl>
                                          <p:spTgt spid="397">
                                            <p:txEl>
                                              <p:pRg st="3" end="3"/>
                                            </p:txEl>
                                          </p:spTgt>
                                        </p:tgtEl>
                                      </p:cBhvr>
                                      <p:to x="100000" y="80000"/>
                                    </p:animScale>
                                    <p:animScale>
                                      <p:cBhvr>
                                        <p:cTn id="86" dur="166" decel="50000">
                                          <p:stCondLst>
                                            <p:cond delay="1338"/>
                                          </p:stCondLst>
                                        </p:cTn>
                                        <p:tgtEl>
                                          <p:spTgt spid="397">
                                            <p:txEl>
                                              <p:pRg st="3" end="3"/>
                                            </p:txEl>
                                          </p:spTgt>
                                        </p:tgtEl>
                                      </p:cBhvr>
                                      <p:to x="100000" y="100000"/>
                                    </p:animScale>
                                    <p:animScale>
                                      <p:cBhvr>
                                        <p:cTn id="87" dur="26">
                                          <p:stCondLst>
                                            <p:cond delay="1642"/>
                                          </p:stCondLst>
                                        </p:cTn>
                                        <p:tgtEl>
                                          <p:spTgt spid="397">
                                            <p:txEl>
                                              <p:pRg st="3" end="3"/>
                                            </p:txEl>
                                          </p:spTgt>
                                        </p:tgtEl>
                                      </p:cBhvr>
                                      <p:to x="100000" y="90000"/>
                                    </p:animScale>
                                    <p:animScale>
                                      <p:cBhvr>
                                        <p:cTn id="88" dur="166" decel="50000">
                                          <p:stCondLst>
                                            <p:cond delay="1668"/>
                                          </p:stCondLst>
                                        </p:cTn>
                                        <p:tgtEl>
                                          <p:spTgt spid="397">
                                            <p:txEl>
                                              <p:pRg st="3" end="3"/>
                                            </p:txEl>
                                          </p:spTgt>
                                        </p:tgtEl>
                                      </p:cBhvr>
                                      <p:to x="100000" y="100000"/>
                                    </p:animScale>
                                    <p:animScale>
                                      <p:cBhvr>
                                        <p:cTn id="89" dur="26">
                                          <p:stCondLst>
                                            <p:cond delay="1808"/>
                                          </p:stCondLst>
                                        </p:cTn>
                                        <p:tgtEl>
                                          <p:spTgt spid="397">
                                            <p:txEl>
                                              <p:pRg st="3" end="3"/>
                                            </p:txEl>
                                          </p:spTgt>
                                        </p:tgtEl>
                                      </p:cBhvr>
                                      <p:to x="100000" y="95000"/>
                                    </p:animScale>
                                    <p:animScale>
                                      <p:cBhvr>
                                        <p:cTn id="90" dur="166" decel="50000">
                                          <p:stCondLst>
                                            <p:cond delay="1834"/>
                                          </p:stCondLst>
                                        </p:cTn>
                                        <p:tgtEl>
                                          <p:spTgt spid="39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Google Shape;585;p37"/>
          <p:cNvSpPr/>
          <p:nvPr/>
        </p:nvSpPr>
        <p:spPr>
          <a:xfrm>
            <a:off x="2341142" y="418063"/>
            <a:ext cx="4572000" cy="27432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464" y="559446"/>
            <a:ext cx="4213356" cy="2059064"/>
          </a:xfrm>
          <a:prstGeom prst="rect">
            <a:avLst/>
          </a:prstGeom>
        </p:spPr>
      </p:pic>
      <p:sp>
        <p:nvSpPr>
          <p:cNvPr id="8" name="TextBox 7"/>
          <p:cNvSpPr txBox="1"/>
          <p:nvPr/>
        </p:nvSpPr>
        <p:spPr>
          <a:xfrm>
            <a:off x="1329760" y="3161263"/>
            <a:ext cx="6594764" cy="1600438"/>
          </a:xfrm>
          <a:prstGeom prst="rect">
            <a:avLst/>
          </a:prstGeom>
          <a:noFill/>
        </p:spPr>
        <p:txBody>
          <a:bodyPr wrap="square" rtlCol="0">
            <a:spAutoFit/>
          </a:bodyPr>
          <a:lstStyle/>
          <a:p>
            <a:r>
              <a:rPr lang="vi-VN" dirty="0"/>
              <a:t>I </a:t>
            </a:r>
            <a:r>
              <a:rPr lang="vi-VN" sz="1200" dirty="0">
                <a:latin typeface="+mn-lt"/>
              </a:rPr>
              <a:t>would like to thank Mr. Nguyen Dinh Trong for creating favorable conditions and helping our team in the process of making a project. Thank you, everyone in the group, for always trusting and promoting each other to come today</a:t>
            </a:r>
            <a:r>
              <a:rPr lang="vi-VN" sz="1200" dirty="0" smtClean="0">
                <a:latin typeface="+mn-lt"/>
              </a:rPr>
              <a:t>.</a:t>
            </a:r>
            <a:endParaRPr lang="en-US" sz="1200" dirty="0" smtClean="0">
              <a:latin typeface="+mn-lt"/>
            </a:endParaRPr>
          </a:p>
          <a:p>
            <a:endParaRPr lang="en-US" sz="1200" dirty="0" smtClean="0">
              <a:latin typeface="+mn-lt"/>
            </a:endParaRPr>
          </a:p>
          <a:p>
            <a:r>
              <a:rPr lang="en-US" sz="1200" dirty="0">
                <a:latin typeface="+mn-lt"/>
              </a:rPr>
              <a:t>However, due to limited time and many other reasons, although our team has tried our best, our project still has many shortcomings and limitations</a:t>
            </a:r>
            <a:r>
              <a:rPr lang="en-US" sz="1200" dirty="0" smtClean="0">
                <a:latin typeface="+mn-lt"/>
              </a:rPr>
              <a:t>.</a:t>
            </a:r>
          </a:p>
          <a:p>
            <a:endParaRPr lang="en-US" sz="1200" dirty="0">
              <a:latin typeface="+mn-lt"/>
            </a:endParaRPr>
          </a:p>
          <a:p>
            <a:r>
              <a:rPr lang="en-US" sz="1200" dirty="0">
                <a:latin typeface="+mn-lt"/>
              </a:rPr>
              <a:t>We look forward to the sympathy and advice of the board teachers and </a:t>
            </a:r>
            <a:r>
              <a:rPr lang="en-US" sz="1200" dirty="0" smtClean="0">
                <a:latin typeface="+mn-lt"/>
              </a:rPr>
              <a:t>friends.</a:t>
            </a:r>
            <a:endParaRPr lang="en-US" sz="1200" dirty="0">
              <a:latin typeface="+mn-lt"/>
            </a:endParaRPr>
          </a:p>
        </p:txBody>
      </p:sp>
    </p:spTree>
    <p:extLst>
      <p:ext uri="{BB962C8B-B14F-4D97-AF65-F5344CB8AC3E}">
        <p14:creationId xmlns:p14="http://schemas.microsoft.com/office/powerpoint/2010/main" val="3898073218"/>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Watching</a:t>
            </a:r>
            <a:endParaRPr lang="en-US" dirty="0"/>
          </a:p>
        </p:txBody>
      </p:sp>
    </p:spTree>
    <p:extLst>
      <p:ext uri="{BB962C8B-B14F-4D97-AF65-F5344CB8AC3E}">
        <p14:creationId xmlns:p14="http://schemas.microsoft.com/office/powerpoint/2010/main" val="319859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31"/>
          <p:cNvSpPr/>
          <p:nvPr/>
        </p:nvSpPr>
        <p:spPr>
          <a:xfrm>
            <a:off x="4888815" y="41806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tx1"/>
                </a:solidFill>
                <a:latin typeface="+mj-lt"/>
                <a:ea typeface="Lato Light"/>
                <a:cs typeface="Lato Light"/>
                <a:sym typeface="Lato Light"/>
              </a:rPr>
              <a:t>F</a:t>
            </a:r>
            <a:r>
              <a:rPr lang="en" sz="1200" dirty="0" smtClean="0">
                <a:solidFill>
                  <a:schemeClr val="tx1"/>
                </a:solidFill>
                <a:latin typeface="+mj-lt"/>
                <a:ea typeface="Lato Light"/>
                <a:cs typeface="Lato Light"/>
                <a:sym typeface="Lato Light"/>
              </a:rPr>
              <a:t>irst</a:t>
            </a:r>
            <a:endParaRPr sz="1200" dirty="0">
              <a:solidFill>
                <a:schemeClr val="tx1"/>
              </a:solidFill>
              <a:latin typeface="+mj-lt"/>
              <a:ea typeface="Lato Light"/>
              <a:cs typeface="Lato Light"/>
              <a:sym typeface="Lato Light"/>
            </a:endParaRPr>
          </a:p>
        </p:txBody>
      </p:sp>
      <p:sp>
        <p:nvSpPr>
          <p:cNvPr id="532" name="Google Shape;532;p31"/>
          <p:cNvSpPr txBox="1">
            <a:spLocks noGrp="1"/>
          </p:cNvSpPr>
          <p:nvPr>
            <p:ph type="title"/>
          </p:nvPr>
        </p:nvSpPr>
        <p:spPr>
          <a:xfrm>
            <a:off x="280689" y="1294158"/>
            <a:ext cx="1749002" cy="7747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mj-lt"/>
              </a:rPr>
              <a:t>   </a:t>
            </a:r>
            <a:r>
              <a:rPr lang="en-US" sz="2800" dirty="0" smtClean="0">
                <a:latin typeface="+mj-lt"/>
              </a:rPr>
              <a:t>Contents</a:t>
            </a:r>
            <a:endParaRPr sz="2800" dirty="0">
              <a:latin typeface="+mj-lt"/>
            </a:endParaRPr>
          </a:p>
        </p:txBody>
      </p:sp>
      <p:cxnSp>
        <p:nvCxnSpPr>
          <p:cNvPr id="533" name="Google Shape;533;p31"/>
          <p:cNvCxnSpPr/>
          <p:nvPr/>
        </p:nvCxnSpPr>
        <p:spPr>
          <a:xfrm>
            <a:off x="5247375" y="-316847"/>
            <a:ext cx="0" cy="734910"/>
          </a:xfrm>
          <a:prstGeom prst="straightConnector1">
            <a:avLst/>
          </a:prstGeom>
          <a:noFill/>
          <a:ln w="9525" cap="flat" cmpd="sng">
            <a:solidFill>
              <a:srgbClr val="02BDC7"/>
            </a:solidFill>
            <a:prstDash val="solid"/>
            <a:round/>
            <a:headEnd type="none" w="med" len="med"/>
            <a:tailEnd type="oval" w="med" len="med"/>
          </a:ln>
        </p:spPr>
      </p:cxnSp>
      <p:cxnSp>
        <p:nvCxnSpPr>
          <p:cNvPr id="535" name="Google Shape;535;p31"/>
          <p:cNvCxnSpPr/>
          <p:nvPr/>
        </p:nvCxnSpPr>
        <p:spPr>
          <a:xfrm>
            <a:off x="5253131" y="1163879"/>
            <a:ext cx="0" cy="146304"/>
          </a:xfrm>
          <a:prstGeom prst="straightConnector1">
            <a:avLst/>
          </a:prstGeom>
          <a:noFill/>
          <a:ln w="9525" cap="flat" cmpd="sng">
            <a:solidFill>
              <a:srgbClr val="02BDC7"/>
            </a:solidFill>
            <a:prstDash val="solid"/>
            <a:round/>
            <a:headEnd type="oval" w="med" len="med"/>
            <a:tailEnd type="none" w="med" len="med"/>
          </a:ln>
        </p:spPr>
      </p:cxnSp>
      <p:sp>
        <p:nvSpPr>
          <p:cNvPr id="537" name="Google Shape;537;p3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Rounded Rectangle 1"/>
          <p:cNvSpPr/>
          <p:nvPr/>
        </p:nvSpPr>
        <p:spPr>
          <a:xfrm>
            <a:off x="6026140" y="463783"/>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Research Purpose</a:t>
            </a:r>
            <a:endParaRPr lang="en-US" dirty="0"/>
          </a:p>
        </p:txBody>
      </p:sp>
      <p:sp>
        <p:nvSpPr>
          <p:cNvPr id="16" name="Rounded Rectangle 15"/>
          <p:cNvSpPr/>
          <p:nvPr/>
        </p:nvSpPr>
        <p:spPr>
          <a:xfrm>
            <a:off x="6026140" y="403371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Development</a:t>
            </a:r>
            <a:endParaRPr lang="en-US" dirty="0"/>
          </a:p>
        </p:txBody>
      </p:sp>
      <p:sp>
        <p:nvSpPr>
          <p:cNvPr id="17" name="Rounded Rectangle 16"/>
          <p:cNvSpPr/>
          <p:nvPr/>
        </p:nvSpPr>
        <p:spPr>
          <a:xfrm>
            <a:off x="6026140" y="1353544"/>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Introduce Website </a:t>
            </a:r>
            <a:endParaRPr lang="en-US" dirty="0"/>
          </a:p>
        </p:txBody>
      </p:sp>
      <p:sp>
        <p:nvSpPr>
          <p:cNvPr id="18" name="Rounded Rectangle 17"/>
          <p:cNvSpPr/>
          <p:nvPr/>
        </p:nvSpPr>
        <p:spPr>
          <a:xfrm>
            <a:off x="6026140" y="224947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Website Interface &amp; Functionality </a:t>
            </a:r>
            <a:endParaRPr lang="en-US" dirty="0"/>
          </a:p>
        </p:txBody>
      </p:sp>
      <p:sp>
        <p:nvSpPr>
          <p:cNvPr id="19" name="Rounded Rectangle 18"/>
          <p:cNvSpPr/>
          <p:nvPr/>
        </p:nvSpPr>
        <p:spPr>
          <a:xfrm>
            <a:off x="6026140" y="3141596"/>
            <a:ext cx="2578608" cy="64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Advantage &amp; Disadvantage</a:t>
            </a:r>
            <a:endParaRPr lang="en-US" dirty="0"/>
          </a:p>
        </p:txBody>
      </p:sp>
      <p:sp>
        <p:nvSpPr>
          <p:cNvPr id="22" name="Google Shape;531;p31"/>
          <p:cNvSpPr/>
          <p:nvPr/>
        </p:nvSpPr>
        <p:spPr>
          <a:xfrm>
            <a:off x="4880171" y="1310183"/>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50" dirty="0">
              <a:solidFill>
                <a:schemeClr val="tx1"/>
              </a:solidFill>
              <a:latin typeface="+mj-lt"/>
              <a:ea typeface="Lato Light"/>
              <a:cs typeface="Lato Light"/>
              <a:sym typeface="Lato Light"/>
            </a:endParaRPr>
          </a:p>
        </p:txBody>
      </p:sp>
      <p:sp>
        <p:nvSpPr>
          <p:cNvPr id="23" name="Google Shape;531;p31"/>
          <p:cNvSpPr/>
          <p:nvPr/>
        </p:nvSpPr>
        <p:spPr>
          <a:xfrm>
            <a:off x="4888815" y="398799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smtClean="0">
                <a:solidFill>
                  <a:schemeClr val="tx1"/>
                </a:solidFill>
                <a:latin typeface="+mj-lt"/>
                <a:ea typeface="Lato Light"/>
                <a:cs typeface="Lato Light"/>
                <a:sym typeface="Lato Light"/>
              </a:rPr>
              <a:t>Fifth</a:t>
            </a:r>
            <a:endParaRPr sz="1200" dirty="0">
              <a:solidFill>
                <a:schemeClr val="tx1"/>
              </a:solidFill>
              <a:latin typeface="+mj-lt"/>
              <a:ea typeface="Lato Light"/>
              <a:cs typeface="Lato Light"/>
              <a:sym typeface="Lato Light"/>
            </a:endParaRPr>
          </a:p>
        </p:txBody>
      </p:sp>
      <p:sp>
        <p:nvSpPr>
          <p:cNvPr id="24" name="Google Shape;531;p31"/>
          <p:cNvSpPr/>
          <p:nvPr/>
        </p:nvSpPr>
        <p:spPr>
          <a:xfrm>
            <a:off x="4888815" y="309587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sp>
        <p:nvSpPr>
          <p:cNvPr id="25" name="Google Shape;531;p31"/>
          <p:cNvSpPr/>
          <p:nvPr/>
        </p:nvSpPr>
        <p:spPr>
          <a:xfrm>
            <a:off x="4888815" y="2203756"/>
            <a:ext cx="731520" cy="7315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tx1"/>
              </a:solidFill>
              <a:latin typeface="+mj-lt"/>
              <a:ea typeface="Lato Light"/>
              <a:cs typeface="Lato Light"/>
              <a:sym typeface="Lato Light"/>
            </a:endParaRPr>
          </a:p>
        </p:txBody>
      </p:sp>
      <p:cxnSp>
        <p:nvCxnSpPr>
          <p:cNvPr id="35" name="Google Shape;535;p31"/>
          <p:cNvCxnSpPr/>
          <p:nvPr/>
        </p:nvCxnSpPr>
        <p:spPr>
          <a:xfrm>
            <a:off x="5253131" y="2041703"/>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6" name="Google Shape;535;p31"/>
          <p:cNvCxnSpPr/>
          <p:nvPr/>
        </p:nvCxnSpPr>
        <p:spPr>
          <a:xfrm>
            <a:off x="5253131" y="294957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7" name="Google Shape;535;p31"/>
          <p:cNvCxnSpPr/>
          <p:nvPr/>
        </p:nvCxnSpPr>
        <p:spPr>
          <a:xfrm>
            <a:off x="5253131" y="3841692"/>
            <a:ext cx="0" cy="146304"/>
          </a:xfrm>
          <a:prstGeom prst="straightConnector1">
            <a:avLst/>
          </a:prstGeom>
          <a:noFill/>
          <a:ln w="9525" cap="flat" cmpd="sng">
            <a:solidFill>
              <a:srgbClr val="02BDC7"/>
            </a:solidFill>
            <a:prstDash val="solid"/>
            <a:round/>
            <a:headEnd type="oval" w="med" len="med"/>
            <a:tailEnd type="none" w="med" len="med"/>
          </a:ln>
        </p:spPr>
      </p:cxnSp>
      <p:cxnSp>
        <p:nvCxnSpPr>
          <p:cNvPr id="38" name="Google Shape;535;p31"/>
          <p:cNvCxnSpPr/>
          <p:nvPr/>
        </p:nvCxnSpPr>
        <p:spPr>
          <a:xfrm>
            <a:off x="5253131" y="4720404"/>
            <a:ext cx="0" cy="1828800"/>
          </a:xfrm>
          <a:prstGeom prst="straightConnector1">
            <a:avLst/>
          </a:prstGeom>
          <a:noFill/>
          <a:ln w="9525" cap="flat" cmpd="sng">
            <a:solidFill>
              <a:srgbClr val="02BDC7"/>
            </a:solidFill>
            <a:prstDash val="solid"/>
            <a:round/>
            <a:headEnd type="oval" w="med" len="med"/>
            <a:tailEnd type="none" w="med" len="med"/>
          </a:ln>
        </p:spPr>
      </p:cxnSp>
      <p:sp>
        <p:nvSpPr>
          <p:cNvPr id="20" name="TextBox 19"/>
          <p:cNvSpPr txBox="1"/>
          <p:nvPr/>
        </p:nvSpPr>
        <p:spPr>
          <a:xfrm>
            <a:off x="4888815" y="1523177"/>
            <a:ext cx="824351" cy="276999"/>
          </a:xfrm>
          <a:prstGeom prst="rect">
            <a:avLst/>
          </a:prstGeom>
          <a:noFill/>
        </p:spPr>
        <p:txBody>
          <a:bodyPr wrap="square" rtlCol="0">
            <a:spAutoFit/>
          </a:bodyPr>
          <a:lstStyle/>
          <a:p>
            <a:r>
              <a:rPr lang="en-US" sz="1200" dirty="0" smtClean="0">
                <a:latin typeface="+mj-lt"/>
              </a:rPr>
              <a:t>Second</a:t>
            </a:r>
            <a:endParaRPr lang="en-US" sz="1200" dirty="0">
              <a:latin typeface="+mj-lt"/>
            </a:endParaRPr>
          </a:p>
        </p:txBody>
      </p:sp>
      <p:sp>
        <p:nvSpPr>
          <p:cNvPr id="21" name="TextBox 20"/>
          <p:cNvSpPr txBox="1"/>
          <p:nvPr/>
        </p:nvSpPr>
        <p:spPr>
          <a:xfrm>
            <a:off x="4985512" y="2431016"/>
            <a:ext cx="535237" cy="276999"/>
          </a:xfrm>
          <a:prstGeom prst="rect">
            <a:avLst/>
          </a:prstGeom>
          <a:noFill/>
        </p:spPr>
        <p:txBody>
          <a:bodyPr wrap="square" rtlCol="0">
            <a:spAutoFit/>
          </a:bodyPr>
          <a:lstStyle/>
          <a:p>
            <a:r>
              <a:rPr lang="en-US" sz="1200" dirty="0" smtClean="0">
                <a:latin typeface="+mj-lt"/>
              </a:rPr>
              <a:t>Third</a:t>
            </a:r>
            <a:endParaRPr lang="en-US" sz="1200" dirty="0">
              <a:latin typeface="+mj-lt"/>
            </a:endParaRPr>
          </a:p>
        </p:txBody>
      </p:sp>
      <p:sp>
        <p:nvSpPr>
          <p:cNvPr id="26" name="TextBox 25"/>
          <p:cNvSpPr txBox="1"/>
          <p:nvPr/>
        </p:nvSpPr>
        <p:spPr>
          <a:xfrm>
            <a:off x="4941402" y="3323136"/>
            <a:ext cx="623455" cy="276999"/>
          </a:xfrm>
          <a:prstGeom prst="rect">
            <a:avLst/>
          </a:prstGeom>
          <a:noFill/>
        </p:spPr>
        <p:txBody>
          <a:bodyPr wrap="square" rtlCol="0">
            <a:spAutoFit/>
          </a:bodyPr>
          <a:lstStyle/>
          <a:p>
            <a:r>
              <a:rPr lang="en-US" sz="1200" dirty="0" smtClean="0">
                <a:latin typeface="+mj-lt"/>
              </a:rPr>
              <a:t>Fourth</a:t>
            </a:r>
            <a:endParaRPr lang="en-US" sz="1200"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1"/>
                                        </p:tgtEl>
                                        <p:attrNameLst>
                                          <p:attrName>style.visibility</p:attrName>
                                        </p:attrNameLst>
                                      </p:cBhvr>
                                      <p:to>
                                        <p:strVal val="visible"/>
                                      </p:to>
                                    </p:set>
                                    <p:anim calcmode="lin" valueType="num">
                                      <p:cBhvr additive="base">
                                        <p:cTn id="7" dur="500" fill="hold"/>
                                        <p:tgtEl>
                                          <p:spTgt spid="531"/>
                                        </p:tgtEl>
                                        <p:attrNameLst>
                                          <p:attrName>ppt_x</p:attrName>
                                        </p:attrNameLst>
                                      </p:cBhvr>
                                      <p:tavLst>
                                        <p:tav tm="0">
                                          <p:val>
                                            <p:strVal val="#ppt_x"/>
                                          </p:val>
                                        </p:tav>
                                        <p:tav tm="100000">
                                          <p:val>
                                            <p:strVal val="#ppt_x"/>
                                          </p:val>
                                        </p:tav>
                                      </p:tavLst>
                                    </p:anim>
                                    <p:anim calcmode="lin" valueType="num">
                                      <p:cBhvr additive="base">
                                        <p:cTn id="8" dur="500" fill="hold"/>
                                        <p:tgtEl>
                                          <p:spTgt spid="5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 grpId="0" animBg="1"/>
      <p:bldP spid="2" grpId="0" animBg="1"/>
      <p:bldP spid="16" grpId="0" animBg="1"/>
      <p:bldP spid="17" grpId="0" animBg="1"/>
      <p:bldP spid="18" grpId="0" animBg="1"/>
      <p:bldP spid="19"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Oval 2"/>
          <p:cNvSpPr/>
          <p:nvPr/>
        </p:nvSpPr>
        <p:spPr>
          <a:xfrm>
            <a:off x="3768435" y="542388"/>
            <a:ext cx="1828800" cy="1828800"/>
          </a:xfrm>
          <a:prstGeom prst="ellipse">
            <a:avLst/>
          </a:prstGeom>
          <a:ln>
            <a:noFill/>
          </a:ln>
        </p:spPr>
        <p:style>
          <a:lnRef idx="0">
            <a:scrgbClr r="0" g="0" b="0"/>
          </a:lnRef>
          <a:fillRef idx="1001">
            <a:schemeClr val="lt1"/>
          </a:fillRef>
          <a:effectRef idx="0">
            <a:scrgbClr r="0" g="0" b="0"/>
          </a:effectRef>
          <a:fontRef idx="minor">
            <a:schemeClr val="lt1"/>
          </a:fontRef>
        </p:style>
        <p:txBody>
          <a:bodyPr rtlCol="0" anchor="ctr"/>
          <a:lstStyle/>
          <a:p>
            <a:r>
              <a:rPr lang="en-US" b="1" dirty="0" smtClean="0">
                <a:solidFill>
                  <a:srgbClr val="FFFF00"/>
                </a:solidFill>
              </a:rPr>
              <a:t> </a:t>
            </a:r>
            <a:endParaRPr lang="en-US" b="1" dirty="0">
              <a:solidFill>
                <a:srgbClr val="FFFF00"/>
              </a:solidFill>
              <a:latin typeface="+mj-lt"/>
            </a:endParaRPr>
          </a:p>
        </p:txBody>
      </p:sp>
      <p:sp>
        <p:nvSpPr>
          <p:cNvPr id="4" name="TextBox 3"/>
          <p:cNvSpPr txBox="1"/>
          <p:nvPr/>
        </p:nvSpPr>
        <p:spPr>
          <a:xfrm>
            <a:off x="3865417" y="1071323"/>
            <a:ext cx="1634836" cy="923330"/>
          </a:xfrm>
          <a:prstGeom prst="rect">
            <a:avLst/>
          </a:prstGeom>
          <a:noFill/>
        </p:spPr>
        <p:txBody>
          <a:bodyPr wrap="square" rtlCol="0">
            <a:spAutoFit/>
          </a:bodyPr>
          <a:lstStyle/>
          <a:p>
            <a:r>
              <a:rPr lang="en-US" sz="2000" b="1" dirty="0" smtClean="0">
                <a:solidFill>
                  <a:srgbClr val="00B0F0"/>
                </a:solidFill>
                <a:latin typeface="+mj-lt"/>
              </a:rPr>
              <a:t>RESEARCH</a:t>
            </a:r>
            <a:endParaRPr lang="en-US" sz="2000" b="1" dirty="0">
              <a:solidFill>
                <a:srgbClr val="00B0F0"/>
              </a:solidFill>
              <a:latin typeface="+mj-lt"/>
            </a:endParaRPr>
          </a:p>
          <a:p>
            <a:r>
              <a:rPr lang="en-US" sz="2000" b="1" dirty="0" smtClean="0">
                <a:solidFill>
                  <a:srgbClr val="00B0F0"/>
                </a:solidFill>
                <a:latin typeface="+mj-lt"/>
              </a:rPr>
              <a:t>PURPOSES</a:t>
            </a:r>
            <a:endParaRPr lang="en-US" sz="2000" b="1" dirty="0">
              <a:solidFill>
                <a:srgbClr val="00B0F0"/>
              </a:solidFill>
              <a:latin typeface="+mj-lt"/>
            </a:endParaRPr>
          </a:p>
          <a:p>
            <a:endParaRPr lang="en-US" dirty="0">
              <a:solidFill>
                <a:srgbClr val="00B0F0"/>
              </a:solidFill>
            </a:endParaRPr>
          </a:p>
        </p:txBody>
      </p:sp>
      <p:sp>
        <p:nvSpPr>
          <p:cNvPr id="5" name="TextBox 4"/>
          <p:cNvSpPr txBox="1"/>
          <p:nvPr/>
        </p:nvSpPr>
        <p:spPr>
          <a:xfrm>
            <a:off x="671946" y="2544370"/>
            <a:ext cx="8063345" cy="2308324"/>
          </a:xfrm>
          <a:prstGeom prst="rect">
            <a:avLst/>
          </a:prstGeom>
          <a:noFill/>
        </p:spPr>
        <p:txBody>
          <a:bodyPr wrap="square" rtlCol="0">
            <a:spAutoFit/>
          </a:bodyPr>
          <a:lstStyle/>
          <a:p>
            <a:r>
              <a:rPr lang="en-US" sz="1600" dirty="0" smtClean="0">
                <a:solidFill>
                  <a:schemeClr val="bg1"/>
                </a:solidFill>
                <a:latin typeface="+mn-lt"/>
              </a:rPr>
              <a:t>Our </a:t>
            </a:r>
            <a:r>
              <a:rPr lang="en-US" sz="1600" dirty="0">
                <a:solidFill>
                  <a:schemeClr val="bg1"/>
                </a:solidFill>
                <a:latin typeface="+mn-lt"/>
              </a:rPr>
              <a:t>team was assigned to the project to design a sales website that includes products</a:t>
            </a:r>
            <a:r>
              <a:rPr lang="en-US" sz="1600">
                <a:solidFill>
                  <a:schemeClr val="bg1"/>
                </a:solidFill>
                <a:latin typeface="+mn-lt"/>
              </a:rPr>
              <a:t>: </a:t>
            </a:r>
            <a:r>
              <a:rPr lang="en-US" sz="1600" smtClean="0">
                <a:solidFill>
                  <a:schemeClr val="bg1"/>
                </a:solidFill>
                <a:latin typeface="+mn-lt"/>
              </a:rPr>
              <a:t>    </a:t>
            </a:r>
            <a:r>
              <a:rPr lang="en-US" sz="1600" smtClean="0">
                <a:solidFill>
                  <a:schemeClr val="bg1"/>
                </a:solidFill>
                <a:latin typeface="+mn-lt"/>
              </a:rPr>
              <a:t>Calendars</a:t>
            </a:r>
            <a:r>
              <a:rPr lang="en-US" sz="1600">
                <a:solidFill>
                  <a:schemeClr val="bg1"/>
                </a:solidFill>
                <a:latin typeface="+mn-lt"/>
              </a:rPr>
              <a:t>, </a:t>
            </a:r>
            <a:r>
              <a:rPr lang="en-US" sz="1600" smtClean="0">
                <a:solidFill>
                  <a:schemeClr val="bg1"/>
                </a:solidFill>
                <a:latin typeface="+mn-lt"/>
              </a:rPr>
              <a:t>Journals</a:t>
            </a:r>
            <a:r>
              <a:rPr lang="en-US" sz="1600">
                <a:solidFill>
                  <a:schemeClr val="bg1"/>
                </a:solidFill>
                <a:latin typeface="+mn-lt"/>
              </a:rPr>
              <a:t>, </a:t>
            </a:r>
            <a:r>
              <a:rPr lang="en-US" sz="1600" smtClean="0">
                <a:solidFill>
                  <a:schemeClr val="bg1"/>
                </a:solidFill>
                <a:latin typeface="+mn-lt"/>
              </a:rPr>
              <a:t>Diaries </a:t>
            </a:r>
            <a:r>
              <a:rPr lang="en-US" sz="1600">
                <a:solidFill>
                  <a:schemeClr val="bg1"/>
                </a:solidFill>
                <a:latin typeface="+mn-lt"/>
              </a:rPr>
              <a:t>and </a:t>
            </a:r>
            <a:r>
              <a:rPr lang="en-US" sz="1600" smtClean="0">
                <a:solidFill>
                  <a:schemeClr val="bg1"/>
                </a:solidFill>
                <a:latin typeface="+mn-lt"/>
              </a:rPr>
              <a:t>Folders</a:t>
            </a:r>
            <a:r>
              <a:rPr lang="en-US" sz="1600" dirty="0">
                <a:solidFill>
                  <a:schemeClr val="bg1"/>
                </a:solidFill>
                <a:latin typeface="+mn-lt"/>
              </a:rPr>
              <a:t>. We decided to design the website with the following criteria</a:t>
            </a:r>
            <a:r>
              <a:rPr lang="en-US" sz="1600" dirty="0" smtClean="0">
                <a:solidFill>
                  <a:schemeClr val="bg1"/>
                </a:solidFill>
                <a:latin typeface="+mn-lt"/>
              </a:rPr>
              <a:t>:</a:t>
            </a:r>
          </a:p>
          <a:p>
            <a:endParaRPr lang="en-US" sz="1600" dirty="0">
              <a:solidFill>
                <a:schemeClr val="bg1"/>
              </a:solidFill>
              <a:latin typeface="+mn-lt"/>
            </a:endParaRPr>
          </a:p>
          <a:p>
            <a:pPr marL="285750" indent="-285750">
              <a:buFontTx/>
              <a:buChar char="-"/>
            </a:pPr>
            <a:r>
              <a:rPr lang="en-US" sz="1600" dirty="0" smtClean="0">
                <a:solidFill>
                  <a:schemeClr val="bg1"/>
                </a:solidFill>
                <a:latin typeface="+mn-lt"/>
              </a:rPr>
              <a:t>Create </a:t>
            </a:r>
            <a:r>
              <a:rPr lang="en-US" sz="1600" dirty="0">
                <a:solidFill>
                  <a:schemeClr val="bg1"/>
                </a:solidFill>
                <a:latin typeface="+mn-lt"/>
              </a:rPr>
              <a:t>a simple interface, easy to use, easy access for new people or have used the internet for a long time.</a:t>
            </a:r>
          </a:p>
          <a:p>
            <a:pPr marL="285750" indent="-285750">
              <a:buFontTx/>
              <a:buChar char="-"/>
            </a:pPr>
            <a:r>
              <a:rPr lang="en-US" sz="1600" dirty="0">
                <a:solidFill>
                  <a:schemeClr val="bg1"/>
                </a:solidFill>
                <a:latin typeface="+mn-lt"/>
              </a:rPr>
              <a:t>Help people save time and solve problems when choosing product.</a:t>
            </a:r>
          </a:p>
          <a:p>
            <a:endParaRPr lang="en-US" sz="1600" dirty="0">
              <a:solidFill>
                <a:schemeClr val="bg1"/>
              </a:solidFill>
              <a:latin typeface="+mn-lt"/>
            </a:endParaRPr>
          </a:p>
          <a:p>
            <a:endParaRPr lang="en-US" sz="1600" dirty="0">
              <a:latin typeface="+mn-lt"/>
            </a:endParaRPr>
          </a:p>
        </p:txBody>
      </p:sp>
    </p:spTree>
    <p:extLst>
      <p:ext uri="{BB962C8B-B14F-4D97-AF65-F5344CB8AC3E}">
        <p14:creationId xmlns:p14="http://schemas.microsoft.com/office/powerpoint/2010/main" val="2413713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1000"/>
                                        <p:tgtEl>
                                          <p:spTgt spid="5">
                                            <p:txEl>
                                              <p:pRg st="0" end="0"/>
                                            </p:txEl>
                                          </p:spTgt>
                                        </p:tgtEl>
                                      </p:cBhvr>
                                    </p:animEffect>
                                    <p:anim calcmode="lin" valueType="num">
                                      <p:cBhvr>
                                        <p:cTn id="2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1000"/>
                                        <p:tgtEl>
                                          <p:spTgt spid="5">
                                            <p:txEl>
                                              <p:pRg st="2" end="2"/>
                                            </p:txEl>
                                          </p:spTgt>
                                        </p:tgtEl>
                                      </p:cBhvr>
                                    </p:animEffect>
                                    <p:anim calcmode="lin" valueType="num">
                                      <p:cBhvr>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Oval 2"/>
          <p:cNvSpPr/>
          <p:nvPr/>
        </p:nvSpPr>
        <p:spPr>
          <a:xfrm>
            <a:off x="3768435" y="542388"/>
            <a:ext cx="1828800" cy="18288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1" dirty="0" smtClean="0">
                <a:solidFill>
                  <a:srgbClr val="FFFF00"/>
                </a:solidFill>
              </a:rPr>
              <a:t> </a:t>
            </a:r>
            <a:endParaRPr lang="en-US" b="1" dirty="0">
              <a:solidFill>
                <a:srgbClr val="FFFF00"/>
              </a:solidFill>
              <a:latin typeface="+mj-lt"/>
            </a:endParaRPr>
          </a:p>
        </p:txBody>
      </p:sp>
      <p:sp>
        <p:nvSpPr>
          <p:cNvPr id="4" name="TextBox 3"/>
          <p:cNvSpPr txBox="1"/>
          <p:nvPr/>
        </p:nvSpPr>
        <p:spPr>
          <a:xfrm>
            <a:off x="3851563" y="1256733"/>
            <a:ext cx="1745672" cy="400110"/>
          </a:xfrm>
          <a:prstGeom prst="rect">
            <a:avLst/>
          </a:prstGeom>
          <a:noFill/>
        </p:spPr>
        <p:txBody>
          <a:bodyPr wrap="square" rtlCol="0">
            <a:spAutoFit/>
          </a:bodyPr>
          <a:lstStyle/>
          <a:p>
            <a:r>
              <a:rPr lang="en-US" sz="2000" b="1" dirty="0" smtClean="0">
                <a:solidFill>
                  <a:srgbClr val="FFC000"/>
                </a:solidFill>
                <a:latin typeface="+mj-lt"/>
              </a:rPr>
              <a:t>INTRODUCE</a:t>
            </a:r>
            <a:endParaRPr lang="en-US" sz="2000" b="1" dirty="0">
              <a:solidFill>
                <a:srgbClr val="FFC000"/>
              </a:solidFill>
              <a:latin typeface="+mj-lt"/>
            </a:endParaRPr>
          </a:p>
        </p:txBody>
      </p:sp>
      <p:sp>
        <p:nvSpPr>
          <p:cNvPr id="5" name="TextBox 4"/>
          <p:cNvSpPr txBox="1"/>
          <p:nvPr/>
        </p:nvSpPr>
        <p:spPr>
          <a:xfrm>
            <a:off x="422564" y="2542309"/>
            <a:ext cx="8340437" cy="1785104"/>
          </a:xfrm>
          <a:prstGeom prst="rect">
            <a:avLst/>
          </a:prstGeom>
          <a:noFill/>
        </p:spPr>
        <p:txBody>
          <a:bodyPr wrap="square" rtlCol="0">
            <a:spAutoFit/>
          </a:bodyPr>
          <a:lstStyle/>
          <a:p>
            <a:r>
              <a:rPr lang="en-US" sz="1600" dirty="0">
                <a:latin typeface="+mn-lt"/>
              </a:rPr>
              <a:t>We built Ryana Calendars in learned languages like HTML, CSS, and some basic JavaScript. Ryana Calendars has basic functions such as being able to select the item to search, categorize the item according to its function, view product details, search for it on Google Map, send feedback to the admin. In the languages mentioned above we have been trying for the past 1 month to do the best we can for ourselves, now I invite teachers and everyone to see the results of our group</a:t>
            </a:r>
            <a:r>
              <a:rPr lang="en-US" sz="1600" dirty="0" smtClean="0">
                <a:latin typeface="+mn-lt"/>
              </a:rPr>
              <a:t>. </a:t>
            </a:r>
            <a:endParaRPr lang="en-US" sz="1600" dirty="0">
              <a:latin typeface="+mn-lt"/>
            </a:endParaRPr>
          </a:p>
          <a:p>
            <a:endParaRPr lang="en-US" dirty="0"/>
          </a:p>
        </p:txBody>
      </p:sp>
      <p:sp>
        <p:nvSpPr>
          <p:cNvPr id="6" name="TextBox 5"/>
          <p:cNvSpPr txBox="1"/>
          <p:nvPr/>
        </p:nvSpPr>
        <p:spPr>
          <a:xfrm>
            <a:off x="1870363" y="4125350"/>
            <a:ext cx="4689764" cy="307777"/>
          </a:xfrm>
          <a:prstGeom prst="rect">
            <a:avLst/>
          </a:prstGeom>
          <a:noFill/>
        </p:spPr>
        <p:txBody>
          <a:bodyPr wrap="square" rtlCol="0">
            <a:spAutoFit/>
          </a:bodyPr>
          <a:lstStyle/>
          <a:p>
            <a:r>
              <a:rPr lang="en-US" dirty="0" smtClean="0"/>
              <a:t>Please</a:t>
            </a:r>
            <a:endParaRPr lang="en-US" dirty="0"/>
          </a:p>
        </p:txBody>
      </p:sp>
    </p:spTree>
    <p:extLst>
      <p:ext uri="{BB962C8B-B14F-4D97-AF65-F5344CB8AC3E}">
        <p14:creationId xmlns:p14="http://schemas.microsoft.com/office/powerpoint/2010/main" val="22387850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600200" y="3207544"/>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Admin</a:t>
            </a:r>
            <a:endParaRPr lang="en-US" dirty="0"/>
          </a:p>
        </p:txBody>
      </p:sp>
      <p:sp>
        <p:nvSpPr>
          <p:cNvPr id="7" name="Rounded Rectangle 6"/>
          <p:cNvSpPr/>
          <p:nvPr/>
        </p:nvSpPr>
        <p:spPr>
          <a:xfrm>
            <a:off x="4809885" y="811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Add And Remove Products</a:t>
            </a:r>
            <a:endParaRPr lang="en-US" dirty="0"/>
          </a:p>
        </p:txBody>
      </p:sp>
      <p:sp>
        <p:nvSpPr>
          <p:cNvPr id="8" name="Rounded Rectangle 7"/>
          <p:cNvSpPr/>
          <p:nvPr/>
        </p:nvSpPr>
        <p:spPr>
          <a:xfrm>
            <a:off x="4809885" y="21111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Update And </a:t>
            </a:r>
            <a:r>
              <a:rPr lang="en-US" dirty="0"/>
              <a:t>Maintenance</a:t>
            </a:r>
          </a:p>
        </p:txBody>
      </p:sp>
      <p:sp>
        <p:nvSpPr>
          <p:cNvPr id="9" name="Rounded Rectangle 8"/>
          <p:cNvSpPr/>
          <p:nvPr/>
        </p:nvSpPr>
        <p:spPr>
          <a:xfrm>
            <a:off x="4809885" y="3410663"/>
            <a:ext cx="2743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p>
          <a:p>
            <a:pPr algn="ctr"/>
            <a:r>
              <a:rPr lang="en-US" dirty="0" smtClean="0"/>
              <a:t>Provide User Account</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249701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3" name="Google Shape;749;p41"/>
          <p:cNvGrpSpPr/>
          <p:nvPr/>
        </p:nvGrpSpPr>
        <p:grpSpPr>
          <a:xfrm>
            <a:off x="1859633" y="2088456"/>
            <a:ext cx="457200" cy="914400"/>
            <a:chOff x="3384375" y="2267500"/>
            <a:chExt cx="203375" cy="507825"/>
          </a:xfrm>
        </p:grpSpPr>
        <p:sp>
          <p:nvSpPr>
            <p:cNvPr id="4" name="Google Shape;750;p41"/>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51;p41"/>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ln>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1581026" y="3175225"/>
            <a:ext cx="1014413" cy="3503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Customer</a:t>
            </a:r>
            <a:endParaRPr lang="en-US" dirty="0"/>
          </a:p>
        </p:txBody>
      </p:sp>
      <p:sp>
        <p:nvSpPr>
          <p:cNvPr id="7" name="Rounded Rectangle 6"/>
          <p:cNvSpPr/>
          <p:nvPr/>
        </p:nvSpPr>
        <p:spPr>
          <a:xfrm>
            <a:off x="4809885" y="811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Buy Products</a:t>
            </a:r>
            <a:endParaRPr lang="en-US" dirty="0"/>
          </a:p>
        </p:txBody>
      </p:sp>
      <p:sp>
        <p:nvSpPr>
          <p:cNvPr id="8" name="Rounded Rectangle 7"/>
          <p:cNvSpPr/>
          <p:nvPr/>
        </p:nvSpPr>
        <p:spPr>
          <a:xfrm>
            <a:off x="4809885" y="21111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Feedback</a:t>
            </a:r>
            <a:endParaRPr lang="en-US" dirty="0"/>
          </a:p>
        </p:txBody>
      </p:sp>
      <p:sp>
        <p:nvSpPr>
          <p:cNvPr id="9" name="Rounded Rectangle 8"/>
          <p:cNvSpPr/>
          <p:nvPr/>
        </p:nvSpPr>
        <p:spPr>
          <a:xfrm>
            <a:off x="4809885" y="3410663"/>
            <a:ext cx="2743200"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p>
          <a:p>
            <a:pPr algn="ctr"/>
            <a:r>
              <a:rPr lang="en-US" dirty="0" smtClean="0"/>
              <a:t>Message For Admin</a:t>
            </a:r>
          </a:p>
          <a:p>
            <a:pPr algn="ctr"/>
            <a:endParaRPr lang="en-US" dirty="0"/>
          </a:p>
        </p:txBody>
      </p:sp>
      <p:cxnSp>
        <p:nvCxnSpPr>
          <p:cNvPr id="10" name="Straight Arrow Connector 9"/>
          <p:cNvCxnSpPr/>
          <p:nvPr/>
        </p:nvCxnSpPr>
        <p:spPr>
          <a:xfrm flipV="1">
            <a:off x="2710687" y="1519442"/>
            <a:ext cx="1828800" cy="9144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p:cNvCxnSpPr/>
          <p:nvPr/>
        </p:nvCxnSpPr>
        <p:spPr>
          <a:xfrm flipV="1">
            <a:off x="2710687" y="2588498"/>
            <a:ext cx="1853327" cy="1050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10687" y="3002856"/>
            <a:ext cx="1873126" cy="71520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4032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5828" y="1541785"/>
            <a:ext cx="4297482" cy="2261287"/>
          </a:xfrm>
        </p:spPr>
        <p:txBody>
          <a:bodyPr anchor="ctr"/>
          <a:lstStyle/>
          <a:p>
            <a:r>
              <a:rPr lang="en-US" sz="2800" b="1" dirty="0" smtClean="0">
                <a:latin typeface="+mj-lt"/>
              </a:rPr>
              <a:t>WEBSITE INTERFACE   AND </a:t>
            </a:r>
            <a:br>
              <a:rPr lang="en-US" sz="2800" b="1" dirty="0" smtClean="0">
                <a:latin typeface="+mj-lt"/>
              </a:rPr>
            </a:br>
            <a:r>
              <a:rPr lang="en-US" sz="2800" b="1" dirty="0" smtClean="0">
                <a:latin typeface="+mj-lt"/>
              </a:rPr>
              <a:t>FUNCTIONALITY</a:t>
            </a:r>
            <a:endParaRPr lang="en-US" sz="2800" b="1" dirty="0">
              <a:latin typeface="+mj-lt"/>
            </a:endParaRPr>
          </a:p>
        </p:txBody>
      </p:sp>
    </p:spTree>
    <p:extLst>
      <p:ext uri="{BB962C8B-B14F-4D97-AF65-F5344CB8AC3E}">
        <p14:creationId xmlns:p14="http://schemas.microsoft.com/office/powerpoint/2010/main" val="13647114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fld id="{00000000-1234-1234-1234-123412341234}" type="slidenum">
              <a:rPr lang="en" smtClean="0"/>
              <a:pPr lvl="0"/>
              <a:t>9</a:t>
            </a:fld>
            <a:endParaRPr lang="en"/>
          </a:p>
        </p:txBody>
      </p:sp>
    </p:spTree>
    <p:extLst>
      <p:ext uri="{BB962C8B-B14F-4D97-AF65-F5344CB8AC3E}">
        <p14:creationId xmlns:p14="http://schemas.microsoft.com/office/powerpoint/2010/main" val="4176583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TotalTime>
  <Words>428</Words>
  <Application>Microsoft Office PowerPoint</Application>
  <PresentationFormat>On-screen Show (16:9)</PresentationFormat>
  <Paragraphs>86</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Lato Light</vt:lpstr>
      <vt:lpstr>Roboto Slab Light</vt:lpstr>
      <vt:lpstr>Kent template</vt:lpstr>
      <vt:lpstr>Ryana Calendars</vt:lpstr>
      <vt:lpstr>      Group 1</vt:lpstr>
      <vt:lpstr>   Contents</vt:lpstr>
      <vt:lpstr>PowerPoint Presentation</vt:lpstr>
      <vt:lpstr>PowerPoint Presentation</vt:lpstr>
      <vt:lpstr>PowerPoint Presentation</vt:lpstr>
      <vt:lpstr>PowerPoint Presentation</vt:lpstr>
      <vt:lpstr>WEBSITE INTERFACE   AND  FUNCTIONALITY</vt:lpstr>
      <vt:lpstr>PowerPoint Presentation</vt:lpstr>
      <vt:lpstr>PowerPoint Presentation</vt:lpstr>
      <vt:lpstr>PowerPoint Presentation</vt:lpstr>
      <vt:lpstr>PowerPoint Presentation</vt:lpstr>
      <vt:lpstr>PowerPoint Presentation</vt:lpstr>
      <vt:lpstr>PowerPoint Presentation</vt:lpstr>
      <vt:lpstr>ADVANTAGE AND DISVANTAGE</vt:lpstr>
      <vt:lpstr>Advantage</vt:lpstr>
      <vt:lpstr>Disvantage</vt:lpstr>
      <vt:lpstr>DEVELOPMENT</vt:lpstr>
      <vt:lpstr>PowerPoint Presentation</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HỢP ĐỒNG THƯƠNG MẠI</dc:title>
  <dc:creator>Administrator</dc:creator>
  <cp:lastModifiedBy>admin</cp:lastModifiedBy>
  <cp:revision>93</cp:revision>
  <dcterms:modified xsi:type="dcterms:W3CDTF">2020-07-22T08:59:03Z</dcterms:modified>
</cp:coreProperties>
</file>