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58"/>
  </p:notesMasterIdLst>
  <p:sldIdLst>
    <p:sldId id="256" r:id="rId2"/>
    <p:sldId id="257" r:id="rId3"/>
    <p:sldId id="272" r:id="rId4"/>
    <p:sldId id="314" r:id="rId5"/>
    <p:sldId id="316" r:id="rId6"/>
    <p:sldId id="313" r:id="rId7"/>
    <p:sldId id="315" r:id="rId8"/>
    <p:sldId id="285" r:id="rId9"/>
    <p:sldId id="312" r:id="rId10"/>
    <p:sldId id="279" r:id="rId11"/>
    <p:sldId id="287" r:id="rId12"/>
    <p:sldId id="286" r:id="rId13"/>
    <p:sldId id="288" r:id="rId14"/>
    <p:sldId id="289" r:id="rId15"/>
    <p:sldId id="290" r:id="rId16"/>
    <p:sldId id="261" r:id="rId17"/>
    <p:sldId id="291" r:id="rId18"/>
    <p:sldId id="259" r:id="rId19"/>
    <p:sldId id="292" r:id="rId20"/>
    <p:sldId id="293" r:id="rId21"/>
    <p:sldId id="294" r:id="rId22"/>
    <p:sldId id="296" r:id="rId23"/>
    <p:sldId id="295" r:id="rId24"/>
    <p:sldId id="297" r:id="rId25"/>
    <p:sldId id="267" r:id="rId26"/>
    <p:sldId id="302" r:id="rId27"/>
    <p:sldId id="305" r:id="rId28"/>
    <p:sldId id="306" r:id="rId29"/>
    <p:sldId id="307" r:id="rId30"/>
    <p:sldId id="308" r:id="rId31"/>
    <p:sldId id="304" r:id="rId32"/>
    <p:sldId id="278" r:id="rId33"/>
    <p:sldId id="311" r:id="rId34"/>
    <p:sldId id="309" r:id="rId35"/>
    <p:sldId id="262" r:id="rId36"/>
    <p:sldId id="276" r:id="rId37"/>
    <p:sldId id="282" r:id="rId38"/>
    <p:sldId id="300" r:id="rId39"/>
    <p:sldId id="299" r:id="rId40"/>
    <p:sldId id="263" r:id="rId41"/>
    <p:sldId id="298" r:id="rId42"/>
    <p:sldId id="264" r:id="rId43"/>
    <p:sldId id="265" r:id="rId44"/>
    <p:sldId id="266" r:id="rId45"/>
    <p:sldId id="268" r:id="rId46"/>
    <p:sldId id="270" r:id="rId47"/>
    <p:sldId id="273" r:id="rId48"/>
    <p:sldId id="301" r:id="rId49"/>
    <p:sldId id="274" r:id="rId50"/>
    <p:sldId id="275" r:id="rId51"/>
    <p:sldId id="277" r:id="rId52"/>
    <p:sldId id="303" r:id="rId53"/>
    <p:sldId id="310" r:id="rId54"/>
    <p:sldId id="280" r:id="rId55"/>
    <p:sldId id="281" r:id="rId56"/>
    <p:sldId id="283" r:id="rId57"/>
  </p:sldIdLst>
  <p:sldSz cx="9144000" cy="5143500" type="screen16x9"/>
  <p:notesSz cx="6858000" cy="9144000"/>
  <p:embeddedFontLst>
    <p:embeddedFont>
      <p:font typeface="Lato Light" panose="020B0604020202020204" charset="0"/>
      <p:regular r:id="rId59"/>
      <p:bold r:id="rId60"/>
      <p:italic r:id="rId61"/>
      <p:boldItalic r:id="rId62"/>
    </p:embeddedFont>
    <p:embeddedFont>
      <p:font typeface="Roboto Slab Light" panose="020B0604020202020204" charset="0"/>
      <p:regular r:id="rId63"/>
      <p:bold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72D66BC-C73F-4A03-A0EA-B7D19B5DC158}">
          <p14:sldIdLst>
            <p14:sldId id="256"/>
            <p14:sldId id="257"/>
            <p14:sldId id="272"/>
            <p14:sldId id="314"/>
            <p14:sldId id="316"/>
            <p14:sldId id="313"/>
            <p14:sldId id="315"/>
            <p14:sldId id="285"/>
            <p14:sldId id="312"/>
          </p14:sldIdLst>
        </p14:section>
        <p14:section name="Untitled Section" id="{8A94B9E9-C7B2-4C85-A7A4-CA5E8DF37BF6}">
          <p14:sldIdLst>
            <p14:sldId id="279"/>
            <p14:sldId id="287"/>
            <p14:sldId id="286"/>
            <p14:sldId id="288"/>
            <p14:sldId id="289"/>
            <p14:sldId id="290"/>
            <p14:sldId id="261"/>
            <p14:sldId id="291"/>
            <p14:sldId id="259"/>
            <p14:sldId id="292"/>
            <p14:sldId id="293"/>
            <p14:sldId id="294"/>
            <p14:sldId id="296"/>
            <p14:sldId id="295"/>
            <p14:sldId id="297"/>
            <p14:sldId id="267"/>
            <p14:sldId id="302"/>
            <p14:sldId id="305"/>
            <p14:sldId id="306"/>
            <p14:sldId id="307"/>
            <p14:sldId id="308"/>
            <p14:sldId id="304"/>
            <p14:sldId id="278"/>
            <p14:sldId id="311"/>
            <p14:sldId id="309"/>
            <p14:sldId id="262"/>
            <p14:sldId id="276"/>
            <p14:sldId id="282"/>
            <p14:sldId id="300"/>
            <p14:sldId id="299"/>
            <p14:sldId id="263"/>
            <p14:sldId id="298"/>
            <p14:sldId id="264"/>
            <p14:sldId id="265"/>
            <p14:sldId id="266"/>
            <p14:sldId id="268"/>
            <p14:sldId id="270"/>
            <p14:sldId id="273"/>
            <p14:sldId id="301"/>
            <p14:sldId id="274"/>
            <p14:sldId id="275"/>
            <p14:sldId id="277"/>
            <p14:sldId id="303"/>
            <p14:sldId id="310"/>
            <p14:sldId id="280"/>
            <p14:sldId id="281"/>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C9543F8-8542-41BD-B5B3-4861A371E3E6}">
  <a:tblStyle styleId="{CC9543F8-8542-41BD-B5B3-4861A371E3E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1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5.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034B18-2971-40C2-870B-F294FE06F379}" type="doc">
      <dgm:prSet loTypeId="urn:microsoft.com/office/officeart/2005/8/layout/radial5" loCatId="cycle" qsTypeId="urn:microsoft.com/office/officeart/2005/8/quickstyle/simple1" qsCatId="simple" csTypeId="urn:microsoft.com/office/officeart/2005/8/colors/accent1_1" csCatId="accent1" phldr="1"/>
      <dgm:spPr/>
      <dgm:t>
        <a:bodyPr/>
        <a:lstStyle/>
        <a:p>
          <a:endParaRPr lang="en-US"/>
        </a:p>
      </dgm:t>
    </dgm:pt>
    <dgm:pt modelId="{09FFBAFD-F862-4A1D-9AB4-A22EB2806D26}">
      <dgm:prSet phldrT="[Text]" custT="1"/>
      <dgm:spPr/>
      <dgm:t>
        <a:bodyPr/>
        <a:lstStyle/>
        <a:p>
          <a:r>
            <a:rPr lang="en-US" sz="1800" dirty="0" smtClean="0">
              <a:latin typeface="+mj-lt"/>
            </a:rPr>
            <a:t>4. </a:t>
          </a:r>
          <a:r>
            <a:rPr lang="en-US" sz="1800" dirty="0" err="1" smtClean="0">
              <a:latin typeface="+mj-lt"/>
            </a:rPr>
            <a:t>Điều</a:t>
          </a:r>
          <a:r>
            <a:rPr lang="en-US" sz="1800" dirty="0" smtClean="0">
              <a:latin typeface="+mj-lt"/>
            </a:rPr>
            <a:t> </a:t>
          </a:r>
          <a:r>
            <a:rPr lang="en-US" sz="1800" dirty="0" err="1" smtClean="0">
              <a:latin typeface="+mj-lt"/>
            </a:rPr>
            <a:t>kiện</a:t>
          </a:r>
          <a:r>
            <a:rPr lang="en-US" sz="1800" dirty="0" smtClean="0">
              <a:latin typeface="+mj-lt"/>
            </a:rPr>
            <a:t> </a:t>
          </a:r>
          <a:r>
            <a:rPr lang="en-US" sz="1800" dirty="0" err="1" smtClean="0">
              <a:latin typeface="+mj-lt"/>
            </a:rPr>
            <a:t>có</a:t>
          </a:r>
          <a:r>
            <a:rPr lang="en-US" sz="1800" dirty="0" smtClean="0">
              <a:latin typeface="+mj-lt"/>
            </a:rPr>
            <a:t> </a:t>
          </a:r>
          <a:r>
            <a:rPr lang="en-US" sz="1800" dirty="0" err="1" smtClean="0">
              <a:latin typeface="+mj-lt"/>
            </a:rPr>
            <a:t>hiệu</a:t>
          </a:r>
          <a:r>
            <a:rPr lang="en-US" sz="1800" dirty="0" smtClean="0">
              <a:latin typeface="+mj-lt"/>
            </a:rPr>
            <a:t> </a:t>
          </a:r>
          <a:r>
            <a:rPr lang="en-US" sz="1800" dirty="0" err="1" smtClean="0">
              <a:latin typeface="+mj-lt"/>
            </a:rPr>
            <a:t>lực</a:t>
          </a:r>
          <a:endParaRPr lang="en-US" sz="1800" dirty="0">
            <a:latin typeface="+mj-lt"/>
          </a:endParaRPr>
        </a:p>
      </dgm:t>
    </dgm:pt>
    <dgm:pt modelId="{D95543F6-AB42-4533-8BCC-6309812546DF}" type="parTrans" cxnId="{610A5863-9E26-4DA4-BF1C-4A2CB76878A0}">
      <dgm:prSet/>
      <dgm:spPr/>
      <dgm:t>
        <a:bodyPr/>
        <a:lstStyle/>
        <a:p>
          <a:endParaRPr lang="en-US"/>
        </a:p>
      </dgm:t>
    </dgm:pt>
    <dgm:pt modelId="{39FADC39-1E65-4833-96BC-2DDCB5848A7C}" type="sibTrans" cxnId="{610A5863-9E26-4DA4-BF1C-4A2CB76878A0}">
      <dgm:prSet/>
      <dgm:spPr/>
      <dgm:t>
        <a:bodyPr/>
        <a:lstStyle/>
        <a:p>
          <a:endParaRPr lang="en-US"/>
        </a:p>
      </dgm:t>
    </dgm:pt>
    <dgm:pt modelId="{792D25C7-6DE7-46D8-8382-8D9FD4534054}">
      <dgm:prSet phldrT="[Text]" custT="1"/>
      <dgm:spPr/>
      <dgm:t>
        <a:bodyPr/>
        <a:lstStyle/>
        <a:p>
          <a:r>
            <a:rPr lang="en-US" sz="1200" dirty="0" err="1" smtClean="0">
              <a:latin typeface="+mj-lt"/>
            </a:rPr>
            <a:t>Hình</a:t>
          </a:r>
          <a:r>
            <a:rPr lang="en-US" sz="1200" dirty="0" smtClean="0">
              <a:latin typeface="+mj-lt"/>
            </a:rPr>
            <a:t> </a:t>
          </a:r>
          <a:r>
            <a:rPr lang="en-US" sz="1200" dirty="0" err="1" smtClean="0">
              <a:latin typeface="+mj-lt"/>
            </a:rPr>
            <a:t>thức</a:t>
          </a:r>
          <a:r>
            <a:rPr lang="en-US" sz="1200" dirty="0" smtClean="0">
              <a:latin typeface="+mj-lt"/>
            </a:rPr>
            <a:t> </a:t>
          </a:r>
          <a:r>
            <a:rPr lang="en-US" sz="1200" dirty="0" err="1" smtClean="0">
              <a:latin typeface="+mj-lt"/>
            </a:rPr>
            <a:t>của</a:t>
          </a:r>
          <a:r>
            <a:rPr lang="en-US" sz="1200" dirty="0" smtClean="0">
              <a:latin typeface="+mj-lt"/>
            </a:rPr>
            <a:t> </a:t>
          </a:r>
          <a:r>
            <a:rPr lang="en-US" sz="1200" dirty="0" err="1" smtClean="0">
              <a:latin typeface="+mj-lt"/>
            </a:rPr>
            <a:t>hợp</a:t>
          </a:r>
          <a:r>
            <a:rPr lang="en-US" sz="1200" dirty="0" smtClean="0">
              <a:latin typeface="+mj-lt"/>
            </a:rPr>
            <a:t> </a:t>
          </a:r>
          <a:r>
            <a:rPr lang="en-US" sz="1200" dirty="0" err="1" smtClean="0">
              <a:latin typeface="+mj-lt"/>
            </a:rPr>
            <a:t>đồng</a:t>
          </a:r>
          <a:r>
            <a:rPr lang="en-US" sz="1200" dirty="0" smtClean="0">
              <a:latin typeface="+mj-lt"/>
            </a:rPr>
            <a:t> </a:t>
          </a:r>
          <a:r>
            <a:rPr lang="en-US" sz="1200" dirty="0" err="1" smtClean="0">
              <a:latin typeface="+mj-lt"/>
            </a:rPr>
            <a:t>phù</a:t>
          </a:r>
          <a:r>
            <a:rPr lang="en-US" sz="1200" dirty="0" smtClean="0">
              <a:latin typeface="+mj-lt"/>
            </a:rPr>
            <a:t> </a:t>
          </a:r>
          <a:r>
            <a:rPr lang="en-US" sz="1200" dirty="0" err="1" smtClean="0">
              <a:latin typeface="+mj-lt"/>
            </a:rPr>
            <a:t>hợp</a:t>
          </a:r>
          <a:r>
            <a:rPr lang="en-US" sz="1200" dirty="0" smtClean="0">
              <a:latin typeface="+mj-lt"/>
            </a:rPr>
            <a:t> </a:t>
          </a:r>
          <a:r>
            <a:rPr lang="en-US" sz="1200" dirty="0" err="1" smtClean="0">
              <a:latin typeface="+mj-lt"/>
            </a:rPr>
            <a:t>với</a:t>
          </a:r>
          <a:r>
            <a:rPr lang="en-US" sz="1200" dirty="0" smtClean="0">
              <a:latin typeface="+mj-lt"/>
            </a:rPr>
            <a:t> </a:t>
          </a:r>
          <a:r>
            <a:rPr lang="en-US" sz="1200" dirty="0" err="1" smtClean="0">
              <a:latin typeface="+mj-lt"/>
            </a:rPr>
            <a:t>quy</a:t>
          </a:r>
          <a:r>
            <a:rPr lang="en-US" sz="1200" dirty="0" smtClean="0">
              <a:latin typeface="+mj-lt"/>
            </a:rPr>
            <a:t> </a:t>
          </a:r>
          <a:r>
            <a:rPr lang="en-US" sz="1200" dirty="0" err="1" smtClean="0">
              <a:latin typeface="+mj-lt"/>
            </a:rPr>
            <a:t>định</a:t>
          </a:r>
          <a:r>
            <a:rPr lang="en-US" sz="1200" dirty="0" smtClean="0">
              <a:latin typeface="+mj-lt"/>
            </a:rPr>
            <a:t> </a:t>
          </a:r>
          <a:r>
            <a:rPr lang="en-US" sz="1200" dirty="0" err="1" smtClean="0">
              <a:latin typeface="+mj-lt"/>
            </a:rPr>
            <a:t>pháp</a:t>
          </a:r>
          <a:r>
            <a:rPr lang="en-US" sz="1200" dirty="0" smtClean="0">
              <a:latin typeface="+mj-lt"/>
            </a:rPr>
            <a:t> </a:t>
          </a:r>
          <a:r>
            <a:rPr lang="en-US" sz="1200" dirty="0" err="1" smtClean="0">
              <a:latin typeface="+mj-lt"/>
            </a:rPr>
            <a:t>luật</a:t>
          </a:r>
          <a:endParaRPr lang="en-US" sz="1200" dirty="0">
            <a:latin typeface="+mj-lt"/>
          </a:endParaRPr>
        </a:p>
      </dgm:t>
    </dgm:pt>
    <dgm:pt modelId="{6C2EA441-60AD-4485-A8FC-7C839B52A61E}" type="parTrans" cxnId="{0BAEC23E-5D75-46C8-9AE6-775B10729214}">
      <dgm:prSet>
        <dgm:style>
          <a:lnRef idx="2">
            <a:schemeClr val="accent1"/>
          </a:lnRef>
          <a:fillRef idx="1">
            <a:schemeClr val="lt1"/>
          </a:fillRef>
          <a:effectRef idx="0">
            <a:schemeClr val="accent1"/>
          </a:effectRef>
          <a:fontRef idx="minor">
            <a:schemeClr val="dk1"/>
          </a:fontRef>
        </dgm:style>
      </dgm:prSet>
      <dgm:spPr/>
      <dgm:t>
        <a:bodyPr/>
        <a:lstStyle/>
        <a:p>
          <a:endParaRPr lang="en-US"/>
        </a:p>
      </dgm:t>
    </dgm:pt>
    <dgm:pt modelId="{914A3B07-2460-4240-BCB2-47C76F203AA6}" type="sibTrans" cxnId="{0BAEC23E-5D75-46C8-9AE6-775B10729214}">
      <dgm:prSet/>
      <dgm:spPr/>
      <dgm:t>
        <a:bodyPr/>
        <a:lstStyle/>
        <a:p>
          <a:endParaRPr lang="en-US"/>
        </a:p>
      </dgm:t>
    </dgm:pt>
    <dgm:pt modelId="{79D18F18-F9D1-4B32-BAAC-04D7E5861844}">
      <dgm:prSet phldrT="[Text]" custT="1"/>
      <dgm:spPr/>
      <dgm:t>
        <a:bodyPr/>
        <a:lstStyle/>
        <a:p>
          <a:r>
            <a:rPr lang="en-US" sz="1200" dirty="0" err="1" smtClean="0">
              <a:latin typeface="+mj-lt"/>
            </a:rPr>
            <a:t>Đại</a:t>
          </a:r>
          <a:r>
            <a:rPr lang="en-US" sz="1200" dirty="0" smtClean="0">
              <a:latin typeface="+mj-lt"/>
            </a:rPr>
            <a:t> </a:t>
          </a:r>
          <a:r>
            <a:rPr lang="en-US" sz="1200" dirty="0" err="1" smtClean="0">
              <a:latin typeface="+mj-lt"/>
            </a:rPr>
            <a:t>diện</a:t>
          </a:r>
          <a:r>
            <a:rPr lang="en-US" sz="1200" dirty="0" smtClean="0">
              <a:latin typeface="+mj-lt"/>
            </a:rPr>
            <a:t> </a:t>
          </a:r>
          <a:r>
            <a:rPr lang="en-US" sz="1200" dirty="0" err="1" smtClean="0">
              <a:latin typeface="+mj-lt"/>
            </a:rPr>
            <a:t>các</a:t>
          </a:r>
          <a:r>
            <a:rPr lang="en-US" sz="1200" dirty="0" smtClean="0">
              <a:latin typeface="+mj-lt"/>
            </a:rPr>
            <a:t> </a:t>
          </a:r>
          <a:r>
            <a:rPr lang="en-US" sz="1200" dirty="0" err="1" smtClean="0">
              <a:latin typeface="+mj-lt"/>
            </a:rPr>
            <a:t>bên</a:t>
          </a:r>
          <a:r>
            <a:rPr lang="en-US" sz="1200" dirty="0" smtClean="0">
              <a:latin typeface="+mj-lt"/>
            </a:rPr>
            <a:t> </a:t>
          </a:r>
          <a:r>
            <a:rPr lang="en-US" sz="1200" dirty="0" err="1" smtClean="0">
              <a:latin typeface="+mj-lt"/>
            </a:rPr>
            <a:t>hợp</a:t>
          </a:r>
          <a:r>
            <a:rPr lang="en-US" sz="1200" dirty="0" smtClean="0">
              <a:latin typeface="+mj-lt"/>
            </a:rPr>
            <a:t> </a:t>
          </a:r>
          <a:r>
            <a:rPr lang="en-US" sz="1200" dirty="0" err="1" smtClean="0">
              <a:latin typeface="+mj-lt"/>
            </a:rPr>
            <a:t>đồng</a:t>
          </a:r>
          <a:r>
            <a:rPr lang="en-US" sz="1200" dirty="0" smtClean="0">
              <a:latin typeface="+mj-lt"/>
            </a:rPr>
            <a:t> </a:t>
          </a:r>
          <a:r>
            <a:rPr lang="en-US" sz="1200" dirty="0" err="1" smtClean="0">
              <a:latin typeface="+mj-lt"/>
            </a:rPr>
            <a:t>mua</a:t>
          </a:r>
          <a:r>
            <a:rPr lang="en-US" sz="1200" dirty="0" smtClean="0">
              <a:latin typeface="+mj-lt"/>
            </a:rPr>
            <a:t> </a:t>
          </a:r>
          <a:r>
            <a:rPr lang="en-US" sz="1200" dirty="0" err="1" smtClean="0">
              <a:latin typeface="+mj-lt"/>
            </a:rPr>
            <a:t>bán</a:t>
          </a:r>
          <a:r>
            <a:rPr lang="en-US" sz="1200" dirty="0" smtClean="0">
              <a:latin typeface="+mj-lt"/>
            </a:rPr>
            <a:t> </a:t>
          </a:r>
          <a:r>
            <a:rPr lang="en-US" sz="1200" dirty="0" err="1" smtClean="0">
              <a:latin typeface="+mj-lt"/>
            </a:rPr>
            <a:t>phải</a:t>
          </a:r>
          <a:r>
            <a:rPr lang="en-US" sz="1200" dirty="0" smtClean="0">
              <a:latin typeface="+mj-lt"/>
            </a:rPr>
            <a:t> </a:t>
          </a:r>
          <a:r>
            <a:rPr lang="en-US" sz="1200" dirty="0" err="1" smtClean="0">
              <a:latin typeface="+mj-lt"/>
            </a:rPr>
            <a:t>đúng</a:t>
          </a:r>
          <a:r>
            <a:rPr lang="en-US" sz="1200" dirty="0" smtClean="0">
              <a:latin typeface="+mj-lt"/>
            </a:rPr>
            <a:t> </a:t>
          </a:r>
          <a:r>
            <a:rPr lang="en-US" sz="1200" dirty="0" err="1" smtClean="0">
              <a:latin typeface="+mj-lt"/>
            </a:rPr>
            <a:t>thẩm</a:t>
          </a:r>
          <a:r>
            <a:rPr lang="en-US" sz="1200" dirty="0" smtClean="0">
              <a:latin typeface="+mj-lt"/>
            </a:rPr>
            <a:t> </a:t>
          </a:r>
          <a:r>
            <a:rPr lang="en-US" sz="1200" dirty="0" err="1" smtClean="0">
              <a:latin typeface="+mj-lt"/>
            </a:rPr>
            <a:t>quyền</a:t>
          </a:r>
          <a:endParaRPr lang="en-US" sz="1200" dirty="0">
            <a:latin typeface="+mj-lt"/>
          </a:endParaRPr>
        </a:p>
      </dgm:t>
    </dgm:pt>
    <dgm:pt modelId="{F0D8CBD1-6D4C-4449-932C-9D1AC6B1E1CA}" type="parTrans" cxnId="{D05996AA-4F52-488F-80B4-357DE42B471D}">
      <dgm:prSet>
        <dgm:style>
          <a:lnRef idx="2">
            <a:schemeClr val="accent1"/>
          </a:lnRef>
          <a:fillRef idx="1">
            <a:schemeClr val="lt1"/>
          </a:fillRef>
          <a:effectRef idx="0">
            <a:schemeClr val="accent1"/>
          </a:effectRef>
          <a:fontRef idx="minor">
            <a:schemeClr val="dk1"/>
          </a:fontRef>
        </dgm:style>
      </dgm:prSet>
      <dgm:spPr/>
      <dgm:t>
        <a:bodyPr/>
        <a:lstStyle/>
        <a:p>
          <a:endParaRPr lang="en-US" dirty="0"/>
        </a:p>
      </dgm:t>
    </dgm:pt>
    <dgm:pt modelId="{C089777F-2090-4D97-826B-A39D4C824304}" type="sibTrans" cxnId="{D05996AA-4F52-488F-80B4-357DE42B471D}">
      <dgm:prSet/>
      <dgm:spPr/>
      <dgm:t>
        <a:bodyPr/>
        <a:lstStyle/>
        <a:p>
          <a:endParaRPr lang="en-US"/>
        </a:p>
      </dgm:t>
    </dgm:pt>
    <dgm:pt modelId="{56D30299-F4DC-4F77-9AA7-B135A32886F4}">
      <dgm:prSet phldrT="[Text]" custT="1"/>
      <dgm:spPr/>
      <dgm:t>
        <a:bodyPr/>
        <a:lstStyle/>
        <a:p>
          <a:r>
            <a:rPr lang="en-US" sz="1200" dirty="0" err="1" smtClean="0">
              <a:latin typeface="+mj-lt"/>
            </a:rPr>
            <a:t>Mục</a:t>
          </a:r>
          <a:r>
            <a:rPr lang="en-US" sz="1200" dirty="0" smtClean="0">
              <a:latin typeface="+mj-lt"/>
            </a:rPr>
            <a:t> </a:t>
          </a:r>
          <a:r>
            <a:rPr lang="en-US" sz="1200" dirty="0" err="1" smtClean="0">
              <a:latin typeface="+mj-lt"/>
            </a:rPr>
            <a:t>đích</a:t>
          </a:r>
          <a:r>
            <a:rPr lang="en-US" sz="1200" dirty="0" smtClean="0">
              <a:latin typeface="+mj-lt"/>
            </a:rPr>
            <a:t> </a:t>
          </a:r>
          <a:r>
            <a:rPr lang="en-US" sz="1200" dirty="0" err="1" smtClean="0">
              <a:latin typeface="+mj-lt"/>
            </a:rPr>
            <a:t>và</a:t>
          </a:r>
          <a:r>
            <a:rPr lang="en-US" sz="1200" dirty="0" smtClean="0">
              <a:latin typeface="+mj-lt"/>
            </a:rPr>
            <a:t> </a:t>
          </a:r>
          <a:r>
            <a:rPr lang="en-US" sz="1200" dirty="0" err="1" smtClean="0">
              <a:latin typeface="+mj-lt"/>
            </a:rPr>
            <a:t>nội</a:t>
          </a:r>
          <a:r>
            <a:rPr lang="en-US" sz="1200" dirty="0" smtClean="0">
              <a:latin typeface="+mj-lt"/>
            </a:rPr>
            <a:t> dung </a:t>
          </a:r>
          <a:r>
            <a:rPr lang="en-US" sz="1200" dirty="0" err="1" smtClean="0">
              <a:latin typeface="+mj-lt"/>
            </a:rPr>
            <a:t>hợp</a:t>
          </a:r>
          <a:r>
            <a:rPr lang="en-US" sz="1200" dirty="0" smtClean="0">
              <a:latin typeface="+mj-lt"/>
            </a:rPr>
            <a:t> </a:t>
          </a:r>
          <a:r>
            <a:rPr lang="en-US" sz="1200" dirty="0" err="1" smtClean="0">
              <a:latin typeface="+mj-lt"/>
            </a:rPr>
            <a:t>đồng</a:t>
          </a:r>
          <a:r>
            <a:rPr lang="en-US" sz="1200" dirty="0" smtClean="0">
              <a:latin typeface="+mj-lt"/>
            </a:rPr>
            <a:t> </a:t>
          </a:r>
          <a:r>
            <a:rPr lang="en-US" sz="1200" dirty="0" err="1" smtClean="0">
              <a:latin typeface="+mj-lt"/>
            </a:rPr>
            <a:t>không</a:t>
          </a:r>
          <a:r>
            <a:rPr lang="en-US" sz="1200" dirty="0" smtClean="0">
              <a:latin typeface="+mj-lt"/>
            </a:rPr>
            <a:t> vi </a:t>
          </a:r>
          <a:r>
            <a:rPr lang="en-US" sz="1200" dirty="0" err="1" smtClean="0">
              <a:latin typeface="+mj-lt"/>
            </a:rPr>
            <a:t>phạm</a:t>
          </a:r>
          <a:r>
            <a:rPr lang="en-US" sz="1200" dirty="0" smtClean="0">
              <a:latin typeface="+mj-lt"/>
            </a:rPr>
            <a:t> </a:t>
          </a:r>
          <a:r>
            <a:rPr lang="en-US" sz="1200" dirty="0" err="1" smtClean="0">
              <a:latin typeface="+mj-lt"/>
            </a:rPr>
            <a:t>quy</a:t>
          </a:r>
          <a:r>
            <a:rPr lang="en-US" sz="1200" dirty="0" smtClean="0">
              <a:latin typeface="+mj-lt"/>
            </a:rPr>
            <a:t> </a:t>
          </a:r>
          <a:r>
            <a:rPr lang="en-US" sz="1200" dirty="0" err="1" smtClean="0">
              <a:latin typeface="+mj-lt"/>
            </a:rPr>
            <a:t>định</a:t>
          </a:r>
          <a:r>
            <a:rPr lang="en-US" sz="1200" dirty="0" smtClean="0">
              <a:latin typeface="+mj-lt"/>
            </a:rPr>
            <a:t> </a:t>
          </a:r>
          <a:r>
            <a:rPr lang="en-US" sz="1200" dirty="0" err="1" smtClean="0">
              <a:latin typeface="+mj-lt"/>
            </a:rPr>
            <a:t>của</a:t>
          </a:r>
          <a:r>
            <a:rPr lang="en-US" sz="1200" dirty="0" smtClean="0">
              <a:latin typeface="+mj-lt"/>
            </a:rPr>
            <a:t> </a:t>
          </a:r>
          <a:r>
            <a:rPr lang="en-US" sz="1200" dirty="0" err="1" smtClean="0">
              <a:latin typeface="+mj-lt"/>
            </a:rPr>
            <a:t>pháp</a:t>
          </a:r>
          <a:r>
            <a:rPr lang="en-US" sz="1200" dirty="0" smtClean="0">
              <a:latin typeface="+mj-lt"/>
            </a:rPr>
            <a:t> </a:t>
          </a:r>
          <a:r>
            <a:rPr lang="en-US" sz="1200" dirty="0" err="1" smtClean="0">
              <a:latin typeface="+mj-lt"/>
            </a:rPr>
            <a:t>luật</a:t>
          </a:r>
          <a:r>
            <a:rPr lang="en-US" sz="1200" dirty="0" smtClean="0">
              <a:latin typeface="+mj-lt"/>
            </a:rPr>
            <a:t> </a:t>
          </a:r>
          <a:r>
            <a:rPr lang="en-US" sz="1200" dirty="0" err="1" smtClean="0">
              <a:latin typeface="+mj-lt"/>
            </a:rPr>
            <a:t>và</a:t>
          </a:r>
          <a:r>
            <a:rPr lang="en-US" sz="1200" dirty="0" smtClean="0">
              <a:latin typeface="+mj-lt"/>
            </a:rPr>
            <a:t> </a:t>
          </a:r>
          <a:r>
            <a:rPr lang="en-US" sz="1200" dirty="0" err="1" smtClean="0">
              <a:latin typeface="+mj-lt"/>
            </a:rPr>
            <a:t>không</a:t>
          </a:r>
          <a:r>
            <a:rPr lang="en-US" sz="1200" dirty="0" smtClean="0">
              <a:latin typeface="+mj-lt"/>
            </a:rPr>
            <a:t> </a:t>
          </a:r>
          <a:r>
            <a:rPr lang="en-US" sz="1200" dirty="0" err="1" smtClean="0">
              <a:latin typeface="+mj-lt"/>
            </a:rPr>
            <a:t>trái</a:t>
          </a:r>
          <a:r>
            <a:rPr lang="en-US" sz="1200" dirty="0" smtClean="0">
              <a:latin typeface="+mj-lt"/>
            </a:rPr>
            <a:t> </a:t>
          </a:r>
          <a:r>
            <a:rPr lang="en-US" sz="1200" dirty="0" err="1" smtClean="0">
              <a:latin typeface="+mj-lt"/>
            </a:rPr>
            <a:t>đạo</a:t>
          </a:r>
          <a:r>
            <a:rPr lang="en-US" sz="1200" dirty="0" smtClean="0">
              <a:latin typeface="+mj-lt"/>
            </a:rPr>
            <a:t> </a:t>
          </a:r>
          <a:r>
            <a:rPr lang="en-US" sz="1200" dirty="0" err="1" smtClean="0">
              <a:latin typeface="+mj-lt"/>
            </a:rPr>
            <a:t>đức</a:t>
          </a:r>
          <a:r>
            <a:rPr lang="en-US" sz="1200" dirty="0" smtClean="0">
              <a:latin typeface="+mj-lt"/>
            </a:rPr>
            <a:t> </a:t>
          </a:r>
          <a:r>
            <a:rPr lang="en-US" sz="1200" dirty="0" err="1" smtClean="0">
              <a:latin typeface="+mj-lt"/>
            </a:rPr>
            <a:t>xã</a:t>
          </a:r>
          <a:r>
            <a:rPr lang="en-US" sz="1200" dirty="0" smtClean="0">
              <a:latin typeface="+mj-lt"/>
            </a:rPr>
            <a:t> </a:t>
          </a:r>
          <a:r>
            <a:rPr lang="en-US" sz="1200" dirty="0" err="1" smtClean="0">
              <a:latin typeface="+mj-lt"/>
            </a:rPr>
            <a:t>hội</a:t>
          </a:r>
          <a:r>
            <a:rPr lang="en-US" sz="1200" dirty="0" smtClean="0">
              <a:latin typeface="+mj-lt"/>
            </a:rPr>
            <a:t> </a:t>
          </a:r>
          <a:endParaRPr lang="en-US" sz="1200" dirty="0">
            <a:latin typeface="+mj-lt"/>
          </a:endParaRPr>
        </a:p>
      </dgm:t>
    </dgm:pt>
    <dgm:pt modelId="{FF01D5B2-14A3-4595-8B68-9EFFDA60A1ED}" type="parTrans" cxnId="{33C1D1B6-B8CF-4EC9-8DE9-FC944083E2FF}">
      <dgm:prSet>
        <dgm:style>
          <a:lnRef idx="2">
            <a:schemeClr val="accent1"/>
          </a:lnRef>
          <a:fillRef idx="1">
            <a:schemeClr val="lt1"/>
          </a:fillRef>
          <a:effectRef idx="0">
            <a:schemeClr val="accent1"/>
          </a:effectRef>
          <a:fontRef idx="minor">
            <a:schemeClr val="dk1"/>
          </a:fontRef>
        </dgm:style>
      </dgm:prSet>
      <dgm:spPr/>
      <dgm:t>
        <a:bodyPr/>
        <a:lstStyle/>
        <a:p>
          <a:endParaRPr lang="en-US"/>
        </a:p>
      </dgm:t>
    </dgm:pt>
    <dgm:pt modelId="{5B3744A5-DB3D-451F-AAC3-E26BA15C18C2}" type="sibTrans" cxnId="{33C1D1B6-B8CF-4EC9-8DE9-FC944083E2FF}">
      <dgm:prSet/>
      <dgm:spPr/>
      <dgm:t>
        <a:bodyPr/>
        <a:lstStyle/>
        <a:p>
          <a:endParaRPr lang="en-US"/>
        </a:p>
      </dgm:t>
    </dgm:pt>
    <dgm:pt modelId="{CCFD4433-7E8D-4011-8304-1407761FAA90}">
      <dgm:prSet phldrT="[Text]" custT="1"/>
      <dgm:spPr/>
      <dgm:t>
        <a:bodyPr/>
        <a:lstStyle/>
        <a:p>
          <a:r>
            <a:rPr lang="en-US" sz="1200" dirty="0" err="1" smtClean="0">
              <a:latin typeface="+mj-lt"/>
            </a:rPr>
            <a:t>Hợp</a:t>
          </a:r>
          <a:r>
            <a:rPr lang="en-US" sz="1200" dirty="0" smtClean="0">
              <a:latin typeface="+mj-lt"/>
            </a:rPr>
            <a:t> </a:t>
          </a:r>
          <a:r>
            <a:rPr lang="en-US" sz="1200" dirty="0" err="1" smtClean="0">
              <a:latin typeface="+mj-lt"/>
            </a:rPr>
            <a:t>đồng</a:t>
          </a:r>
          <a:r>
            <a:rPr lang="en-US" sz="1200" dirty="0" smtClean="0">
              <a:latin typeface="+mj-lt"/>
            </a:rPr>
            <a:t> </a:t>
          </a:r>
          <a:r>
            <a:rPr lang="en-US" sz="1200" dirty="0" err="1" smtClean="0">
              <a:latin typeface="+mj-lt"/>
            </a:rPr>
            <a:t>mua</a:t>
          </a:r>
          <a:r>
            <a:rPr lang="en-US" sz="1200" dirty="0" smtClean="0">
              <a:latin typeface="+mj-lt"/>
            </a:rPr>
            <a:t> </a:t>
          </a:r>
          <a:r>
            <a:rPr lang="en-US" sz="1200" dirty="0" err="1" smtClean="0">
              <a:latin typeface="+mj-lt"/>
            </a:rPr>
            <a:t>bán</a:t>
          </a:r>
          <a:r>
            <a:rPr lang="en-US" sz="1200" dirty="0" smtClean="0">
              <a:latin typeface="+mj-lt"/>
            </a:rPr>
            <a:t> </a:t>
          </a:r>
          <a:r>
            <a:rPr lang="en-US" sz="1200" dirty="0" err="1" smtClean="0">
              <a:latin typeface="+mj-lt"/>
            </a:rPr>
            <a:t>được</a:t>
          </a:r>
          <a:r>
            <a:rPr lang="en-US" sz="1200" dirty="0" smtClean="0">
              <a:latin typeface="+mj-lt"/>
            </a:rPr>
            <a:t> </a:t>
          </a:r>
          <a:r>
            <a:rPr lang="en-US" sz="1200" dirty="0" err="1" smtClean="0">
              <a:latin typeface="+mj-lt"/>
            </a:rPr>
            <a:t>giao</a:t>
          </a:r>
          <a:r>
            <a:rPr lang="en-US" sz="1200" dirty="0" smtClean="0">
              <a:latin typeface="+mj-lt"/>
            </a:rPr>
            <a:t> </a:t>
          </a:r>
          <a:r>
            <a:rPr lang="en-US" sz="1200" dirty="0" err="1" smtClean="0">
              <a:latin typeface="+mj-lt"/>
            </a:rPr>
            <a:t>kết</a:t>
          </a:r>
          <a:r>
            <a:rPr lang="en-US" sz="1200" dirty="0" smtClean="0">
              <a:latin typeface="+mj-lt"/>
            </a:rPr>
            <a:t> </a:t>
          </a:r>
          <a:r>
            <a:rPr lang="en-US" sz="1200" dirty="0" err="1" smtClean="0">
              <a:latin typeface="+mj-lt"/>
            </a:rPr>
            <a:t>đảm</a:t>
          </a:r>
          <a:r>
            <a:rPr lang="en-US" sz="1200" dirty="0" smtClean="0">
              <a:latin typeface="+mj-lt"/>
            </a:rPr>
            <a:t> </a:t>
          </a:r>
          <a:r>
            <a:rPr lang="en-US" sz="1200" dirty="0" err="1" smtClean="0">
              <a:latin typeface="+mj-lt"/>
            </a:rPr>
            <a:t>bảo</a:t>
          </a:r>
          <a:r>
            <a:rPr lang="en-US" sz="1200" dirty="0" smtClean="0">
              <a:latin typeface="+mj-lt"/>
            </a:rPr>
            <a:t> </a:t>
          </a:r>
          <a:r>
            <a:rPr lang="en-US" sz="1200" dirty="0" err="1" smtClean="0">
              <a:latin typeface="+mj-lt"/>
            </a:rPr>
            <a:t>các</a:t>
          </a:r>
          <a:r>
            <a:rPr lang="en-US" sz="1200" dirty="0" smtClean="0">
              <a:latin typeface="+mj-lt"/>
            </a:rPr>
            <a:t> </a:t>
          </a:r>
          <a:r>
            <a:rPr lang="en-US" sz="1200" dirty="0" err="1" smtClean="0">
              <a:latin typeface="+mj-lt"/>
            </a:rPr>
            <a:t>nguyên</a:t>
          </a:r>
          <a:r>
            <a:rPr lang="en-US" sz="1200" dirty="0" smtClean="0">
              <a:latin typeface="+mj-lt"/>
            </a:rPr>
            <a:t> </a:t>
          </a:r>
          <a:r>
            <a:rPr lang="en-US" sz="1200" dirty="0" err="1" smtClean="0">
              <a:latin typeface="+mj-lt"/>
            </a:rPr>
            <a:t>tắc</a:t>
          </a:r>
          <a:r>
            <a:rPr lang="en-US" sz="1200" dirty="0" smtClean="0">
              <a:latin typeface="+mj-lt"/>
            </a:rPr>
            <a:t> </a:t>
          </a:r>
          <a:r>
            <a:rPr lang="en-US" sz="1200" dirty="0" err="1" smtClean="0">
              <a:latin typeface="+mj-lt"/>
            </a:rPr>
            <a:t>của</a:t>
          </a:r>
          <a:r>
            <a:rPr lang="en-US" sz="1200" dirty="0" smtClean="0">
              <a:latin typeface="+mj-lt"/>
            </a:rPr>
            <a:t> </a:t>
          </a:r>
          <a:r>
            <a:rPr lang="en-US" sz="1200" dirty="0" err="1" smtClean="0">
              <a:latin typeface="+mj-lt"/>
            </a:rPr>
            <a:t>hợp</a:t>
          </a:r>
          <a:r>
            <a:rPr lang="en-US" sz="1200" dirty="0" smtClean="0">
              <a:latin typeface="+mj-lt"/>
            </a:rPr>
            <a:t> </a:t>
          </a:r>
          <a:r>
            <a:rPr lang="en-US" sz="1200" dirty="0" err="1" smtClean="0">
              <a:latin typeface="+mj-lt"/>
            </a:rPr>
            <a:t>đồng</a:t>
          </a:r>
          <a:r>
            <a:rPr lang="en-US" sz="1200" dirty="0" smtClean="0">
              <a:latin typeface="+mj-lt"/>
            </a:rPr>
            <a:t> </a:t>
          </a:r>
          <a:r>
            <a:rPr lang="en-US" sz="1200" dirty="0" err="1" smtClean="0">
              <a:latin typeface="+mj-lt"/>
            </a:rPr>
            <a:t>theo</a:t>
          </a:r>
          <a:r>
            <a:rPr lang="en-US" sz="1200" dirty="0" smtClean="0">
              <a:latin typeface="+mj-lt"/>
            </a:rPr>
            <a:t> </a:t>
          </a:r>
          <a:r>
            <a:rPr lang="en-US" sz="1200" dirty="0" err="1" smtClean="0">
              <a:latin typeface="+mj-lt"/>
            </a:rPr>
            <a:t>quy</a:t>
          </a:r>
          <a:r>
            <a:rPr lang="en-US" sz="1200" dirty="0" smtClean="0">
              <a:latin typeface="+mj-lt"/>
            </a:rPr>
            <a:t> </a:t>
          </a:r>
          <a:r>
            <a:rPr lang="en-US" sz="1200" dirty="0" err="1" smtClean="0">
              <a:latin typeface="+mj-lt"/>
            </a:rPr>
            <a:t>định</a:t>
          </a:r>
          <a:r>
            <a:rPr lang="en-US" sz="1200" dirty="0" smtClean="0">
              <a:latin typeface="+mj-lt"/>
            </a:rPr>
            <a:t> </a:t>
          </a:r>
          <a:r>
            <a:rPr lang="en-US" sz="1200" dirty="0" err="1" smtClean="0">
              <a:latin typeface="+mj-lt"/>
            </a:rPr>
            <a:t>của</a:t>
          </a:r>
          <a:r>
            <a:rPr lang="en-US" sz="1200" dirty="0" smtClean="0">
              <a:latin typeface="+mj-lt"/>
            </a:rPr>
            <a:t> </a:t>
          </a:r>
          <a:r>
            <a:rPr lang="en-US" sz="1200" dirty="0" err="1" smtClean="0">
              <a:latin typeface="+mj-lt"/>
            </a:rPr>
            <a:t>pháp</a:t>
          </a:r>
          <a:r>
            <a:rPr lang="en-US" sz="1200" dirty="0" smtClean="0">
              <a:latin typeface="+mj-lt"/>
            </a:rPr>
            <a:t> </a:t>
          </a:r>
          <a:r>
            <a:rPr lang="en-US" sz="1200" dirty="0" err="1" smtClean="0">
              <a:latin typeface="+mj-lt"/>
            </a:rPr>
            <a:t>luật</a:t>
          </a:r>
          <a:endParaRPr lang="en-US" sz="1200" dirty="0">
            <a:latin typeface="+mj-lt"/>
          </a:endParaRPr>
        </a:p>
      </dgm:t>
    </dgm:pt>
    <dgm:pt modelId="{7DBFDC02-6C52-4127-9877-8B36ADA28C27}" type="parTrans" cxnId="{82E4AF58-6943-4D0C-BA60-5814E6506EA4}">
      <dgm:prSet>
        <dgm:style>
          <a:lnRef idx="2">
            <a:schemeClr val="accent1"/>
          </a:lnRef>
          <a:fillRef idx="1">
            <a:schemeClr val="lt1"/>
          </a:fillRef>
          <a:effectRef idx="0">
            <a:schemeClr val="accent1"/>
          </a:effectRef>
          <a:fontRef idx="minor">
            <a:schemeClr val="dk1"/>
          </a:fontRef>
        </dgm:style>
      </dgm:prSet>
      <dgm:spPr/>
      <dgm:t>
        <a:bodyPr/>
        <a:lstStyle/>
        <a:p>
          <a:endParaRPr lang="en-US"/>
        </a:p>
      </dgm:t>
    </dgm:pt>
    <dgm:pt modelId="{01805BA1-1EA7-4678-BBB9-AC359CF84C7E}" type="sibTrans" cxnId="{82E4AF58-6943-4D0C-BA60-5814E6506EA4}">
      <dgm:prSet/>
      <dgm:spPr/>
      <dgm:t>
        <a:bodyPr/>
        <a:lstStyle/>
        <a:p>
          <a:endParaRPr lang="en-US"/>
        </a:p>
      </dgm:t>
    </dgm:pt>
    <dgm:pt modelId="{DBAF8AB1-927C-487E-9B06-A79409CDB9E6}" type="pres">
      <dgm:prSet presAssocID="{42034B18-2971-40C2-870B-F294FE06F379}" presName="Name0" presStyleCnt="0">
        <dgm:presLayoutVars>
          <dgm:chMax val="1"/>
          <dgm:dir/>
          <dgm:animLvl val="ctr"/>
          <dgm:resizeHandles val="exact"/>
        </dgm:presLayoutVars>
      </dgm:prSet>
      <dgm:spPr/>
      <dgm:t>
        <a:bodyPr/>
        <a:lstStyle/>
        <a:p>
          <a:endParaRPr lang="en-US"/>
        </a:p>
      </dgm:t>
    </dgm:pt>
    <dgm:pt modelId="{F5CDCBDD-428C-424C-B377-E27C026A9684}" type="pres">
      <dgm:prSet presAssocID="{09FFBAFD-F862-4A1D-9AB4-A22EB2806D26}" presName="centerShape" presStyleLbl="node0" presStyleIdx="0" presStyleCnt="1" custScaleX="165180" custScaleY="154707" custLinFactNeighborX="-497" custLinFactNeighborY="16149"/>
      <dgm:spPr/>
      <dgm:t>
        <a:bodyPr/>
        <a:lstStyle/>
        <a:p>
          <a:endParaRPr lang="en-US"/>
        </a:p>
      </dgm:t>
    </dgm:pt>
    <dgm:pt modelId="{8E87A93D-7CDD-44A7-83A9-5EAB440DDC43}" type="pres">
      <dgm:prSet presAssocID="{6C2EA441-60AD-4485-A8FC-7C839B52A61E}" presName="parTrans" presStyleLbl="sibTrans2D1" presStyleIdx="0" presStyleCnt="4"/>
      <dgm:spPr/>
      <dgm:t>
        <a:bodyPr/>
        <a:lstStyle/>
        <a:p>
          <a:endParaRPr lang="en-US"/>
        </a:p>
      </dgm:t>
    </dgm:pt>
    <dgm:pt modelId="{D7C931F4-4D5C-48E6-AF33-87107BEB64E2}" type="pres">
      <dgm:prSet presAssocID="{6C2EA441-60AD-4485-A8FC-7C839B52A61E}" presName="connectorText" presStyleLbl="sibTrans2D1" presStyleIdx="0" presStyleCnt="4"/>
      <dgm:spPr/>
      <dgm:t>
        <a:bodyPr/>
        <a:lstStyle/>
        <a:p>
          <a:endParaRPr lang="en-US"/>
        </a:p>
      </dgm:t>
    </dgm:pt>
    <dgm:pt modelId="{3F5EF2F2-E24B-4414-AC19-999B043958A1}" type="pres">
      <dgm:prSet presAssocID="{792D25C7-6DE7-46D8-8382-8D9FD4534054}" presName="node" presStyleLbl="node1" presStyleIdx="0" presStyleCnt="4" custScaleX="138629" custScaleY="138043" custRadScaleRad="139546" custRadScaleInc="-153009">
        <dgm:presLayoutVars>
          <dgm:bulletEnabled val="1"/>
        </dgm:presLayoutVars>
      </dgm:prSet>
      <dgm:spPr/>
      <dgm:t>
        <a:bodyPr/>
        <a:lstStyle/>
        <a:p>
          <a:endParaRPr lang="en-US"/>
        </a:p>
      </dgm:t>
    </dgm:pt>
    <dgm:pt modelId="{51BE1E35-3E08-4250-9A5E-C0F5275724AD}" type="pres">
      <dgm:prSet presAssocID="{F0D8CBD1-6D4C-4449-932C-9D1AC6B1E1CA}" presName="parTrans" presStyleLbl="sibTrans2D1" presStyleIdx="1" presStyleCnt="4" custScaleX="108684" custLinFactNeighborX="-32865" custLinFactNeighborY="5205"/>
      <dgm:spPr/>
      <dgm:t>
        <a:bodyPr/>
        <a:lstStyle/>
        <a:p>
          <a:endParaRPr lang="en-US"/>
        </a:p>
      </dgm:t>
    </dgm:pt>
    <dgm:pt modelId="{48033E4E-89CC-4331-88E7-5AA8C701B2AF}" type="pres">
      <dgm:prSet presAssocID="{F0D8CBD1-6D4C-4449-932C-9D1AC6B1E1CA}" presName="connectorText" presStyleLbl="sibTrans2D1" presStyleIdx="1" presStyleCnt="4"/>
      <dgm:spPr/>
      <dgm:t>
        <a:bodyPr/>
        <a:lstStyle/>
        <a:p>
          <a:endParaRPr lang="en-US"/>
        </a:p>
      </dgm:t>
    </dgm:pt>
    <dgm:pt modelId="{085EA66D-4695-4E16-8D4B-CEE2BB7123A8}" type="pres">
      <dgm:prSet presAssocID="{79D18F18-F9D1-4B32-BAAC-04D7E5861844}" presName="node" presStyleLbl="node1" presStyleIdx="1" presStyleCnt="4" custScaleX="136865" custScaleY="130375" custRadScaleRad="143924" custRadScaleInc="-45923">
        <dgm:presLayoutVars>
          <dgm:bulletEnabled val="1"/>
        </dgm:presLayoutVars>
      </dgm:prSet>
      <dgm:spPr/>
      <dgm:t>
        <a:bodyPr/>
        <a:lstStyle/>
        <a:p>
          <a:endParaRPr lang="en-US"/>
        </a:p>
      </dgm:t>
    </dgm:pt>
    <dgm:pt modelId="{37B6A09E-CA45-46C8-84FE-98F628913D2F}" type="pres">
      <dgm:prSet presAssocID="{FF01D5B2-14A3-4595-8B68-9EFFDA60A1ED}" presName="parTrans" presStyleLbl="sibTrans2D1" presStyleIdx="2" presStyleCnt="4"/>
      <dgm:spPr/>
      <dgm:t>
        <a:bodyPr/>
        <a:lstStyle/>
        <a:p>
          <a:endParaRPr lang="en-US"/>
        </a:p>
      </dgm:t>
    </dgm:pt>
    <dgm:pt modelId="{071A8ADF-3F1C-400E-B241-9CB99CB61A30}" type="pres">
      <dgm:prSet presAssocID="{FF01D5B2-14A3-4595-8B68-9EFFDA60A1ED}" presName="connectorText" presStyleLbl="sibTrans2D1" presStyleIdx="2" presStyleCnt="4"/>
      <dgm:spPr/>
      <dgm:t>
        <a:bodyPr/>
        <a:lstStyle/>
        <a:p>
          <a:endParaRPr lang="en-US"/>
        </a:p>
      </dgm:t>
    </dgm:pt>
    <dgm:pt modelId="{76CB51F7-0083-44B8-A183-502EBAC1A4E5}" type="pres">
      <dgm:prSet presAssocID="{56D30299-F4DC-4F77-9AA7-B135A32886F4}" presName="node" presStyleLbl="node1" presStyleIdx="2" presStyleCnt="4" custScaleX="143818" custScaleY="141468" custRadScaleRad="152759" custRadScaleInc="-135298">
        <dgm:presLayoutVars>
          <dgm:bulletEnabled val="1"/>
        </dgm:presLayoutVars>
      </dgm:prSet>
      <dgm:spPr/>
      <dgm:t>
        <a:bodyPr/>
        <a:lstStyle/>
        <a:p>
          <a:endParaRPr lang="en-US"/>
        </a:p>
      </dgm:t>
    </dgm:pt>
    <dgm:pt modelId="{40A519AB-71E7-4988-AF98-424FE276AD8A}" type="pres">
      <dgm:prSet presAssocID="{7DBFDC02-6C52-4127-9877-8B36ADA28C27}" presName="parTrans" presStyleLbl="sibTrans2D1" presStyleIdx="3" presStyleCnt="4"/>
      <dgm:spPr/>
      <dgm:t>
        <a:bodyPr/>
        <a:lstStyle/>
        <a:p>
          <a:endParaRPr lang="en-US"/>
        </a:p>
      </dgm:t>
    </dgm:pt>
    <dgm:pt modelId="{0692B17C-146A-4FB4-AA1A-F437B979BE02}" type="pres">
      <dgm:prSet presAssocID="{7DBFDC02-6C52-4127-9877-8B36ADA28C27}" presName="connectorText" presStyleLbl="sibTrans2D1" presStyleIdx="3" presStyleCnt="4"/>
      <dgm:spPr/>
      <dgm:t>
        <a:bodyPr/>
        <a:lstStyle/>
        <a:p>
          <a:endParaRPr lang="en-US"/>
        </a:p>
      </dgm:t>
    </dgm:pt>
    <dgm:pt modelId="{9AA96BC3-BBD5-40E3-A8C7-62B308D79143}" type="pres">
      <dgm:prSet presAssocID="{CCFD4433-7E8D-4011-8304-1407761FAA90}" presName="node" presStyleLbl="node1" presStyleIdx="3" presStyleCnt="4" custScaleX="144788" custScaleY="148310" custRadScaleRad="154970" custRadScaleInc="-56829">
        <dgm:presLayoutVars>
          <dgm:bulletEnabled val="1"/>
        </dgm:presLayoutVars>
      </dgm:prSet>
      <dgm:spPr/>
      <dgm:t>
        <a:bodyPr/>
        <a:lstStyle/>
        <a:p>
          <a:endParaRPr lang="en-US"/>
        </a:p>
      </dgm:t>
    </dgm:pt>
  </dgm:ptLst>
  <dgm:cxnLst>
    <dgm:cxn modelId="{610A5863-9E26-4DA4-BF1C-4A2CB76878A0}" srcId="{42034B18-2971-40C2-870B-F294FE06F379}" destId="{09FFBAFD-F862-4A1D-9AB4-A22EB2806D26}" srcOrd="0" destOrd="0" parTransId="{D95543F6-AB42-4533-8BCC-6309812546DF}" sibTransId="{39FADC39-1E65-4833-96BC-2DDCB5848A7C}"/>
    <dgm:cxn modelId="{4333F637-23B9-458C-AC08-EB47D85F827D}" type="presOf" srcId="{09FFBAFD-F862-4A1D-9AB4-A22EB2806D26}" destId="{F5CDCBDD-428C-424C-B377-E27C026A9684}" srcOrd="0" destOrd="0" presId="urn:microsoft.com/office/officeart/2005/8/layout/radial5"/>
    <dgm:cxn modelId="{7C2D7EFD-E651-44C6-A983-5412E0E1547C}" type="presOf" srcId="{56D30299-F4DC-4F77-9AA7-B135A32886F4}" destId="{76CB51F7-0083-44B8-A183-502EBAC1A4E5}" srcOrd="0" destOrd="0" presId="urn:microsoft.com/office/officeart/2005/8/layout/radial5"/>
    <dgm:cxn modelId="{B3CC171A-511F-4E25-BC5E-70AFFDAD85C3}" type="presOf" srcId="{CCFD4433-7E8D-4011-8304-1407761FAA90}" destId="{9AA96BC3-BBD5-40E3-A8C7-62B308D79143}" srcOrd="0" destOrd="0" presId="urn:microsoft.com/office/officeart/2005/8/layout/radial5"/>
    <dgm:cxn modelId="{DE139FB4-3845-46F4-915A-8127B688E3E1}" type="presOf" srcId="{7DBFDC02-6C52-4127-9877-8B36ADA28C27}" destId="{40A519AB-71E7-4988-AF98-424FE276AD8A}" srcOrd="0" destOrd="0" presId="urn:microsoft.com/office/officeart/2005/8/layout/radial5"/>
    <dgm:cxn modelId="{0E717EE6-677F-4D03-8C08-F6E83575E044}" type="presOf" srcId="{79D18F18-F9D1-4B32-BAAC-04D7E5861844}" destId="{085EA66D-4695-4E16-8D4B-CEE2BB7123A8}" srcOrd="0" destOrd="0" presId="urn:microsoft.com/office/officeart/2005/8/layout/radial5"/>
    <dgm:cxn modelId="{FC1A66C7-4BEE-4C3C-AD4F-E0AB90EF9C6F}" type="presOf" srcId="{FF01D5B2-14A3-4595-8B68-9EFFDA60A1ED}" destId="{071A8ADF-3F1C-400E-B241-9CB99CB61A30}" srcOrd="1" destOrd="0" presId="urn:microsoft.com/office/officeart/2005/8/layout/radial5"/>
    <dgm:cxn modelId="{D1D218D5-B8FF-4610-88FB-8716CE6B7371}" type="presOf" srcId="{F0D8CBD1-6D4C-4449-932C-9D1AC6B1E1CA}" destId="{48033E4E-89CC-4331-88E7-5AA8C701B2AF}" srcOrd="1" destOrd="0" presId="urn:microsoft.com/office/officeart/2005/8/layout/radial5"/>
    <dgm:cxn modelId="{BDA2BAB7-973F-4B6A-AB88-94881D0C925A}" type="presOf" srcId="{FF01D5B2-14A3-4595-8B68-9EFFDA60A1ED}" destId="{37B6A09E-CA45-46C8-84FE-98F628913D2F}" srcOrd="0" destOrd="0" presId="urn:microsoft.com/office/officeart/2005/8/layout/radial5"/>
    <dgm:cxn modelId="{D05996AA-4F52-488F-80B4-357DE42B471D}" srcId="{09FFBAFD-F862-4A1D-9AB4-A22EB2806D26}" destId="{79D18F18-F9D1-4B32-BAAC-04D7E5861844}" srcOrd="1" destOrd="0" parTransId="{F0D8CBD1-6D4C-4449-932C-9D1AC6B1E1CA}" sibTransId="{C089777F-2090-4D97-826B-A39D4C824304}"/>
    <dgm:cxn modelId="{ECCDBC06-A0B7-4A78-928C-9998F2A29DD6}" type="presOf" srcId="{6C2EA441-60AD-4485-A8FC-7C839B52A61E}" destId="{8E87A93D-7CDD-44A7-83A9-5EAB440DDC43}" srcOrd="0" destOrd="0" presId="urn:microsoft.com/office/officeart/2005/8/layout/radial5"/>
    <dgm:cxn modelId="{BF61C183-F959-4C70-9C8C-E61E04C10C96}" type="presOf" srcId="{42034B18-2971-40C2-870B-F294FE06F379}" destId="{DBAF8AB1-927C-487E-9B06-A79409CDB9E6}" srcOrd="0" destOrd="0" presId="urn:microsoft.com/office/officeart/2005/8/layout/radial5"/>
    <dgm:cxn modelId="{0BAEC23E-5D75-46C8-9AE6-775B10729214}" srcId="{09FFBAFD-F862-4A1D-9AB4-A22EB2806D26}" destId="{792D25C7-6DE7-46D8-8382-8D9FD4534054}" srcOrd="0" destOrd="0" parTransId="{6C2EA441-60AD-4485-A8FC-7C839B52A61E}" sibTransId="{914A3B07-2460-4240-BCB2-47C76F203AA6}"/>
    <dgm:cxn modelId="{DA35EA05-1278-4B30-A3F0-B44A5B766E7C}" type="presOf" srcId="{6C2EA441-60AD-4485-A8FC-7C839B52A61E}" destId="{D7C931F4-4D5C-48E6-AF33-87107BEB64E2}" srcOrd="1" destOrd="0" presId="urn:microsoft.com/office/officeart/2005/8/layout/radial5"/>
    <dgm:cxn modelId="{52859BA9-F433-4F0C-B763-79774F36D435}" type="presOf" srcId="{F0D8CBD1-6D4C-4449-932C-9D1AC6B1E1CA}" destId="{51BE1E35-3E08-4250-9A5E-C0F5275724AD}" srcOrd="0" destOrd="0" presId="urn:microsoft.com/office/officeart/2005/8/layout/radial5"/>
    <dgm:cxn modelId="{47F7FDA7-459C-4F35-9D51-8617F90A3351}" type="presOf" srcId="{7DBFDC02-6C52-4127-9877-8B36ADA28C27}" destId="{0692B17C-146A-4FB4-AA1A-F437B979BE02}" srcOrd="1" destOrd="0" presId="urn:microsoft.com/office/officeart/2005/8/layout/radial5"/>
    <dgm:cxn modelId="{CA2C2861-7116-4EB9-8113-859C431C7B9A}" type="presOf" srcId="{792D25C7-6DE7-46D8-8382-8D9FD4534054}" destId="{3F5EF2F2-E24B-4414-AC19-999B043958A1}" srcOrd="0" destOrd="0" presId="urn:microsoft.com/office/officeart/2005/8/layout/radial5"/>
    <dgm:cxn modelId="{82E4AF58-6943-4D0C-BA60-5814E6506EA4}" srcId="{09FFBAFD-F862-4A1D-9AB4-A22EB2806D26}" destId="{CCFD4433-7E8D-4011-8304-1407761FAA90}" srcOrd="3" destOrd="0" parTransId="{7DBFDC02-6C52-4127-9877-8B36ADA28C27}" sibTransId="{01805BA1-1EA7-4678-BBB9-AC359CF84C7E}"/>
    <dgm:cxn modelId="{33C1D1B6-B8CF-4EC9-8DE9-FC944083E2FF}" srcId="{09FFBAFD-F862-4A1D-9AB4-A22EB2806D26}" destId="{56D30299-F4DC-4F77-9AA7-B135A32886F4}" srcOrd="2" destOrd="0" parTransId="{FF01D5B2-14A3-4595-8B68-9EFFDA60A1ED}" sibTransId="{5B3744A5-DB3D-451F-AAC3-E26BA15C18C2}"/>
    <dgm:cxn modelId="{927104A6-D425-4046-A724-A4FA6AC148BE}" type="presParOf" srcId="{DBAF8AB1-927C-487E-9B06-A79409CDB9E6}" destId="{F5CDCBDD-428C-424C-B377-E27C026A9684}" srcOrd="0" destOrd="0" presId="urn:microsoft.com/office/officeart/2005/8/layout/radial5"/>
    <dgm:cxn modelId="{E1EB748E-2C23-4AC3-857A-744E44782DAB}" type="presParOf" srcId="{DBAF8AB1-927C-487E-9B06-A79409CDB9E6}" destId="{8E87A93D-7CDD-44A7-83A9-5EAB440DDC43}" srcOrd="1" destOrd="0" presId="urn:microsoft.com/office/officeart/2005/8/layout/radial5"/>
    <dgm:cxn modelId="{3BDA02D0-1343-40C1-8933-CDA8579ED27E}" type="presParOf" srcId="{8E87A93D-7CDD-44A7-83A9-5EAB440DDC43}" destId="{D7C931F4-4D5C-48E6-AF33-87107BEB64E2}" srcOrd="0" destOrd="0" presId="urn:microsoft.com/office/officeart/2005/8/layout/radial5"/>
    <dgm:cxn modelId="{BC418BD8-FEB0-45FE-ADD3-2F24574D0DED}" type="presParOf" srcId="{DBAF8AB1-927C-487E-9B06-A79409CDB9E6}" destId="{3F5EF2F2-E24B-4414-AC19-999B043958A1}" srcOrd="2" destOrd="0" presId="urn:microsoft.com/office/officeart/2005/8/layout/radial5"/>
    <dgm:cxn modelId="{BFBD709C-EEA9-431B-AD04-FE4A326098B6}" type="presParOf" srcId="{DBAF8AB1-927C-487E-9B06-A79409CDB9E6}" destId="{51BE1E35-3E08-4250-9A5E-C0F5275724AD}" srcOrd="3" destOrd="0" presId="urn:microsoft.com/office/officeart/2005/8/layout/radial5"/>
    <dgm:cxn modelId="{32C938DB-C5EF-49EC-A066-5F85F6ED236B}" type="presParOf" srcId="{51BE1E35-3E08-4250-9A5E-C0F5275724AD}" destId="{48033E4E-89CC-4331-88E7-5AA8C701B2AF}" srcOrd="0" destOrd="0" presId="urn:microsoft.com/office/officeart/2005/8/layout/radial5"/>
    <dgm:cxn modelId="{4F583582-5F08-4873-A842-A2620C737681}" type="presParOf" srcId="{DBAF8AB1-927C-487E-9B06-A79409CDB9E6}" destId="{085EA66D-4695-4E16-8D4B-CEE2BB7123A8}" srcOrd="4" destOrd="0" presId="urn:microsoft.com/office/officeart/2005/8/layout/radial5"/>
    <dgm:cxn modelId="{79F5AD1F-0CA0-4592-A5DE-740600E95568}" type="presParOf" srcId="{DBAF8AB1-927C-487E-9B06-A79409CDB9E6}" destId="{37B6A09E-CA45-46C8-84FE-98F628913D2F}" srcOrd="5" destOrd="0" presId="urn:microsoft.com/office/officeart/2005/8/layout/radial5"/>
    <dgm:cxn modelId="{4FEBDFA1-82AE-4519-84B6-FC809ECB1759}" type="presParOf" srcId="{37B6A09E-CA45-46C8-84FE-98F628913D2F}" destId="{071A8ADF-3F1C-400E-B241-9CB99CB61A30}" srcOrd="0" destOrd="0" presId="urn:microsoft.com/office/officeart/2005/8/layout/radial5"/>
    <dgm:cxn modelId="{ACDEDE6B-1B69-4AF2-8640-D6ACAFEC34A1}" type="presParOf" srcId="{DBAF8AB1-927C-487E-9B06-A79409CDB9E6}" destId="{76CB51F7-0083-44B8-A183-502EBAC1A4E5}" srcOrd="6" destOrd="0" presId="urn:microsoft.com/office/officeart/2005/8/layout/radial5"/>
    <dgm:cxn modelId="{B20C4949-D55D-4BB4-BF87-45E994F923CF}" type="presParOf" srcId="{DBAF8AB1-927C-487E-9B06-A79409CDB9E6}" destId="{40A519AB-71E7-4988-AF98-424FE276AD8A}" srcOrd="7" destOrd="0" presId="urn:microsoft.com/office/officeart/2005/8/layout/radial5"/>
    <dgm:cxn modelId="{D5483262-BC75-4AA5-9825-28DA3A28C667}" type="presParOf" srcId="{40A519AB-71E7-4988-AF98-424FE276AD8A}" destId="{0692B17C-146A-4FB4-AA1A-F437B979BE02}" srcOrd="0" destOrd="0" presId="urn:microsoft.com/office/officeart/2005/8/layout/radial5"/>
    <dgm:cxn modelId="{10E26829-FED7-4D06-92A9-7F5341E57C1C}" type="presParOf" srcId="{DBAF8AB1-927C-487E-9B06-A79409CDB9E6}" destId="{9AA96BC3-BBD5-40E3-A8C7-62B308D79143}"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553C87-A0BB-4AF1-9543-72AB215D86BD}" type="doc">
      <dgm:prSet loTypeId="urn:microsoft.com/office/officeart/2005/8/layout/cycle6" loCatId="cycle" qsTypeId="urn:microsoft.com/office/officeart/2005/8/quickstyle/simple1" qsCatId="simple" csTypeId="urn:microsoft.com/office/officeart/2005/8/colors/accent1_1" csCatId="accent1" phldr="1"/>
      <dgm:spPr/>
      <dgm:t>
        <a:bodyPr/>
        <a:lstStyle/>
        <a:p>
          <a:endParaRPr lang="en-US"/>
        </a:p>
      </dgm:t>
    </dgm:pt>
    <dgm:pt modelId="{BFA0A537-9805-44AA-B0B7-0AF7EF2D9D89}">
      <dgm:prSet phldrT="[Text]" custT="1"/>
      <dgm:spPr/>
      <dgm:t>
        <a:bodyPr/>
        <a:lstStyle/>
        <a:p>
          <a:r>
            <a:rPr lang="en-US" sz="1200" dirty="0" err="1" smtClean="0">
              <a:latin typeface="+mj-lt"/>
            </a:rPr>
            <a:t>Phải</a:t>
          </a:r>
          <a:r>
            <a:rPr lang="en-US" sz="1200" dirty="0" smtClean="0">
              <a:latin typeface="+mj-lt"/>
            </a:rPr>
            <a:t> </a:t>
          </a:r>
          <a:r>
            <a:rPr lang="en-US" sz="1200" dirty="0" err="1" smtClean="0">
              <a:latin typeface="+mj-lt"/>
            </a:rPr>
            <a:t>giao</a:t>
          </a:r>
          <a:r>
            <a:rPr lang="en-US" sz="1200" dirty="0" smtClean="0">
              <a:latin typeface="+mj-lt"/>
            </a:rPr>
            <a:t> </a:t>
          </a:r>
          <a:r>
            <a:rPr lang="en-US" sz="1200" dirty="0" err="1" smtClean="0">
              <a:latin typeface="+mj-lt"/>
            </a:rPr>
            <a:t>hàng</a:t>
          </a:r>
          <a:r>
            <a:rPr lang="en-US" sz="1200" dirty="0" smtClean="0">
              <a:latin typeface="+mj-lt"/>
            </a:rPr>
            <a:t> </a:t>
          </a:r>
          <a:r>
            <a:rPr lang="en-US" sz="1200" dirty="0" err="1" smtClean="0">
              <a:latin typeface="+mj-lt"/>
            </a:rPr>
            <a:t>đúng</a:t>
          </a:r>
          <a:r>
            <a:rPr lang="en-US" sz="1200" dirty="0" smtClean="0">
              <a:latin typeface="+mj-lt"/>
            </a:rPr>
            <a:t> </a:t>
          </a:r>
          <a:r>
            <a:rPr lang="en-US" sz="1200" dirty="0" err="1" smtClean="0">
              <a:latin typeface="+mj-lt"/>
            </a:rPr>
            <a:t>đối</a:t>
          </a:r>
          <a:r>
            <a:rPr lang="en-US" sz="1200" dirty="0" smtClean="0">
              <a:latin typeface="+mj-lt"/>
            </a:rPr>
            <a:t> </a:t>
          </a:r>
          <a:r>
            <a:rPr lang="en-US" sz="1200" dirty="0" err="1" smtClean="0">
              <a:latin typeface="+mj-lt"/>
            </a:rPr>
            <a:t>tượng</a:t>
          </a:r>
          <a:r>
            <a:rPr lang="en-US" sz="1200" dirty="0" smtClean="0">
              <a:latin typeface="+mj-lt"/>
            </a:rPr>
            <a:t> </a:t>
          </a:r>
          <a:r>
            <a:rPr lang="en-US" sz="1200" dirty="0" err="1" smtClean="0">
              <a:latin typeface="+mj-lt"/>
            </a:rPr>
            <a:t>và</a:t>
          </a:r>
          <a:r>
            <a:rPr lang="en-US" sz="1200" dirty="0" smtClean="0">
              <a:latin typeface="+mj-lt"/>
            </a:rPr>
            <a:t> </a:t>
          </a:r>
          <a:r>
            <a:rPr lang="en-US" sz="1200" dirty="0" err="1" smtClean="0">
              <a:latin typeface="+mj-lt"/>
            </a:rPr>
            <a:t>chất</a:t>
          </a:r>
          <a:r>
            <a:rPr lang="en-US" sz="1200" dirty="0" smtClean="0">
              <a:latin typeface="+mj-lt"/>
            </a:rPr>
            <a:t> </a:t>
          </a:r>
          <a:r>
            <a:rPr lang="en-US" sz="1200" dirty="0" err="1" smtClean="0">
              <a:latin typeface="+mj-lt"/>
            </a:rPr>
            <a:t>lượng</a:t>
          </a:r>
          <a:r>
            <a:rPr lang="en-US" sz="1200" dirty="0" smtClean="0">
              <a:latin typeface="+mj-lt"/>
            </a:rPr>
            <a:t>, </a:t>
          </a:r>
          <a:r>
            <a:rPr lang="en-US" sz="1200" dirty="0" err="1" smtClean="0">
              <a:latin typeface="+mj-lt"/>
            </a:rPr>
            <a:t>giao</a:t>
          </a:r>
          <a:r>
            <a:rPr lang="en-US" sz="1200" dirty="0" smtClean="0">
              <a:latin typeface="+mj-lt"/>
            </a:rPr>
            <a:t> </a:t>
          </a:r>
          <a:r>
            <a:rPr lang="en-US" sz="1200" dirty="0" err="1" smtClean="0">
              <a:latin typeface="+mj-lt"/>
            </a:rPr>
            <a:t>chứng</a:t>
          </a:r>
          <a:r>
            <a:rPr lang="en-US" sz="1200" dirty="0" smtClean="0">
              <a:latin typeface="+mj-lt"/>
            </a:rPr>
            <a:t> </a:t>
          </a:r>
          <a:r>
            <a:rPr lang="en-US" sz="1200" dirty="0" err="1" smtClean="0">
              <a:latin typeface="+mj-lt"/>
            </a:rPr>
            <a:t>từ</a:t>
          </a:r>
          <a:r>
            <a:rPr lang="en-US" sz="1200" dirty="0" smtClean="0">
              <a:latin typeface="+mj-lt"/>
            </a:rPr>
            <a:t> </a:t>
          </a:r>
          <a:r>
            <a:rPr lang="en-US" sz="1200" dirty="0" err="1" smtClean="0">
              <a:latin typeface="+mj-lt"/>
            </a:rPr>
            <a:t>kèm</a:t>
          </a:r>
          <a:r>
            <a:rPr lang="en-US" sz="1200" dirty="0" smtClean="0">
              <a:latin typeface="+mj-lt"/>
            </a:rPr>
            <a:t> </a:t>
          </a:r>
          <a:r>
            <a:rPr lang="en-US" sz="1200" dirty="0" err="1" smtClean="0">
              <a:latin typeface="+mj-lt"/>
            </a:rPr>
            <a:t>theo</a:t>
          </a:r>
          <a:r>
            <a:rPr lang="en-US" sz="1200" dirty="0" smtClean="0">
              <a:latin typeface="+mj-lt"/>
            </a:rPr>
            <a:t> </a:t>
          </a:r>
          <a:r>
            <a:rPr lang="en-US" sz="1200" dirty="0" err="1" smtClean="0">
              <a:latin typeface="+mj-lt"/>
            </a:rPr>
            <a:t>hàng</a:t>
          </a:r>
          <a:r>
            <a:rPr lang="en-US" sz="1200" dirty="0" smtClean="0">
              <a:latin typeface="+mj-lt"/>
            </a:rPr>
            <a:t> </a:t>
          </a:r>
          <a:r>
            <a:rPr lang="en-US" sz="1200" dirty="0" err="1" smtClean="0">
              <a:latin typeface="+mj-lt"/>
            </a:rPr>
            <a:t>hóa</a:t>
          </a:r>
          <a:r>
            <a:rPr lang="en-US" sz="1200" dirty="0" smtClean="0">
              <a:latin typeface="+mj-lt"/>
            </a:rPr>
            <a:t>, </a:t>
          </a:r>
          <a:r>
            <a:rPr lang="en-US" sz="1200" dirty="0" err="1" smtClean="0">
              <a:latin typeface="+mj-lt"/>
            </a:rPr>
            <a:t>giao</a:t>
          </a:r>
          <a:r>
            <a:rPr lang="en-US" sz="1200" dirty="0" smtClean="0">
              <a:latin typeface="+mj-lt"/>
            </a:rPr>
            <a:t> </a:t>
          </a:r>
          <a:r>
            <a:rPr lang="en-US" sz="1200" dirty="0" err="1" smtClean="0">
              <a:latin typeface="+mj-lt"/>
            </a:rPr>
            <a:t>đúng</a:t>
          </a:r>
          <a:r>
            <a:rPr lang="en-US" sz="1200" dirty="0" smtClean="0">
              <a:latin typeface="+mj-lt"/>
            </a:rPr>
            <a:t> </a:t>
          </a:r>
          <a:r>
            <a:rPr lang="en-US" sz="1200" dirty="0" err="1" smtClean="0">
              <a:latin typeface="+mj-lt"/>
            </a:rPr>
            <a:t>hạn</a:t>
          </a:r>
          <a:r>
            <a:rPr lang="en-US" sz="1200" dirty="0" smtClean="0">
              <a:latin typeface="+mj-lt"/>
            </a:rPr>
            <a:t> </a:t>
          </a:r>
          <a:r>
            <a:rPr lang="en-US" sz="1200" dirty="0" err="1" smtClean="0">
              <a:latin typeface="+mj-lt"/>
            </a:rPr>
            <a:t>đúng</a:t>
          </a:r>
          <a:r>
            <a:rPr lang="en-US" sz="1200" dirty="0" smtClean="0">
              <a:latin typeface="+mj-lt"/>
            </a:rPr>
            <a:t> </a:t>
          </a:r>
          <a:r>
            <a:rPr lang="en-US" sz="1200" dirty="0" err="1" smtClean="0">
              <a:latin typeface="+mj-lt"/>
            </a:rPr>
            <a:t>thời</a:t>
          </a:r>
          <a:r>
            <a:rPr lang="en-US" sz="1200" dirty="0" smtClean="0">
              <a:latin typeface="+mj-lt"/>
            </a:rPr>
            <a:t> </a:t>
          </a:r>
          <a:r>
            <a:rPr lang="en-US" sz="1200" dirty="0" err="1" smtClean="0">
              <a:latin typeface="+mj-lt"/>
            </a:rPr>
            <a:t>điểm</a:t>
          </a:r>
          <a:r>
            <a:rPr lang="en-US" sz="1200" dirty="0" smtClean="0">
              <a:latin typeface="+mj-lt"/>
            </a:rPr>
            <a:t> </a:t>
          </a:r>
          <a:r>
            <a:rPr lang="en-US" sz="1200" dirty="0" err="1" smtClean="0">
              <a:latin typeface="+mj-lt"/>
            </a:rPr>
            <a:t>và</a:t>
          </a:r>
          <a:r>
            <a:rPr lang="en-US" sz="1200" dirty="0" smtClean="0">
              <a:latin typeface="+mj-lt"/>
            </a:rPr>
            <a:t> </a:t>
          </a:r>
          <a:r>
            <a:rPr lang="en-US" sz="1200" dirty="0" err="1" smtClean="0">
              <a:latin typeface="+mj-lt"/>
            </a:rPr>
            <a:t>phải</a:t>
          </a:r>
          <a:r>
            <a:rPr lang="en-US" sz="1200" dirty="0" smtClean="0">
              <a:latin typeface="+mj-lt"/>
            </a:rPr>
            <a:t> </a:t>
          </a:r>
          <a:r>
            <a:rPr lang="en-US" sz="1200" dirty="0" err="1" smtClean="0">
              <a:latin typeface="+mj-lt"/>
            </a:rPr>
            <a:t>kiểm</a:t>
          </a:r>
          <a:r>
            <a:rPr lang="en-US" sz="1200" dirty="0" smtClean="0">
              <a:latin typeface="+mj-lt"/>
            </a:rPr>
            <a:t> </a:t>
          </a:r>
          <a:r>
            <a:rPr lang="en-US" sz="1200" dirty="0" err="1" smtClean="0">
              <a:latin typeface="+mj-lt"/>
            </a:rPr>
            <a:t>tra</a:t>
          </a:r>
          <a:r>
            <a:rPr lang="en-US" sz="1200" dirty="0" smtClean="0">
              <a:latin typeface="+mj-lt"/>
            </a:rPr>
            <a:t> </a:t>
          </a:r>
          <a:r>
            <a:rPr lang="en-US" sz="1200" dirty="0" err="1" smtClean="0">
              <a:latin typeface="+mj-lt"/>
            </a:rPr>
            <a:t>hàng</a:t>
          </a:r>
          <a:endParaRPr lang="en-US" sz="1200" dirty="0">
            <a:latin typeface="+mj-lt"/>
          </a:endParaRPr>
        </a:p>
      </dgm:t>
    </dgm:pt>
    <dgm:pt modelId="{FA94FEA3-A256-4A2A-959A-0718F8285266}" type="parTrans" cxnId="{837D626C-1317-4D5A-A581-2DDA92C3DBA3}">
      <dgm:prSet/>
      <dgm:spPr/>
      <dgm:t>
        <a:bodyPr/>
        <a:lstStyle/>
        <a:p>
          <a:endParaRPr lang="en-US"/>
        </a:p>
      </dgm:t>
    </dgm:pt>
    <dgm:pt modelId="{5E273627-16FF-4E97-BAA6-43165F991CBA}" type="sibTrans" cxnId="{837D626C-1317-4D5A-A581-2DDA92C3DBA3}">
      <dgm:prSet/>
      <dgm:spPr/>
      <dgm:t>
        <a:bodyPr/>
        <a:lstStyle/>
        <a:p>
          <a:endParaRPr lang="en-US"/>
        </a:p>
      </dgm:t>
    </dgm:pt>
    <dgm:pt modelId="{56955753-28E3-414D-8C5E-74FD13076DB7}">
      <dgm:prSet phldrT="[Text]" custT="1"/>
      <dgm:spPr/>
      <dgm:t>
        <a:bodyPr/>
        <a:lstStyle/>
        <a:p>
          <a:r>
            <a:rPr lang="en-US" sz="1200" dirty="0" err="1" smtClean="0">
              <a:latin typeface="+mj-lt"/>
            </a:rPr>
            <a:t>Đảm</a:t>
          </a:r>
          <a:r>
            <a:rPr lang="en-US" sz="1200" dirty="0" smtClean="0">
              <a:latin typeface="+mj-lt"/>
            </a:rPr>
            <a:t> </a:t>
          </a:r>
          <a:r>
            <a:rPr lang="en-US" sz="1200" dirty="0" err="1" smtClean="0">
              <a:latin typeface="+mj-lt"/>
            </a:rPr>
            <a:t>bảo</a:t>
          </a:r>
          <a:r>
            <a:rPr lang="en-US" sz="1200" dirty="0" smtClean="0">
              <a:latin typeface="+mj-lt"/>
            </a:rPr>
            <a:t> </a:t>
          </a:r>
          <a:r>
            <a:rPr lang="en-US" sz="1200" dirty="0" err="1" smtClean="0">
              <a:latin typeface="+mj-lt"/>
            </a:rPr>
            <a:t>quyền</a:t>
          </a:r>
          <a:r>
            <a:rPr lang="en-US" sz="1200" dirty="0" smtClean="0">
              <a:latin typeface="+mj-lt"/>
            </a:rPr>
            <a:t> </a:t>
          </a:r>
          <a:r>
            <a:rPr lang="en-US" sz="1200" dirty="0" err="1" smtClean="0">
              <a:latin typeface="+mj-lt"/>
            </a:rPr>
            <a:t>sở</a:t>
          </a:r>
          <a:r>
            <a:rPr lang="en-US" sz="1200" dirty="0" smtClean="0">
              <a:latin typeface="+mj-lt"/>
            </a:rPr>
            <a:t> </a:t>
          </a:r>
          <a:r>
            <a:rPr lang="en-US" sz="1200" dirty="0" err="1" smtClean="0">
              <a:latin typeface="+mj-lt"/>
            </a:rPr>
            <a:t>hữu</a:t>
          </a:r>
          <a:r>
            <a:rPr lang="en-US" sz="1200" dirty="0" smtClean="0">
              <a:latin typeface="+mj-lt"/>
            </a:rPr>
            <a:t> </a:t>
          </a:r>
          <a:r>
            <a:rPr lang="en-US" sz="1200" dirty="0" err="1" smtClean="0">
              <a:latin typeface="+mj-lt"/>
            </a:rPr>
            <a:t>đối</a:t>
          </a:r>
          <a:r>
            <a:rPr lang="en-US" sz="1200" dirty="0" smtClean="0">
              <a:latin typeface="+mj-lt"/>
            </a:rPr>
            <a:t> </a:t>
          </a:r>
          <a:r>
            <a:rPr lang="en-US" sz="1200" dirty="0" err="1" smtClean="0">
              <a:latin typeface="+mj-lt"/>
            </a:rPr>
            <a:t>với</a:t>
          </a:r>
          <a:r>
            <a:rPr lang="en-US" sz="1200" dirty="0" smtClean="0">
              <a:latin typeface="+mj-lt"/>
            </a:rPr>
            <a:t> </a:t>
          </a:r>
          <a:r>
            <a:rPr lang="en-US" sz="1200" dirty="0" err="1" smtClean="0">
              <a:latin typeface="+mj-lt"/>
            </a:rPr>
            <a:t>hàng</a:t>
          </a:r>
          <a:r>
            <a:rPr lang="en-US" sz="1200" dirty="0" smtClean="0">
              <a:latin typeface="+mj-lt"/>
            </a:rPr>
            <a:t> </a:t>
          </a:r>
          <a:r>
            <a:rPr lang="en-US" sz="1200" dirty="0" err="1" smtClean="0">
              <a:latin typeface="+mj-lt"/>
            </a:rPr>
            <a:t>hóa</a:t>
          </a:r>
          <a:r>
            <a:rPr lang="en-US" sz="1200" dirty="0" smtClean="0">
              <a:latin typeface="+mj-lt"/>
            </a:rPr>
            <a:t> </a:t>
          </a:r>
          <a:r>
            <a:rPr lang="en-US" sz="1200" dirty="0" err="1" smtClean="0">
              <a:latin typeface="+mj-lt"/>
            </a:rPr>
            <a:t>mua</a:t>
          </a:r>
          <a:r>
            <a:rPr lang="en-US" sz="1200" dirty="0" smtClean="0">
              <a:latin typeface="+mj-lt"/>
            </a:rPr>
            <a:t> </a:t>
          </a:r>
          <a:r>
            <a:rPr lang="en-US" sz="1200" dirty="0" err="1" smtClean="0">
              <a:latin typeface="+mj-lt"/>
            </a:rPr>
            <a:t>bán</a:t>
          </a:r>
          <a:r>
            <a:rPr lang="en-US" sz="1200" dirty="0" smtClean="0">
              <a:latin typeface="+mj-lt"/>
            </a:rPr>
            <a:t> </a:t>
          </a:r>
          <a:endParaRPr lang="en-US" sz="1200" dirty="0">
            <a:latin typeface="+mj-lt"/>
          </a:endParaRPr>
        </a:p>
      </dgm:t>
    </dgm:pt>
    <dgm:pt modelId="{93B3F16D-0CBC-4C57-8012-88C919F4543B}" type="parTrans" cxnId="{EF533DBF-6DE2-487E-A7F6-B0F74CA534A2}">
      <dgm:prSet/>
      <dgm:spPr/>
      <dgm:t>
        <a:bodyPr/>
        <a:lstStyle/>
        <a:p>
          <a:endParaRPr lang="en-US"/>
        </a:p>
      </dgm:t>
    </dgm:pt>
    <dgm:pt modelId="{A10636E1-8CCD-4F13-BE0F-7739C6538B44}" type="sibTrans" cxnId="{EF533DBF-6DE2-487E-A7F6-B0F74CA534A2}">
      <dgm:prSet/>
      <dgm:spPr/>
      <dgm:t>
        <a:bodyPr/>
        <a:lstStyle/>
        <a:p>
          <a:endParaRPr lang="en-US"/>
        </a:p>
      </dgm:t>
    </dgm:pt>
    <dgm:pt modelId="{AB7EB17A-0E5B-4841-8310-F333257766C7}">
      <dgm:prSet phldrT="[Text]" custT="1"/>
      <dgm:spPr/>
      <dgm:t>
        <a:bodyPr/>
        <a:lstStyle/>
        <a:p>
          <a:r>
            <a:rPr lang="en-US" sz="1200" dirty="0" err="1" smtClean="0">
              <a:latin typeface="+mj-lt"/>
            </a:rPr>
            <a:t>Chuyển</a:t>
          </a:r>
          <a:r>
            <a:rPr lang="en-US" sz="1200" dirty="0" smtClean="0">
              <a:latin typeface="+mj-lt"/>
            </a:rPr>
            <a:t> </a:t>
          </a:r>
          <a:r>
            <a:rPr lang="en-US" sz="1200" dirty="0" err="1" smtClean="0">
              <a:latin typeface="+mj-lt"/>
            </a:rPr>
            <a:t>giao</a:t>
          </a:r>
          <a:r>
            <a:rPr lang="en-US" sz="1200" dirty="0" smtClean="0">
              <a:latin typeface="+mj-lt"/>
            </a:rPr>
            <a:t> </a:t>
          </a:r>
          <a:r>
            <a:rPr lang="en-US" sz="1200" dirty="0" err="1" smtClean="0">
              <a:latin typeface="+mj-lt"/>
            </a:rPr>
            <a:t>quyền</a:t>
          </a:r>
          <a:r>
            <a:rPr lang="en-US" sz="1200" dirty="0" smtClean="0">
              <a:latin typeface="+mj-lt"/>
            </a:rPr>
            <a:t> </a:t>
          </a:r>
          <a:r>
            <a:rPr lang="en-US" sz="1200" dirty="0" err="1" smtClean="0">
              <a:latin typeface="+mj-lt"/>
            </a:rPr>
            <a:t>sở</a:t>
          </a:r>
          <a:r>
            <a:rPr lang="en-US" sz="1200" dirty="0" smtClean="0">
              <a:latin typeface="+mj-lt"/>
            </a:rPr>
            <a:t> </a:t>
          </a:r>
          <a:r>
            <a:rPr lang="en-US" sz="1200" dirty="0" err="1" smtClean="0">
              <a:latin typeface="+mj-lt"/>
            </a:rPr>
            <a:t>hữu</a:t>
          </a:r>
          <a:r>
            <a:rPr lang="en-US" sz="1200" dirty="0" smtClean="0">
              <a:latin typeface="+mj-lt"/>
            </a:rPr>
            <a:t> </a:t>
          </a:r>
          <a:r>
            <a:rPr lang="en-US" sz="1200" dirty="0" err="1" smtClean="0">
              <a:latin typeface="+mj-lt"/>
            </a:rPr>
            <a:t>hàng</a:t>
          </a:r>
          <a:r>
            <a:rPr lang="en-US" sz="1200" dirty="0" smtClean="0">
              <a:latin typeface="+mj-lt"/>
            </a:rPr>
            <a:t> </a:t>
          </a:r>
          <a:r>
            <a:rPr lang="en-US" sz="1200" dirty="0" err="1" smtClean="0">
              <a:latin typeface="+mj-lt"/>
            </a:rPr>
            <a:t>hóa</a:t>
          </a:r>
          <a:r>
            <a:rPr lang="en-US" sz="1200" dirty="0" smtClean="0">
              <a:latin typeface="+mj-lt"/>
            </a:rPr>
            <a:t> </a:t>
          </a:r>
          <a:r>
            <a:rPr lang="en-US" sz="1200" dirty="0" err="1" smtClean="0">
              <a:latin typeface="+mj-lt"/>
            </a:rPr>
            <a:t>cho</a:t>
          </a:r>
          <a:r>
            <a:rPr lang="en-US" sz="1200" dirty="0" smtClean="0">
              <a:latin typeface="+mj-lt"/>
            </a:rPr>
            <a:t> </a:t>
          </a:r>
          <a:r>
            <a:rPr lang="en-US" sz="1200" dirty="0" err="1" smtClean="0">
              <a:latin typeface="+mj-lt"/>
            </a:rPr>
            <a:t>bên</a:t>
          </a:r>
          <a:r>
            <a:rPr lang="en-US" sz="1200" dirty="0" smtClean="0">
              <a:latin typeface="+mj-lt"/>
            </a:rPr>
            <a:t> </a:t>
          </a:r>
          <a:r>
            <a:rPr lang="en-US" sz="1200" dirty="0" err="1" smtClean="0">
              <a:latin typeface="+mj-lt"/>
            </a:rPr>
            <a:t>mua</a:t>
          </a:r>
          <a:r>
            <a:rPr lang="en-US" sz="1200" dirty="0" smtClean="0">
              <a:latin typeface="+mj-lt"/>
            </a:rPr>
            <a:t> </a:t>
          </a:r>
          <a:endParaRPr lang="en-US" sz="1200" dirty="0">
            <a:latin typeface="+mj-lt"/>
          </a:endParaRPr>
        </a:p>
      </dgm:t>
    </dgm:pt>
    <dgm:pt modelId="{6057E515-2FD2-45C4-A82E-49F75C0397F4}" type="parTrans" cxnId="{BC7688C7-A8D7-42D4-ACD3-6838272A3841}">
      <dgm:prSet/>
      <dgm:spPr/>
      <dgm:t>
        <a:bodyPr/>
        <a:lstStyle/>
        <a:p>
          <a:endParaRPr lang="en-US"/>
        </a:p>
      </dgm:t>
    </dgm:pt>
    <dgm:pt modelId="{DB585ECC-FEC3-411A-B13D-89ADFE240158}" type="sibTrans" cxnId="{BC7688C7-A8D7-42D4-ACD3-6838272A3841}">
      <dgm:prSet/>
      <dgm:spPr/>
      <dgm:t>
        <a:bodyPr/>
        <a:lstStyle/>
        <a:p>
          <a:endParaRPr lang="en-US"/>
        </a:p>
      </dgm:t>
    </dgm:pt>
    <dgm:pt modelId="{784AE261-1296-48D3-8FD0-B0EA1CAC77CE}">
      <dgm:prSet phldrT="[Text]" custT="1"/>
      <dgm:spPr/>
      <dgm:t>
        <a:bodyPr/>
        <a:lstStyle/>
        <a:p>
          <a:r>
            <a:rPr lang="en-US" sz="1200" dirty="0" err="1" smtClean="0">
              <a:latin typeface="+mj-lt"/>
            </a:rPr>
            <a:t>Phải</a:t>
          </a:r>
          <a:r>
            <a:rPr lang="en-US" sz="1200" dirty="0" smtClean="0">
              <a:latin typeface="+mj-lt"/>
            </a:rPr>
            <a:t> </a:t>
          </a:r>
          <a:r>
            <a:rPr lang="en-US" sz="1200" dirty="0" err="1" smtClean="0">
              <a:latin typeface="+mj-lt"/>
            </a:rPr>
            <a:t>chịu</a:t>
          </a:r>
          <a:r>
            <a:rPr lang="en-US" sz="1200" dirty="0" smtClean="0">
              <a:latin typeface="+mj-lt"/>
            </a:rPr>
            <a:t> </a:t>
          </a:r>
          <a:r>
            <a:rPr lang="en-US" sz="1200" dirty="0" err="1" smtClean="0">
              <a:latin typeface="+mj-lt"/>
            </a:rPr>
            <a:t>rủi</a:t>
          </a:r>
          <a:r>
            <a:rPr lang="en-US" sz="1200" dirty="0" smtClean="0">
              <a:latin typeface="+mj-lt"/>
            </a:rPr>
            <a:t> </a:t>
          </a:r>
          <a:r>
            <a:rPr lang="en-US" sz="1200" dirty="0" err="1" smtClean="0">
              <a:latin typeface="+mj-lt"/>
            </a:rPr>
            <a:t>ro</a:t>
          </a:r>
          <a:r>
            <a:rPr lang="en-US" sz="1200" dirty="0" smtClean="0">
              <a:latin typeface="+mj-lt"/>
            </a:rPr>
            <a:t> </a:t>
          </a:r>
          <a:r>
            <a:rPr lang="en-US" sz="1200" dirty="0" err="1" smtClean="0">
              <a:latin typeface="+mj-lt"/>
            </a:rPr>
            <a:t>nếu</a:t>
          </a:r>
          <a:r>
            <a:rPr lang="en-US" sz="1200" dirty="0" smtClean="0">
              <a:latin typeface="+mj-lt"/>
            </a:rPr>
            <a:t> </a:t>
          </a:r>
          <a:r>
            <a:rPr lang="en-US" sz="1200" dirty="0" err="1" smtClean="0">
              <a:latin typeface="+mj-lt"/>
            </a:rPr>
            <a:t>có</a:t>
          </a:r>
          <a:r>
            <a:rPr lang="en-US" sz="1200" dirty="0" smtClean="0">
              <a:latin typeface="+mj-lt"/>
            </a:rPr>
            <a:t> </a:t>
          </a:r>
          <a:r>
            <a:rPr lang="en-US" sz="1200" dirty="0" err="1" smtClean="0">
              <a:latin typeface="+mj-lt"/>
            </a:rPr>
            <a:t>đối</a:t>
          </a:r>
          <a:r>
            <a:rPr lang="en-US" sz="1200" dirty="0" smtClean="0">
              <a:latin typeface="+mj-lt"/>
            </a:rPr>
            <a:t> </a:t>
          </a:r>
          <a:r>
            <a:rPr lang="en-US" sz="1200" dirty="0" err="1" smtClean="0">
              <a:latin typeface="+mj-lt"/>
            </a:rPr>
            <a:t>với</a:t>
          </a:r>
          <a:r>
            <a:rPr lang="en-US" sz="1200" dirty="0" smtClean="0">
              <a:latin typeface="+mj-lt"/>
            </a:rPr>
            <a:t> </a:t>
          </a:r>
          <a:r>
            <a:rPr lang="en-US" sz="1200" dirty="0" err="1" smtClean="0">
              <a:latin typeface="+mj-lt"/>
            </a:rPr>
            <a:t>hàng</a:t>
          </a:r>
          <a:r>
            <a:rPr lang="en-US" sz="1200" dirty="0" smtClean="0">
              <a:latin typeface="+mj-lt"/>
            </a:rPr>
            <a:t> </a:t>
          </a:r>
          <a:r>
            <a:rPr lang="en-US" sz="1200" dirty="0" err="1" smtClean="0">
              <a:latin typeface="+mj-lt"/>
            </a:rPr>
            <a:t>hóa</a:t>
          </a:r>
          <a:r>
            <a:rPr lang="en-US" sz="1200" dirty="0" smtClean="0">
              <a:latin typeface="+mj-lt"/>
            </a:rPr>
            <a:t> </a:t>
          </a:r>
          <a:r>
            <a:rPr lang="en-US" sz="1200" dirty="0" err="1" smtClean="0">
              <a:latin typeface="+mj-lt"/>
            </a:rPr>
            <a:t>được</a:t>
          </a:r>
          <a:r>
            <a:rPr lang="en-US" sz="1200" dirty="0" smtClean="0">
              <a:latin typeface="+mj-lt"/>
            </a:rPr>
            <a:t> </a:t>
          </a:r>
          <a:r>
            <a:rPr lang="en-US" sz="1200" dirty="0" err="1" smtClean="0">
              <a:latin typeface="+mj-lt"/>
            </a:rPr>
            <a:t>giao</a:t>
          </a:r>
          <a:r>
            <a:rPr lang="en-US" sz="1200" dirty="0" smtClean="0">
              <a:latin typeface="+mj-lt"/>
            </a:rPr>
            <a:t> </a:t>
          </a:r>
          <a:r>
            <a:rPr lang="en-US" sz="1200" dirty="0" err="1" smtClean="0">
              <a:latin typeface="+mj-lt"/>
            </a:rPr>
            <a:t>và</a:t>
          </a:r>
          <a:r>
            <a:rPr lang="en-US" sz="1200" dirty="0" smtClean="0">
              <a:latin typeface="+mj-lt"/>
            </a:rPr>
            <a:t> </a:t>
          </a:r>
          <a:r>
            <a:rPr lang="en-US" sz="1200" dirty="0" err="1" smtClean="0">
              <a:latin typeface="+mj-lt"/>
            </a:rPr>
            <a:t>đã</a:t>
          </a:r>
          <a:r>
            <a:rPr lang="en-US" sz="1200" dirty="0" smtClean="0">
              <a:latin typeface="+mj-lt"/>
            </a:rPr>
            <a:t> </a:t>
          </a:r>
          <a:r>
            <a:rPr lang="en-US" sz="1200" dirty="0" err="1" smtClean="0">
              <a:latin typeface="+mj-lt"/>
            </a:rPr>
            <a:t>được</a:t>
          </a:r>
          <a:r>
            <a:rPr lang="en-US" sz="1200" dirty="0" smtClean="0">
              <a:latin typeface="+mj-lt"/>
            </a:rPr>
            <a:t> </a:t>
          </a:r>
          <a:r>
            <a:rPr lang="en-US" sz="1200" dirty="0" err="1" smtClean="0">
              <a:latin typeface="+mj-lt"/>
            </a:rPr>
            <a:t>quy</a:t>
          </a:r>
          <a:r>
            <a:rPr lang="en-US" sz="1200" dirty="0" smtClean="0">
              <a:latin typeface="+mj-lt"/>
            </a:rPr>
            <a:t> </a:t>
          </a:r>
          <a:r>
            <a:rPr lang="en-US" sz="1200" dirty="0" err="1" smtClean="0">
              <a:latin typeface="+mj-lt"/>
            </a:rPr>
            <a:t>định</a:t>
          </a:r>
          <a:r>
            <a:rPr lang="en-US" sz="1200" dirty="0" smtClean="0">
              <a:latin typeface="+mj-lt"/>
            </a:rPr>
            <a:t> </a:t>
          </a:r>
          <a:r>
            <a:rPr lang="en-US" sz="1200" dirty="0" err="1" smtClean="0">
              <a:latin typeface="+mj-lt"/>
            </a:rPr>
            <a:t>trong</a:t>
          </a:r>
          <a:r>
            <a:rPr lang="en-US" sz="1200" dirty="0" smtClean="0">
              <a:latin typeface="+mj-lt"/>
            </a:rPr>
            <a:t> </a:t>
          </a:r>
          <a:r>
            <a:rPr lang="en-US" sz="1200" dirty="0" err="1" smtClean="0">
              <a:latin typeface="+mj-lt"/>
            </a:rPr>
            <a:t>luật</a:t>
          </a:r>
          <a:r>
            <a:rPr lang="en-US" sz="1200" dirty="0" smtClean="0">
              <a:latin typeface="+mj-lt"/>
            </a:rPr>
            <a:t> </a:t>
          </a:r>
          <a:r>
            <a:rPr lang="en-US" sz="1200" dirty="0" err="1" smtClean="0">
              <a:latin typeface="+mj-lt"/>
            </a:rPr>
            <a:t>thương</a:t>
          </a:r>
          <a:r>
            <a:rPr lang="en-US" sz="1200" dirty="0" smtClean="0">
              <a:latin typeface="+mj-lt"/>
            </a:rPr>
            <a:t> </a:t>
          </a:r>
          <a:r>
            <a:rPr lang="en-US" sz="1200" dirty="0" err="1" smtClean="0">
              <a:latin typeface="+mj-lt"/>
            </a:rPr>
            <a:t>mại</a:t>
          </a:r>
          <a:r>
            <a:rPr lang="en-US" sz="1200" dirty="0" smtClean="0">
              <a:latin typeface="+mj-lt"/>
            </a:rPr>
            <a:t> 2005</a:t>
          </a:r>
          <a:endParaRPr lang="en-US" sz="1200" dirty="0">
            <a:latin typeface="+mj-lt"/>
          </a:endParaRPr>
        </a:p>
      </dgm:t>
    </dgm:pt>
    <dgm:pt modelId="{9CC8EE7F-C8C9-44A3-BD24-3C922A36A502}" type="parTrans" cxnId="{87D965F4-AEBA-49EC-996C-7DD986BC58C3}">
      <dgm:prSet/>
      <dgm:spPr/>
      <dgm:t>
        <a:bodyPr/>
        <a:lstStyle/>
        <a:p>
          <a:endParaRPr lang="en-US"/>
        </a:p>
      </dgm:t>
    </dgm:pt>
    <dgm:pt modelId="{A713F919-EC22-424F-8029-DC0DADD62358}" type="sibTrans" cxnId="{87D965F4-AEBA-49EC-996C-7DD986BC58C3}">
      <dgm:prSet/>
      <dgm:spPr/>
      <dgm:t>
        <a:bodyPr/>
        <a:lstStyle/>
        <a:p>
          <a:endParaRPr lang="en-US"/>
        </a:p>
      </dgm:t>
    </dgm:pt>
    <dgm:pt modelId="{C1720FA4-D4A6-42DA-99DF-1FDC58D723ED}">
      <dgm:prSet phldrT="[Text]" custT="1"/>
      <dgm:spPr/>
      <dgm:t>
        <a:bodyPr/>
        <a:lstStyle/>
        <a:p>
          <a:r>
            <a:rPr lang="en-US" sz="1200" dirty="0" err="1" smtClean="0">
              <a:latin typeface="+mj-lt"/>
            </a:rPr>
            <a:t>Bên</a:t>
          </a:r>
          <a:r>
            <a:rPr lang="en-US" sz="1200" dirty="0" smtClean="0">
              <a:latin typeface="+mj-lt"/>
            </a:rPr>
            <a:t> </a:t>
          </a:r>
          <a:r>
            <a:rPr lang="en-US" sz="1200" dirty="0" err="1" smtClean="0">
              <a:latin typeface="+mj-lt"/>
            </a:rPr>
            <a:t>bán</a:t>
          </a:r>
          <a:r>
            <a:rPr lang="en-US" sz="1200" dirty="0" smtClean="0">
              <a:latin typeface="+mj-lt"/>
            </a:rPr>
            <a:t> </a:t>
          </a:r>
          <a:r>
            <a:rPr lang="en-US" sz="1200" dirty="0" err="1" smtClean="0">
              <a:latin typeface="+mj-lt"/>
            </a:rPr>
            <a:t>phải</a:t>
          </a:r>
          <a:r>
            <a:rPr lang="en-US" sz="1200" dirty="0" smtClean="0">
              <a:latin typeface="+mj-lt"/>
            </a:rPr>
            <a:t> </a:t>
          </a:r>
          <a:r>
            <a:rPr lang="en-US" sz="1200" dirty="0" err="1" smtClean="0">
              <a:latin typeface="+mj-lt"/>
            </a:rPr>
            <a:t>có</a:t>
          </a:r>
          <a:r>
            <a:rPr lang="en-US" sz="1200" dirty="0" smtClean="0">
              <a:latin typeface="+mj-lt"/>
            </a:rPr>
            <a:t> </a:t>
          </a:r>
          <a:r>
            <a:rPr lang="en-US" sz="1200" dirty="0" err="1" smtClean="0">
              <a:latin typeface="+mj-lt"/>
            </a:rPr>
            <a:t>nghĩa</a:t>
          </a:r>
          <a:r>
            <a:rPr lang="en-US" sz="1200" dirty="0" smtClean="0">
              <a:latin typeface="+mj-lt"/>
            </a:rPr>
            <a:t> </a:t>
          </a:r>
          <a:r>
            <a:rPr lang="en-US" sz="1200" dirty="0" err="1" smtClean="0">
              <a:latin typeface="+mj-lt"/>
            </a:rPr>
            <a:t>vụ</a:t>
          </a:r>
          <a:r>
            <a:rPr lang="en-US" sz="1200" dirty="0" smtClean="0">
              <a:latin typeface="+mj-lt"/>
            </a:rPr>
            <a:t> </a:t>
          </a:r>
          <a:r>
            <a:rPr lang="en-US" sz="1200" dirty="0" err="1" smtClean="0">
              <a:latin typeface="+mj-lt"/>
            </a:rPr>
            <a:t>bảo</a:t>
          </a:r>
          <a:r>
            <a:rPr lang="en-US" sz="1200" dirty="0" smtClean="0">
              <a:latin typeface="+mj-lt"/>
            </a:rPr>
            <a:t> </a:t>
          </a:r>
          <a:r>
            <a:rPr lang="en-US" sz="1200" dirty="0" err="1" smtClean="0">
              <a:latin typeface="+mj-lt"/>
            </a:rPr>
            <a:t>hành</a:t>
          </a:r>
          <a:r>
            <a:rPr lang="en-US" sz="1200" dirty="0" smtClean="0">
              <a:latin typeface="+mj-lt"/>
            </a:rPr>
            <a:t> </a:t>
          </a:r>
          <a:r>
            <a:rPr lang="en-US" sz="1200" dirty="0" err="1" smtClean="0">
              <a:latin typeface="+mj-lt"/>
            </a:rPr>
            <a:t>hàng</a:t>
          </a:r>
          <a:r>
            <a:rPr lang="en-US" sz="1200" dirty="0" smtClean="0">
              <a:latin typeface="+mj-lt"/>
            </a:rPr>
            <a:t> </a:t>
          </a:r>
          <a:r>
            <a:rPr lang="en-US" sz="1200" dirty="0" err="1" smtClean="0">
              <a:latin typeface="+mj-lt"/>
            </a:rPr>
            <a:t>hóa</a:t>
          </a:r>
          <a:r>
            <a:rPr lang="en-US" sz="1200" dirty="0" smtClean="0">
              <a:latin typeface="+mj-lt"/>
            </a:rPr>
            <a:t> </a:t>
          </a:r>
          <a:r>
            <a:rPr lang="en-US" sz="1200" dirty="0" err="1" smtClean="0">
              <a:latin typeface="+mj-lt"/>
            </a:rPr>
            <a:t>nếu</a:t>
          </a:r>
          <a:r>
            <a:rPr lang="en-US" sz="1200" dirty="0" smtClean="0">
              <a:latin typeface="+mj-lt"/>
            </a:rPr>
            <a:t>  </a:t>
          </a:r>
          <a:r>
            <a:rPr lang="en-US" sz="1200" dirty="0" err="1" smtClean="0">
              <a:latin typeface="+mj-lt"/>
            </a:rPr>
            <a:t>có</a:t>
          </a:r>
          <a:r>
            <a:rPr lang="en-US" sz="1200" dirty="0" smtClean="0">
              <a:latin typeface="+mj-lt"/>
            </a:rPr>
            <a:t> </a:t>
          </a:r>
          <a:endParaRPr lang="en-US" sz="1200" dirty="0">
            <a:latin typeface="+mj-lt"/>
          </a:endParaRPr>
        </a:p>
      </dgm:t>
    </dgm:pt>
    <dgm:pt modelId="{1A42B823-52D4-48F5-9F8F-B5950C23F6EE}" type="parTrans" cxnId="{4D15FD99-6685-4D90-B171-5F28EADAB544}">
      <dgm:prSet/>
      <dgm:spPr/>
      <dgm:t>
        <a:bodyPr/>
        <a:lstStyle/>
        <a:p>
          <a:endParaRPr lang="en-US"/>
        </a:p>
      </dgm:t>
    </dgm:pt>
    <dgm:pt modelId="{E17165BF-785B-43E4-908E-FE503A591631}" type="sibTrans" cxnId="{4D15FD99-6685-4D90-B171-5F28EADAB544}">
      <dgm:prSet/>
      <dgm:spPr/>
      <dgm:t>
        <a:bodyPr/>
        <a:lstStyle/>
        <a:p>
          <a:endParaRPr lang="en-US"/>
        </a:p>
      </dgm:t>
    </dgm:pt>
    <dgm:pt modelId="{62CD8FAA-E579-4E53-AB36-23120484677A}" type="pres">
      <dgm:prSet presAssocID="{89553C87-A0BB-4AF1-9543-72AB215D86BD}" presName="cycle" presStyleCnt="0">
        <dgm:presLayoutVars>
          <dgm:dir/>
          <dgm:resizeHandles val="exact"/>
        </dgm:presLayoutVars>
      </dgm:prSet>
      <dgm:spPr/>
      <dgm:t>
        <a:bodyPr/>
        <a:lstStyle/>
        <a:p>
          <a:endParaRPr lang="en-US"/>
        </a:p>
      </dgm:t>
    </dgm:pt>
    <dgm:pt modelId="{5655B3F5-EAF0-4B0F-A66F-276F03954866}" type="pres">
      <dgm:prSet presAssocID="{BFA0A537-9805-44AA-B0B7-0AF7EF2D9D89}" presName="node" presStyleLbl="node1" presStyleIdx="0" presStyleCnt="5" custScaleX="190049" custScaleY="147640" custRadScaleRad="108383" custRadScaleInc="-6130">
        <dgm:presLayoutVars>
          <dgm:bulletEnabled val="1"/>
        </dgm:presLayoutVars>
      </dgm:prSet>
      <dgm:spPr/>
      <dgm:t>
        <a:bodyPr/>
        <a:lstStyle/>
        <a:p>
          <a:endParaRPr lang="en-US"/>
        </a:p>
      </dgm:t>
    </dgm:pt>
    <dgm:pt modelId="{AA15A052-5314-4334-A972-13381A16CA9A}" type="pres">
      <dgm:prSet presAssocID="{BFA0A537-9805-44AA-B0B7-0AF7EF2D9D89}" presName="spNode" presStyleCnt="0"/>
      <dgm:spPr/>
    </dgm:pt>
    <dgm:pt modelId="{FCB5FFA3-1425-47C5-B07C-C5D7C5066915}" type="pres">
      <dgm:prSet presAssocID="{5E273627-16FF-4E97-BAA6-43165F991CBA}" presName="sibTrans" presStyleLbl="sibTrans1D1" presStyleIdx="0" presStyleCnt="5"/>
      <dgm:spPr/>
      <dgm:t>
        <a:bodyPr/>
        <a:lstStyle/>
        <a:p>
          <a:endParaRPr lang="en-US"/>
        </a:p>
      </dgm:t>
    </dgm:pt>
    <dgm:pt modelId="{39BFE125-E907-4A40-AA60-5E1BFF5412AF}" type="pres">
      <dgm:prSet presAssocID="{56955753-28E3-414D-8C5E-74FD13076DB7}" presName="node" presStyleLbl="node1" presStyleIdx="1" presStyleCnt="5" custScaleX="172809" custRadScaleRad="167409" custRadScaleInc="23157">
        <dgm:presLayoutVars>
          <dgm:bulletEnabled val="1"/>
        </dgm:presLayoutVars>
      </dgm:prSet>
      <dgm:spPr/>
      <dgm:t>
        <a:bodyPr/>
        <a:lstStyle/>
        <a:p>
          <a:endParaRPr lang="en-US"/>
        </a:p>
      </dgm:t>
    </dgm:pt>
    <dgm:pt modelId="{1352EAF8-D5B8-4C24-AED9-849CFA6A7317}" type="pres">
      <dgm:prSet presAssocID="{56955753-28E3-414D-8C5E-74FD13076DB7}" presName="spNode" presStyleCnt="0"/>
      <dgm:spPr/>
    </dgm:pt>
    <dgm:pt modelId="{9212EAB0-11DC-4335-95B2-0E22C0C11A15}" type="pres">
      <dgm:prSet presAssocID="{A10636E1-8CCD-4F13-BE0F-7739C6538B44}" presName="sibTrans" presStyleLbl="sibTrans1D1" presStyleIdx="1" presStyleCnt="5"/>
      <dgm:spPr/>
      <dgm:t>
        <a:bodyPr/>
        <a:lstStyle/>
        <a:p>
          <a:endParaRPr lang="en-US"/>
        </a:p>
      </dgm:t>
    </dgm:pt>
    <dgm:pt modelId="{AD94F55F-4263-44BE-83BD-599A8BDBD345}" type="pres">
      <dgm:prSet presAssocID="{AB7EB17A-0E5B-4841-8310-F333257766C7}" presName="node" presStyleLbl="node1" presStyleIdx="2" presStyleCnt="5" custScaleX="209612" custRadScaleRad="117267" custRadScaleInc="-121863">
        <dgm:presLayoutVars>
          <dgm:bulletEnabled val="1"/>
        </dgm:presLayoutVars>
      </dgm:prSet>
      <dgm:spPr/>
      <dgm:t>
        <a:bodyPr/>
        <a:lstStyle/>
        <a:p>
          <a:endParaRPr lang="en-US"/>
        </a:p>
      </dgm:t>
    </dgm:pt>
    <dgm:pt modelId="{CB9CEDE0-48C4-4419-81B2-DE10415FCF01}" type="pres">
      <dgm:prSet presAssocID="{AB7EB17A-0E5B-4841-8310-F333257766C7}" presName="spNode" presStyleCnt="0"/>
      <dgm:spPr/>
    </dgm:pt>
    <dgm:pt modelId="{956F772B-2F62-4C80-A739-D0A6A7E65902}" type="pres">
      <dgm:prSet presAssocID="{DB585ECC-FEC3-411A-B13D-89ADFE240158}" presName="sibTrans" presStyleLbl="sibTrans1D1" presStyleIdx="2" presStyleCnt="5"/>
      <dgm:spPr/>
      <dgm:t>
        <a:bodyPr/>
        <a:lstStyle/>
        <a:p>
          <a:endParaRPr lang="en-US"/>
        </a:p>
      </dgm:t>
    </dgm:pt>
    <dgm:pt modelId="{C1F84E8C-D588-460C-B60C-BD1987E040BC}" type="pres">
      <dgm:prSet presAssocID="{784AE261-1296-48D3-8FD0-B0EA1CAC77CE}" presName="node" presStyleLbl="node1" presStyleIdx="3" presStyleCnt="5" custScaleX="177528" custScaleY="112917" custRadScaleRad="109380" custRadScaleInc="111917">
        <dgm:presLayoutVars>
          <dgm:bulletEnabled val="1"/>
        </dgm:presLayoutVars>
      </dgm:prSet>
      <dgm:spPr/>
      <dgm:t>
        <a:bodyPr/>
        <a:lstStyle/>
        <a:p>
          <a:endParaRPr lang="en-US"/>
        </a:p>
      </dgm:t>
    </dgm:pt>
    <dgm:pt modelId="{CA1065E1-BDA0-4EBA-A711-C4D5F1A09AE7}" type="pres">
      <dgm:prSet presAssocID="{784AE261-1296-48D3-8FD0-B0EA1CAC77CE}" presName="spNode" presStyleCnt="0"/>
      <dgm:spPr/>
    </dgm:pt>
    <dgm:pt modelId="{CE8A64D5-CA44-4618-A7B0-9CCBC94CE750}" type="pres">
      <dgm:prSet presAssocID="{A713F919-EC22-424F-8029-DC0DADD62358}" presName="sibTrans" presStyleLbl="sibTrans1D1" presStyleIdx="3" presStyleCnt="5"/>
      <dgm:spPr/>
      <dgm:t>
        <a:bodyPr/>
        <a:lstStyle/>
        <a:p>
          <a:endParaRPr lang="en-US"/>
        </a:p>
      </dgm:t>
    </dgm:pt>
    <dgm:pt modelId="{1E978BD6-74B8-4A12-BE05-9FF88A88A392}" type="pres">
      <dgm:prSet presAssocID="{C1720FA4-D4A6-42DA-99DF-1FDC58D723ED}" presName="node" presStyleLbl="node1" presStyleIdx="4" presStyleCnt="5" custScaleX="176377" custScaleY="103387" custRadScaleRad="167545" custRadScaleInc="-30715">
        <dgm:presLayoutVars>
          <dgm:bulletEnabled val="1"/>
        </dgm:presLayoutVars>
      </dgm:prSet>
      <dgm:spPr/>
      <dgm:t>
        <a:bodyPr/>
        <a:lstStyle/>
        <a:p>
          <a:endParaRPr lang="en-US"/>
        </a:p>
      </dgm:t>
    </dgm:pt>
    <dgm:pt modelId="{48314823-A494-4836-A92F-D6CE887AA456}" type="pres">
      <dgm:prSet presAssocID="{C1720FA4-D4A6-42DA-99DF-1FDC58D723ED}" presName="spNode" presStyleCnt="0"/>
      <dgm:spPr/>
    </dgm:pt>
    <dgm:pt modelId="{443C6FC3-6D74-4414-AF5A-464F22752C44}" type="pres">
      <dgm:prSet presAssocID="{E17165BF-785B-43E4-908E-FE503A591631}" presName="sibTrans" presStyleLbl="sibTrans1D1" presStyleIdx="4" presStyleCnt="5"/>
      <dgm:spPr/>
      <dgm:t>
        <a:bodyPr/>
        <a:lstStyle/>
        <a:p>
          <a:endParaRPr lang="en-US"/>
        </a:p>
      </dgm:t>
    </dgm:pt>
  </dgm:ptLst>
  <dgm:cxnLst>
    <dgm:cxn modelId="{E3220BF1-C625-49F1-9C7E-8E78CF52A406}" type="presOf" srcId="{AB7EB17A-0E5B-4841-8310-F333257766C7}" destId="{AD94F55F-4263-44BE-83BD-599A8BDBD345}" srcOrd="0" destOrd="0" presId="urn:microsoft.com/office/officeart/2005/8/layout/cycle6"/>
    <dgm:cxn modelId="{87D965F4-AEBA-49EC-996C-7DD986BC58C3}" srcId="{89553C87-A0BB-4AF1-9543-72AB215D86BD}" destId="{784AE261-1296-48D3-8FD0-B0EA1CAC77CE}" srcOrd="3" destOrd="0" parTransId="{9CC8EE7F-C8C9-44A3-BD24-3C922A36A502}" sibTransId="{A713F919-EC22-424F-8029-DC0DADD62358}"/>
    <dgm:cxn modelId="{D291892B-BB0A-4338-B67E-BC4F3E189E36}" type="presOf" srcId="{DB585ECC-FEC3-411A-B13D-89ADFE240158}" destId="{956F772B-2F62-4C80-A739-D0A6A7E65902}" srcOrd="0" destOrd="0" presId="urn:microsoft.com/office/officeart/2005/8/layout/cycle6"/>
    <dgm:cxn modelId="{20795880-9C55-46A4-B52D-CD052405951F}" type="presOf" srcId="{E17165BF-785B-43E4-908E-FE503A591631}" destId="{443C6FC3-6D74-4414-AF5A-464F22752C44}" srcOrd="0" destOrd="0" presId="urn:microsoft.com/office/officeart/2005/8/layout/cycle6"/>
    <dgm:cxn modelId="{837D626C-1317-4D5A-A581-2DDA92C3DBA3}" srcId="{89553C87-A0BB-4AF1-9543-72AB215D86BD}" destId="{BFA0A537-9805-44AA-B0B7-0AF7EF2D9D89}" srcOrd="0" destOrd="0" parTransId="{FA94FEA3-A256-4A2A-959A-0718F8285266}" sibTransId="{5E273627-16FF-4E97-BAA6-43165F991CBA}"/>
    <dgm:cxn modelId="{313E956F-7659-4AA5-A2B4-123B4AD9BA58}" type="presOf" srcId="{784AE261-1296-48D3-8FD0-B0EA1CAC77CE}" destId="{C1F84E8C-D588-460C-B60C-BD1987E040BC}" srcOrd="0" destOrd="0" presId="urn:microsoft.com/office/officeart/2005/8/layout/cycle6"/>
    <dgm:cxn modelId="{BC7688C7-A8D7-42D4-ACD3-6838272A3841}" srcId="{89553C87-A0BB-4AF1-9543-72AB215D86BD}" destId="{AB7EB17A-0E5B-4841-8310-F333257766C7}" srcOrd="2" destOrd="0" parTransId="{6057E515-2FD2-45C4-A82E-49F75C0397F4}" sibTransId="{DB585ECC-FEC3-411A-B13D-89ADFE240158}"/>
    <dgm:cxn modelId="{704267FA-F5C4-4E5A-8E1C-213367F4406C}" type="presOf" srcId="{5E273627-16FF-4E97-BAA6-43165F991CBA}" destId="{FCB5FFA3-1425-47C5-B07C-C5D7C5066915}" srcOrd="0" destOrd="0" presId="urn:microsoft.com/office/officeart/2005/8/layout/cycle6"/>
    <dgm:cxn modelId="{9C7CDD05-594B-4A24-BDF2-7D635808F1AB}" type="presOf" srcId="{89553C87-A0BB-4AF1-9543-72AB215D86BD}" destId="{62CD8FAA-E579-4E53-AB36-23120484677A}" srcOrd="0" destOrd="0" presId="urn:microsoft.com/office/officeart/2005/8/layout/cycle6"/>
    <dgm:cxn modelId="{658DA6A4-CE98-4607-AFF0-EDAFF2C40BAF}" type="presOf" srcId="{A10636E1-8CCD-4F13-BE0F-7739C6538B44}" destId="{9212EAB0-11DC-4335-95B2-0E22C0C11A15}" srcOrd="0" destOrd="0" presId="urn:microsoft.com/office/officeart/2005/8/layout/cycle6"/>
    <dgm:cxn modelId="{4D15FD99-6685-4D90-B171-5F28EADAB544}" srcId="{89553C87-A0BB-4AF1-9543-72AB215D86BD}" destId="{C1720FA4-D4A6-42DA-99DF-1FDC58D723ED}" srcOrd="4" destOrd="0" parTransId="{1A42B823-52D4-48F5-9F8F-B5950C23F6EE}" sibTransId="{E17165BF-785B-43E4-908E-FE503A591631}"/>
    <dgm:cxn modelId="{31F7878D-DBEF-434E-A848-BE0ADB87C75B}" type="presOf" srcId="{BFA0A537-9805-44AA-B0B7-0AF7EF2D9D89}" destId="{5655B3F5-EAF0-4B0F-A66F-276F03954866}" srcOrd="0" destOrd="0" presId="urn:microsoft.com/office/officeart/2005/8/layout/cycle6"/>
    <dgm:cxn modelId="{EDE4B282-9AB8-4F39-90EC-9BF43B2F689A}" type="presOf" srcId="{C1720FA4-D4A6-42DA-99DF-1FDC58D723ED}" destId="{1E978BD6-74B8-4A12-BE05-9FF88A88A392}" srcOrd="0" destOrd="0" presId="urn:microsoft.com/office/officeart/2005/8/layout/cycle6"/>
    <dgm:cxn modelId="{EF533DBF-6DE2-487E-A7F6-B0F74CA534A2}" srcId="{89553C87-A0BB-4AF1-9543-72AB215D86BD}" destId="{56955753-28E3-414D-8C5E-74FD13076DB7}" srcOrd="1" destOrd="0" parTransId="{93B3F16D-0CBC-4C57-8012-88C919F4543B}" sibTransId="{A10636E1-8CCD-4F13-BE0F-7739C6538B44}"/>
    <dgm:cxn modelId="{B4367A2C-24EB-46ED-AFD1-6639E1B4E0AA}" type="presOf" srcId="{56955753-28E3-414D-8C5E-74FD13076DB7}" destId="{39BFE125-E907-4A40-AA60-5E1BFF5412AF}" srcOrd="0" destOrd="0" presId="urn:microsoft.com/office/officeart/2005/8/layout/cycle6"/>
    <dgm:cxn modelId="{5CEB1A3D-C4C6-43B3-B9B9-3930256AC668}" type="presOf" srcId="{A713F919-EC22-424F-8029-DC0DADD62358}" destId="{CE8A64D5-CA44-4618-A7B0-9CCBC94CE750}" srcOrd="0" destOrd="0" presId="urn:microsoft.com/office/officeart/2005/8/layout/cycle6"/>
    <dgm:cxn modelId="{2937A614-529C-4A57-9130-602B951D18C6}" type="presParOf" srcId="{62CD8FAA-E579-4E53-AB36-23120484677A}" destId="{5655B3F5-EAF0-4B0F-A66F-276F03954866}" srcOrd="0" destOrd="0" presId="urn:microsoft.com/office/officeart/2005/8/layout/cycle6"/>
    <dgm:cxn modelId="{F37E1A2E-3DAE-4E64-8B34-C7E978C9F9F5}" type="presParOf" srcId="{62CD8FAA-E579-4E53-AB36-23120484677A}" destId="{AA15A052-5314-4334-A972-13381A16CA9A}" srcOrd="1" destOrd="0" presId="urn:microsoft.com/office/officeart/2005/8/layout/cycle6"/>
    <dgm:cxn modelId="{07560D60-539F-45E3-BC92-B8F65793E618}" type="presParOf" srcId="{62CD8FAA-E579-4E53-AB36-23120484677A}" destId="{FCB5FFA3-1425-47C5-B07C-C5D7C5066915}" srcOrd="2" destOrd="0" presId="urn:microsoft.com/office/officeart/2005/8/layout/cycle6"/>
    <dgm:cxn modelId="{50C7B42F-7CD9-4547-BC24-2EB1F6818C37}" type="presParOf" srcId="{62CD8FAA-E579-4E53-AB36-23120484677A}" destId="{39BFE125-E907-4A40-AA60-5E1BFF5412AF}" srcOrd="3" destOrd="0" presId="urn:microsoft.com/office/officeart/2005/8/layout/cycle6"/>
    <dgm:cxn modelId="{D3A5DA4C-2DE0-491B-99D0-D086CB5CAAF0}" type="presParOf" srcId="{62CD8FAA-E579-4E53-AB36-23120484677A}" destId="{1352EAF8-D5B8-4C24-AED9-849CFA6A7317}" srcOrd="4" destOrd="0" presId="urn:microsoft.com/office/officeart/2005/8/layout/cycle6"/>
    <dgm:cxn modelId="{E1775FBC-E7D6-497F-9982-7B56CDDF258E}" type="presParOf" srcId="{62CD8FAA-E579-4E53-AB36-23120484677A}" destId="{9212EAB0-11DC-4335-95B2-0E22C0C11A15}" srcOrd="5" destOrd="0" presId="urn:microsoft.com/office/officeart/2005/8/layout/cycle6"/>
    <dgm:cxn modelId="{A93BF054-5251-4C66-82E0-970A858496A3}" type="presParOf" srcId="{62CD8FAA-E579-4E53-AB36-23120484677A}" destId="{AD94F55F-4263-44BE-83BD-599A8BDBD345}" srcOrd="6" destOrd="0" presId="urn:microsoft.com/office/officeart/2005/8/layout/cycle6"/>
    <dgm:cxn modelId="{B47C31A4-5461-4565-813D-AB9C5C52623A}" type="presParOf" srcId="{62CD8FAA-E579-4E53-AB36-23120484677A}" destId="{CB9CEDE0-48C4-4419-81B2-DE10415FCF01}" srcOrd="7" destOrd="0" presId="urn:microsoft.com/office/officeart/2005/8/layout/cycle6"/>
    <dgm:cxn modelId="{277E8784-DD50-4760-977E-0612B15B8346}" type="presParOf" srcId="{62CD8FAA-E579-4E53-AB36-23120484677A}" destId="{956F772B-2F62-4C80-A739-D0A6A7E65902}" srcOrd="8" destOrd="0" presId="urn:microsoft.com/office/officeart/2005/8/layout/cycle6"/>
    <dgm:cxn modelId="{F5E946DE-997A-4BBB-972A-1FAB7C46C571}" type="presParOf" srcId="{62CD8FAA-E579-4E53-AB36-23120484677A}" destId="{C1F84E8C-D588-460C-B60C-BD1987E040BC}" srcOrd="9" destOrd="0" presId="urn:microsoft.com/office/officeart/2005/8/layout/cycle6"/>
    <dgm:cxn modelId="{CC72AD64-67C7-4962-985B-7B9FF1D0BD12}" type="presParOf" srcId="{62CD8FAA-E579-4E53-AB36-23120484677A}" destId="{CA1065E1-BDA0-4EBA-A711-C4D5F1A09AE7}" srcOrd="10" destOrd="0" presId="urn:microsoft.com/office/officeart/2005/8/layout/cycle6"/>
    <dgm:cxn modelId="{DDF5FD90-7FC5-4782-8059-AA7A8BD1C097}" type="presParOf" srcId="{62CD8FAA-E579-4E53-AB36-23120484677A}" destId="{CE8A64D5-CA44-4618-A7B0-9CCBC94CE750}" srcOrd="11" destOrd="0" presId="urn:microsoft.com/office/officeart/2005/8/layout/cycle6"/>
    <dgm:cxn modelId="{3A9DBC82-FABD-45ED-ADF2-B35C26BBE442}" type="presParOf" srcId="{62CD8FAA-E579-4E53-AB36-23120484677A}" destId="{1E978BD6-74B8-4A12-BE05-9FF88A88A392}" srcOrd="12" destOrd="0" presId="urn:microsoft.com/office/officeart/2005/8/layout/cycle6"/>
    <dgm:cxn modelId="{EDCD0BA1-4A7E-4681-97BE-F980513D348D}" type="presParOf" srcId="{62CD8FAA-E579-4E53-AB36-23120484677A}" destId="{48314823-A494-4836-A92F-D6CE887AA456}" srcOrd="13" destOrd="0" presId="urn:microsoft.com/office/officeart/2005/8/layout/cycle6"/>
    <dgm:cxn modelId="{FB58BEBB-A066-46EE-ACFE-C9754804854A}" type="presParOf" srcId="{62CD8FAA-E579-4E53-AB36-23120484677A}" destId="{443C6FC3-6D74-4414-AF5A-464F22752C44}"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760E40-E2AC-4A5D-B796-B75E9E973886}" type="doc">
      <dgm:prSet loTypeId="urn:microsoft.com/office/officeart/2008/layout/HorizontalMultiLevelHierarchy" loCatId="hierarchy" qsTypeId="urn:microsoft.com/office/officeart/2005/8/quickstyle/simple1" qsCatId="simple" csTypeId="urn:microsoft.com/office/officeart/2005/8/colors/accent3_1" csCatId="accent3" phldr="1"/>
      <dgm:spPr/>
      <dgm:t>
        <a:bodyPr/>
        <a:lstStyle/>
        <a:p>
          <a:endParaRPr lang="en-US"/>
        </a:p>
      </dgm:t>
    </dgm:pt>
    <dgm:pt modelId="{B1331AC1-13F6-4284-8FB2-87218FE53AF3}">
      <dgm:prSet phldrT="[Text]" custT="1"/>
      <dgm:spPr/>
      <dgm:t>
        <a:bodyPr vert="vert"/>
        <a:lstStyle/>
        <a:p>
          <a:r>
            <a:rPr lang="en-US" sz="2400" dirty="0" smtClean="0">
              <a:latin typeface="+mj-lt"/>
            </a:rPr>
            <a:t>2. </a:t>
          </a:r>
          <a:r>
            <a:rPr lang="en-US" sz="2400" dirty="0" err="1" smtClean="0">
              <a:latin typeface="+mj-lt"/>
            </a:rPr>
            <a:t>Phân</a:t>
          </a:r>
          <a:r>
            <a:rPr lang="en-US" sz="2400" dirty="0" smtClean="0">
              <a:latin typeface="+mj-lt"/>
            </a:rPr>
            <a:t> </a:t>
          </a:r>
          <a:r>
            <a:rPr lang="en-US" sz="2400" dirty="0" err="1" smtClean="0">
              <a:latin typeface="+mj-lt"/>
            </a:rPr>
            <a:t>loại</a:t>
          </a:r>
          <a:r>
            <a:rPr lang="en-US" sz="2400" dirty="0" smtClean="0">
              <a:latin typeface="+mj-lt"/>
            </a:rPr>
            <a:t> </a:t>
          </a:r>
          <a:r>
            <a:rPr lang="en-US" sz="2400" dirty="0" err="1" smtClean="0">
              <a:latin typeface="+mj-lt"/>
            </a:rPr>
            <a:t>hợp</a:t>
          </a:r>
          <a:r>
            <a:rPr lang="en-US" sz="2400" dirty="0" smtClean="0">
              <a:latin typeface="+mj-lt"/>
            </a:rPr>
            <a:t> </a:t>
          </a:r>
          <a:r>
            <a:rPr lang="en-US" sz="2400" dirty="0" err="1" smtClean="0">
              <a:latin typeface="+mj-lt"/>
            </a:rPr>
            <a:t>đồng</a:t>
          </a:r>
          <a:r>
            <a:rPr lang="en-US" sz="2400" dirty="0" smtClean="0">
              <a:latin typeface="+mj-lt"/>
            </a:rPr>
            <a:t> </a:t>
          </a:r>
          <a:r>
            <a:rPr lang="en-US" sz="2400" dirty="0" err="1" smtClean="0">
              <a:latin typeface="+mj-lt"/>
            </a:rPr>
            <a:t>vận</a:t>
          </a:r>
          <a:r>
            <a:rPr lang="en-US" sz="2400" dirty="0" smtClean="0">
              <a:latin typeface="+mj-lt"/>
            </a:rPr>
            <a:t> </a:t>
          </a:r>
          <a:r>
            <a:rPr lang="en-US" sz="2400" dirty="0" err="1" smtClean="0">
              <a:latin typeface="+mj-lt"/>
            </a:rPr>
            <a:t>chuyển</a:t>
          </a:r>
          <a:endParaRPr lang="en-US" sz="2400" dirty="0">
            <a:latin typeface="+mj-lt"/>
          </a:endParaRPr>
        </a:p>
      </dgm:t>
    </dgm:pt>
    <dgm:pt modelId="{009BFA94-8F5E-4217-975C-D13E149CFEE5}" type="parTrans" cxnId="{63FB99A9-C385-4BBB-8E55-BEDC78B473ED}">
      <dgm:prSet/>
      <dgm:spPr/>
      <dgm:t>
        <a:bodyPr/>
        <a:lstStyle/>
        <a:p>
          <a:endParaRPr lang="en-US"/>
        </a:p>
      </dgm:t>
    </dgm:pt>
    <dgm:pt modelId="{04B366B1-6144-4E48-BC15-9DD9245B91C0}" type="sibTrans" cxnId="{63FB99A9-C385-4BBB-8E55-BEDC78B473ED}">
      <dgm:prSet/>
      <dgm:spPr/>
      <dgm:t>
        <a:bodyPr/>
        <a:lstStyle/>
        <a:p>
          <a:endParaRPr lang="en-US"/>
        </a:p>
      </dgm:t>
    </dgm:pt>
    <dgm:pt modelId="{471A8A8C-76FC-464F-8145-412E651D4F3D}">
      <dgm:prSet phldrT="[Text]" custT="1"/>
      <dgm:spPr/>
      <dgm:t>
        <a:bodyPr/>
        <a:lstStyle/>
        <a:p>
          <a:r>
            <a:rPr lang="en-US" sz="1600" dirty="0" err="1" smtClean="0"/>
            <a:t>Căn</a:t>
          </a:r>
          <a:r>
            <a:rPr lang="en-US" sz="1600" dirty="0" smtClean="0"/>
            <a:t> </a:t>
          </a:r>
          <a:r>
            <a:rPr lang="en-US" sz="1600" dirty="0" err="1" smtClean="0"/>
            <a:t>cứ</a:t>
          </a:r>
          <a:r>
            <a:rPr lang="en-US" sz="1600" dirty="0" smtClean="0"/>
            <a:t> </a:t>
          </a:r>
          <a:r>
            <a:rPr lang="en-US" sz="1600" dirty="0" err="1" smtClean="0"/>
            <a:t>vào</a:t>
          </a:r>
          <a:r>
            <a:rPr lang="en-US" sz="1600" dirty="0" smtClean="0"/>
            <a:t> </a:t>
          </a:r>
          <a:r>
            <a:rPr lang="en-US" sz="1600" dirty="0" err="1" smtClean="0"/>
            <a:t>phương</a:t>
          </a:r>
          <a:r>
            <a:rPr lang="en-US" sz="1600" dirty="0" smtClean="0"/>
            <a:t> </a:t>
          </a:r>
          <a:r>
            <a:rPr lang="en-US" sz="1600" dirty="0" err="1" smtClean="0"/>
            <a:t>tiện</a:t>
          </a:r>
          <a:r>
            <a:rPr lang="en-US" sz="1600" dirty="0" smtClean="0"/>
            <a:t> </a:t>
          </a:r>
          <a:r>
            <a:rPr lang="en-US" sz="1600" dirty="0" err="1" smtClean="0"/>
            <a:t>vận</a:t>
          </a:r>
          <a:r>
            <a:rPr lang="en-US" sz="1600" dirty="0" smtClean="0"/>
            <a:t> </a:t>
          </a:r>
          <a:r>
            <a:rPr lang="en-US" sz="1600" dirty="0" err="1" smtClean="0"/>
            <a:t>chuyển</a:t>
          </a:r>
          <a:r>
            <a:rPr lang="en-US" sz="1600" dirty="0" smtClean="0"/>
            <a:t> </a:t>
          </a:r>
          <a:endParaRPr lang="en-US" sz="1600" dirty="0"/>
        </a:p>
      </dgm:t>
    </dgm:pt>
    <dgm:pt modelId="{ADF1CA8A-4F17-43FF-A43B-2F198C0BDBC2}" type="parTrans" cxnId="{979D6CBD-3FC7-4BE1-8B2F-847E63B681DC}">
      <dgm:prSet/>
      <dgm:spPr/>
      <dgm:t>
        <a:bodyPr/>
        <a:lstStyle/>
        <a:p>
          <a:endParaRPr lang="en-US"/>
        </a:p>
      </dgm:t>
    </dgm:pt>
    <dgm:pt modelId="{795734FD-BC72-4C96-9994-62B056805577}" type="sibTrans" cxnId="{979D6CBD-3FC7-4BE1-8B2F-847E63B681DC}">
      <dgm:prSet/>
      <dgm:spPr/>
      <dgm:t>
        <a:bodyPr/>
        <a:lstStyle/>
        <a:p>
          <a:endParaRPr lang="en-US"/>
        </a:p>
      </dgm:t>
    </dgm:pt>
    <dgm:pt modelId="{2F78CFEA-A9C3-44CE-AC86-297DABEA6D42}">
      <dgm:prSet phldrT="[Text]" custT="1"/>
      <dgm:spPr/>
      <dgm:t>
        <a:bodyPr/>
        <a:lstStyle/>
        <a:p>
          <a:r>
            <a:rPr lang="en-US" sz="1600" dirty="0" err="1" smtClean="0">
              <a:latin typeface="+mj-lt"/>
            </a:rPr>
            <a:t>Căn</a:t>
          </a:r>
          <a:r>
            <a:rPr lang="en-US" sz="1600" dirty="0" smtClean="0">
              <a:latin typeface="+mj-lt"/>
            </a:rPr>
            <a:t> </a:t>
          </a:r>
          <a:r>
            <a:rPr lang="en-US" sz="1600" dirty="0" err="1" smtClean="0">
              <a:latin typeface="+mj-lt"/>
            </a:rPr>
            <a:t>cứ</a:t>
          </a:r>
          <a:r>
            <a:rPr lang="en-US" sz="1600" dirty="0" smtClean="0">
              <a:latin typeface="+mj-lt"/>
            </a:rPr>
            <a:t> </a:t>
          </a:r>
          <a:r>
            <a:rPr lang="en-US" sz="1600" dirty="0" err="1" smtClean="0">
              <a:latin typeface="+mj-lt"/>
            </a:rPr>
            <a:t>vào</a:t>
          </a:r>
          <a:r>
            <a:rPr lang="en-US" sz="1600" dirty="0" smtClean="0">
              <a:latin typeface="+mj-lt"/>
            </a:rPr>
            <a:t> </a:t>
          </a:r>
          <a:r>
            <a:rPr lang="en-US" sz="1600" dirty="0" err="1" smtClean="0">
              <a:latin typeface="+mj-lt"/>
            </a:rPr>
            <a:t>yếu</a:t>
          </a:r>
          <a:r>
            <a:rPr lang="en-US" sz="1600" dirty="0" smtClean="0">
              <a:latin typeface="+mj-lt"/>
            </a:rPr>
            <a:t> </a:t>
          </a:r>
          <a:r>
            <a:rPr lang="en-US" sz="1600" dirty="0" err="1" smtClean="0">
              <a:latin typeface="+mj-lt"/>
            </a:rPr>
            <a:t>tố</a:t>
          </a:r>
          <a:r>
            <a:rPr lang="en-US" sz="1600" dirty="0" smtClean="0">
              <a:latin typeface="+mj-lt"/>
            </a:rPr>
            <a:t> </a:t>
          </a:r>
          <a:r>
            <a:rPr lang="en-US" sz="1600" dirty="0" err="1" smtClean="0">
              <a:latin typeface="+mj-lt"/>
            </a:rPr>
            <a:t>quốc</a:t>
          </a:r>
          <a:r>
            <a:rPr lang="en-US" sz="1600" dirty="0" smtClean="0">
              <a:latin typeface="+mj-lt"/>
            </a:rPr>
            <a:t> </a:t>
          </a:r>
          <a:r>
            <a:rPr lang="en-US" sz="1600" dirty="0" err="1" smtClean="0">
              <a:latin typeface="+mj-lt"/>
            </a:rPr>
            <a:t>tịch</a:t>
          </a:r>
          <a:r>
            <a:rPr lang="en-US" sz="1600" dirty="0" smtClean="0">
              <a:latin typeface="+mj-lt"/>
            </a:rPr>
            <a:t> </a:t>
          </a:r>
          <a:r>
            <a:rPr lang="en-US" sz="1600" dirty="0" err="1" smtClean="0">
              <a:latin typeface="+mj-lt"/>
            </a:rPr>
            <a:t>của</a:t>
          </a:r>
          <a:r>
            <a:rPr lang="en-US" sz="1600" dirty="0" smtClean="0">
              <a:latin typeface="+mj-lt"/>
            </a:rPr>
            <a:t> </a:t>
          </a:r>
          <a:r>
            <a:rPr lang="en-US" sz="1600" dirty="0" err="1" smtClean="0">
              <a:latin typeface="+mj-lt"/>
            </a:rPr>
            <a:t>các</a:t>
          </a:r>
          <a:r>
            <a:rPr lang="en-US" sz="1600" dirty="0" smtClean="0">
              <a:latin typeface="+mj-lt"/>
            </a:rPr>
            <a:t> </a:t>
          </a:r>
          <a:r>
            <a:rPr lang="en-US" sz="1600" dirty="0" err="1" smtClean="0">
              <a:latin typeface="+mj-lt"/>
            </a:rPr>
            <a:t>bên</a:t>
          </a:r>
          <a:endParaRPr lang="en-US" sz="1600" dirty="0">
            <a:latin typeface="+mj-lt"/>
          </a:endParaRPr>
        </a:p>
      </dgm:t>
    </dgm:pt>
    <dgm:pt modelId="{22B433E5-A007-4C39-B07A-4170250ABEB8}" type="parTrans" cxnId="{60892E4C-9619-4C17-BADE-F45919DEC904}">
      <dgm:prSet/>
      <dgm:spPr/>
      <dgm:t>
        <a:bodyPr/>
        <a:lstStyle/>
        <a:p>
          <a:endParaRPr lang="en-US"/>
        </a:p>
      </dgm:t>
    </dgm:pt>
    <dgm:pt modelId="{E5579344-FC35-46F5-AE3D-889BCEC18913}" type="sibTrans" cxnId="{60892E4C-9619-4C17-BADE-F45919DEC904}">
      <dgm:prSet/>
      <dgm:spPr/>
      <dgm:t>
        <a:bodyPr/>
        <a:lstStyle/>
        <a:p>
          <a:endParaRPr lang="en-US"/>
        </a:p>
      </dgm:t>
    </dgm:pt>
    <dgm:pt modelId="{053003EE-8B33-40BE-B7F8-F1C77C75189E}">
      <dgm:prSet phldrT="[Text]" custT="1"/>
      <dgm:spPr/>
      <dgm:t>
        <a:bodyPr/>
        <a:lstStyle/>
        <a:p>
          <a:r>
            <a:rPr lang="en-US" sz="1600" dirty="0" err="1" smtClean="0">
              <a:latin typeface="+mj-lt"/>
            </a:rPr>
            <a:t>Căn</a:t>
          </a:r>
          <a:r>
            <a:rPr lang="en-US" sz="1600" dirty="0" smtClean="0">
              <a:latin typeface="+mj-lt"/>
            </a:rPr>
            <a:t> </a:t>
          </a:r>
          <a:r>
            <a:rPr lang="en-US" sz="1600" dirty="0" err="1" smtClean="0">
              <a:latin typeface="+mj-lt"/>
            </a:rPr>
            <a:t>cứ</a:t>
          </a:r>
          <a:r>
            <a:rPr lang="en-US" sz="1600" dirty="0" smtClean="0">
              <a:latin typeface="+mj-lt"/>
            </a:rPr>
            <a:t> </a:t>
          </a:r>
          <a:r>
            <a:rPr lang="en-US" sz="1600" dirty="0" err="1" smtClean="0">
              <a:latin typeface="+mj-lt"/>
            </a:rPr>
            <a:t>vào</a:t>
          </a:r>
          <a:r>
            <a:rPr lang="en-US" sz="1600" dirty="0" smtClean="0">
              <a:latin typeface="+mj-lt"/>
            </a:rPr>
            <a:t> </a:t>
          </a:r>
          <a:r>
            <a:rPr lang="en-US" sz="1600" dirty="0" err="1" smtClean="0">
              <a:latin typeface="+mj-lt"/>
            </a:rPr>
            <a:t>dấu</a:t>
          </a:r>
          <a:r>
            <a:rPr lang="en-US" sz="1600" dirty="0" smtClean="0">
              <a:latin typeface="+mj-lt"/>
            </a:rPr>
            <a:t> </a:t>
          </a:r>
          <a:r>
            <a:rPr lang="en-US" sz="1600" dirty="0" err="1" smtClean="0">
              <a:latin typeface="+mj-lt"/>
            </a:rPr>
            <a:t>hiệu</a:t>
          </a:r>
          <a:r>
            <a:rPr lang="en-US" sz="1600" dirty="0" smtClean="0">
              <a:latin typeface="+mj-lt"/>
            </a:rPr>
            <a:t> </a:t>
          </a:r>
          <a:r>
            <a:rPr lang="en-US" sz="1600" dirty="0" err="1" smtClean="0">
              <a:latin typeface="+mj-lt"/>
            </a:rPr>
            <a:t>lãnh</a:t>
          </a:r>
          <a:r>
            <a:rPr lang="en-US" sz="1600" dirty="0" smtClean="0">
              <a:latin typeface="+mj-lt"/>
            </a:rPr>
            <a:t> </a:t>
          </a:r>
          <a:r>
            <a:rPr lang="en-US" sz="1600" dirty="0" err="1" smtClean="0">
              <a:latin typeface="+mj-lt"/>
            </a:rPr>
            <a:t>thổ</a:t>
          </a:r>
          <a:endParaRPr lang="en-US" sz="1600" dirty="0">
            <a:latin typeface="+mj-lt"/>
          </a:endParaRPr>
        </a:p>
      </dgm:t>
    </dgm:pt>
    <dgm:pt modelId="{A26BCDA6-A2D8-427C-9141-78902480A4EF}" type="parTrans" cxnId="{097A3028-74C9-40CE-80F1-4BEAF8F299D4}">
      <dgm:prSet/>
      <dgm:spPr/>
      <dgm:t>
        <a:bodyPr/>
        <a:lstStyle/>
        <a:p>
          <a:endParaRPr lang="en-US"/>
        </a:p>
      </dgm:t>
    </dgm:pt>
    <dgm:pt modelId="{66E55C5C-0083-480F-B8A6-448DBDEAB083}" type="sibTrans" cxnId="{097A3028-74C9-40CE-80F1-4BEAF8F299D4}">
      <dgm:prSet/>
      <dgm:spPr/>
      <dgm:t>
        <a:bodyPr/>
        <a:lstStyle/>
        <a:p>
          <a:endParaRPr lang="en-US"/>
        </a:p>
      </dgm:t>
    </dgm:pt>
    <dgm:pt modelId="{300A4D1D-B5D6-4F95-8297-B56B0EE603D8}">
      <dgm:prSet phldrT="[Text]" custT="1"/>
      <dgm:spPr/>
      <dgm:t>
        <a:bodyPr/>
        <a:lstStyle/>
        <a:p>
          <a:r>
            <a:rPr lang="en-US" sz="1600" dirty="0" err="1" smtClean="0">
              <a:latin typeface="+mj-lt"/>
            </a:rPr>
            <a:t>Căn</a:t>
          </a:r>
          <a:r>
            <a:rPr lang="en-US" sz="1600" dirty="0" smtClean="0">
              <a:latin typeface="+mj-lt"/>
            </a:rPr>
            <a:t> </a:t>
          </a:r>
          <a:r>
            <a:rPr lang="en-US" sz="1600" dirty="0" err="1" smtClean="0">
              <a:latin typeface="+mj-lt"/>
            </a:rPr>
            <a:t>cứ</a:t>
          </a:r>
          <a:r>
            <a:rPr lang="en-US" sz="1600" dirty="0" smtClean="0">
              <a:latin typeface="+mj-lt"/>
            </a:rPr>
            <a:t> </a:t>
          </a:r>
          <a:r>
            <a:rPr lang="en-US" sz="1600" dirty="0" err="1" smtClean="0">
              <a:latin typeface="+mj-lt"/>
            </a:rPr>
            <a:t>vào</a:t>
          </a:r>
          <a:r>
            <a:rPr lang="en-US" sz="1600" dirty="0" smtClean="0">
              <a:latin typeface="+mj-lt"/>
            </a:rPr>
            <a:t> </a:t>
          </a:r>
          <a:r>
            <a:rPr lang="en-US" sz="1600" dirty="0" err="1" smtClean="0">
              <a:latin typeface="+mj-lt"/>
            </a:rPr>
            <a:t>mức</a:t>
          </a:r>
          <a:r>
            <a:rPr lang="en-US" sz="1600" dirty="0" smtClean="0">
              <a:latin typeface="+mj-lt"/>
            </a:rPr>
            <a:t> </a:t>
          </a:r>
          <a:r>
            <a:rPr lang="en-US" sz="1600" dirty="0" err="1" smtClean="0">
              <a:latin typeface="+mj-lt"/>
            </a:rPr>
            <a:t>độ</a:t>
          </a:r>
          <a:r>
            <a:rPr lang="en-US" sz="1600" dirty="0" smtClean="0">
              <a:latin typeface="+mj-lt"/>
            </a:rPr>
            <a:t> </a:t>
          </a:r>
          <a:r>
            <a:rPr lang="en-US" sz="1600" dirty="0" err="1" smtClean="0">
              <a:latin typeface="+mj-lt"/>
            </a:rPr>
            <a:t>tham</a:t>
          </a:r>
          <a:r>
            <a:rPr lang="en-US" sz="1600" dirty="0" smtClean="0">
              <a:latin typeface="+mj-lt"/>
            </a:rPr>
            <a:t> </a:t>
          </a:r>
          <a:r>
            <a:rPr lang="en-US" sz="1600" dirty="0" err="1" smtClean="0">
              <a:latin typeface="+mj-lt"/>
            </a:rPr>
            <a:t>gia</a:t>
          </a:r>
          <a:r>
            <a:rPr lang="en-US" sz="1600" dirty="0" smtClean="0">
              <a:latin typeface="+mj-lt"/>
            </a:rPr>
            <a:t> </a:t>
          </a:r>
          <a:r>
            <a:rPr lang="en-US" sz="1600" dirty="0" err="1" smtClean="0">
              <a:latin typeface="+mj-lt"/>
            </a:rPr>
            <a:t>quá</a:t>
          </a:r>
          <a:r>
            <a:rPr lang="en-US" sz="1600" dirty="0" smtClean="0">
              <a:latin typeface="+mj-lt"/>
            </a:rPr>
            <a:t> </a:t>
          </a:r>
          <a:r>
            <a:rPr lang="en-US" sz="1600" dirty="0" err="1" smtClean="0">
              <a:latin typeface="+mj-lt"/>
            </a:rPr>
            <a:t>trình</a:t>
          </a:r>
          <a:r>
            <a:rPr lang="en-US" sz="1600" dirty="0" smtClean="0">
              <a:latin typeface="+mj-lt"/>
            </a:rPr>
            <a:t> </a:t>
          </a:r>
          <a:r>
            <a:rPr lang="en-US" sz="1600" dirty="0" err="1" smtClean="0">
              <a:latin typeface="+mj-lt"/>
            </a:rPr>
            <a:t>vận</a:t>
          </a:r>
          <a:r>
            <a:rPr lang="en-US" sz="1600" dirty="0" smtClean="0">
              <a:latin typeface="+mj-lt"/>
            </a:rPr>
            <a:t> </a:t>
          </a:r>
          <a:r>
            <a:rPr lang="en-US" sz="1600" dirty="0" err="1" smtClean="0">
              <a:latin typeface="+mj-lt"/>
            </a:rPr>
            <a:t>chuyển</a:t>
          </a:r>
          <a:endParaRPr lang="en-US" sz="1600" dirty="0">
            <a:latin typeface="+mj-lt"/>
          </a:endParaRPr>
        </a:p>
      </dgm:t>
    </dgm:pt>
    <dgm:pt modelId="{741FF484-A954-4B99-92A6-AEBE163D4388}" type="parTrans" cxnId="{872C82A6-907B-4C10-B539-0E115DEF1852}">
      <dgm:prSet/>
      <dgm:spPr/>
      <dgm:t>
        <a:bodyPr/>
        <a:lstStyle/>
        <a:p>
          <a:endParaRPr lang="en-US"/>
        </a:p>
      </dgm:t>
    </dgm:pt>
    <dgm:pt modelId="{0DF5A16A-8C8E-4C1C-BCCE-31F78878A5BA}" type="sibTrans" cxnId="{872C82A6-907B-4C10-B539-0E115DEF1852}">
      <dgm:prSet/>
      <dgm:spPr/>
      <dgm:t>
        <a:bodyPr/>
        <a:lstStyle/>
        <a:p>
          <a:endParaRPr lang="en-US"/>
        </a:p>
      </dgm:t>
    </dgm:pt>
    <dgm:pt modelId="{F090A596-B680-49EA-B012-123B573A65FF}" type="pres">
      <dgm:prSet presAssocID="{FA760E40-E2AC-4A5D-B796-B75E9E973886}" presName="Name0" presStyleCnt="0">
        <dgm:presLayoutVars>
          <dgm:chPref val="1"/>
          <dgm:dir/>
          <dgm:animOne val="branch"/>
          <dgm:animLvl val="lvl"/>
          <dgm:resizeHandles val="exact"/>
        </dgm:presLayoutVars>
      </dgm:prSet>
      <dgm:spPr/>
      <dgm:t>
        <a:bodyPr/>
        <a:lstStyle/>
        <a:p>
          <a:endParaRPr lang="en-US"/>
        </a:p>
      </dgm:t>
    </dgm:pt>
    <dgm:pt modelId="{62B37D14-93C9-40F1-8D79-E4703E00AEAD}" type="pres">
      <dgm:prSet presAssocID="{B1331AC1-13F6-4284-8FB2-87218FE53AF3}" presName="root1" presStyleCnt="0"/>
      <dgm:spPr/>
    </dgm:pt>
    <dgm:pt modelId="{E80C4042-658C-4894-B8D4-2A35284D86EC}" type="pres">
      <dgm:prSet presAssocID="{B1331AC1-13F6-4284-8FB2-87218FE53AF3}" presName="LevelOneTextNode" presStyleLbl="node0" presStyleIdx="0" presStyleCnt="1" custScaleX="172663" custLinFactNeighborY="460">
        <dgm:presLayoutVars>
          <dgm:chPref val="3"/>
        </dgm:presLayoutVars>
      </dgm:prSet>
      <dgm:spPr/>
      <dgm:t>
        <a:bodyPr/>
        <a:lstStyle/>
        <a:p>
          <a:endParaRPr lang="en-US"/>
        </a:p>
      </dgm:t>
    </dgm:pt>
    <dgm:pt modelId="{0D20CC48-7BAF-4AE3-97C8-4D0131258216}" type="pres">
      <dgm:prSet presAssocID="{B1331AC1-13F6-4284-8FB2-87218FE53AF3}" presName="level2hierChild" presStyleCnt="0"/>
      <dgm:spPr/>
    </dgm:pt>
    <dgm:pt modelId="{B542CEA0-8991-463B-B3E7-64416D40ACA8}" type="pres">
      <dgm:prSet presAssocID="{ADF1CA8A-4F17-43FF-A43B-2F198C0BDBC2}" presName="conn2-1" presStyleLbl="parChTrans1D2" presStyleIdx="0" presStyleCnt="4"/>
      <dgm:spPr/>
      <dgm:t>
        <a:bodyPr/>
        <a:lstStyle/>
        <a:p>
          <a:endParaRPr lang="en-US"/>
        </a:p>
      </dgm:t>
    </dgm:pt>
    <dgm:pt modelId="{22859B36-2D51-4CF8-9D30-997C5842D309}" type="pres">
      <dgm:prSet presAssocID="{ADF1CA8A-4F17-43FF-A43B-2F198C0BDBC2}" presName="connTx" presStyleLbl="parChTrans1D2" presStyleIdx="0" presStyleCnt="4"/>
      <dgm:spPr/>
      <dgm:t>
        <a:bodyPr/>
        <a:lstStyle/>
        <a:p>
          <a:endParaRPr lang="en-US"/>
        </a:p>
      </dgm:t>
    </dgm:pt>
    <dgm:pt modelId="{F3179327-728D-4B2B-8AFD-79B8CC19F899}" type="pres">
      <dgm:prSet presAssocID="{471A8A8C-76FC-464F-8145-412E651D4F3D}" presName="root2" presStyleCnt="0"/>
      <dgm:spPr/>
    </dgm:pt>
    <dgm:pt modelId="{055EFD98-D076-4C07-B754-0A018F039E64}" type="pres">
      <dgm:prSet presAssocID="{471A8A8C-76FC-464F-8145-412E651D4F3D}" presName="LevelTwoTextNode" presStyleLbl="node2" presStyleIdx="0" presStyleCnt="4">
        <dgm:presLayoutVars>
          <dgm:chPref val="3"/>
        </dgm:presLayoutVars>
      </dgm:prSet>
      <dgm:spPr/>
      <dgm:t>
        <a:bodyPr/>
        <a:lstStyle/>
        <a:p>
          <a:endParaRPr lang="en-US"/>
        </a:p>
      </dgm:t>
    </dgm:pt>
    <dgm:pt modelId="{C43242DC-AB22-4446-8BC7-0A748ADEDC26}" type="pres">
      <dgm:prSet presAssocID="{471A8A8C-76FC-464F-8145-412E651D4F3D}" presName="level3hierChild" presStyleCnt="0"/>
      <dgm:spPr/>
    </dgm:pt>
    <dgm:pt modelId="{F08C71EE-BDBD-45CC-81B4-FAC8169E1DED}" type="pres">
      <dgm:prSet presAssocID="{741FF484-A954-4B99-92A6-AEBE163D4388}" presName="conn2-1" presStyleLbl="parChTrans1D2" presStyleIdx="1" presStyleCnt="4"/>
      <dgm:spPr/>
      <dgm:t>
        <a:bodyPr/>
        <a:lstStyle/>
        <a:p>
          <a:endParaRPr lang="en-US"/>
        </a:p>
      </dgm:t>
    </dgm:pt>
    <dgm:pt modelId="{3A13ADA1-D2FC-4DE7-B991-1761BA908972}" type="pres">
      <dgm:prSet presAssocID="{741FF484-A954-4B99-92A6-AEBE163D4388}" presName="connTx" presStyleLbl="parChTrans1D2" presStyleIdx="1" presStyleCnt="4"/>
      <dgm:spPr/>
      <dgm:t>
        <a:bodyPr/>
        <a:lstStyle/>
        <a:p>
          <a:endParaRPr lang="en-US"/>
        </a:p>
      </dgm:t>
    </dgm:pt>
    <dgm:pt modelId="{6C27C299-F79E-4D37-8BDC-FFA814A9A6BE}" type="pres">
      <dgm:prSet presAssocID="{300A4D1D-B5D6-4F95-8297-B56B0EE603D8}" presName="root2" presStyleCnt="0"/>
      <dgm:spPr/>
    </dgm:pt>
    <dgm:pt modelId="{16E284C8-827C-4796-9A6C-E4B1543EEC4C}" type="pres">
      <dgm:prSet presAssocID="{300A4D1D-B5D6-4F95-8297-B56B0EE603D8}" presName="LevelTwoTextNode" presStyleLbl="node2" presStyleIdx="1" presStyleCnt="4">
        <dgm:presLayoutVars>
          <dgm:chPref val="3"/>
        </dgm:presLayoutVars>
      </dgm:prSet>
      <dgm:spPr/>
      <dgm:t>
        <a:bodyPr/>
        <a:lstStyle/>
        <a:p>
          <a:endParaRPr lang="en-US"/>
        </a:p>
      </dgm:t>
    </dgm:pt>
    <dgm:pt modelId="{F59D4A6B-9288-4560-890B-B43310A5F059}" type="pres">
      <dgm:prSet presAssocID="{300A4D1D-B5D6-4F95-8297-B56B0EE603D8}" presName="level3hierChild" presStyleCnt="0"/>
      <dgm:spPr/>
    </dgm:pt>
    <dgm:pt modelId="{D9EE94AC-9BF9-4FC0-8182-336CA6D9639E}" type="pres">
      <dgm:prSet presAssocID="{22B433E5-A007-4C39-B07A-4170250ABEB8}" presName="conn2-1" presStyleLbl="parChTrans1D2" presStyleIdx="2" presStyleCnt="4"/>
      <dgm:spPr/>
      <dgm:t>
        <a:bodyPr/>
        <a:lstStyle/>
        <a:p>
          <a:endParaRPr lang="en-US"/>
        </a:p>
      </dgm:t>
    </dgm:pt>
    <dgm:pt modelId="{4142E935-8FD4-4295-984C-A4A25FAD2080}" type="pres">
      <dgm:prSet presAssocID="{22B433E5-A007-4C39-B07A-4170250ABEB8}" presName="connTx" presStyleLbl="parChTrans1D2" presStyleIdx="2" presStyleCnt="4"/>
      <dgm:spPr/>
      <dgm:t>
        <a:bodyPr/>
        <a:lstStyle/>
        <a:p>
          <a:endParaRPr lang="en-US"/>
        </a:p>
      </dgm:t>
    </dgm:pt>
    <dgm:pt modelId="{250EE712-95E4-4908-8A22-9727BAAD3B2D}" type="pres">
      <dgm:prSet presAssocID="{2F78CFEA-A9C3-44CE-AC86-297DABEA6D42}" presName="root2" presStyleCnt="0"/>
      <dgm:spPr/>
    </dgm:pt>
    <dgm:pt modelId="{988014DD-C462-4AAC-9821-B65574508FFC}" type="pres">
      <dgm:prSet presAssocID="{2F78CFEA-A9C3-44CE-AC86-297DABEA6D42}" presName="LevelTwoTextNode" presStyleLbl="node2" presStyleIdx="2" presStyleCnt="4">
        <dgm:presLayoutVars>
          <dgm:chPref val="3"/>
        </dgm:presLayoutVars>
      </dgm:prSet>
      <dgm:spPr/>
      <dgm:t>
        <a:bodyPr/>
        <a:lstStyle/>
        <a:p>
          <a:endParaRPr lang="en-US"/>
        </a:p>
      </dgm:t>
    </dgm:pt>
    <dgm:pt modelId="{EA68841D-8402-4417-A0E2-33A8C8ACBA47}" type="pres">
      <dgm:prSet presAssocID="{2F78CFEA-A9C3-44CE-AC86-297DABEA6D42}" presName="level3hierChild" presStyleCnt="0"/>
      <dgm:spPr/>
    </dgm:pt>
    <dgm:pt modelId="{A785400A-79A5-4E50-BA5E-3D787C7028F2}" type="pres">
      <dgm:prSet presAssocID="{A26BCDA6-A2D8-427C-9141-78902480A4EF}" presName="conn2-1" presStyleLbl="parChTrans1D2" presStyleIdx="3" presStyleCnt="4"/>
      <dgm:spPr/>
      <dgm:t>
        <a:bodyPr/>
        <a:lstStyle/>
        <a:p>
          <a:endParaRPr lang="en-US"/>
        </a:p>
      </dgm:t>
    </dgm:pt>
    <dgm:pt modelId="{6827AE6C-F4A3-416C-B9D1-C6896241D072}" type="pres">
      <dgm:prSet presAssocID="{A26BCDA6-A2D8-427C-9141-78902480A4EF}" presName="connTx" presStyleLbl="parChTrans1D2" presStyleIdx="3" presStyleCnt="4"/>
      <dgm:spPr/>
      <dgm:t>
        <a:bodyPr/>
        <a:lstStyle/>
        <a:p>
          <a:endParaRPr lang="en-US"/>
        </a:p>
      </dgm:t>
    </dgm:pt>
    <dgm:pt modelId="{73426A3B-D949-4918-B03B-4451EF2B0087}" type="pres">
      <dgm:prSet presAssocID="{053003EE-8B33-40BE-B7F8-F1C77C75189E}" presName="root2" presStyleCnt="0"/>
      <dgm:spPr/>
    </dgm:pt>
    <dgm:pt modelId="{A6C329C8-D44A-4C0A-9176-F1DC32549402}" type="pres">
      <dgm:prSet presAssocID="{053003EE-8B33-40BE-B7F8-F1C77C75189E}" presName="LevelTwoTextNode" presStyleLbl="node2" presStyleIdx="3" presStyleCnt="4">
        <dgm:presLayoutVars>
          <dgm:chPref val="3"/>
        </dgm:presLayoutVars>
      </dgm:prSet>
      <dgm:spPr/>
      <dgm:t>
        <a:bodyPr/>
        <a:lstStyle/>
        <a:p>
          <a:endParaRPr lang="en-US"/>
        </a:p>
      </dgm:t>
    </dgm:pt>
    <dgm:pt modelId="{0510A4EB-DD20-4488-BA2D-3DB623F3BADF}" type="pres">
      <dgm:prSet presAssocID="{053003EE-8B33-40BE-B7F8-F1C77C75189E}" presName="level3hierChild" presStyleCnt="0"/>
      <dgm:spPr/>
    </dgm:pt>
  </dgm:ptLst>
  <dgm:cxnLst>
    <dgm:cxn modelId="{7FFCE1F5-1349-43DC-933A-CB47CD9F136A}" type="presOf" srcId="{471A8A8C-76FC-464F-8145-412E651D4F3D}" destId="{055EFD98-D076-4C07-B754-0A018F039E64}" srcOrd="0" destOrd="0" presId="urn:microsoft.com/office/officeart/2008/layout/HorizontalMultiLevelHierarchy"/>
    <dgm:cxn modelId="{2577E847-22D0-4881-9FEA-743D63208195}" type="presOf" srcId="{053003EE-8B33-40BE-B7F8-F1C77C75189E}" destId="{A6C329C8-D44A-4C0A-9176-F1DC32549402}" srcOrd="0" destOrd="0" presId="urn:microsoft.com/office/officeart/2008/layout/HorizontalMultiLevelHierarchy"/>
    <dgm:cxn modelId="{6F90A85C-CA82-45A1-B0C2-5348E1C91C18}" type="presOf" srcId="{22B433E5-A007-4C39-B07A-4170250ABEB8}" destId="{D9EE94AC-9BF9-4FC0-8182-336CA6D9639E}" srcOrd="0" destOrd="0" presId="urn:microsoft.com/office/officeart/2008/layout/HorizontalMultiLevelHierarchy"/>
    <dgm:cxn modelId="{4B837564-E683-473C-B717-1CEA368F8EA3}" type="presOf" srcId="{B1331AC1-13F6-4284-8FB2-87218FE53AF3}" destId="{E80C4042-658C-4894-B8D4-2A35284D86EC}" srcOrd="0" destOrd="0" presId="urn:microsoft.com/office/officeart/2008/layout/HorizontalMultiLevelHierarchy"/>
    <dgm:cxn modelId="{B66B4F4A-C76A-474D-813D-A945D4970665}" type="presOf" srcId="{FA760E40-E2AC-4A5D-B796-B75E9E973886}" destId="{F090A596-B680-49EA-B012-123B573A65FF}" srcOrd="0" destOrd="0" presId="urn:microsoft.com/office/officeart/2008/layout/HorizontalMultiLevelHierarchy"/>
    <dgm:cxn modelId="{7FE506CE-971A-437E-BA45-4A129E1E2926}" type="presOf" srcId="{741FF484-A954-4B99-92A6-AEBE163D4388}" destId="{F08C71EE-BDBD-45CC-81B4-FAC8169E1DED}" srcOrd="0" destOrd="0" presId="urn:microsoft.com/office/officeart/2008/layout/HorizontalMultiLevelHierarchy"/>
    <dgm:cxn modelId="{CAFC72C7-13BC-4FDF-8D17-5AF9A528D470}" type="presOf" srcId="{ADF1CA8A-4F17-43FF-A43B-2F198C0BDBC2}" destId="{B542CEA0-8991-463B-B3E7-64416D40ACA8}" srcOrd="0" destOrd="0" presId="urn:microsoft.com/office/officeart/2008/layout/HorizontalMultiLevelHierarchy"/>
    <dgm:cxn modelId="{A9BCFB79-CDC5-4CD4-A76C-3E515465C325}" type="presOf" srcId="{741FF484-A954-4B99-92A6-AEBE163D4388}" destId="{3A13ADA1-D2FC-4DE7-B991-1761BA908972}" srcOrd="1" destOrd="0" presId="urn:microsoft.com/office/officeart/2008/layout/HorizontalMultiLevelHierarchy"/>
    <dgm:cxn modelId="{E5090204-FE5A-4DF1-A882-5BAE46EEC721}" type="presOf" srcId="{22B433E5-A007-4C39-B07A-4170250ABEB8}" destId="{4142E935-8FD4-4295-984C-A4A25FAD2080}" srcOrd="1" destOrd="0" presId="urn:microsoft.com/office/officeart/2008/layout/HorizontalMultiLevelHierarchy"/>
    <dgm:cxn modelId="{48C6A3FF-8E40-4A86-A7EF-843F1CC18974}" type="presOf" srcId="{300A4D1D-B5D6-4F95-8297-B56B0EE603D8}" destId="{16E284C8-827C-4796-9A6C-E4B1543EEC4C}" srcOrd="0" destOrd="0" presId="urn:microsoft.com/office/officeart/2008/layout/HorizontalMultiLevelHierarchy"/>
    <dgm:cxn modelId="{097A3028-74C9-40CE-80F1-4BEAF8F299D4}" srcId="{B1331AC1-13F6-4284-8FB2-87218FE53AF3}" destId="{053003EE-8B33-40BE-B7F8-F1C77C75189E}" srcOrd="3" destOrd="0" parTransId="{A26BCDA6-A2D8-427C-9141-78902480A4EF}" sibTransId="{66E55C5C-0083-480F-B8A6-448DBDEAB083}"/>
    <dgm:cxn modelId="{DFA5C097-CEE8-4873-8E30-D501CB55E87D}" type="presOf" srcId="{2F78CFEA-A9C3-44CE-AC86-297DABEA6D42}" destId="{988014DD-C462-4AAC-9821-B65574508FFC}" srcOrd="0" destOrd="0" presId="urn:microsoft.com/office/officeart/2008/layout/HorizontalMultiLevelHierarchy"/>
    <dgm:cxn modelId="{60892E4C-9619-4C17-BADE-F45919DEC904}" srcId="{B1331AC1-13F6-4284-8FB2-87218FE53AF3}" destId="{2F78CFEA-A9C3-44CE-AC86-297DABEA6D42}" srcOrd="2" destOrd="0" parTransId="{22B433E5-A007-4C39-B07A-4170250ABEB8}" sibTransId="{E5579344-FC35-46F5-AE3D-889BCEC18913}"/>
    <dgm:cxn modelId="{EFCED046-D4D2-4845-8B69-B621ED38B90B}" type="presOf" srcId="{A26BCDA6-A2D8-427C-9141-78902480A4EF}" destId="{A785400A-79A5-4E50-BA5E-3D787C7028F2}" srcOrd="0" destOrd="0" presId="urn:microsoft.com/office/officeart/2008/layout/HorizontalMultiLevelHierarchy"/>
    <dgm:cxn modelId="{63FB99A9-C385-4BBB-8E55-BEDC78B473ED}" srcId="{FA760E40-E2AC-4A5D-B796-B75E9E973886}" destId="{B1331AC1-13F6-4284-8FB2-87218FE53AF3}" srcOrd="0" destOrd="0" parTransId="{009BFA94-8F5E-4217-975C-D13E149CFEE5}" sibTransId="{04B366B1-6144-4E48-BC15-9DD9245B91C0}"/>
    <dgm:cxn modelId="{872C82A6-907B-4C10-B539-0E115DEF1852}" srcId="{B1331AC1-13F6-4284-8FB2-87218FE53AF3}" destId="{300A4D1D-B5D6-4F95-8297-B56B0EE603D8}" srcOrd="1" destOrd="0" parTransId="{741FF484-A954-4B99-92A6-AEBE163D4388}" sibTransId="{0DF5A16A-8C8E-4C1C-BCCE-31F78878A5BA}"/>
    <dgm:cxn modelId="{5FD43105-187F-4699-88D1-84133E8B489F}" type="presOf" srcId="{A26BCDA6-A2D8-427C-9141-78902480A4EF}" destId="{6827AE6C-F4A3-416C-B9D1-C6896241D072}" srcOrd="1" destOrd="0" presId="urn:microsoft.com/office/officeart/2008/layout/HorizontalMultiLevelHierarchy"/>
    <dgm:cxn modelId="{979D6CBD-3FC7-4BE1-8B2F-847E63B681DC}" srcId="{B1331AC1-13F6-4284-8FB2-87218FE53AF3}" destId="{471A8A8C-76FC-464F-8145-412E651D4F3D}" srcOrd="0" destOrd="0" parTransId="{ADF1CA8A-4F17-43FF-A43B-2F198C0BDBC2}" sibTransId="{795734FD-BC72-4C96-9994-62B056805577}"/>
    <dgm:cxn modelId="{91088208-35EE-419B-A425-08D22A4D1048}" type="presOf" srcId="{ADF1CA8A-4F17-43FF-A43B-2F198C0BDBC2}" destId="{22859B36-2D51-4CF8-9D30-997C5842D309}" srcOrd="1" destOrd="0" presId="urn:microsoft.com/office/officeart/2008/layout/HorizontalMultiLevelHierarchy"/>
    <dgm:cxn modelId="{4345E3A1-FC32-4F87-AC83-C3E7702B49CD}" type="presParOf" srcId="{F090A596-B680-49EA-B012-123B573A65FF}" destId="{62B37D14-93C9-40F1-8D79-E4703E00AEAD}" srcOrd="0" destOrd="0" presId="urn:microsoft.com/office/officeart/2008/layout/HorizontalMultiLevelHierarchy"/>
    <dgm:cxn modelId="{28735091-50E9-4086-A5F4-BB4C1F13A1FD}" type="presParOf" srcId="{62B37D14-93C9-40F1-8D79-E4703E00AEAD}" destId="{E80C4042-658C-4894-B8D4-2A35284D86EC}" srcOrd="0" destOrd="0" presId="urn:microsoft.com/office/officeart/2008/layout/HorizontalMultiLevelHierarchy"/>
    <dgm:cxn modelId="{B3EBC512-655B-4AA6-8366-13D078F42B17}" type="presParOf" srcId="{62B37D14-93C9-40F1-8D79-E4703E00AEAD}" destId="{0D20CC48-7BAF-4AE3-97C8-4D0131258216}" srcOrd="1" destOrd="0" presId="urn:microsoft.com/office/officeart/2008/layout/HorizontalMultiLevelHierarchy"/>
    <dgm:cxn modelId="{04A1DC7C-B9A4-46CB-BA83-445018122910}" type="presParOf" srcId="{0D20CC48-7BAF-4AE3-97C8-4D0131258216}" destId="{B542CEA0-8991-463B-B3E7-64416D40ACA8}" srcOrd="0" destOrd="0" presId="urn:microsoft.com/office/officeart/2008/layout/HorizontalMultiLevelHierarchy"/>
    <dgm:cxn modelId="{CBB2011E-891A-4B85-A369-83FBEA9F43AD}" type="presParOf" srcId="{B542CEA0-8991-463B-B3E7-64416D40ACA8}" destId="{22859B36-2D51-4CF8-9D30-997C5842D309}" srcOrd="0" destOrd="0" presId="urn:microsoft.com/office/officeart/2008/layout/HorizontalMultiLevelHierarchy"/>
    <dgm:cxn modelId="{4B7E0068-76D3-46A9-A006-37A433ADC58E}" type="presParOf" srcId="{0D20CC48-7BAF-4AE3-97C8-4D0131258216}" destId="{F3179327-728D-4B2B-8AFD-79B8CC19F899}" srcOrd="1" destOrd="0" presId="urn:microsoft.com/office/officeart/2008/layout/HorizontalMultiLevelHierarchy"/>
    <dgm:cxn modelId="{AA8D864E-907B-44A3-AFC8-1A79A6CDA2D7}" type="presParOf" srcId="{F3179327-728D-4B2B-8AFD-79B8CC19F899}" destId="{055EFD98-D076-4C07-B754-0A018F039E64}" srcOrd="0" destOrd="0" presId="urn:microsoft.com/office/officeart/2008/layout/HorizontalMultiLevelHierarchy"/>
    <dgm:cxn modelId="{5D14BF85-0153-476C-92E8-327B9B9A19A9}" type="presParOf" srcId="{F3179327-728D-4B2B-8AFD-79B8CC19F899}" destId="{C43242DC-AB22-4446-8BC7-0A748ADEDC26}" srcOrd="1" destOrd="0" presId="urn:microsoft.com/office/officeart/2008/layout/HorizontalMultiLevelHierarchy"/>
    <dgm:cxn modelId="{CA77D5E6-91F0-4DAF-8BFF-300010E278C1}" type="presParOf" srcId="{0D20CC48-7BAF-4AE3-97C8-4D0131258216}" destId="{F08C71EE-BDBD-45CC-81B4-FAC8169E1DED}" srcOrd="2" destOrd="0" presId="urn:microsoft.com/office/officeart/2008/layout/HorizontalMultiLevelHierarchy"/>
    <dgm:cxn modelId="{44D7B9A7-485D-4DF0-90F2-2D8AB6F56B4C}" type="presParOf" srcId="{F08C71EE-BDBD-45CC-81B4-FAC8169E1DED}" destId="{3A13ADA1-D2FC-4DE7-B991-1761BA908972}" srcOrd="0" destOrd="0" presId="urn:microsoft.com/office/officeart/2008/layout/HorizontalMultiLevelHierarchy"/>
    <dgm:cxn modelId="{FAE10D3D-15EB-47EC-BB8D-1B9FAE913505}" type="presParOf" srcId="{0D20CC48-7BAF-4AE3-97C8-4D0131258216}" destId="{6C27C299-F79E-4D37-8BDC-FFA814A9A6BE}" srcOrd="3" destOrd="0" presId="urn:microsoft.com/office/officeart/2008/layout/HorizontalMultiLevelHierarchy"/>
    <dgm:cxn modelId="{BE560928-3491-4047-BB43-3D91AB6F91CD}" type="presParOf" srcId="{6C27C299-F79E-4D37-8BDC-FFA814A9A6BE}" destId="{16E284C8-827C-4796-9A6C-E4B1543EEC4C}" srcOrd="0" destOrd="0" presId="urn:microsoft.com/office/officeart/2008/layout/HorizontalMultiLevelHierarchy"/>
    <dgm:cxn modelId="{A5195F5D-7FF3-4647-9448-FA614631C1E6}" type="presParOf" srcId="{6C27C299-F79E-4D37-8BDC-FFA814A9A6BE}" destId="{F59D4A6B-9288-4560-890B-B43310A5F059}" srcOrd="1" destOrd="0" presId="urn:microsoft.com/office/officeart/2008/layout/HorizontalMultiLevelHierarchy"/>
    <dgm:cxn modelId="{AF5348DE-E562-4E45-9940-0BDAE68129BF}" type="presParOf" srcId="{0D20CC48-7BAF-4AE3-97C8-4D0131258216}" destId="{D9EE94AC-9BF9-4FC0-8182-336CA6D9639E}" srcOrd="4" destOrd="0" presId="urn:microsoft.com/office/officeart/2008/layout/HorizontalMultiLevelHierarchy"/>
    <dgm:cxn modelId="{8313D809-1905-4A81-8902-9994F85679D1}" type="presParOf" srcId="{D9EE94AC-9BF9-4FC0-8182-336CA6D9639E}" destId="{4142E935-8FD4-4295-984C-A4A25FAD2080}" srcOrd="0" destOrd="0" presId="urn:microsoft.com/office/officeart/2008/layout/HorizontalMultiLevelHierarchy"/>
    <dgm:cxn modelId="{98FC556B-6809-45B8-A18E-547A0C1619F8}" type="presParOf" srcId="{0D20CC48-7BAF-4AE3-97C8-4D0131258216}" destId="{250EE712-95E4-4908-8A22-9727BAAD3B2D}" srcOrd="5" destOrd="0" presId="urn:microsoft.com/office/officeart/2008/layout/HorizontalMultiLevelHierarchy"/>
    <dgm:cxn modelId="{86937C36-BA9C-4F0A-8F79-B84C7D2F6E7F}" type="presParOf" srcId="{250EE712-95E4-4908-8A22-9727BAAD3B2D}" destId="{988014DD-C462-4AAC-9821-B65574508FFC}" srcOrd="0" destOrd="0" presId="urn:microsoft.com/office/officeart/2008/layout/HorizontalMultiLevelHierarchy"/>
    <dgm:cxn modelId="{447607B5-6003-4196-BA6F-24F87B752ADD}" type="presParOf" srcId="{250EE712-95E4-4908-8A22-9727BAAD3B2D}" destId="{EA68841D-8402-4417-A0E2-33A8C8ACBA47}" srcOrd="1" destOrd="0" presId="urn:microsoft.com/office/officeart/2008/layout/HorizontalMultiLevelHierarchy"/>
    <dgm:cxn modelId="{69A77CEC-8261-4DD5-BBAD-FD46DE17D718}" type="presParOf" srcId="{0D20CC48-7BAF-4AE3-97C8-4D0131258216}" destId="{A785400A-79A5-4E50-BA5E-3D787C7028F2}" srcOrd="6" destOrd="0" presId="urn:microsoft.com/office/officeart/2008/layout/HorizontalMultiLevelHierarchy"/>
    <dgm:cxn modelId="{E23ABCA6-7DF1-4FDF-A6B3-4E38B7DC44C5}" type="presParOf" srcId="{A785400A-79A5-4E50-BA5E-3D787C7028F2}" destId="{6827AE6C-F4A3-416C-B9D1-C6896241D072}" srcOrd="0" destOrd="0" presId="urn:microsoft.com/office/officeart/2008/layout/HorizontalMultiLevelHierarchy"/>
    <dgm:cxn modelId="{DACEA3ED-BA06-47D4-B17C-C0FF56BDBA66}" type="presParOf" srcId="{0D20CC48-7BAF-4AE3-97C8-4D0131258216}" destId="{73426A3B-D949-4918-B03B-4451EF2B0087}" srcOrd="7" destOrd="0" presId="urn:microsoft.com/office/officeart/2008/layout/HorizontalMultiLevelHierarchy"/>
    <dgm:cxn modelId="{BF77C3DC-18C1-4ACF-B4F6-A83C69C84183}" type="presParOf" srcId="{73426A3B-D949-4918-B03B-4451EF2B0087}" destId="{A6C329C8-D44A-4C0A-9176-F1DC32549402}" srcOrd="0" destOrd="0" presId="urn:microsoft.com/office/officeart/2008/layout/HorizontalMultiLevelHierarchy"/>
    <dgm:cxn modelId="{F9850700-9842-499C-BDE0-747537C25894}" type="presParOf" srcId="{73426A3B-D949-4918-B03B-4451EF2B0087}" destId="{0510A4EB-DD20-4488-BA2D-3DB623F3BADF}"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CDCBDD-428C-424C-B377-E27C026A9684}">
      <dsp:nvSpPr>
        <dsp:cNvPr id="0" name=""/>
        <dsp:cNvSpPr/>
      </dsp:nvSpPr>
      <dsp:spPr>
        <a:xfrm>
          <a:off x="2545839" y="1753657"/>
          <a:ext cx="1841953" cy="1725166"/>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latin typeface="+mj-lt"/>
            </a:rPr>
            <a:t>4. </a:t>
          </a:r>
          <a:r>
            <a:rPr lang="en-US" sz="1800" kern="1200" dirty="0" err="1" smtClean="0">
              <a:latin typeface="+mj-lt"/>
            </a:rPr>
            <a:t>Điều</a:t>
          </a:r>
          <a:r>
            <a:rPr lang="en-US" sz="1800" kern="1200" dirty="0" smtClean="0">
              <a:latin typeface="+mj-lt"/>
            </a:rPr>
            <a:t> </a:t>
          </a:r>
          <a:r>
            <a:rPr lang="en-US" sz="1800" kern="1200" dirty="0" err="1" smtClean="0">
              <a:latin typeface="+mj-lt"/>
            </a:rPr>
            <a:t>kiện</a:t>
          </a:r>
          <a:r>
            <a:rPr lang="en-US" sz="1800" kern="1200" dirty="0" smtClean="0">
              <a:latin typeface="+mj-lt"/>
            </a:rPr>
            <a:t> </a:t>
          </a:r>
          <a:r>
            <a:rPr lang="en-US" sz="1800" kern="1200" dirty="0" err="1" smtClean="0">
              <a:latin typeface="+mj-lt"/>
            </a:rPr>
            <a:t>có</a:t>
          </a:r>
          <a:r>
            <a:rPr lang="en-US" sz="1800" kern="1200" dirty="0" smtClean="0">
              <a:latin typeface="+mj-lt"/>
            </a:rPr>
            <a:t> </a:t>
          </a:r>
          <a:r>
            <a:rPr lang="en-US" sz="1800" kern="1200" dirty="0" err="1" smtClean="0">
              <a:latin typeface="+mj-lt"/>
            </a:rPr>
            <a:t>hiệu</a:t>
          </a:r>
          <a:r>
            <a:rPr lang="en-US" sz="1800" kern="1200" dirty="0" smtClean="0">
              <a:latin typeface="+mj-lt"/>
            </a:rPr>
            <a:t> </a:t>
          </a:r>
          <a:r>
            <a:rPr lang="en-US" sz="1800" kern="1200" dirty="0" err="1" smtClean="0">
              <a:latin typeface="+mj-lt"/>
            </a:rPr>
            <a:t>lực</a:t>
          </a:r>
          <a:endParaRPr lang="en-US" sz="1800" kern="1200" dirty="0">
            <a:latin typeface="+mj-lt"/>
          </a:endParaRPr>
        </a:p>
      </dsp:txBody>
      <dsp:txXfrm>
        <a:off x="2815587" y="2006302"/>
        <a:ext cx="1302457" cy="1219876"/>
      </dsp:txXfrm>
    </dsp:sp>
    <dsp:sp modelId="{8E87A93D-7CDD-44A7-83A9-5EAB440DDC43}">
      <dsp:nvSpPr>
        <dsp:cNvPr id="0" name=""/>
        <dsp:cNvSpPr/>
      </dsp:nvSpPr>
      <dsp:spPr>
        <a:xfrm rot="12756757">
          <a:off x="2222037" y="1752137"/>
          <a:ext cx="381105" cy="379140"/>
        </a:xfrm>
        <a:prstGeom prst="rightArrow">
          <a:avLst>
            <a:gd name="adj1" fmla="val 60000"/>
            <a:gd name="adj2" fmla="val 50000"/>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10800000">
        <a:off x="2326812" y="1858616"/>
        <a:ext cx="267363" cy="227484"/>
      </dsp:txXfrm>
    </dsp:sp>
    <dsp:sp modelId="{3F5EF2F2-E24B-4414-AC19-999B043958A1}">
      <dsp:nvSpPr>
        <dsp:cNvPr id="0" name=""/>
        <dsp:cNvSpPr/>
      </dsp:nvSpPr>
      <dsp:spPr>
        <a:xfrm>
          <a:off x="677449" y="556383"/>
          <a:ext cx="1545878" cy="1539343"/>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err="1" smtClean="0">
              <a:latin typeface="+mj-lt"/>
            </a:rPr>
            <a:t>Hình</a:t>
          </a:r>
          <a:r>
            <a:rPr lang="en-US" sz="1200" kern="1200" dirty="0" smtClean="0">
              <a:latin typeface="+mj-lt"/>
            </a:rPr>
            <a:t> </a:t>
          </a:r>
          <a:r>
            <a:rPr lang="en-US" sz="1200" kern="1200" dirty="0" err="1" smtClean="0">
              <a:latin typeface="+mj-lt"/>
            </a:rPr>
            <a:t>thức</a:t>
          </a:r>
          <a:r>
            <a:rPr lang="en-US" sz="1200" kern="1200" dirty="0" smtClean="0">
              <a:latin typeface="+mj-lt"/>
            </a:rPr>
            <a:t> </a:t>
          </a:r>
          <a:r>
            <a:rPr lang="en-US" sz="1200" kern="1200" dirty="0" err="1" smtClean="0">
              <a:latin typeface="+mj-lt"/>
            </a:rPr>
            <a:t>của</a:t>
          </a:r>
          <a:r>
            <a:rPr lang="en-US" sz="1200" kern="1200" dirty="0" smtClean="0">
              <a:latin typeface="+mj-lt"/>
            </a:rPr>
            <a:t> </a:t>
          </a:r>
          <a:r>
            <a:rPr lang="en-US" sz="1200" kern="1200" dirty="0" err="1" smtClean="0">
              <a:latin typeface="+mj-lt"/>
            </a:rPr>
            <a:t>hợp</a:t>
          </a:r>
          <a:r>
            <a:rPr lang="en-US" sz="1200" kern="1200" dirty="0" smtClean="0">
              <a:latin typeface="+mj-lt"/>
            </a:rPr>
            <a:t> </a:t>
          </a:r>
          <a:r>
            <a:rPr lang="en-US" sz="1200" kern="1200" dirty="0" err="1" smtClean="0">
              <a:latin typeface="+mj-lt"/>
            </a:rPr>
            <a:t>đồng</a:t>
          </a:r>
          <a:r>
            <a:rPr lang="en-US" sz="1200" kern="1200" dirty="0" smtClean="0">
              <a:latin typeface="+mj-lt"/>
            </a:rPr>
            <a:t> </a:t>
          </a:r>
          <a:r>
            <a:rPr lang="en-US" sz="1200" kern="1200" dirty="0" err="1" smtClean="0">
              <a:latin typeface="+mj-lt"/>
            </a:rPr>
            <a:t>phù</a:t>
          </a:r>
          <a:r>
            <a:rPr lang="en-US" sz="1200" kern="1200" dirty="0" smtClean="0">
              <a:latin typeface="+mj-lt"/>
            </a:rPr>
            <a:t> </a:t>
          </a:r>
          <a:r>
            <a:rPr lang="en-US" sz="1200" kern="1200" dirty="0" err="1" smtClean="0">
              <a:latin typeface="+mj-lt"/>
            </a:rPr>
            <a:t>hợp</a:t>
          </a:r>
          <a:r>
            <a:rPr lang="en-US" sz="1200" kern="1200" dirty="0" smtClean="0">
              <a:latin typeface="+mj-lt"/>
            </a:rPr>
            <a:t> </a:t>
          </a:r>
          <a:r>
            <a:rPr lang="en-US" sz="1200" kern="1200" dirty="0" err="1" smtClean="0">
              <a:latin typeface="+mj-lt"/>
            </a:rPr>
            <a:t>với</a:t>
          </a:r>
          <a:r>
            <a:rPr lang="en-US" sz="1200" kern="1200" dirty="0" smtClean="0">
              <a:latin typeface="+mj-lt"/>
            </a:rPr>
            <a:t> </a:t>
          </a:r>
          <a:r>
            <a:rPr lang="en-US" sz="1200" kern="1200" dirty="0" err="1" smtClean="0">
              <a:latin typeface="+mj-lt"/>
            </a:rPr>
            <a:t>quy</a:t>
          </a:r>
          <a:r>
            <a:rPr lang="en-US" sz="1200" kern="1200" dirty="0" smtClean="0">
              <a:latin typeface="+mj-lt"/>
            </a:rPr>
            <a:t> </a:t>
          </a:r>
          <a:r>
            <a:rPr lang="en-US" sz="1200" kern="1200" dirty="0" err="1" smtClean="0">
              <a:latin typeface="+mj-lt"/>
            </a:rPr>
            <a:t>định</a:t>
          </a:r>
          <a:r>
            <a:rPr lang="en-US" sz="1200" kern="1200" dirty="0" smtClean="0">
              <a:latin typeface="+mj-lt"/>
            </a:rPr>
            <a:t> </a:t>
          </a:r>
          <a:r>
            <a:rPr lang="en-US" sz="1200" kern="1200" dirty="0" err="1" smtClean="0">
              <a:latin typeface="+mj-lt"/>
            </a:rPr>
            <a:t>pháp</a:t>
          </a:r>
          <a:r>
            <a:rPr lang="en-US" sz="1200" kern="1200" dirty="0" smtClean="0">
              <a:latin typeface="+mj-lt"/>
            </a:rPr>
            <a:t> </a:t>
          </a:r>
          <a:r>
            <a:rPr lang="en-US" sz="1200" kern="1200" dirty="0" err="1" smtClean="0">
              <a:latin typeface="+mj-lt"/>
            </a:rPr>
            <a:t>luật</a:t>
          </a:r>
          <a:endParaRPr lang="en-US" sz="1200" kern="1200" dirty="0">
            <a:latin typeface="+mj-lt"/>
          </a:endParaRPr>
        </a:p>
      </dsp:txBody>
      <dsp:txXfrm>
        <a:off x="903838" y="781815"/>
        <a:ext cx="1093100" cy="1088479"/>
      </dsp:txXfrm>
    </dsp:sp>
    <dsp:sp modelId="{51BE1E35-3E08-4250-9A5E-C0F5275724AD}">
      <dsp:nvSpPr>
        <dsp:cNvPr id="0" name=""/>
        <dsp:cNvSpPr/>
      </dsp:nvSpPr>
      <dsp:spPr>
        <a:xfrm rot="19710755">
          <a:off x="4197400" y="1764784"/>
          <a:ext cx="476409" cy="379140"/>
        </a:xfrm>
        <a:prstGeom prst="rightArrow">
          <a:avLst>
            <a:gd name="adj1" fmla="val 60000"/>
            <a:gd name="adj2" fmla="val 50000"/>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dirty="0"/>
        </a:p>
      </dsp:txBody>
      <dsp:txXfrm>
        <a:off x="4205774" y="1870316"/>
        <a:ext cx="362667" cy="227484"/>
      </dsp:txXfrm>
    </dsp:sp>
    <dsp:sp modelId="{085EA66D-4695-4E16-8D4B-CEE2BB7123A8}">
      <dsp:nvSpPr>
        <dsp:cNvPr id="0" name=""/>
        <dsp:cNvSpPr/>
      </dsp:nvSpPr>
      <dsp:spPr>
        <a:xfrm>
          <a:off x="4821652" y="592087"/>
          <a:ext cx="1526207" cy="1453836"/>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err="1" smtClean="0">
              <a:latin typeface="+mj-lt"/>
            </a:rPr>
            <a:t>Đại</a:t>
          </a:r>
          <a:r>
            <a:rPr lang="en-US" sz="1200" kern="1200" dirty="0" smtClean="0">
              <a:latin typeface="+mj-lt"/>
            </a:rPr>
            <a:t> </a:t>
          </a:r>
          <a:r>
            <a:rPr lang="en-US" sz="1200" kern="1200" dirty="0" err="1" smtClean="0">
              <a:latin typeface="+mj-lt"/>
            </a:rPr>
            <a:t>diện</a:t>
          </a:r>
          <a:r>
            <a:rPr lang="en-US" sz="1200" kern="1200" dirty="0" smtClean="0">
              <a:latin typeface="+mj-lt"/>
            </a:rPr>
            <a:t> </a:t>
          </a:r>
          <a:r>
            <a:rPr lang="en-US" sz="1200" kern="1200" dirty="0" err="1" smtClean="0">
              <a:latin typeface="+mj-lt"/>
            </a:rPr>
            <a:t>các</a:t>
          </a:r>
          <a:r>
            <a:rPr lang="en-US" sz="1200" kern="1200" dirty="0" smtClean="0">
              <a:latin typeface="+mj-lt"/>
            </a:rPr>
            <a:t> </a:t>
          </a:r>
          <a:r>
            <a:rPr lang="en-US" sz="1200" kern="1200" dirty="0" err="1" smtClean="0">
              <a:latin typeface="+mj-lt"/>
            </a:rPr>
            <a:t>bên</a:t>
          </a:r>
          <a:r>
            <a:rPr lang="en-US" sz="1200" kern="1200" dirty="0" smtClean="0">
              <a:latin typeface="+mj-lt"/>
            </a:rPr>
            <a:t> </a:t>
          </a:r>
          <a:r>
            <a:rPr lang="en-US" sz="1200" kern="1200" dirty="0" err="1" smtClean="0">
              <a:latin typeface="+mj-lt"/>
            </a:rPr>
            <a:t>hợp</a:t>
          </a:r>
          <a:r>
            <a:rPr lang="en-US" sz="1200" kern="1200" dirty="0" smtClean="0">
              <a:latin typeface="+mj-lt"/>
            </a:rPr>
            <a:t> </a:t>
          </a:r>
          <a:r>
            <a:rPr lang="en-US" sz="1200" kern="1200" dirty="0" err="1" smtClean="0">
              <a:latin typeface="+mj-lt"/>
            </a:rPr>
            <a:t>đồng</a:t>
          </a:r>
          <a:r>
            <a:rPr lang="en-US" sz="1200" kern="1200" dirty="0" smtClean="0">
              <a:latin typeface="+mj-lt"/>
            </a:rPr>
            <a:t> </a:t>
          </a:r>
          <a:r>
            <a:rPr lang="en-US" sz="1200" kern="1200" dirty="0" err="1" smtClean="0">
              <a:latin typeface="+mj-lt"/>
            </a:rPr>
            <a:t>mua</a:t>
          </a:r>
          <a:r>
            <a:rPr lang="en-US" sz="1200" kern="1200" dirty="0" smtClean="0">
              <a:latin typeface="+mj-lt"/>
            </a:rPr>
            <a:t> </a:t>
          </a:r>
          <a:r>
            <a:rPr lang="en-US" sz="1200" kern="1200" dirty="0" err="1" smtClean="0">
              <a:latin typeface="+mj-lt"/>
            </a:rPr>
            <a:t>bán</a:t>
          </a:r>
          <a:r>
            <a:rPr lang="en-US" sz="1200" kern="1200" dirty="0" smtClean="0">
              <a:latin typeface="+mj-lt"/>
            </a:rPr>
            <a:t> </a:t>
          </a:r>
          <a:r>
            <a:rPr lang="en-US" sz="1200" kern="1200" dirty="0" err="1" smtClean="0">
              <a:latin typeface="+mj-lt"/>
            </a:rPr>
            <a:t>phải</a:t>
          </a:r>
          <a:r>
            <a:rPr lang="en-US" sz="1200" kern="1200" dirty="0" smtClean="0">
              <a:latin typeface="+mj-lt"/>
            </a:rPr>
            <a:t> </a:t>
          </a:r>
          <a:r>
            <a:rPr lang="en-US" sz="1200" kern="1200" dirty="0" err="1" smtClean="0">
              <a:latin typeface="+mj-lt"/>
            </a:rPr>
            <a:t>đúng</a:t>
          </a:r>
          <a:r>
            <a:rPr lang="en-US" sz="1200" kern="1200" dirty="0" smtClean="0">
              <a:latin typeface="+mj-lt"/>
            </a:rPr>
            <a:t> </a:t>
          </a:r>
          <a:r>
            <a:rPr lang="en-US" sz="1200" kern="1200" dirty="0" err="1" smtClean="0">
              <a:latin typeface="+mj-lt"/>
            </a:rPr>
            <a:t>thẩm</a:t>
          </a:r>
          <a:r>
            <a:rPr lang="en-US" sz="1200" kern="1200" dirty="0" smtClean="0">
              <a:latin typeface="+mj-lt"/>
            </a:rPr>
            <a:t> </a:t>
          </a:r>
          <a:r>
            <a:rPr lang="en-US" sz="1200" kern="1200" dirty="0" err="1" smtClean="0">
              <a:latin typeface="+mj-lt"/>
            </a:rPr>
            <a:t>quyền</a:t>
          </a:r>
          <a:endParaRPr lang="en-US" sz="1200" kern="1200" dirty="0">
            <a:latin typeface="+mj-lt"/>
          </a:endParaRPr>
        </a:p>
      </dsp:txBody>
      <dsp:txXfrm>
        <a:off x="5045160" y="804996"/>
        <a:ext cx="1079191" cy="1028018"/>
      </dsp:txXfrm>
    </dsp:sp>
    <dsp:sp modelId="{37B6A09E-CA45-46C8-84FE-98F628913D2F}">
      <dsp:nvSpPr>
        <dsp:cNvPr id="0" name=""/>
        <dsp:cNvSpPr/>
      </dsp:nvSpPr>
      <dsp:spPr>
        <a:xfrm rot="1041603">
          <a:off x="4436062" y="2769709"/>
          <a:ext cx="256147" cy="379140"/>
        </a:xfrm>
        <a:prstGeom prst="rightArrow">
          <a:avLst>
            <a:gd name="adj1" fmla="val 60000"/>
            <a:gd name="adj2" fmla="val 50000"/>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4437812" y="2834073"/>
        <a:ext cx="179303" cy="227484"/>
      </dsp:txXfrm>
    </dsp:sp>
    <dsp:sp modelId="{76CB51F7-0083-44B8-A183-502EBAC1A4E5}">
      <dsp:nvSpPr>
        <dsp:cNvPr id="0" name=""/>
        <dsp:cNvSpPr/>
      </dsp:nvSpPr>
      <dsp:spPr>
        <a:xfrm>
          <a:off x="4764031" y="2483679"/>
          <a:ext cx="1603741" cy="1577536"/>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err="1" smtClean="0">
              <a:latin typeface="+mj-lt"/>
            </a:rPr>
            <a:t>Mục</a:t>
          </a:r>
          <a:r>
            <a:rPr lang="en-US" sz="1200" kern="1200" dirty="0" smtClean="0">
              <a:latin typeface="+mj-lt"/>
            </a:rPr>
            <a:t> </a:t>
          </a:r>
          <a:r>
            <a:rPr lang="en-US" sz="1200" kern="1200" dirty="0" err="1" smtClean="0">
              <a:latin typeface="+mj-lt"/>
            </a:rPr>
            <a:t>đích</a:t>
          </a:r>
          <a:r>
            <a:rPr lang="en-US" sz="1200" kern="1200" dirty="0" smtClean="0">
              <a:latin typeface="+mj-lt"/>
            </a:rPr>
            <a:t> </a:t>
          </a:r>
          <a:r>
            <a:rPr lang="en-US" sz="1200" kern="1200" dirty="0" err="1" smtClean="0">
              <a:latin typeface="+mj-lt"/>
            </a:rPr>
            <a:t>và</a:t>
          </a:r>
          <a:r>
            <a:rPr lang="en-US" sz="1200" kern="1200" dirty="0" smtClean="0">
              <a:latin typeface="+mj-lt"/>
            </a:rPr>
            <a:t> </a:t>
          </a:r>
          <a:r>
            <a:rPr lang="en-US" sz="1200" kern="1200" dirty="0" err="1" smtClean="0">
              <a:latin typeface="+mj-lt"/>
            </a:rPr>
            <a:t>nội</a:t>
          </a:r>
          <a:r>
            <a:rPr lang="en-US" sz="1200" kern="1200" dirty="0" smtClean="0">
              <a:latin typeface="+mj-lt"/>
            </a:rPr>
            <a:t> dung </a:t>
          </a:r>
          <a:r>
            <a:rPr lang="en-US" sz="1200" kern="1200" dirty="0" err="1" smtClean="0">
              <a:latin typeface="+mj-lt"/>
            </a:rPr>
            <a:t>hợp</a:t>
          </a:r>
          <a:r>
            <a:rPr lang="en-US" sz="1200" kern="1200" dirty="0" smtClean="0">
              <a:latin typeface="+mj-lt"/>
            </a:rPr>
            <a:t> </a:t>
          </a:r>
          <a:r>
            <a:rPr lang="en-US" sz="1200" kern="1200" dirty="0" err="1" smtClean="0">
              <a:latin typeface="+mj-lt"/>
            </a:rPr>
            <a:t>đồng</a:t>
          </a:r>
          <a:r>
            <a:rPr lang="en-US" sz="1200" kern="1200" dirty="0" smtClean="0">
              <a:latin typeface="+mj-lt"/>
            </a:rPr>
            <a:t> </a:t>
          </a:r>
          <a:r>
            <a:rPr lang="en-US" sz="1200" kern="1200" dirty="0" err="1" smtClean="0">
              <a:latin typeface="+mj-lt"/>
            </a:rPr>
            <a:t>không</a:t>
          </a:r>
          <a:r>
            <a:rPr lang="en-US" sz="1200" kern="1200" dirty="0" smtClean="0">
              <a:latin typeface="+mj-lt"/>
            </a:rPr>
            <a:t> vi </a:t>
          </a:r>
          <a:r>
            <a:rPr lang="en-US" sz="1200" kern="1200" dirty="0" err="1" smtClean="0">
              <a:latin typeface="+mj-lt"/>
            </a:rPr>
            <a:t>phạm</a:t>
          </a:r>
          <a:r>
            <a:rPr lang="en-US" sz="1200" kern="1200" dirty="0" smtClean="0">
              <a:latin typeface="+mj-lt"/>
            </a:rPr>
            <a:t> </a:t>
          </a:r>
          <a:r>
            <a:rPr lang="en-US" sz="1200" kern="1200" dirty="0" err="1" smtClean="0">
              <a:latin typeface="+mj-lt"/>
            </a:rPr>
            <a:t>quy</a:t>
          </a:r>
          <a:r>
            <a:rPr lang="en-US" sz="1200" kern="1200" dirty="0" smtClean="0">
              <a:latin typeface="+mj-lt"/>
            </a:rPr>
            <a:t> </a:t>
          </a:r>
          <a:r>
            <a:rPr lang="en-US" sz="1200" kern="1200" dirty="0" err="1" smtClean="0">
              <a:latin typeface="+mj-lt"/>
            </a:rPr>
            <a:t>định</a:t>
          </a:r>
          <a:r>
            <a:rPr lang="en-US" sz="1200" kern="1200" dirty="0" smtClean="0">
              <a:latin typeface="+mj-lt"/>
            </a:rPr>
            <a:t> </a:t>
          </a:r>
          <a:r>
            <a:rPr lang="en-US" sz="1200" kern="1200" dirty="0" err="1" smtClean="0">
              <a:latin typeface="+mj-lt"/>
            </a:rPr>
            <a:t>của</a:t>
          </a:r>
          <a:r>
            <a:rPr lang="en-US" sz="1200" kern="1200" dirty="0" smtClean="0">
              <a:latin typeface="+mj-lt"/>
            </a:rPr>
            <a:t> </a:t>
          </a:r>
          <a:r>
            <a:rPr lang="en-US" sz="1200" kern="1200" dirty="0" err="1" smtClean="0">
              <a:latin typeface="+mj-lt"/>
            </a:rPr>
            <a:t>pháp</a:t>
          </a:r>
          <a:r>
            <a:rPr lang="en-US" sz="1200" kern="1200" dirty="0" smtClean="0">
              <a:latin typeface="+mj-lt"/>
            </a:rPr>
            <a:t> </a:t>
          </a:r>
          <a:r>
            <a:rPr lang="en-US" sz="1200" kern="1200" dirty="0" err="1" smtClean="0">
              <a:latin typeface="+mj-lt"/>
            </a:rPr>
            <a:t>luật</a:t>
          </a:r>
          <a:r>
            <a:rPr lang="en-US" sz="1200" kern="1200" dirty="0" smtClean="0">
              <a:latin typeface="+mj-lt"/>
            </a:rPr>
            <a:t> </a:t>
          </a:r>
          <a:r>
            <a:rPr lang="en-US" sz="1200" kern="1200" dirty="0" err="1" smtClean="0">
              <a:latin typeface="+mj-lt"/>
            </a:rPr>
            <a:t>và</a:t>
          </a:r>
          <a:r>
            <a:rPr lang="en-US" sz="1200" kern="1200" dirty="0" smtClean="0">
              <a:latin typeface="+mj-lt"/>
            </a:rPr>
            <a:t> </a:t>
          </a:r>
          <a:r>
            <a:rPr lang="en-US" sz="1200" kern="1200" dirty="0" err="1" smtClean="0">
              <a:latin typeface="+mj-lt"/>
            </a:rPr>
            <a:t>không</a:t>
          </a:r>
          <a:r>
            <a:rPr lang="en-US" sz="1200" kern="1200" dirty="0" smtClean="0">
              <a:latin typeface="+mj-lt"/>
            </a:rPr>
            <a:t> </a:t>
          </a:r>
          <a:r>
            <a:rPr lang="en-US" sz="1200" kern="1200" dirty="0" err="1" smtClean="0">
              <a:latin typeface="+mj-lt"/>
            </a:rPr>
            <a:t>trái</a:t>
          </a:r>
          <a:r>
            <a:rPr lang="en-US" sz="1200" kern="1200" dirty="0" smtClean="0">
              <a:latin typeface="+mj-lt"/>
            </a:rPr>
            <a:t> </a:t>
          </a:r>
          <a:r>
            <a:rPr lang="en-US" sz="1200" kern="1200" dirty="0" err="1" smtClean="0">
              <a:latin typeface="+mj-lt"/>
            </a:rPr>
            <a:t>đạo</a:t>
          </a:r>
          <a:r>
            <a:rPr lang="en-US" sz="1200" kern="1200" dirty="0" smtClean="0">
              <a:latin typeface="+mj-lt"/>
            </a:rPr>
            <a:t> </a:t>
          </a:r>
          <a:r>
            <a:rPr lang="en-US" sz="1200" kern="1200" dirty="0" err="1" smtClean="0">
              <a:latin typeface="+mj-lt"/>
            </a:rPr>
            <a:t>đức</a:t>
          </a:r>
          <a:r>
            <a:rPr lang="en-US" sz="1200" kern="1200" dirty="0" smtClean="0">
              <a:latin typeface="+mj-lt"/>
            </a:rPr>
            <a:t> </a:t>
          </a:r>
          <a:r>
            <a:rPr lang="en-US" sz="1200" kern="1200" dirty="0" err="1" smtClean="0">
              <a:latin typeface="+mj-lt"/>
            </a:rPr>
            <a:t>xã</a:t>
          </a:r>
          <a:r>
            <a:rPr lang="en-US" sz="1200" kern="1200" dirty="0" smtClean="0">
              <a:latin typeface="+mj-lt"/>
            </a:rPr>
            <a:t> </a:t>
          </a:r>
          <a:r>
            <a:rPr lang="en-US" sz="1200" kern="1200" dirty="0" err="1" smtClean="0">
              <a:latin typeface="+mj-lt"/>
            </a:rPr>
            <a:t>hội</a:t>
          </a:r>
          <a:r>
            <a:rPr lang="en-US" sz="1200" kern="1200" dirty="0" smtClean="0">
              <a:latin typeface="+mj-lt"/>
            </a:rPr>
            <a:t> </a:t>
          </a:r>
          <a:endParaRPr lang="en-US" sz="1200" kern="1200" dirty="0">
            <a:latin typeface="+mj-lt"/>
          </a:endParaRPr>
        </a:p>
      </dsp:txBody>
      <dsp:txXfrm>
        <a:off x="4998893" y="2714704"/>
        <a:ext cx="1134017" cy="1115486"/>
      </dsp:txXfrm>
    </dsp:sp>
    <dsp:sp modelId="{40A519AB-71E7-4988-AF98-424FE276AD8A}">
      <dsp:nvSpPr>
        <dsp:cNvPr id="0" name=""/>
        <dsp:cNvSpPr/>
      </dsp:nvSpPr>
      <dsp:spPr>
        <a:xfrm rot="9960204">
          <a:off x="2203429" y="2708058"/>
          <a:ext cx="269027" cy="379140"/>
        </a:xfrm>
        <a:prstGeom prst="rightArrow">
          <a:avLst>
            <a:gd name="adj1" fmla="val 60000"/>
            <a:gd name="adj2" fmla="val 50000"/>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10800000">
        <a:off x="2282939" y="2774126"/>
        <a:ext cx="188319" cy="227484"/>
      </dsp:txXfrm>
    </dsp:sp>
    <dsp:sp modelId="{9AA96BC3-BBD5-40E3-A8C7-62B308D79143}">
      <dsp:nvSpPr>
        <dsp:cNvPr id="0" name=""/>
        <dsp:cNvSpPr/>
      </dsp:nvSpPr>
      <dsp:spPr>
        <a:xfrm>
          <a:off x="492623" y="2329459"/>
          <a:ext cx="1614558" cy="1653832"/>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err="1" smtClean="0">
              <a:latin typeface="+mj-lt"/>
            </a:rPr>
            <a:t>Hợp</a:t>
          </a:r>
          <a:r>
            <a:rPr lang="en-US" sz="1200" kern="1200" dirty="0" smtClean="0">
              <a:latin typeface="+mj-lt"/>
            </a:rPr>
            <a:t> </a:t>
          </a:r>
          <a:r>
            <a:rPr lang="en-US" sz="1200" kern="1200" dirty="0" err="1" smtClean="0">
              <a:latin typeface="+mj-lt"/>
            </a:rPr>
            <a:t>đồng</a:t>
          </a:r>
          <a:r>
            <a:rPr lang="en-US" sz="1200" kern="1200" dirty="0" smtClean="0">
              <a:latin typeface="+mj-lt"/>
            </a:rPr>
            <a:t> </a:t>
          </a:r>
          <a:r>
            <a:rPr lang="en-US" sz="1200" kern="1200" dirty="0" err="1" smtClean="0">
              <a:latin typeface="+mj-lt"/>
            </a:rPr>
            <a:t>mua</a:t>
          </a:r>
          <a:r>
            <a:rPr lang="en-US" sz="1200" kern="1200" dirty="0" smtClean="0">
              <a:latin typeface="+mj-lt"/>
            </a:rPr>
            <a:t> </a:t>
          </a:r>
          <a:r>
            <a:rPr lang="en-US" sz="1200" kern="1200" dirty="0" err="1" smtClean="0">
              <a:latin typeface="+mj-lt"/>
            </a:rPr>
            <a:t>bán</a:t>
          </a:r>
          <a:r>
            <a:rPr lang="en-US" sz="1200" kern="1200" dirty="0" smtClean="0">
              <a:latin typeface="+mj-lt"/>
            </a:rPr>
            <a:t> </a:t>
          </a:r>
          <a:r>
            <a:rPr lang="en-US" sz="1200" kern="1200" dirty="0" err="1" smtClean="0">
              <a:latin typeface="+mj-lt"/>
            </a:rPr>
            <a:t>được</a:t>
          </a:r>
          <a:r>
            <a:rPr lang="en-US" sz="1200" kern="1200" dirty="0" smtClean="0">
              <a:latin typeface="+mj-lt"/>
            </a:rPr>
            <a:t> </a:t>
          </a:r>
          <a:r>
            <a:rPr lang="en-US" sz="1200" kern="1200" dirty="0" err="1" smtClean="0">
              <a:latin typeface="+mj-lt"/>
            </a:rPr>
            <a:t>giao</a:t>
          </a:r>
          <a:r>
            <a:rPr lang="en-US" sz="1200" kern="1200" dirty="0" smtClean="0">
              <a:latin typeface="+mj-lt"/>
            </a:rPr>
            <a:t> </a:t>
          </a:r>
          <a:r>
            <a:rPr lang="en-US" sz="1200" kern="1200" dirty="0" err="1" smtClean="0">
              <a:latin typeface="+mj-lt"/>
            </a:rPr>
            <a:t>kết</a:t>
          </a:r>
          <a:r>
            <a:rPr lang="en-US" sz="1200" kern="1200" dirty="0" smtClean="0">
              <a:latin typeface="+mj-lt"/>
            </a:rPr>
            <a:t> </a:t>
          </a:r>
          <a:r>
            <a:rPr lang="en-US" sz="1200" kern="1200" dirty="0" err="1" smtClean="0">
              <a:latin typeface="+mj-lt"/>
            </a:rPr>
            <a:t>đảm</a:t>
          </a:r>
          <a:r>
            <a:rPr lang="en-US" sz="1200" kern="1200" dirty="0" smtClean="0">
              <a:latin typeface="+mj-lt"/>
            </a:rPr>
            <a:t> </a:t>
          </a:r>
          <a:r>
            <a:rPr lang="en-US" sz="1200" kern="1200" dirty="0" err="1" smtClean="0">
              <a:latin typeface="+mj-lt"/>
            </a:rPr>
            <a:t>bảo</a:t>
          </a:r>
          <a:r>
            <a:rPr lang="en-US" sz="1200" kern="1200" dirty="0" smtClean="0">
              <a:latin typeface="+mj-lt"/>
            </a:rPr>
            <a:t> </a:t>
          </a:r>
          <a:r>
            <a:rPr lang="en-US" sz="1200" kern="1200" dirty="0" err="1" smtClean="0">
              <a:latin typeface="+mj-lt"/>
            </a:rPr>
            <a:t>các</a:t>
          </a:r>
          <a:r>
            <a:rPr lang="en-US" sz="1200" kern="1200" dirty="0" smtClean="0">
              <a:latin typeface="+mj-lt"/>
            </a:rPr>
            <a:t> </a:t>
          </a:r>
          <a:r>
            <a:rPr lang="en-US" sz="1200" kern="1200" dirty="0" err="1" smtClean="0">
              <a:latin typeface="+mj-lt"/>
            </a:rPr>
            <a:t>nguyên</a:t>
          </a:r>
          <a:r>
            <a:rPr lang="en-US" sz="1200" kern="1200" dirty="0" smtClean="0">
              <a:latin typeface="+mj-lt"/>
            </a:rPr>
            <a:t> </a:t>
          </a:r>
          <a:r>
            <a:rPr lang="en-US" sz="1200" kern="1200" dirty="0" err="1" smtClean="0">
              <a:latin typeface="+mj-lt"/>
            </a:rPr>
            <a:t>tắc</a:t>
          </a:r>
          <a:r>
            <a:rPr lang="en-US" sz="1200" kern="1200" dirty="0" smtClean="0">
              <a:latin typeface="+mj-lt"/>
            </a:rPr>
            <a:t> </a:t>
          </a:r>
          <a:r>
            <a:rPr lang="en-US" sz="1200" kern="1200" dirty="0" err="1" smtClean="0">
              <a:latin typeface="+mj-lt"/>
            </a:rPr>
            <a:t>của</a:t>
          </a:r>
          <a:r>
            <a:rPr lang="en-US" sz="1200" kern="1200" dirty="0" smtClean="0">
              <a:latin typeface="+mj-lt"/>
            </a:rPr>
            <a:t> </a:t>
          </a:r>
          <a:r>
            <a:rPr lang="en-US" sz="1200" kern="1200" dirty="0" err="1" smtClean="0">
              <a:latin typeface="+mj-lt"/>
            </a:rPr>
            <a:t>hợp</a:t>
          </a:r>
          <a:r>
            <a:rPr lang="en-US" sz="1200" kern="1200" dirty="0" smtClean="0">
              <a:latin typeface="+mj-lt"/>
            </a:rPr>
            <a:t> </a:t>
          </a:r>
          <a:r>
            <a:rPr lang="en-US" sz="1200" kern="1200" dirty="0" err="1" smtClean="0">
              <a:latin typeface="+mj-lt"/>
            </a:rPr>
            <a:t>đồng</a:t>
          </a:r>
          <a:r>
            <a:rPr lang="en-US" sz="1200" kern="1200" dirty="0" smtClean="0">
              <a:latin typeface="+mj-lt"/>
            </a:rPr>
            <a:t> </a:t>
          </a:r>
          <a:r>
            <a:rPr lang="en-US" sz="1200" kern="1200" dirty="0" err="1" smtClean="0">
              <a:latin typeface="+mj-lt"/>
            </a:rPr>
            <a:t>theo</a:t>
          </a:r>
          <a:r>
            <a:rPr lang="en-US" sz="1200" kern="1200" dirty="0" smtClean="0">
              <a:latin typeface="+mj-lt"/>
            </a:rPr>
            <a:t> </a:t>
          </a:r>
          <a:r>
            <a:rPr lang="en-US" sz="1200" kern="1200" dirty="0" err="1" smtClean="0">
              <a:latin typeface="+mj-lt"/>
            </a:rPr>
            <a:t>quy</a:t>
          </a:r>
          <a:r>
            <a:rPr lang="en-US" sz="1200" kern="1200" dirty="0" smtClean="0">
              <a:latin typeface="+mj-lt"/>
            </a:rPr>
            <a:t> </a:t>
          </a:r>
          <a:r>
            <a:rPr lang="en-US" sz="1200" kern="1200" dirty="0" err="1" smtClean="0">
              <a:latin typeface="+mj-lt"/>
            </a:rPr>
            <a:t>định</a:t>
          </a:r>
          <a:r>
            <a:rPr lang="en-US" sz="1200" kern="1200" dirty="0" smtClean="0">
              <a:latin typeface="+mj-lt"/>
            </a:rPr>
            <a:t> </a:t>
          </a:r>
          <a:r>
            <a:rPr lang="en-US" sz="1200" kern="1200" dirty="0" err="1" smtClean="0">
              <a:latin typeface="+mj-lt"/>
            </a:rPr>
            <a:t>của</a:t>
          </a:r>
          <a:r>
            <a:rPr lang="en-US" sz="1200" kern="1200" dirty="0" smtClean="0">
              <a:latin typeface="+mj-lt"/>
            </a:rPr>
            <a:t> </a:t>
          </a:r>
          <a:r>
            <a:rPr lang="en-US" sz="1200" kern="1200" dirty="0" err="1" smtClean="0">
              <a:latin typeface="+mj-lt"/>
            </a:rPr>
            <a:t>pháp</a:t>
          </a:r>
          <a:r>
            <a:rPr lang="en-US" sz="1200" kern="1200" dirty="0" smtClean="0">
              <a:latin typeface="+mj-lt"/>
            </a:rPr>
            <a:t> </a:t>
          </a:r>
          <a:r>
            <a:rPr lang="en-US" sz="1200" kern="1200" dirty="0" err="1" smtClean="0">
              <a:latin typeface="+mj-lt"/>
            </a:rPr>
            <a:t>luật</a:t>
          </a:r>
          <a:endParaRPr lang="en-US" sz="1200" kern="1200" dirty="0">
            <a:latin typeface="+mj-lt"/>
          </a:endParaRPr>
        </a:p>
      </dsp:txBody>
      <dsp:txXfrm>
        <a:off x="729070" y="2571657"/>
        <a:ext cx="1141664" cy="11694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55B3F5-EAF0-4B0F-A66F-276F03954866}">
      <dsp:nvSpPr>
        <dsp:cNvPr id="0" name=""/>
        <dsp:cNvSpPr/>
      </dsp:nvSpPr>
      <dsp:spPr>
        <a:xfrm>
          <a:off x="2892723" y="-96763"/>
          <a:ext cx="2423760" cy="1223887"/>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latin typeface="+mj-lt"/>
            </a:rPr>
            <a:t>Phải</a:t>
          </a:r>
          <a:r>
            <a:rPr lang="en-US" sz="1200" kern="1200" dirty="0" smtClean="0">
              <a:latin typeface="+mj-lt"/>
            </a:rPr>
            <a:t> </a:t>
          </a:r>
          <a:r>
            <a:rPr lang="en-US" sz="1200" kern="1200" dirty="0" err="1" smtClean="0">
              <a:latin typeface="+mj-lt"/>
            </a:rPr>
            <a:t>giao</a:t>
          </a:r>
          <a:r>
            <a:rPr lang="en-US" sz="1200" kern="1200" dirty="0" smtClean="0">
              <a:latin typeface="+mj-lt"/>
            </a:rPr>
            <a:t> </a:t>
          </a:r>
          <a:r>
            <a:rPr lang="en-US" sz="1200" kern="1200" dirty="0" err="1" smtClean="0">
              <a:latin typeface="+mj-lt"/>
            </a:rPr>
            <a:t>hàng</a:t>
          </a:r>
          <a:r>
            <a:rPr lang="en-US" sz="1200" kern="1200" dirty="0" smtClean="0">
              <a:latin typeface="+mj-lt"/>
            </a:rPr>
            <a:t> </a:t>
          </a:r>
          <a:r>
            <a:rPr lang="en-US" sz="1200" kern="1200" dirty="0" err="1" smtClean="0">
              <a:latin typeface="+mj-lt"/>
            </a:rPr>
            <a:t>đúng</a:t>
          </a:r>
          <a:r>
            <a:rPr lang="en-US" sz="1200" kern="1200" dirty="0" smtClean="0">
              <a:latin typeface="+mj-lt"/>
            </a:rPr>
            <a:t> </a:t>
          </a:r>
          <a:r>
            <a:rPr lang="en-US" sz="1200" kern="1200" dirty="0" err="1" smtClean="0">
              <a:latin typeface="+mj-lt"/>
            </a:rPr>
            <a:t>đối</a:t>
          </a:r>
          <a:r>
            <a:rPr lang="en-US" sz="1200" kern="1200" dirty="0" smtClean="0">
              <a:latin typeface="+mj-lt"/>
            </a:rPr>
            <a:t> </a:t>
          </a:r>
          <a:r>
            <a:rPr lang="en-US" sz="1200" kern="1200" dirty="0" err="1" smtClean="0">
              <a:latin typeface="+mj-lt"/>
            </a:rPr>
            <a:t>tượng</a:t>
          </a:r>
          <a:r>
            <a:rPr lang="en-US" sz="1200" kern="1200" dirty="0" smtClean="0">
              <a:latin typeface="+mj-lt"/>
            </a:rPr>
            <a:t> </a:t>
          </a:r>
          <a:r>
            <a:rPr lang="en-US" sz="1200" kern="1200" dirty="0" err="1" smtClean="0">
              <a:latin typeface="+mj-lt"/>
            </a:rPr>
            <a:t>và</a:t>
          </a:r>
          <a:r>
            <a:rPr lang="en-US" sz="1200" kern="1200" dirty="0" smtClean="0">
              <a:latin typeface="+mj-lt"/>
            </a:rPr>
            <a:t> </a:t>
          </a:r>
          <a:r>
            <a:rPr lang="en-US" sz="1200" kern="1200" dirty="0" err="1" smtClean="0">
              <a:latin typeface="+mj-lt"/>
            </a:rPr>
            <a:t>chất</a:t>
          </a:r>
          <a:r>
            <a:rPr lang="en-US" sz="1200" kern="1200" dirty="0" smtClean="0">
              <a:latin typeface="+mj-lt"/>
            </a:rPr>
            <a:t> </a:t>
          </a:r>
          <a:r>
            <a:rPr lang="en-US" sz="1200" kern="1200" dirty="0" err="1" smtClean="0">
              <a:latin typeface="+mj-lt"/>
            </a:rPr>
            <a:t>lượng</a:t>
          </a:r>
          <a:r>
            <a:rPr lang="en-US" sz="1200" kern="1200" dirty="0" smtClean="0">
              <a:latin typeface="+mj-lt"/>
            </a:rPr>
            <a:t>, </a:t>
          </a:r>
          <a:r>
            <a:rPr lang="en-US" sz="1200" kern="1200" dirty="0" err="1" smtClean="0">
              <a:latin typeface="+mj-lt"/>
            </a:rPr>
            <a:t>giao</a:t>
          </a:r>
          <a:r>
            <a:rPr lang="en-US" sz="1200" kern="1200" dirty="0" smtClean="0">
              <a:latin typeface="+mj-lt"/>
            </a:rPr>
            <a:t> </a:t>
          </a:r>
          <a:r>
            <a:rPr lang="en-US" sz="1200" kern="1200" dirty="0" err="1" smtClean="0">
              <a:latin typeface="+mj-lt"/>
            </a:rPr>
            <a:t>chứng</a:t>
          </a:r>
          <a:r>
            <a:rPr lang="en-US" sz="1200" kern="1200" dirty="0" smtClean="0">
              <a:latin typeface="+mj-lt"/>
            </a:rPr>
            <a:t> </a:t>
          </a:r>
          <a:r>
            <a:rPr lang="en-US" sz="1200" kern="1200" dirty="0" err="1" smtClean="0">
              <a:latin typeface="+mj-lt"/>
            </a:rPr>
            <a:t>từ</a:t>
          </a:r>
          <a:r>
            <a:rPr lang="en-US" sz="1200" kern="1200" dirty="0" smtClean="0">
              <a:latin typeface="+mj-lt"/>
            </a:rPr>
            <a:t> </a:t>
          </a:r>
          <a:r>
            <a:rPr lang="en-US" sz="1200" kern="1200" dirty="0" err="1" smtClean="0">
              <a:latin typeface="+mj-lt"/>
            </a:rPr>
            <a:t>kèm</a:t>
          </a:r>
          <a:r>
            <a:rPr lang="en-US" sz="1200" kern="1200" dirty="0" smtClean="0">
              <a:latin typeface="+mj-lt"/>
            </a:rPr>
            <a:t> </a:t>
          </a:r>
          <a:r>
            <a:rPr lang="en-US" sz="1200" kern="1200" dirty="0" err="1" smtClean="0">
              <a:latin typeface="+mj-lt"/>
            </a:rPr>
            <a:t>theo</a:t>
          </a:r>
          <a:r>
            <a:rPr lang="en-US" sz="1200" kern="1200" dirty="0" smtClean="0">
              <a:latin typeface="+mj-lt"/>
            </a:rPr>
            <a:t> </a:t>
          </a:r>
          <a:r>
            <a:rPr lang="en-US" sz="1200" kern="1200" dirty="0" err="1" smtClean="0">
              <a:latin typeface="+mj-lt"/>
            </a:rPr>
            <a:t>hàng</a:t>
          </a:r>
          <a:r>
            <a:rPr lang="en-US" sz="1200" kern="1200" dirty="0" smtClean="0">
              <a:latin typeface="+mj-lt"/>
            </a:rPr>
            <a:t> </a:t>
          </a:r>
          <a:r>
            <a:rPr lang="en-US" sz="1200" kern="1200" dirty="0" err="1" smtClean="0">
              <a:latin typeface="+mj-lt"/>
            </a:rPr>
            <a:t>hóa</a:t>
          </a:r>
          <a:r>
            <a:rPr lang="en-US" sz="1200" kern="1200" dirty="0" smtClean="0">
              <a:latin typeface="+mj-lt"/>
            </a:rPr>
            <a:t>, </a:t>
          </a:r>
          <a:r>
            <a:rPr lang="en-US" sz="1200" kern="1200" dirty="0" err="1" smtClean="0">
              <a:latin typeface="+mj-lt"/>
            </a:rPr>
            <a:t>giao</a:t>
          </a:r>
          <a:r>
            <a:rPr lang="en-US" sz="1200" kern="1200" dirty="0" smtClean="0">
              <a:latin typeface="+mj-lt"/>
            </a:rPr>
            <a:t> </a:t>
          </a:r>
          <a:r>
            <a:rPr lang="en-US" sz="1200" kern="1200" dirty="0" err="1" smtClean="0">
              <a:latin typeface="+mj-lt"/>
            </a:rPr>
            <a:t>đúng</a:t>
          </a:r>
          <a:r>
            <a:rPr lang="en-US" sz="1200" kern="1200" dirty="0" smtClean="0">
              <a:latin typeface="+mj-lt"/>
            </a:rPr>
            <a:t> </a:t>
          </a:r>
          <a:r>
            <a:rPr lang="en-US" sz="1200" kern="1200" dirty="0" err="1" smtClean="0">
              <a:latin typeface="+mj-lt"/>
            </a:rPr>
            <a:t>hạn</a:t>
          </a:r>
          <a:r>
            <a:rPr lang="en-US" sz="1200" kern="1200" dirty="0" smtClean="0">
              <a:latin typeface="+mj-lt"/>
            </a:rPr>
            <a:t> </a:t>
          </a:r>
          <a:r>
            <a:rPr lang="en-US" sz="1200" kern="1200" dirty="0" err="1" smtClean="0">
              <a:latin typeface="+mj-lt"/>
            </a:rPr>
            <a:t>đúng</a:t>
          </a:r>
          <a:r>
            <a:rPr lang="en-US" sz="1200" kern="1200" dirty="0" smtClean="0">
              <a:latin typeface="+mj-lt"/>
            </a:rPr>
            <a:t> </a:t>
          </a:r>
          <a:r>
            <a:rPr lang="en-US" sz="1200" kern="1200" dirty="0" err="1" smtClean="0">
              <a:latin typeface="+mj-lt"/>
            </a:rPr>
            <a:t>thời</a:t>
          </a:r>
          <a:r>
            <a:rPr lang="en-US" sz="1200" kern="1200" dirty="0" smtClean="0">
              <a:latin typeface="+mj-lt"/>
            </a:rPr>
            <a:t> </a:t>
          </a:r>
          <a:r>
            <a:rPr lang="en-US" sz="1200" kern="1200" dirty="0" err="1" smtClean="0">
              <a:latin typeface="+mj-lt"/>
            </a:rPr>
            <a:t>điểm</a:t>
          </a:r>
          <a:r>
            <a:rPr lang="en-US" sz="1200" kern="1200" dirty="0" smtClean="0">
              <a:latin typeface="+mj-lt"/>
            </a:rPr>
            <a:t> </a:t>
          </a:r>
          <a:r>
            <a:rPr lang="en-US" sz="1200" kern="1200" dirty="0" err="1" smtClean="0">
              <a:latin typeface="+mj-lt"/>
            </a:rPr>
            <a:t>và</a:t>
          </a:r>
          <a:r>
            <a:rPr lang="en-US" sz="1200" kern="1200" dirty="0" smtClean="0">
              <a:latin typeface="+mj-lt"/>
            </a:rPr>
            <a:t> </a:t>
          </a:r>
          <a:r>
            <a:rPr lang="en-US" sz="1200" kern="1200" dirty="0" err="1" smtClean="0">
              <a:latin typeface="+mj-lt"/>
            </a:rPr>
            <a:t>phải</a:t>
          </a:r>
          <a:r>
            <a:rPr lang="en-US" sz="1200" kern="1200" dirty="0" smtClean="0">
              <a:latin typeface="+mj-lt"/>
            </a:rPr>
            <a:t> </a:t>
          </a:r>
          <a:r>
            <a:rPr lang="en-US" sz="1200" kern="1200" dirty="0" err="1" smtClean="0">
              <a:latin typeface="+mj-lt"/>
            </a:rPr>
            <a:t>kiểm</a:t>
          </a:r>
          <a:r>
            <a:rPr lang="en-US" sz="1200" kern="1200" dirty="0" smtClean="0">
              <a:latin typeface="+mj-lt"/>
            </a:rPr>
            <a:t> </a:t>
          </a:r>
          <a:r>
            <a:rPr lang="en-US" sz="1200" kern="1200" dirty="0" err="1" smtClean="0">
              <a:latin typeface="+mj-lt"/>
            </a:rPr>
            <a:t>tra</a:t>
          </a:r>
          <a:r>
            <a:rPr lang="en-US" sz="1200" kern="1200" dirty="0" smtClean="0">
              <a:latin typeface="+mj-lt"/>
            </a:rPr>
            <a:t> </a:t>
          </a:r>
          <a:r>
            <a:rPr lang="en-US" sz="1200" kern="1200" dirty="0" err="1" smtClean="0">
              <a:latin typeface="+mj-lt"/>
            </a:rPr>
            <a:t>hàng</a:t>
          </a:r>
          <a:endParaRPr lang="en-US" sz="1200" kern="1200" dirty="0">
            <a:latin typeface="+mj-lt"/>
          </a:endParaRPr>
        </a:p>
      </dsp:txBody>
      <dsp:txXfrm>
        <a:off x="2952468" y="-37018"/>
        <a:ext cx="2304270" cy="1104397"/>
      </dsp:txXfrm>
    </dsp:sp>
    <dsp:sp modelId="{FCB5FFA3-1425-47C5-B07C-C5D7C5066915}">
      <dsp:nvSpPr>
        <dsp:cNvPr id="0" name=""/>
        <dsp:cNvSpPr/>
      </dsp:nvSpPr>
      <dsp:spPr>
        <a:xfrm>
          <a:off x="4196025" y="905965"/>
          <a:ext cx="3309808" cy="3309808"/>
        </a:xfrm>
        <a:custGeom>
          <a:avLst/>
          <a:gdLst/>
          <a:ahLst/>
          <a:cxnLst/>
          <a:rect l="0" t="0" r="0" b="0"/>
          <a:pathLst>
            <a:path>
              <a:moveTo>
                <a:pt x="1133944" y="84137"/>
              </a:moveTo>
              <a:arcTo wR="1654904" hR="1654904" stAng="15099085" swAng="2996273"/>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9BFE125-E907-4A40-AA60-5E1BFF5412AF}">
      <dsp:nvSpPr>
        <dsp:cNvPr id="0" name=""/>
        <dsp:cNvSpPr/>
      </dsp:nvSpPr>
      <dsp:spPr>
        <a:xfrm>
          <a:off x="5754098" y="1158687"/>
          <a:ext cx="2203892" cy="828967"/>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latin typeface="+mj-lt"/>
            </a:rPr>
            <a:t>Đảm</a:t>
          </a:r>
          <a:r>
            <a:rPr lang="en-US" sz="1200" kern="1200" dirty="0" smtClean="0">
              <a:latin typeface="+mj-lt"/>
            </a:rPr>
            <a:t> </a:t>
          </a:r>
          <a:r>
            <a:rPr lang="en-US" sz="1200" kern="1200" dirty="0" err="1" smtClean="0">
              <a:latin typeface="+mj-lt"/>
            </a:rPr>
            <a:t>bảo</a:t>
          </a:r>
          <a:r>
            <a:rPr lang="en-US" sz="1200" kern="1200" dirty="0" smtClean="0">
              <a:latin typeface="+mj-lt"/>
            </a:rPr>
            <a:t> </a:t>
          </a:r>
          <a:r>
            <a:rPr lang="en-US" sz="1200" kern="1200" dirty="0" err="1" smtClean="0">
              <a:latin typeface="+mj-lt"/>
            </a:rPr>
            <a:t>quyền</a:t>
          </a:r>
          <a:r>
            <a:rPr lang="en-US" sz="1200" kern="1200" dirty="0" smtClean="0">
              <a:latin typeface="+mj-lt"/>
            </a:rPr>
            <a:t> </a:t>
          </a:r>
          <a:r>
            <a:rPr lang="en-US" sz="1200" kern="1200" dirty="0" err="1" smtClean="0">
              <a:latin typeface="+mj-lt"/>
            </a:rPr>
            <a:t>sở</a:t>
          </a:r>
          <a:r>
            <a:rPr lang="en-US" sz="1200" kern="1200" dirty="0" smtClean="0">
              <a:latin typeface="+mj-lt"/>
            </a:rPr>
            <a:t> </a:t>
          </a:r>
          <a:r>
            <a:rPr lang="en-US" sz="1200" kern="1200" dirty="0" err="1" smtClean="0">
              <a:latin typeface="+mj-lt"/>
            </a:rPr>
            <a:t>hữu</a:t>
          </a:r>
          <a:r>
            <a:rPr lang="en-US" sz="1200" kern="1200" dirty="0" smtClean="0">
              <a:latin typeface="+mj-lt"/>
            </a:rPr>
            <a:t> </a:t>
          </a:r>
          <a:r>
            <a:rPr lang="en-US" sz="1200" kern="1200" dirty="0" err="1" smtClean="0">
              <a:latin typeface="+mj-lt"/>
            </a:rPr>
            <a:t>đối</a:t>
          </a:r>
          <a:r>
            <a:rPr lang="en-US" sz="1200" kern="1200" dirty="0" smtClean="0">
              <a:latin typeface="+mj-lt"/>
            </a:rPr>
            <a:t> </a:t>
          </a:r>
          <a:r>
            <a:rPr lang="en-US" sz="1200" kern="1200" dirty="0" err="1" smtClean="0">
              <a:latin typeface="+mj-lt"/>
            </a:rPr>
            <a:t>với</a:t>
          </a:r>
          <a:r>
            <a:rPr lang="en-US" sz="1200" kern="1200" dirty="0" smtClean="0">
              <a:latin typeface="+mj-lt"/>
            </a:rPr>
            <a:t> </a:t>
          </a:r>
          <a:r>
            <a:rPr lang="en-US" sz="1200" kern="1200" dirty="0" err="1" smtClean="0">
              <a:latin typeface="+mj-lt"/>
            </a:rPr>
            <a:t>hàng</a:t>
          </a:r>
          <a:r>
            <a:rPr lang="en-US" sz="1200" kern="1200" dirty="0" smtClean="0">
              <a:latin typeface="+mj-lt"/>
            </a:rPr>
            <a:t> </a:t>
          </a:r>
          <a:r>
            <a:rPr lang="en-US" sz="1200" kern="1200" dirty="0" err="1" smtClean="0">
              <a:latin typeface="+mj-lt"/>
            </a:rPr>
            <a:t>hóa</a:t>
          </a:r>
          <a:r>
            <a:rPr lang="en-US" sz="1200" kern="1200" dirty="0" smtClean="0">
              <a:latin typeface="+mj-lt"/>
            </a:rPr>
            <a:t> </a:t>
          </a:r>
          <a:r>
            <a:rPr lang="en-US" sz="1200" kern="1200" dirty="0" err="1" smtClean="0">
              <a:latin typeface="+mj-lt"/>
            </a:rPr>
            <a:t>mua</a:t>
          </a:r>
          <a:r>
            <a:rPr lang="en-US" sz="1200" kern="1200" dirty="0" smtClean="0">
              <a:latin typeface="+mj-lt"/>
            </a:rPr>
            <a:t> </a:t>
          </a:r>
          <a:r>
            <a:rPr lang="en-US" sz="1200" kern="1200" dirty="0" err="1" smtClean="0">
              <a:latin typeface="+mj-lt"/>
            </a:rPr>
            <a:t>bán</a:t>
          </a:r>
          <a:r>
            <a:rPr lang="en-US" sz="1200" kern="1200" dirty="0" smtClean="0">
              <a:latin typeface="+mj-lt"/>
            </a:rPr>
            <a:t> </a:t>
          </a:r>
          <a:endParaRPr lang="en-US" sz="1200" kern="1200" dirty="0">
            <a:latin typeface="+mj-lt"/>
          </a:endParaRPr>
        </a:p>
      </dsp:txBody>
      <dsp:txXfrm>
        <a:off x="5794565" y="1199154"/>
        <a:ext cx="2122958" cy="748033"/>
      </dsp:txXfrm>
    </dsp:sp>
    <dsp:sp modelId="{9212EAB0-11DC-4335-95B2-0E22C0C11A15}">
      <dsp:nvSpPr>
        <dsp:cNvPr id="0" name=""/>
        <dsp:cNvSpPr/>
      </dsp:nvSpPr>
      <dsp:spPr>
        <a:xfrm>
          <a:off x="3952382" y="-681315"/>
          <a:ext cx="3309808" cy="3309808"/>
        </a:xfrm>
        <a:custGeom>
          <a:avLst/>
          <a:gdLst/>
          <a:ahLst/>
          <a:cxnLst/>
          <a:rect l="0" t="0" r="0" b="0"/>
          <a:pathLst>
            <a:path>
              <a:moveTo>
                <a:pt x="2956308" y="2677183"/>
              </a:moveTo>
              <a:arcTo wR="1654904" hR="1654904" stAng="2289021" swAng="2158252"/>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D94F55F-4263-44BE-83BD-599A8BDBD345}">
      <dsp:nvSpPr>
        <dsp:cNvPr id="0" name=""/>
        <dsp:cNvSpPr/>
      </dsp:nvSpPr>
      <dsp:spPr>
        <a:xfrm>
          <a:off x="4576380" y="2568164"/>
          <a:ext cx="2673253" cy="828967"/>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latin typeface="+mj-lt"/>
            </a:rPr>
            <a:t>Chuyển</a:t>
          </a:r>
          <a:r>
            <a:rPr lang="en-US" sz="1200" kern="1200" dirty="0" smtClean="0">
              <a:latin typeface="+mj-lt"/>
            </a:rPr>
            <a:t> </a:t>
          </a:r>
          <a:r>
            <a:rPr lang="en-US" sz="1200" kern="1200" dirty="0" err="1" smtClean="0">
              <a:latin typeface="+mj-lt"/>
            </a:rPr>
            <a:t>giao</a:t>
          </a:r>
          <a:r>
            <a:rPr lang="en-US" sz="1200" kern="1200" dirty="0" smtClean="0">
              <a:latin typeface="+mj-lt"/>
            </a:rPr>
            <a:t> </a:t>
          </a:r>
          <a:r>
            <a:rPr lang="en-US" sz="1200" kern="1200" dirty="0" err="1" smtClean="0">
              <a:latin typeface="+mj-lt"/>
            </a:rPr>
            <a:t>quyền</a:t>
          </a:r>
          <a:r>
            <a:rPr lang="en-US" sz="1200" kern="1200" dirty="0" smtClean="0">
              <a:latin typeface="+mj-lt"/>
            </a:rPr>
            <a:t> </a:t>
          </a:r>
          <a:r>
            <a:rPr lang="en-US" sz="1200" kern="1200" dirty="0" err="1" smtClean="0">
              <a:latin typeface="+mj-lt"/>
            </a:rPr>
            <a:t>sở</a:t>
          </a:r>
          <a:r>
            <a:rPr lang="en-US" sz="1200" kern="1200" dirty="0" smtClean="0">
              <a:latin typeface="+mj-lt"/>
            </a:rPr>
            <a:t> </a:t>
          </a:r>
          <a:r>
            <a:rPr lang="en-US" sz="1200" kern="1200" dirty="0" err="1" smtClean="0">
              <a:latin typeface="+mj-lt"/>
            </a:rPr>
            <a:t>hữu</a:t>
          </a:r>
          <a:r>
            <a:rPr lang="en-US" sz="1200" kern="1200" dirty="0" smtClean="0">
              <a:latin typeface="+mj-lt"/>
            </a:rPr>
            <a:t> </a:t>
          </a:r>
          <a:r>
            <a:rPr lang="en-US" sz="1200" kern="1200" dirty="0" err="1" smtClean="0">
              <a:latin typeface="+mj-lt"/>
            </a:rPr>
            <a:t>hàng</a:t>
          </a:r>
          <a:r>
            <a:rPr lang="en-US" sz="1200" kern="1200" dirty="0" smtClean="0">
              <a:latin typeface="+mj-lt"/>
            </a:rPr>
            <a:t> </a:t>
          </a:r>
          <a:r>
            <a:rPr lang="en-US" sz="1200" kern="1200" dirty="0" err="1" smtClean="0">
              <a:latin typeface="+mj-lt"/>
            </a:rPr>
            <a:t>hóa</a:t>
          </a:r>
          <a:r>
            <a:rPr lang="en-US" sz="1200" kern="1200" dirty="0" smtClean="0">
              <a:latin typeface="+mj-lt"/>
            </a:rPr>
            <a:t> </a:t>
          </a:r>
          <a:r>
            <a:rPr lang="en-US" sz="1200" kern="1200" dirty="0" err="1" smtClean="0">
              <a:latin typeface="+mj-lt"/>
            </a:rPr>
            <a:t>cho</a:t>
          </a:r>
          <a:r>
            <a:rPr lang="en-US" sz="1200" kern="1200" dirty="0" smtClean="0">
              <a:latin typeface="+mj-lt"/>
            </a:rPr>
            <a:t> </a:t>
          </a:r>
          <a:r>
            <a:rPr lang="en-US" sz="1200" kern="1200" dirty="0" err="1" smtClean="0">
              <a:latin typeface="+mj-lt"/>
            </a:rPr>
            <a:t>bên</a:t>
          </a:r>
          <a:r>
            <a:rPr lang="en-US" sz="1200" kern="1200" dirty="0" smtClean="0">
              <a:latin typeface="+mj-lt"/>
            </a:rPr>
            <a:t> </a:t>
          </a:r>
          <a:r>
            <a:rPr lang="en-US" sz="1200" kern="1200" dirty="0" err="1" smtClean="0">
              <a:latin typeface="+mj-lt"/>
            </a:rPr>
            <a:t>mua</a:t>
          </a:r>
          <a:r>
            <a:rPr lang="en-US" sz="1200" kern="1200" dirty="0" smtClean="0">
              <a:latin typeface="+mj-lt"/>
            </a:rPr>
            <a:t> </a:t>
          </a:r>
          <a:endParaRPr lang="en-US" sz="1200" kern="1200" dirty="0">
            <a:latin typeface="+mj-lt"/>
          </a:endParaRPr>
        </a:p>
      </dsp:txBody>
      <dsp:txXfrm>
        <a:off x="4616847" y="2608631"/>
        <a:ext cx="2592319" cy="748033"/>
      </dsp:txXfrm>
    </dsp:sp>
    <dsp:sp modelId="{956F772B-2F62-4C80-A739-D0A6A7E65902}">
      <dsp:nvSpPr>
        <dsp:cNvPr id="0" name=""/>
        <dsp:cNvSpPr/>
      </dsp:nvSpPr>
      <dsp:spPr>
        <a:xfrm>
          <a:off x="2592685" y="870280"/>
          <a:ext cx="3309808" cy="3309808"/>
        </a:xfrm>
        <a:custGeom>
          <a:avLst/>
          <a:gdLst/>
          <a:ahLst/>
          <a:cxnLst/>
          <a:rect l="0" t="0" r="0" b="0"/>
          <a:pathLst>
            <a:path>
              <a:moveTo>
                <a:pt x="3046672" y="2550274"/>
              </a:moveTo>
              <a:arcTo wR="1654904" hR="1654904" stAng="1965269" swAng="670391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1F84E8C-D588-460C-B60C-BD1987E040BC}">
      <dsp:nvSpPr>
        <dsp:cNvPr id="0" name=""/>
        <dsp:cNvSpPr/>
      </dsp:nvSpPr>
      <dsp:spPr>
        <a:xfrm>
          <a:off x="1407787" y="2527782"/>
          <a:ext cx="2264075" cy="936045"/>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latin typeface="+mj-lt"/>
            </a:rPr>
            <a:t>Phải</a:t>
          </a:r>
          <a:r>
            <a:rPr lang="en-US" sz="1200" kern="1200" dirty="0" smtClean="0">
              <a:latin typeface="+mj-lt"/>
            </a:rPr>
            <a:t> </a:t>
          </a:r>
          <a:r>
            <a:rPr lang="en-US" sz="1200" kern="1200" dirty="0" err="1" smtClean="0">
              <a:latin typeface="+mj-lt"/>
            </a:rPr>
            <a:t>chịu</a:t>
          </a:r>
          <a:r>
            <a:rPr lang="en-US" sz="1200" kern="1200" dirty="0" smtClean="0">
              <a:latin typeface="+mj-lt"/>
            </a:rPr>
            <a:t> </a:t>
          </a:r>
          <a:r>
            <a:rPr lang="en-US" sz="1200" kern="1200" dirty="0" err="1" smtClean="0">
              <a:latin typeface="+mj-lt"/>
            </a:rPr>
            <a:t>rủi</a:t>
          </a:r>
          <a:r>
            <a:rPr lang="en-US" sz="1200" kern="1200" dirty="0" smtClean="0">
              <a:latin typeface="+mj-lt"/>
            </a:rPr>
            <a:t> </a:t>
          </a:r>
          <a:r>
            <a:rPr lang="en-US" sz="1200" kern="1200" dirty="0" err="1" smtClean="0">
              <a:latin typeface="+mj-lt"/>
            </a:rPr>
            <a:t>ro</a:t>
          </a:r>
          <a:r>
            <a:rPr lang="en-US" sz="1200" kern="1200" dirty="0" smtClean="0">
              <a:latin typeface="+mj-lt"/>
            </a:rPr>
            <a:t> </a:t>
          </a:r>
          <a:r>
            <a:rPr lang="en-US" sz="1200" kern="1200" dirty="0" err="1" smtClean="0">
              <a:latin typeface="+mj-lt"/>
            </a:rPr>
            <a:t>nếu</a:t>
          </a:r>
          <a:r>
            <a:rPr lang="en-US" sz="1200" kern="1200" dirty="0" smtClean="0">
              <a:latin typeface="+mj-lt"/>
            </a:rPr>
            <a:t> </a:t>
          </a:r>
          <a:r>
            <a:rPr lang="en-US" sz="1200" kern="1200" dirty="0" err="1" smtClean="0">
              <a:latin typeface="+mj-lt"/>
            </a:rPr>
            <a:t>có</a:t>
          </a:r>
          <a:r>
            <a:rPr lang="en-US" sz="1200" kern="1200" dirty="0" smtClean="0">
              <a:latin typeface="+mj-lt"/>
            </a:rPr>
            <a:t> </a:t>
          </a:r>
          <a:r>
            <a:rPr lang="en-US" sz="1200" kern="1200" dirty="0" err="1" smtClean="0">
              <a:latin typeface="+mj-lt"/>
            </a:rPr>
            <a:t>đối</a:t>
          </a:r>
          <a:r>
            <a:rPr lang="en-US" sz="1200" kern="1200" dirty="0" smtClean="0">
              <a:latin typeface="+mj-lt"/>
            </a:rPr>
            <a:t> </a:t>
          </a:r>
          <a:r>
            <a:rPr lang="en-US" sz="1200" kern="1200" dirty="0" err="1" smtClean="0">
              <a:latin typeface="+mj-lt"/>
            </a:rPr>
            <a:t>với</a:t>
          </a:r>
          <a:r>
            <a:rPr lang="en-US" sz="1200" kern="1200" dirty="0" smtClean="0">
              <a:latin typeface="+mj-lt"/>
            </a:rPr>
            <a:t> </a:t>
          </a:r>
          <a:r>
            <a:rPr lang="en-US" sz="1200" kern="1200" dirty="0" err="1" smtClean="0">
              <a:latin typeface="+mj-lt"/>
            </a:rPr>
            <a:t>hàng</a:t>
          </a:r>
          <a:r>
            <a:rPr lang="en-US" sz="1200" kern="1200" dirty="0" smtClean="0">
              <a:latin typeface="+mj-lt"/>
            </a:rPr>
            <a:t> </a:t>
          </a:r>
          <a:r>
            <a:rPr lang="en-US" sz="1200" kern="1200" dirty="0" err="1" smtClean="0">
              <a:latin typeface="+mj-lt"/>
            </a:rPr>
            <a:t>hóa</a:t>
          </a:r>
          <a:r>
            <a:rPr lang="en-US" sz="1200" kern="1200" dirty="0" smtClean="0">
              <a:latin typeface="+mj-lt"/>
            </a:rPr>
            <a:t> </a:t>
          </a:r>
          <a:r>
            <a:rPr lang="en-US" sz="1200" kern="1200" dirty="0" err="1" smtClean="0">
              <a:latin typeface="+mj-lt"/>
            </a:rPr>
            <a:t>được</a:t>
          </a:r>
          <a:r>
            <a:rPr lang="en-US" sz="1200" kern="1200" dirty="0" smtClean="0">
              <a:latin typeface="+mj-lt"/>
            </a:rPr>
            <a:t> </a:t>
          </a:r>
          <a:r>
            <a:rPr lang="en-US" sz="1200" kern="1200" dirty="0" err="1" smtClean="0">
              <a:latin typeface="+mj-lt"/>
            </a:rPr>
            <a:t>giao</a:t>
          </a:r>
          <a:r>
            <a:rPr lang="en-US" sz="1200" kern="1200" dirty="0" smtClean="0">
              <a:latin typeface="+mj-lt"/>
            </a:rPr>
            <a:t> </a:t>
          </a:r>
          <a:r>
            <a:rPr lang="en-US" sz="1200" kern="1200" dirty="0" err="1" smtClean="0">
              <a:latin typeface="+mj-lt"/>
            </a:rPr>
            <a:t>và</a:t>
          </a:r>
          <a:r>
            <a:rPr lang="en-US" sz="1200" kern="1200" dirty="0" smtClean="0">
              <a:latin typeface="+mj-lt"/>
            </a:rPr>
            <a:t> </a:t>
          </a:r>
          <a:r>
            <a:rPr lang="en-US" sz="1200" kern="1200" dirty="0" err="1" smtClean="0">
              <a:latin typeface="+mj-lt"/>
            </a:rPr>
            <a:t>đã</a:t>
          </a:r>
          <a:r>
            <a:rPr lang="en-US" sz="1200" kern="1200" dirty="0" smtClean="0">
              <a:latin typeface="+mj-lt"/>
            </a:rPr>
            <a:t> </a:t>
          </a:r>
          <a:r>
            <a:rPr lang="en-US" sz="1200" kern="1200" dirty="0" err="1" smtClean="0">
              <a:latin typeface="+mj-lt"/>
            </a:rPr>
            <a:t>được</a:t>
          </a:r>
          <a:r>
            <a:rPr lang="en-US" sz="1200" kern="1200" dirty="0" smtClean="0">
              <a:latin typeface="+mj-lt"/>
            </a:rPr>
            <a:t> </a:t>
          </a:r>
          <a:r>
            <a:rPr lang="en-US" sz="1200" kern="1200" dirty="0" err="1" smtClean="0">
              <a:latin typeface="+mj-lt"/>
            </a:rPr>
            <a:t>quy</a:t>
          </a:r>
          <a:r>
            <a:rPr lang="en-US" sz="1200" kern="1200" dirty="0" smtClean="0">
              <a:latin typeface="+mj-lt"/>
            </a:rPr>
            <a:t> </a:t>
          </a:r>
          <a:r>
            <a:rPr lang="en-US" sz="1200" kern="1200" dirty="0" err="1" smtClean="0">
              <a:latin typeface="+mj-lt"/>
            </a:rPr>
            <a:t>định</a:t>
          </a:r>
          <a:r>
            <a:rPr lang="en-US" sz="1200" kern="1200" dirty="0" smtClean="0">
              <a:latin typeface="+mj-lt"/>
            </a:rPr>
            <a:t> </a:t>
          </a:r>
          <a:r>
            <a:rPr lang="en-US" sz="1200" kern="1200" dirty="0" err="1" smtClean="0">
              <a:latin typeface="+mj-lt"/>
            </a:rPr>
            <a:t>trong</a:t>
          </a:r>
          <a:r>
            <a:rPr lang="en-US" sz="1200" kern="1200" dirty="0" smtClean="0">
              <a:latin typeface="+mj-lt"/>
            </a:rPr>
            <a:t> </a:t>
          </a:r>
          <a:r>
            <a:rPr lang="en-US" sz="1200" kern="1200" dirty="0" err="1" smtClean="0">
              <a:latin typeface="+mj-lt"/>
            </a:rPr>
            <a:t>luật</a:t>
          </a:r>
          <a:r>
            <a:rPr lang="en-US" sz="1200" kern="1200" dirty="0" smtClean="0">
              <a:latin typeface="+mj-lt"/>
            </a:rPr>
            <a:t> </a:t>
          </a:r>
          <a:r>
            <a:rPr lang="en-US" sz="1200" kern="1200" dirty="0" err="1" smtClean="0">
              <a:latin typeface="+mj-lt"/>
            </a:rPr>
            <a:t>thương</a:t>
          </a:r>
          <a:r>
            <a:rPr lang="en-US" sz="1200" kern="1200" dirty="0" smtClean="0">
              <a:latin typeface="+mj-lt"/>
            </a:rPr>
            <a:t> </a:t>
          </a:r>
          <a:r>
            <a:rPr lang="en-US" sz="1200" kern="1200" dirty="0" err="1" smtClean="0">
              <a:latin typeface="+mj-lt"/>
            </a:rPr>
            <a:t>mại</a:t>
          </a:r>
          <a:r>
            <a:rPr lang="en-US" sz="1200" kern="1200" dirty="0" smtClean="0">
              <a:latin typeface="+mj-lt"/>
            </a:rPr>
            <a:t> 2005</a:t>
          </a:r>
          <a:endParaRPr lang="en-US" sz="1200" kern="1200" dirty="0">
            <a:latin typeface="+mj-lt"/>
          </a:endParaRPr>
        </a:p>
      </dsp:txBody>
      <dsp:txXfrm>
        <a:off x="1453481" y="2573476"/>
        <a:ext cx="2172687" cy="844657"/>
      </dsp:txXfrm>
    </dsp:sp>
    <dsp:sp modelId="{CE8A64D5-CA44-4618-A7B0-9CCBC94CE750}">
      <dsp:nvSpPr>
        <dsp:cNvPr id="0" name=""/>
        <dsp:cNvSpPr/>
      </dsp:nvSpPr>
      <dsp:spPr>
        <a:xfrm>
          <a:off x="854360" y="-776668"/>
          <a:ext cx="3309808" cy="3309808"/>
        </a:xfrm>
        <a:custGeom>
          <a:avLst/>
          <a:gdLst/>
          <a:ahLst/>
          <a:cxnLst/>
          <a:rect l="0" t="0" r="0" b="0"/>
          <a:pathLst>
            <a:path>
              <a:moveTo>
                <a:pt x="1510991" y="3303539"/>
              </a:moveTo>
              <a:arcTo wR="1654904" hR="1654904" stAng="5699328" swAng="2262116"/>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E978BD6-74B8-4A12-BE05-9FF88A88A392}">
      <dsp:nvSpPr>
        <dsp:cNvPr id="0" name=""/>
        <dsp:cNvSpPr/>
      </dsp:nvSpPr>
      <dsp:spPr>
        <a:xfrm>
          <a:off x="300815" y="1230168"/>
          <a:ext cx="2249396" cy="857044"/>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latin typeface="+mj-lt"/>
            </a:rPr>
            <a:t>Bên</a:t>
          </a:r>
          <a:r>
            <a:rPr lang="en-US" sz="1200" kern="1200" dirty="0" smtClean="0">
              <a:latin typeface="+mj-lt"/>
            </a:rPr>
            <a:t> </a:t>
          </a:r>
          <a:r>
            <a:rPr lang="en-US" sz="1200" kern="1200" dirty="0" err="1" smtClean="0">
              <a:latin typeface="+mj-lt"/>
            </a:rPr>
            <a:t>bán</a:t>
          </a:r>
          <a:r>
            <a:rPr lang="en-US" sz="1200" kern="1200" dirty="0" smtClean="0">
              <a:latin typeface="+mj-lt"/>
            </a:rPr>
            <a:t> </a:t>
          </a:r>
          <a:r>
            <a:rPr lang="en-US" sz="1200" kern="1200" dirty="0" err="1" smtClean="0">
              <a:latin typeface="+mj-lt"/>
            </a:rPr>
            <a:t>phải</a:t>
          </a:r>
          <a:r>
            <a:rPr lang="en-US" sz="1200" kern="1200" dirty="0" smtClean="0">
              <a:latin typeface="+mj-lt"/>
            </a:rPr>
            <a:t> </a:t>
          </a:r>
          <a:r>
            <a:rPr lang="en-US" sz="1200" kern="1200" dirty="0" err="1" smtClean="0">
              <a:latin typeface="+mj-lt"/>
            </a:rPr>
            <a:t>có</a:t>
          </a:r>
          <a:r>
            <a:rPr lang="en-US" sz="1200" kern="1200" dirty="0" smtClean="0">
              <a:latin typeface="+mj-lt"/>
            </a:rPr>
            <a:t> </a:t>
          </a:r>
          <a:r>
            <a:rPr lang="en-US" sz="1200" kern="1200" dirty="0" err="1" smtClean="0">
              <a:latin typeface="+mj-lt"/>
            </a:rPr>
            <a:t>nghĩa</a:t>
          </a:r>
          <a:r>
            <a:rPr lang="en-US" sz="1200" kern="1200" dirty="0" smtClean="0">
              <a:latin typeface="+mj-lt"/>
            </a:rPr>
            <a:t> </a:t>
          </a:r>
          <a:r>
            <a:rPr lang="en-US" sz="1200" kern="1200" dirty="0" err="1" smtClean="0">
              <a:latin typeface="+mj-lt"/>
            </a:rPr>
            <a:t>vụ</a:t>
          </a:r>
          <a:r>
            <a:rPr lang="en-US" sz="1200" kern="1200" dirty="0" smtClean="0">
              <a:latin typeface="+mj-lt"/>
            </a:rPr>
            <a:t> </a:t>
          </a:r>
          <a:r>
            <a:rPr lang="en-US" sz="1200" kern="1200" dirty="0" err="1" smtClean="0">
              <a:latin typeface="+mj-lt"/>
            </a:rPr>
            <a:t>bảo</a:t>
          </a:r>
          <a:r>
            <a:rPr lang="en-US" sz="1200" kern="1200" dirty="0" smtClean="0">
              <a:latin typeface="+mj-lt"/>
            </a:rPr>
            <a:t> </a:t>
          </a:r>
          <a:r>
            <a:rPr lang="en-US" sz="1200" kern="1200" dirty="0" err="1" smtClean="0">
              <a:latin typeface="+mj-lt"/>
            </a:rPr>
            <a:t>hành</a:t>
          </a:r>
          <a:r>
            <a:rPr lang="en-US" sz="1200" kern="1200" dirty="0" smtClean="0">
              <a:latin typeface="+mj-lt"/>
            </a:rPr>
            <a:t> </a:t>
          </a:r>
          <a:r>
            <a:rPr lang="en-US" sz="1200" kern="1200" dirty="0" err="1" smtClean="0">
              <a:latin typeface="+mj-lt"/>
            </a:rPr>
            <a:t>hàng</a:t>
          </a:r>
          <a:r>
            <a:rPr lang="en-US" sz="1200" kern="1200" dirty="0" smtClean="0">
              <a:latin typeface="+mj-lt"/>
            </a:rPr>
            <a:t> </a:t>
          </a:r>
          <a:r>
            <a:rPr lang="en-US" sz="1200" kern="1200" dirty="0" err="1" smtClean="0">
              <a:latin typeface="+mj-lt"/>
            </a:rPr>
            <a:t>hóa</a:t>
          </a:r>
          <a:r>
            <a:rPr lang="en-US" sz="1200" kern="1200" dirty="0" smtClean="0">
              <a:latin typeface="+mj-lt"/>
            </a:rPr>
            <a:t> </a:t>
          </a:r>
          <a:r>
            <a:rPr lang="en-US" sz="1200" kern="1200" dirty="0" err="1" smtClean="0">
              <a:latin typeface="+mj-lt"/>
            </a:rPr>
            <a:t>nếu</a:t>
          </a:r>
          <a:r>
            <a:rPr lang="en-US" sz="1200" kern="1200" dirty="0" smtClean="0">
              <a:latin typeface="+mj-lt"/>
            </a:rPr>
            <a:t>  </a:t>
          </a:r>
          <a:r>
            <a:rPr lang="en-US" sz="1200" kern="1200" dirty="0" err="1" smtClean="0">
              <a:latin typeface="+mj-lt"/>
            </a:rPr>
            <a:t>có</a:t>
          </a:r>
          <a:r>
            <a:rPr lang="en-US" sz="1200" kern="1200" dirty="0" smtClean="0">
              <a:latin typeface="+mj-lt"/>
            </a:rPr>
            <a:t> </a:t>
          </a:r>
          <a:endParaRPr lang="en-US" sz="1200" kern="1200" dirty="0">
            <a:latin typeface="+mj-lt"/>
          </a:endParaRPr>
        </a:p>
      </dsp:txBody>
      <dsp:txXfrm>
        <a:off x="342652" y="1272005"/>
        <a:ext cx="2165722" cy="773370"/>
      </dsp:txXfrm>
    </dsp:sp>
    <dsp:sp modelId="{443C6FC3-6D74-4414-AF5A-464F22752C44}">
      <dsp:nvSpPr>
        <dsp:cNvPr id="0" name=""/>
        <dsp:cNvSpPr/>
      </dsp:nvSpPr>
      <dsp:spPr>
        <a:xfrm>
          <a:off x="714162" y="1008742"/>
          <a:ext cx="3309808" cy="3309808"/>
        </a:xfrm>
        <a:custGeom>
          <a:avLst/>
          <a:gdLst/>
          <a:ahLst/>
          <a:cxnLst/>
          <a:rect l="0" t="0" r="0" b="0"/>
          <a:pathLst>
            <a:path>
              <a:moveTo>
                <a:pt x="839739" y="214690"/>
              </a:moveTo>
              <a:arcTo wR="1654904" hR="1654904" stAng="14429402" swAng="284922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85400A-79A5-4E50-BA5E-3D787C7028F2}">
      <dsp:nvSpPr>
        <dsp:cNvPr id="0" name=""/>
        <dsp:cNvSpPr/>
      </dsp:nvSpPr>
      <dsp:spPr>
        <a:xfrm>
          <a:off x="1545926" y="2155341"/>
          <a:ext cx="535189" cy="1525497"/>
        </a:xfrm>
        <a:custGeom>
          <a:avLst/>
          <a:gdLst/>
          <a:ahLst/>
          <a:cxnLst/>
          <a:rect l="0" t="0" r="0" b="0"/>
          <a:pathLst>
            <a:path>
              <a:moveTo>
                <a:pt x="0" y="0"/>
              </a:moveTo>
              <a:lnTo>
                <a:pt x="267594" y="0"/>
              </a:lnTo>
              <a:lnTo>
                <a:pt x="267594" y="1525497"/>
              </a:lnTo>
              <a:lnTo>
                <a:pt x="535189" y="1525497"/>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1773105" y="2877674"/>
        <a:ext cx="80832" cy="80832"/>
      </dsp:txXfrm>
    </dsp:sp>
    <dsp:sp modelId="{D9EE94AC-9BF9-4FC0-8182-336CA6D9639E}">
      <dsp:nvSpPr>
        <dsp:cNvPr id="0" name=""/>
        <dsp:cNvSpPr/>
      </dsp:nvSpPr>
      <dsp:spPr>
        <a:xfrm>
          <a:off x="1545926" y="2155341"/>
          <a:ext cx="535189" cy="505699"/>
        </a:xfrm>
        <a:custGeom>
          <a:avLst/>
          <a:gdLst/>
          <a:ahLst/>
          <a:cxnLst/>
          <a:rect l="0" t="0" r="0" b="0"/>
          <a:pathLst>
            <a:path>
              <a:moveTo>
                <a:pt x="0" y="0"/>
              </a:moveTo>
              <a:lnTo>
                <a:pt x="267594" y="0"/>
              </a:lnTo>
              <a:lnTo>
                <a:pt x="267594" y="505699"/>
              </a:lnTo>
              <a:lnTo>
                <a:pt x="535189" y="505699"/>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795113" y="2389783"/>
        <a:ext cx="36815" cy="36815"/>
      </dsp:txXfrm>
    </dsp:sp>
    <dsp:sp modelId="{F08C71EE-BDBD-45CC-81B4-FAC8169E1DED}">
      <dsp:nvSpPr>
        <dsp:cNvPr id="0" name=""/>
        <dsp:cNvSpPr/>
      </dsp:nvSpPr>
      <dsp:spPr>
        <a:xfrm>
          <a:off x="1545926" y="1641243"/>
          <a:ext cx="535189" cy="514098"/>
        </a:xfrm>
        <a:custGeom>
          <a:avLst/>
          <a:gdLst/>
          <a:ahLst/>
          <a:cxnLst/>
          <a:rect l="0" t="0" r="0" b="0"/>
          <a:pathLst>
            <a:path>
              <a:moveTo>
                <a:pt x="0" y="514098"/>
              </a:moveTo>
              <a:lnTo>
                <a:pt x="267594" y="514098"/>
              </a:lnTo>
              <a:lnTo>
                <a:pt x="267594" y="0"/>
              </a:lnTo>
              <a:lnTo>
                <a:pt x="535189" y="0"/>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794968" y="1879739"/>
        <a:ext cx="37105" cy="37105"/>
      </dsp:txXfrm>
    </dsp:sp>
    <dsp:sp modelId="{B542CEA0-8991-463B-B3E7-64416D40ACA8}">
      <dsp:nvSpPr>
        <dsp:cNvPr id="0" name=""/>
        <dsp:cNvSpPr/>
      </dsp:nvSpPr>
      <dsp:spPr>
        <a:xfrm>
          <a:off x="1545926" y="621445"/>
          <a:ext cx="535189" cy="1533896"/>
        </a:xfrm>
        <a:custGeom>
          <a:avLst/>
          <a:gdLst/>
          <a:ahLst/>
          <a:cxnLst/>
          <a:rect l="0" t="0" r="0" b="0"/>
          <a:pathLst>
            <a:path>
              <a:moveTo>
                <a:pt x="0" y="1533896"/>
              </a:moveTo>
              <a:lnTo>
                <a:pt x="267594" y="1533896"/>
              </a:lnTo>
              <a:lnTo>
                <a:pt x="267594" y="0"/>
              </a:lnTo>
              <a:lnTo>
                <a:pt x="535189" y="0"/>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1772907" y="1347779"/>
        <a:ext cx="81229" cy="81229"/>
      </dsp:txXfrm>
    </dsp:sp>
    <dsp:sp modelId="{E80C4042-658C-4894-B8D4-2A35284D86EC}">
      <dsp:nvSpPr>
        <dsp:cNvPr id="0" name=""/>
        <dsp:cNvSpPr/>
      </dsp:nvSpPr>
      <dsp:spPr>
        <a:xfrm rot="16200000">
          <a:off x="-1305342" y="1451016"/>
          <a:ext cx="4293886" cy="1408651"/>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latin typeface="+mj-lt"/>
            </a:rPr>
            <a:t>2. </a:t>
          </a:r>
          <a:r>
            <a:rPr lang="en-US" sz="2400" kern="1200" dirty="0" err="1" smtClean="0">
              <a:latin typeface="+mj-lt"/>
            </a:rPr>
            <a:t>Phân</a:t>
          </a:r>
          <a:r>
            <a:rPr lang="en-US" sz="2400" kern="1200" dirty="0" smtClean="0">
              <a:latin typeface="+mj-lt"/>
            </a:rPr>
            <a:t> </a:t>
          </a:r>
          <a:r>
            <a:rPr lang="en-US" sz="2400" kern="1200" dirty="0" err="1" smtClean="0">
              <a:latin typeface="+mj-lt"/>
            </a:rPr>
            <a:t>loại</a:t>
          </a:r>
          <a:r>
            <a:rPr lang="en-US" sz="2400" kern="1200" dirty="0" smtClean="0">
              <a:latin typeface="+mj-lt"/>
            </a:rPr>
            <a:t> </a:t>
          </a:r>
          <a:r>
            <a:rPr lang="en-US" sz="2400" kern="1200" dirty="0" err="1" smtClean="0">
              <a:latin typeface="+mj-lt"/>
            </a:rPr>
            <a:t>hợp</a:t>
          </a:r>
          <a:r>
            <a:rPr lang="en-US" sz="2400" kern="1200" dirty="0" smtClean="0">
              <a:latin typeface="+mj-lt"/>
            </a:rPr>
            <a:t> </a:t>
          </a:r>
          <a:r>
            <a:rPr lang="en-US" sz="2400" kern="1200" dirty="0" err="1" smtClean="0">
              <a:latin typeface="+mj-lt"/>
            </a:rPr>
            <a:t>đồng</a:t>
          </a:r>
          <a:r>
            <a:rPr lang="en-US" sz="2400" kern="1200" dirty="0" smtClean="0">
              <a:latin typeface="+mj-lt"/>
            </a:rPr>
            <a:t> </a:t>
          </a:r>
          <a:r>
            <a:rPr lang="en-US" sz="2400" kern="1200" dirty="0" err="1" smtClean="0">
              <a:latin typeface="+mj-lt"/>
            </a:rPr>
            <a:t>vận</a:t>
          </a:r>
          <a:r>
            <a:rPr lang="en-US" sz="2400" kern="1200" dirty="0" smtClean="0">
              <a:latin typeface="+mj-lt"/>
            </a:rPr>
            <a:t> </a:t>
          </a:r>
          <a:r>
            <a:rPr lang="en-US" sz="2400" kern="1200" dirty="0" err="1" smtClean="0">
              <a:latin typeface="+mj-lt"/>
            </a:rPr>
            <a:t>chuyển</a:t>
          </a:r>
          <a:endParaRPr lang="en-US" sz="2400" kern="1200" dirty="0">
            <a:latin typeface="+mj-lt"/>
          </a:endParaRPr>
        </a:p>
      </dsp:txBody>
      <dsp:txXfrm>
        <a:off x="-1305342" y="1451016"/>
        <a:ext cx="4293886" cy="1408651"/>
      </dsp:txXfrm>
    </dsp:sp>
    <dsp:sp modelId="{055EFD98-D076-4C07-B754-0A018F039E64}">
      <dsp:nvSpPr>
        <dsp:cNvPr id="0" name=""/>
        <dsp:cNvSpPr/>
      </dsp:nvSpPr>
      <dsp:spPr>
        <a:xfrm>
          <a:off x="2081116" y="213526"/>
          <a:ext cx="2675949" cy="815838"/>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err="1" smtClean="0"/>
            <a:t>Căn</a:t>
          </a:r>
          <a:r>
            <a:rPr lang="en-US" sz="1600" kern="1200" dirty="0" smtClean="0"/>
            <a:t> </a:t>
          </a:r>
          <a:r>
            <a:rPr lang="en-US" sz="1600" kern="1200" dirty="0" err="1" smtClean="0"/>
            <a:t>cứ</a:t>
          </a:r>
          <a:r>
            <a:rPr lang="en-US" sz="1600" kern="1200" dirty="0" smtClean="0"/>
            <a:t> </a:t>
          </a:r>
          <a:r>
            <a:rPr lang="en-US" sz="1600" kern="1200" dirty="0" err="1" smtClean="0"/>
            <a:t>vào</a:t>
          </a:r>
          <a:r>
            <a:rPr lang="en-US" sz="1600" kern="1200" dirty="0" smtClean="0"/>
            <a:t> </a:t>
          </a:r>
          <a:r>
            <a:rPr lang="en-US" sz="1600" kern="1200" dirty="0" err="1" smtClean="0"/>
            <a:t>phương</a:t>
          </a:r>
          <a:r>
            <a:rPr lang="en-US" sz="1600" kern="1200" dirty="0" smtClean="0"/>
            <a:t> </a:t>
          </a:r>
          <a:r>
            <a:rPr lang="en-US" sz="1600" kern="1200" dirty="0" err="1" smtClean="0"/>
            <a:t>tiện</a:t>
          </a:r>
          <a:r>
            <a:rPr lang="en-US" sz="1600" kern="1200" dirty="0" smtClean="0"/>
            <a:t> </a:t>
          </a:r>
          <a:r>
            <a:rPr lang="en-US" sz="1600" kern="1200" dirty="0" err="1" smtClean="0"/>
            <a:t>vận</a:t>
          </a:r>
          <a:r>
            <a:rPr lang="en-US" sz="1600" kern="1200" dirty="0" smtClean="0"/>
            <a:t> </a:t>
          </a:r>
          <a:r>
            <a:rPr lang="en-US" sz="1600" kern="1200" dirty="0" err="1" smtClean="0"/>
            <a:t>chuyển</a:t>
          </a:r>
          <a:r>
            <a:rPr lang="en-US" sz="1600" kern="1200" dirty="0" smtClean="0"/>
            <a:t> </a:t>
          </a:r>
          <a:endParaRPr lang="en-US" sz="1600" kern="1200" dirty="0"/>
        </a:p>
      </dsp:txBody>
      <dsp:txXfrm>
        <a:off x="2081116" y="213526"/>
        <a:ext cx="2675949" cy="815838"/>
      </dsp:txXfrm>
    </dsp:sp>
    <dsp:sp modelId="{16E284C8-827C-4796-9A6C-E4B1543EEC4C}">
      <dsp:nvSpPr>
        <dsp:cNvPr id="0" name=""/>
        <dsp:cNvSpPr/>
      </dsp:nvSpPr>
      <dsp:spPr>
        <a:xfrm>
          <a:off x="2081116" y="1233324"/>
          <a:ext cx="2675949" cy="815838"/>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err="1" smtClean="0">
              <a:latin typeface="+mj-lt"/>
            </a:rPr>
            <a:t>Căn</a:t>
          </a:r>
          <a:r>
            <a:rPr lang="en-US" sz="1600" kern="1200" dirty="0" smtClean="0">
              <a:latin typeface="+mj-lt"/>
            </a:rPr>
            <a:t> </a:t>
          </a:r>
          <a:r>
            <a:rPr lang="en-US" sz="1600" kern="1200" dirty="0" err="1" smtClean="0">
              <a:latin typeface="+mj-lt"/>
            </a:rPr>
            <a:t>cứ</a:t>
          </a:r>
          <a:r>
            <a:rPr lang="en-US" sz="1600" kern="1200" dirty="0" smtClean="0">
              <a:latin typeface="+mj-lt"/>
            </a:rPr>
            <a:t> </a:t>
          </a:r>
          <a:r>
            <a:rPr lang="en-US" sz="1600" kern="1200" dirty="0" err="1" smtClean="0">
              <a:latin typeface="+mj-lt"/>
            </a:rPr>
            <a:t>vào</a:t>
          </a:r>
          <a:r>
            <a:rPr lang="en-US" sz="1600" kern="1200" dirty="0" smtClean="0">
              <a:latin typeface="+mj-lt"/>
            </a:rPr>
            <a:t> </a:t>
          </a:r>
          <a:r>
            <a:rPr lang="en-US" sz="1600" kern="1200" dirty="0" err="1" smtClean="0">
              <a:latin typeface="+mj-lt"/>
            </a:rPr>
            <a:t>mức</a:t>
          </a:r>
          <a:r>
            <a:rPr lang="en-US" sz="1600" kern="1200" dirty="0" smtClean="0">
              <a:latin typeface="+mj-lt"/>
            </a:rPr>
            <a:t> </a:t>
          </a:r>
          <a:r>
            <a:rPr lang="en-US" sz="1600" kern="1200" dirty="0" err="1" smtClean="0">
              <a:latin typeface="+mj-lt"/>
            </a:rPr>
            <a:t>độ</a:t>
          </a:r>
          <a:r>
            <a:rPr lang="en-US" sz="1600" kern="1200" dirty="0" smtClean="0">
              <a:latin typeface="+mj-lt"/>
            </a:rPr>
            <a:t> </a:t>
          </a:r>
          <a:r>
            <a:rPr lang="en-US" sz="1600" kern="1200" dirty="0" err="1" smtClean="0">
              <a:latin typeface="+mj-lt"/>
            </a:rPr>
            <a:t>tham</a:t>
          </a:r>
          <a:r>
            <a:rPr lang="en-US" sz="1600" kern="1200" dirty="0" smtClean="0">
              <a:latin typeface="+mj-lt"/>
            </a:rPr>
            <a:t> </a:t>
          </a:r>
          <a:r>
            <a:rPr lang="en-US" sz="1600" kern="1200" dirty="0" err="1" smtClean="0">
              <a:latin typeface="+mj-lt"/>
            </a:rPr>
            <a:t>gia</a:t>
          </a:r>
          <a:r>
            <a:rPr lang="en-US" sz="1600" kern="1200" dirty="0" smtClean="0">
              <a:latin typeface="+mj-lt"/>
            </a:rPr>
            <a:t> </a:t>
          </a:r>
          <a:r>
            <a:rPr lang="en-US" sz="1600" kern="1200" dirty="0" err="1" smtClean="0">
              <a:latin typeface="+mj-lt"/>
            </a:rPr>
            <a:t>quá</a:t>
          </a:r>
          <a:r>
            <a:rPr lang="en-US" sz="1600" kern="1200" dirty="0" smtClean="0">
              <a:latin typeface="+mj-lt"/>
            </a:rPr>
            <a:t> </a:t>
          </a:r>
          <a:r>
            <a:rPr lang="en-US" sz="1600" kern="1200" dirty="0" err="1" smtClean="0">
              <a:latin typeface="+mj-lt"/>
            </a:rPr>
            <a:t>trình</a:t>
          </a:r>
          <a:r>
            <a:rPr lang="en-US" sz="1600" kern="1200" dirty="0" smtClean="0">
              <a:latin typeface="+mj-lt"/>
            </a:rPr>
            <a:t> </a:t>
          </a:r>
          <a:r>
            <a:rPr lang="en-US" sz="1600" kern="1200" dirty="0" err="1" smtClean="0">
              <a:latin typeface="+mj-lt"/>
            </a:rPr>
            <a:t>vận</a:t>
          </a:r>
          <a:r>
            <a:rPr lang="en-US" sz="1600" kern="1200" dirty="0" smtClean="0">
              <a:latin typeface="+mj-lt"/>
            </a:rPr>
            <a:t> </a:t>
          </a:r>
          <a:r>
            <a:rPr lang="en-US" sz="1600" kern="1200" dirty="0" err="1" smtClean="0">
              <a:latin typeface="+mj-lt"/>
            </a:rPr>
            <a:t>chuyển</a:t>
          </a:r>
          <a:endParaRPr lang="en-US" sz="1600" kern="1200" dirty="0">
            <a:latin typeface="+mj-lt"/>
          </a:endParaRPr>
        </a:p>
      </dsp:txBody>
      <dsp:txXfrm>
        <a:off x="2081116" y="1233324"/>
        <a:ext cx="2675949" cy="815838"/>
      </dsp:txXfrm>
    </dsp:sp>
    <dsp:sp modelId="{988014DD-C462-4AAC-9821-B65574508FFC}">
      <dsp:nvSpPr>
        <dsp:cNvPr id="0" name=""/>
        <dsp:cNvSpPr/>
      </dsp:nvSpPr>
      <dsp:spPr>
        <a:xfrm>
          <a:off x="2081116" y="2253122"/>
          <a:ext cx="2675949" cy="815838"/>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err="1" smtClean="0">
              <a:latin typeface="+mj-lt"/>
            </a:rPr>
            <a:t>Căn</a:t>
          </a:r>
          <a:r>
            <a:rPr lang="en-US" sz="1600" kern="1200" dirty="0" smtClean="0">
              <a:latin typeface="+mj-lt"/>
            </a:rPr>
            <a:t> </a:t>
          </a:r>
          <a:r>
            <a:rPr lang="en-US" sz="1600" kern="1200" dirty="0" err="1" smtClean="0">
              <a:latin typeface="+mj-lt"/>
            </a:rPr>
            <a:t>cứ</a:t>
          </a:r>
          <a:r>
            <a:rPr lang="en-US" sz="1600" kern="1200" dirty="0" smtClean="0">
              <a:latin typeface="+mj-lt"/>
            </a:rPr>
            <a:t> </a:t>
          </a:r>
          <a:r>
            <a:rPr lang="en-US" sz="1600" kern="1200" dirty="0" err="1" smtClean="0">
              <a:latin typeface="+mj-lt"/>
            </a:rPr>
            <a:t>vào</a:t>
          </a:r>
          <a:r>
            <a:rPr lang="en-US" sz="1600" kern="1200" dirty="0" smtClean="0">
              <a:latin typeface="+mj-lt"/>
            </a:rPr>
            <a:t> </a:t>
          </a:r>
          <a:r>
            <a:rPr lang="en-US" sz="1600" kern="1200" dirty="0" err="1" smtClean="0">
              <a:latin typeface="+mj-lt"/>
            </a:rPr>
            <a:t>yếu</a:t>
          </a:r>
          <a:r>
            <a:rPr lang="en-US" sz="1600" kern="1200" dirty="0" smtClean="0">
              <a:latin typeface="+mj-lt"/>
            </a:rPr>
            <a:t> </a:t>
          </a:r>
          <a:r>
            <a:rPr lang="en-US" sz="1600" kern="1200" dirty="0" err="1" smtClean="0">
              <a:latin typeface="+mj-lt"/>
            </a:rPr>
            <a:t>tố</a:t>
          </a:r>
          <a:r>
            <a:rPr lang="en-US" sz="1600" kern="1200" dirty="0" smtClean="0">
              <a:latin typeface="+mj-lt"/>
            </a:rPr>
            <a:t> </a:t>
          </a:r>
          <a:r>
            <a:rPr lang="en-US" sz="1600" kern="1200" dirty="0" err="1" smtClean="0">
              <a:latin typeface="+mj-lt"/>
            </a:rPr>
            <a:t>quốc</a:t>
          </a:r>
          <a:r>
            <a:rPr lang="en-US" sz="1600" kern="1200" dirty="0" smtClean="0">
              <a:latin typeface="+mj-lt"/>
            </a:rPr>
            <a:t> </a:t>
          </a:r>
          <a:r>
            <a:rPr lang="en-US" sz="1600" kern="1200" dirty="0" err="1" smtClean="0">
              <a:latin typeface="+mj-lt"/>
            </a:rPr>
            <a:t>tịch</a:t>
          </a:r>
          <a:r>
            <a:rPr lang="en-US" sz="1600" kern="1200" dirty="0" smtClean="0">
              <a:latin typeface="+mj-lt"/>
            </a:rPr>
            <a:t> </a:t>
          </a:r>
          <a:r>
            <a:rPr lang="en-US" sz="1600" kern="1200" dirty="0" err="1" smtClean="0">
              <a:latin typeface="+mj-lt"/>
            </a:rPr>
            <a:t>của</a:t>
          </a:r>
          <a:r>
            <a:rPr lang="en-US" sz="1600" kern="1200" dirty="0" smtClean="0">
              <a:latin typeface="+mj-lt"/>
            </a:rPr>
            <a:t> </a:t>
          </a:r>
          <a:r>
            <a:rPr lang="en-US" sz="1600" kern="1200" dirty="0" err="1" smtClean="0">
              <a:latin typeface="+mj-lt"/>
            </a:rPr>
            <a:t>các</a:t>
          </a:r>
          <a:r>
            <a:rPr lang="en-US" sz="1600" kern="1200" dirty="0" smtClean="0">
              <a:latin typeface="+mj-lt"/>
            </a:rPr>
            <a:t> </a:t>
          </a:r>
          <a:r>
            <a:rPr lang="en-US" sz="1600" kern="1200" dirty="0" err="1" smtClean="0">
              <a:latin typeface="+mj-lt"/>
            </a:rPr>
            <a:t>bên</a:t>
          </a:r>
          <a:endParaRPr lang="en-US" sz="1600" kern="1200" dirty="0">
            <a:latin typeface="+mj-lt"/>
          </a:endParaRPr>
        </a:p>
      </dsp:txBody>
      <dsp:txXfrm>
        <a:off x="2081116" y="2253122"/>
        <a:ext cx="2675949" cy="815838"/>
      </dsp:txXfrm>
    </dsp:sp>
    <dsp:sp modelId="{A6C329C8-D44A-4C0A-9176-F1DC32549402}">
      <dsp:nvSpPr>
        <dsp:cNvPr id="0" name=""/>
        <dsp:cNvSpPr/>
      </dsp:nvSpPr>
      <dsp:spPr>
        <a:xfrm>
          <a:off x="2081116" y="3272920"/>
          <a:ext cx="2675949" cy="815838"/>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err="1" smtClean="0">
              <a:latin typeface="+mj-lt"/>
            </a:rPr>
            <a:t>Căn</a:t>
          </a:r>
          <a:r>
            <a:rPr lang="en-US" sz="1600" kern="1200" dirty="0" smtClean="0">
              <a:latin typeface="+mj-lt"/>
            </a:rPr>
            <a:t> </a:t>
          </a:r>
          <a:r>
            <a:rPr lang="en-US" sz="1600" kern="1200" dirty="0" err="1" smtClean="0">
              <a:latin typeface="+mj-lt"/>
            </a:rPr>
            <a:t>cứ</a:t>
          </a:r>
          <a:r>
            <a:rPr lang="en-US" sz="1600" kern="1200" dirty="0" smtClean="0">
              <a:latin typeface="+mj-lt"/>
            </a:rPr>
            <a:t> </a:t>
          </a:r>
          <a:r>
            <a:rPr lang="en-US" sz="1600" kern="1200" dirty="0" err="1" smtClean="0">
              <a:latin typeface="+mj-lt"/>
            </a:rPr>
            <a:t>vào</a:t>
          </a:r>
          <a:r>
            <a:rPr lang="en-US" sz="1600" kern="1200" dirty="0" smtClean="0">
              <a:latin typeface="+mj-lt"/>
            </a:rPr>
            <a:t> </a:t>
          </a:r>
          <a:r>
            <a:rPr lang="en-US" sz="1600" kern="1200" dirty="0" err="1" smtClean="0">
              <a:latin typeface="+mj-lt"/>
            </a:rPr>
            <a:t>dấu</a:t>
          </a:r>
          <a:r>
            <a:rPr lang="en-US" sz="1600" kern="1200" dirty="0" smtClean="0">
              <a:latin typeface="+mj-lt"/>
            </a:rPr>
            <a:t> </a:t>
          </a:r>
          <a:r>
            <a:rPr lang="en-US" sz="1600" kern="1200" dirty="0" err="1" smtClean="0">
              <a:latin typeface="+mj-lt"/>
            </a:rPr>
            <a:t>hiệu</a:t>
          </a:r>
          <a:r>
            <a:rPr lang="en-US" sz="1600" kern="1200" dirty="0" smtClean="0">
              <a:latin typeface="+mj-lt"/>
            </a:rPr>
            <a:t> </a:t>
          </a:r>
          <a:r>
            <a:rPr lang="en-US" sz="1600" kern="1200" dirty="0" err="1" smtClean="0">
              <a:latin typeface="+mj-lt"/>
            </a:rPr>
            <a:t>lãnh</a:t>
          </a:r>
          <a:r>
            <a:rPr lang="en-US" sz="1600" kern="1200" dirty="0" smtClean="0">
              <a:latin typeface="+mj-lt"/>
            </a:rPr>
            <a:t> </a:t>
          </a:r>
          <a:r>
            <a:rPr lang="en-US" sz="1600" kern="1200" dirty="0" err="1" smtClean="0">
              <a:latin typeface="+mj-lt"/>
            </a:rPr>
            <a:t>thổ</a:t>
          </a:r>
          <a:endParaRPr lang="en-US" sz="1600" kern="1200" dirty="0">
            <a:latin typeface="+mj-lt"/>
          </a:endParaRPr>
        </a:p>
      </dsp:txBody>
      <dsp:txXfrm>
        <a:off x="2081116" y="3272920"/>
        <a:ext cx="2675949" cy="815838"/>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8011924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9497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3848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0283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3270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1440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6553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2659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16660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90569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58934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0892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1702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75991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14419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4526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33064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9417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85518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70784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06238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4982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0043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89116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6" name="Google Shape;1066;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1421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5757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7920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2268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784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7051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3975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2630450" y="630150"/>
            <a:ext cx="3883200" cy="38832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08250" y="4660825"/>
            <a:ext cx="605400" cy="605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081694" y="771271"/>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513651" y="161669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362484" y="1670133"/>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818461" y="1338692"/>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3001075" y="4182123"/>
            <a:ext cx="508851" cy="478711"/>
            <a:chOff x="5972700" y="2330200"/>
            <a:chExt cx="411625" cy="387275"/>
          </a:xfrm>
        </p:grpSpPr>
        <p:sp>
          <p:nvSpPr>
            <p:cNvPr id="22" name="Google Shape;22;p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5861768" y="506559"/>
            <a:ext cx="524975" cy="832145"/>
            <a:chOff x="6718575" y="2318625"/>
            <a:chExt cx="256950" cy="407375"/>
          </a:xfrm>
        </p:grpSpPr>
        <p:sp>
          <p:nvSpPr>
            <p:cNvPr id="25" name="Google Shape;25;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6" name="Google Shape;26;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7" name="Google Shape;27;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 name="Google Shape;28;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9" name="Google Shape;29;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 name="Google Shape;30;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1" name="Google Shape;31;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2" name="Google Shape;32;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33" name="Google Shape;33;p2"/>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4" name="Google Shape;34;p2"/>
          <p:cNvSpPr/>
          <p:nvPr/>
        </p:nvSpPr>
        <p:spPr>
          <a:xfrm>
            <a:off x="2757247" y="861970"/>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 background">
  <p:cSld name="BLANK_2">
    <p:spTree>
      <p:nvGrpSpPr>
        <p:cNvPr id="1" name="Shape 273"/>
        <p:cNvGrpSpPr/>
        <p:nvPr/>
      </p:nvGrpSpPr>
      <p:grpSpPr>
        <a:xfrm>
          <a:off x="0" y="0"/>
          <a:ext cx="0" cy="0"/>
          <a:chOff x="0" y="0"/>
          <a:chExt cx="0" cy="0"/>
        </a:xfrm>
      </p:grpSpPr>
      <p:sp>
        <p:nvSpPr>
          <p:cNvPr id="274" name="Google Shape;274;p11"/>
          <p:cNvSpPr/>
          <p:nvPr/>
        </p:nvSpPr>
        <p:spPr>
          <a:xfrm>
            <a:off x="0" y="0"/>
            <a:ext cx="9144000" cy="5157300"/>
          </a:xfrm>
          <a:prstGeom prst="frame">
            <a:avLst>
              <a:gd name="adj1" fmla="val 792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217850" y="17125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1"/>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1"/>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1"/>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1"/>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11"/>
          <p:cNvGrpSpPr/>
          <p:nvPr/>
        </p:nvGrpSpPr>
        <p:grpSpPr>
          <a:xfrm>
            <a:off x="8142375" y="4477573"/>
            <a:ext cx="508851" cy="478711"/>
            <a:chOff x="5972700" y="2330200"/>
            <a:chExt cx="411625" cy="387275"/>
          </a:xfrm>
        </p:grpSpPr>
        <p:sp>
          <p:nvSpPr>
            <p:cNvPr id="289" name="Google Shape;289;p11"/>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11"/>
          <p:cNvGrpSpPr/>
          <p:nvPr/>
        </p:nvGrpSpPr>
        <p:grpSpPr>
          <a:xfrm>
            <a:off x="545621" y="382390"/>
            <a:ext cx="398658" cy="631920"/>
            <a:chOff x="6718575" y="2318625"/>
            <a:chExt cx="256950" cy="407375"/>
          </a:xfrm>
        </p:grpSpPr>
        <p:sp>
          <p:nvSpPr>
            <p:cNvPr id="292" name="Google Shape;292;p11"/>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1"/>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1"/>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1"/>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1"/>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1"/>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 name="Google Shape;300;p1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Aqua">
  <p:cSld name="BLANK_1">
    <p:spTree>
      <p:nvGrpSpPr>
        <p:cNvPr id="1" name="Shape 301"/>
        <p:cNvGrpSpPr/>
        <p:nvPr/>
      </p:nvGrpSpPr>
      <p:grpSpPr>
        <a:xfrm>
          <a:off x="0" y="0"/>
          <a:ext cx="0" cy="0"/>
          <a:chOff x="0" y="0"/>
          <a:chExt cx="0" cy="0"/>
        </a:xfrm>
      </p:grpSpPr>
      <p:sp>
        <p:nvSpPr>
          <p:cNvPr id="302" name="Google Shape;302;p12"/>
          <p:cNvSpPr/>
          <p:nvPr/>
        </p:nvSpPr>
        <p:spPr>
          <a:xfrm>
            <a:off x="407150" y="407075"/>
            <a:ext cx="8329800" cy="4329300"/>
          </a:xfrm>
          <a:prstGeom prst="rect">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2"/>
          <p:cNvSpPr/>
          <p:nvPr/>
        </p:nvSpPr>
        <p:spPr>
          <a:xfrm>
            <a:off x="-117275" y="847257"/>
            <a:ext cx="605400" cy="605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2"/>
          <p:cNvSpPr/>
          <p:nvPr/>
        </p:nvSpPr>
        <p:spPr>
          <a:xfrm>
            <a:off x="217850" y="171250"/>
            <a:ext cx="1054200" cy="1054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2"/>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2"/>
          <p:cNvSpPr/>
          <p:nvPr/>
        </p:nvSpPr>
        <p:spPr>
          <a:xfrm>
            <a:off x="1397225" y="337514"/>
            <a:ext cx="136800" cy="1368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2"/>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2"/>
          <p:cNvSpPr/>
          <p:nvPr/>
        </p:nvSpPr>
        <p:spPr>
          <a:xfrm>
            <a:off x="7847950" y="4168079"/>
            <a:ext cx="1097700" cy="1097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2"/>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2"/>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2"/>
          <p:cNvSpPr/>
          <p:nvPr/>
        </p:nvSpPr>
        <p:spPr>
          <a:xfrm>
            <a:off x="8622049" y="3872635"/>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2"/>
          <p:cNvSpPr/>
          <p:nvPr/>
        </p:nvSpPr>
        <p:spPr>
          <a:xfrm>
            <a:off x="7550022" y="480165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2"/>
          <p:cNvSpPr/>
          <p:nvPr/>
        </p:nvSpPr>
        <p:spPr>
          <a:xfrm>
            <a:off x="7325661" y="4674667"/>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2"/>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2"/>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12"/>
          <p:cNvGrpSpPr/>
          <p:nvPr/>
        </p:nvGrpSpPr>
        <p:grpSpPr>
          <a:xfrm>
            <a:off x="8142375" y="4477573"/>
            <a:ext cx="508851" cy="478711"/>
            <a:chOff x="5972700" y="2330200"/>
            <a:chExt cx="411625" cy="387275"/>
          </a:xfrm>
        </p:grpSpPr>
        <p:sp>
          <p:nvSpPr>
            <p:cNvPr id="317" name="Google Shape;317;p1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12"/>
          <p:cNvGrpSpPr/>
          <p:nvPr/>
        </p:nvGrpSpPr>
        <p:grpSpPr>
          <a:xfrm>
            <a:off x="545621" y="382390"/>
            <a:ext cx="398658" cy="631920"/>
            <a:chOff x="6718575" y="2318625"/>
            <a:chExt cx="256950" cy="407375"/>
          </a:xfrm>
        </p:grpSpPr>
        <p:sp>
          <p:nvSpPr>
            <p:cNvPr id="320" name="Google Shape;320;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12"/>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Yellow">
  <p:cSld name="BLANK_1_1">
    <p:spTree>
      <p:nvGrpSpPr>
        <p:cNvPr id="1" name="Shape 329"/>
        <p:cNvGrpSpPr/>
        <p:nvPr/>
      </p:nvGrpSpPr>
      <p:grpSpPr>
        <a:xfrm>
          <a:off x="0" y="0"/>
          <a:ext cx="0" cy="0"/>
          <a:chOff x="0" y="0"/>
          <a:chExt cx="0" cy="0"/>
        </a:xfrm>
      </p:grpSpPr>
      <p:sp>
        <p:nvSpPr>
          <p:cNvPr id="330" name="Google Shape;330;p13"/>
          <p:cNvSpPr/>
          <p:nvPr/>
        </p:nvSpPr>
        <p:spPr>
          <a:xfrm>
            <a:off x="407150" y="407075"/>
            <a:ext cx="8329800" cy="4329300"/>
          </a:xfrm>
          <a:prstGeom prst="rect">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217850" y="171250"/>
            <a:ext cx="1054200" cy="10542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3"/>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3"/>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3"/>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13"/>
          <p:cNvGrpSpPr/>
          <p:nvPr/>
        </p:nvGrpSpPr>
        <p:grpSpPr>
          <a:xfrm>
            <a:off x="8142375" y="4477573"/>
            <a:ext cx="508851" cy="478711"/>
            <a:chOff x="5972700" y="2330200"/>
            <a:chExt cx="411625" cy="387275"/>
          </a:xfrm>
        </p:grpSpPr>
        <p:sp>
          <p:nvSpPr>
            <p:cNvPr id="345" name="Google Shape;345;p1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13"/>
          <p:cNvGrpSpPr/>
          <p:nvPr/>
        </p:nvGrpSpPr>
        <p:grpSpPr>
          <a:xfrm>
            <a:off x="545621" y="382390"/>
            <a:ext cx="398658" cy="631920"/>
            <a:chOff x="6718575" y="2318625"/>
            <a:chExt cx="256950" cy="407375"/>
          </a:xfrm>
        </p:grpSpPr>
        <p:sp>
          <p:nvSpPr>
            <p:cNvPr id="348" name="Google Shape;348;p1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1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Magenta">
  <p:cSld name="BLANK_1_1_1">
    <p:spTree>
      <p:nvGrpSpPr>
        <p:cNvPr id="1" name="Shape 357"/>
        <p:cNvGrpSpPr/>
        <p:nvPr/>
      </p:nvGrpSpPr>
      <p:grpSpPr>
        <a:xfrm>
          <a:off x="0" y="0"/>
          <a:ext cx="0" cy="0"/>
          <a:chOff x="0" y="0"/>
          <a:chExt cx="0" cy="0"/>
        </a:xfrm>
      </p:grpSpPr>
      <p:sp>
        <p:nvSpPr>
          <p:cNvPr id="358" name="Google Shape;358;p14"/>
          <p:cNvSpPr/>
          <p:nvPr/>
        </p:nvSpPr>
        <p:spPr>
          <a:xfrm>
            <a:off x="407150" y="407075"/>
            <a:ext cx="8329800" cy="4329300"/>
          </a:xfrm>
          <a:prstGeom prst="rect">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4"/>
          <p:cNvSpPr/>
          <p:nvPr/>
        </p:nvSpPr>
        <p:spPr>
          <a:xfrm>
            <a:off x="217850" y="171250"/>
            <a:ext cx="1054200" cy="1054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4"/>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4"/>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4"/>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4"/>
          <p:cNvSpPr/>
          <p:nvPr/>
        </p:nvSpPr>
        <p:spPr>
          <a:xfrm>
            <a:off x="8094101" y="3973940"/>
            <a:ext cx="413400" cy="413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4"/>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 name="Google Shape;371;p14"/>
          <p:cNvGrpSpPr/>
          <p:nvPr/>
        </p:nvGrpSpPr>
        <p:grpSpPr>
          <a:xfrm>
            <a:off x="8142375" y="4477573"/>
            <a:ext cx="508851" cy="478711"/>
            <a:chOff x="5972700" y="2330200"/>
            <a:chExt cx="411625" cy="387275"/>
          </a:xfrm>
        </p:grpSpPr>
        <p:sp>
          <p:nvSpPr>
            <p:cNvPr id="372" name="Google Shape;372;p1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4"/>
          <p:cNvGrpSpPr/>
          <p:nvPr/>
        </p:nvGrpSpPr>
        <p:grpSpPr>
          <a:xfrm>
            <a:off x="545621" y="382390"/>
            <a:ext cx="398658" cy="631920"/>
            <a:chOff x="6718575" y="2318625"/>
            <a:chExt cx="256950" cy="407375"/>
          </a:xfrm>
        </p:grpSpPr>
        <p:sp>
          <p:nvSpPr>
            <p:cNvPr id="375" name="Google Shape;375;p1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 name="Google Shape;383;p14"/>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7"/>
        <p:cNvGrpSpPr/>
        <p:nvPr/>
      </p:nvGrpSpPr>
      <p:grpSpPr>
        <a:xfrm>
          <a:off x="0" y="0"/>
          <a:ext cx="0" cy="0"/>
          <a:chOff x="0" y="0"/>
          <a:chExt cx="0" cy="0"/>
        </a:xfrm>
      </p:grpSpPr>
      <p:sp>
        <p:nvSpPr>
          <p:cNvPr id="38" name="Google Shape;38;p3"/>
          <p:cNvSpPr/>
          <p:nvPr/>
        </p:nvSpPr>
        <p:spPr>
          <a:xfrm>
            <a:off x="407150" y="407075"/>
            <a:ext cx="8329800" cy="4329300"/>
          </a:xfrm>
          <a:prstGeom prst="rect">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2630450" y="630150"/>
            <a:ext cx="3883200" cy="388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5908250" y="4660825"/>
            <a:ext cx="605400" cy="6054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081694" y="771271"/>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6513651" y="1616690"/>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362484" y="1670133"/>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6818461" y="1338692"/>
            <a:ext cx="93900" cy="9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3001075" y="4182123"/>
            <a:ext cx="508851" cy="478711"/>
            <a:chOff x="5972700" y="2330200"/>
            <a:chExt cx="411625" cy="387275"/>
          </a:xfrm>
        </p:grpSpPr>
        <p:sp>
          <p:nvSpPr>
            <p:cNvPr id="51" name="Google Shape;51;p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861768" y="506559"/>
            <a:ext cx="524975" cy="832145"/>
            <a:chOff x="6718575" y="2318625"/>
            <a:chExt cx="256950" cy="407375"/>
          </a:xfrm>
        </p:grpSpPr>
        <p:sp>
          <p:nvSpPr>
            <p:cNvPr id="54" name="Google Shape;54;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5" name="Google Shape;55;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6" name="Google Shape;56;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7" name="Google Shape;57;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8" name="Google Shape;58;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9" name="Google Shape;59;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0" name="Google Shape;60;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1" name="Google Shape;61;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62" name="Google Shape;62;p3"/>
          <p:cNvSpPr/>
          <p:nvPr/>
        </p:nvSpPr>
        <p:spPr>
          <a:xfrm>
            <a:off x="2757247" y="861970"/>
            <a:ext cx="300900" cy="3009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txBox="1">
            <a:spLocks noGrp="1"/>
          </p:cNvSpPr>
          <p:nvPr>
            <p:ph type="ctrTitle"/>
          </p:nvPr>
        </p:nvSpPr>
        <p:spPr>
          <a:xfrm>
            <a:off x="2886100" y="1888150"/>
            <a:ext cx="3371700" cy="1159800"/>
          </a:xfrm>
          <a:prstGeom prst="rect">
            <a:avLst/>
          </a:prstGeom>
        </p:spPr>
        <p:txBody>
          <a:bodyPr spcFirstLastPara="1" wrap="square" lIns="91425" tIns="91425" rIns="91425" bIns="91425" anchor="b" anchorCtr="0"/>
          <a:lstStyle>
            <a:lvl1pPr lvl="0" algn="ctr" rtl="0">
              <a:spcBef>
                <a:spcPts val="0"/>
              </a:spcBef>
              <a:spcAft>
                <a:spcPts val="0"/>
              </a:spcAft>
              <a:buClr>
                <a:srgbClr val="02BDC7"/>
              </a:buClr>
              <a:buSzPts val="3000"/>
              <a:buNone/>
              <a:defRPr sz="3000">
                <a:solidFill>
                  <a:srgbClr val="02BDC7"/>
                </a:solidFill>
              </a:defRPr>
            </a:lvl1pPr>
            <a:lvl2pPr lvl="1" algn="ctr" rtl="0">
              <a:spcBef>
                <a:spcPts val="0"/>
              </a:spcBef>
              <a:spcAft>
                <a:spcPts val="0"/>
              </a:spcAft>
              <a:buClr>
                <a:srgbClr val="02BDC7"/>
              </a:buClr>
              <a:buSzPts val="3000"/>
              <a:buNone/>
              <a:defRPr sz="3000">
                <a:solidFill>
                  <a:srgbClr val="02BDC7"/>
                </a:solidFill>
              </a:defRPr>
            </a:lvl2pPr>
            <a:lvl3pPr lvl="2" algn="ctr" rtl="0">
              <a:spcBef>
                <a:spcPts val="0"/>
              </a:spcBef>
              <a:spcAft>
                <a:spcPts val="0"/>
              </a:spcAft>
              <a:buClr>
                <a:srgbClr val="02BDC7"/>
              </a:buClr>
              <a:buSzPts val="3000"/>
              <a:buNone/>
              <a:defRPr sz="3000">
                <a:solidFill>
                  <a:srgbClr val="02BDC7"/>
                </a:solidFill>
              </a:defRPr>
            </a:lvl3pPr>
            <a:lvl4pPr lvl="3" algn="ctr" rtl="0">
              <a:spcBef>
                <a:spcPts val="0"/>
              </a:spcBef>
              <a:spcAft>
                <a:spcPts val="0"/>
              </a:spcAft>
              <a:buClr>
                <a:srgbClr val="02BDC7"/>
              </a:buClr>
              <a:buSzPts val="3000"/>
              <a:buNone/>
              <a:defRPr sz="3000">
                <a:solidFill>
                  <a:srgbClr val="02BDC7"/>
                </a:solidFill>
              </a:defRPr>
            </a:lvl4pPr>
            <a:lvl5pPr lvl="4" algn="ctr" rtl="0">
              <a:spcBef>
                <a:spcPts val="0"/>
              </a:spcBef>
              <a:spcAft>
                <a:spcPts val="0"/>
              </a:spcAft>
              <a:buClr>
                <a:srgbClr val="02BDC7"/>
              </a:buClr>
              <a:buSzPts val="3000"/>
              <a:buNone/>
              <a:defRPr sz="3000">
                <a:solidFill>
                  <a:srgbClr val="02BDC7"/>
                </a:solidFill>
              </a:defRPr>
            </a:lvl5pPr>
            <a:lvl6pPr lvl="5" algn="ctr" rtl="0">
              <a:spcBef>
                <a:spcPts val="0"/>
              </a:spcBef>
              <a:spcAft>
                <a:spcPts val="0"/>
              </a:spcAft>
              <a:buClr>
                <a:srgbClr val="02BDC7"/>
              </a:buClr>
              <a:buSzPts val="3000"/>
              <a:buNone/>
              <a:defRPr sz="3000">
                <a:solidFill>
                  <a:srgbClr val="02BDC7"/>
                </a:solidFill>
              </a:defRPr>
            </a:lvl6pPr>
            <a:lvl7pPr lvl="6" algn="ctr" rtl="0">
              <a:spcBef>
                <a:spcPts val="0"/>
              </a:spcBef>
              <a:spcAft>
                <a:spcPts val="0"/>
              </a:spcAft>
              <a:buClr>
                <a:srgbClr val="02BDC7"/>
              </a:buClr>
              <a:buSzPts val="3000"/>
              <a:buNone/>
              <a:defRPr sz="3000">
                <a:solidFill>
                  <a:srgbClr val="02BDC7"/>
                </a:solidFill>
              </a:defRPr>
            </a:lvl7pPr>
            <a:lvl8pPr lvl="7" algn="ctr" rtl="0">
              <a:spcBef>
                <a:spcPts val="0"/>
              </a:spcBef>
              <a:spcAft>
                <a:spcPts val="0"/>
              </a:spcAft>
              <a:buClr>
                <a:srgbClr val="02BDC7"/>
              </a:buClr>
              <a:buSzPts val="3000"/>
              <a:buNone/>
              <a:defRPr sz="3000">
                <a:solidFill>
                  <a:srgbClr val="02BDC7"/>
                </a:solidFill>
              </a:defRPr>
            </a:lvl8pPr>
            <a:lvl9pPr lvl="8" algn="ctr" rtl="0">
              <a:spcBef>
                <a:spcPts val="0"/>
              </a:spcBef>
              <a:spcAft>
                <a:spcPts val="0"/>
              </a:spcAft>
              <a:buClr>
                <a:srgbClr val="02BDC7"/>
              </a:buClr>
              <a:buSzPts val="3000"/>
              <a:buNone/>
              <a:defRPr sz="3000">
                <a:solidFill>
                  <a:srgbClr val="02BDC7"/>
                </a:solidFill>
              </a:defRPr>
            </a:lvl9pPr>
          </a:lstStyle>
          <a:p>
            <a:endParaRPr/>
          </a:p>
        </p:txBody>
      </p:sp>
      <p:sp>
        <p:nvSpPr>
          <p:cNvPr id="66" name="Google Shape;66;p3"/>
          <p:cNvSpPr txBox="1">
            <a:spLocks noGrp="1"/>
          </p:cNvSpPr>
          <p:nvPr>
            <p:ph type="subTitle" idx="1"/>
          </p:nvPr>
        </p:nvSpPr>
        <p:spPr>
          <a:xfrm>
            <a:off x="2886100" y="2916252"/>
            <a:ext cx="3371700" cy="784800"/>
          </a:xfrm>
          <a:prstGeom prst="rect">
            <a:avLst/>
          </a:prstGeom>
        </p:spPr>
        <p:txBody>
          <a:bodyPr spcFirstLastPara="1" wrap="square" lIns="91425" tIns="91425" rIns="91425" bIns="91425" anchor="t" anchorCtr="0"/>
          <a:lstStyle>
            <a:lvl1pPr lvl="0" algn="ctr" rtl="0">
              <a:spcBef>
                <a:spcPts val="0"/>
              </a:spcBef>
              <a:spcAft>
                <a:spcPts val="0"/>
              </a:spcAft>
              <a:buClr>
                <a:srgbClr val="FFB600"/>
              </a:buClr>
              <a:buSzPts val="2000"/>
              <a:buNone/>
              <a:defRPr>
                <a:solidFill>
                  <a:srgbClr val="FFB600"/>
                </a:solidFill>
              </a:defRPr>
            </a:lvl1pPr>
            <a:lvl2pPr lvl="1" algn="ctr" rtl="0">
              <a:spcBef>
                <a:spcPts val="1000"/>
              </a:spcBef>
              <a:spcAft>
                <a:spcPts val="0"/>
              </a:spcAft>
              <a:buClr>
                <a:srgbClr val="FFB600"/>
              </a:buClr>
              <a:buSzPts val="3000"/>
              <a:buNone/>
              <a:defRPr sz="3000">
                <a:solidFill>
                  <a:srgbClr val="FFB600"/>
                </a:solidFill>
              </a:defRPr>
            </a:lvl2pPr>
            <a:lvl3pPr lvl="2" algn="ctr" rtl="0">
              <a:spcBef>
                <a:spcPts val="1000"/>
              </a:spcBef>
              <a:spcAft>
                <a:spcPts val="0"/>
              </a:spcAft>
              <a:buClr>
                <a:srgbClr val="FFB600"/>
              </a:buClr>
              <a:buSzPts val="3000"/>
              <a:buNone/>
              <a:defRPr sz="3000">
                <a:solidFill>
                  <a:srgbClr val="FFB600"/>
                </a:solidFill>
              </a:defRPr>
            </a:lvl3pPr>
            <a:lvl4pPr lvl="3" algn="ctr" rtl="0">
              <a:spcBef>
                <a:spcPts val="1000"/>
              </a:spcBef>
              <a:spcAft>
                <a:spcPts val="0"/>
              </a:spcAft>
              <a:buClr>
                <a:srgbClr val="FFB600"/>
              </a:buClr>
              <a:buSzPts val="3000"/>
              <a:buNone/>
              <a:defRPr sz="3000">
                <a:solidFill>
                  <a:srgbClr val="FFB600"/>
                </a:solidFill>
              </a:defRPr>
            </a:lvl4pPr>
            <a:lvl5pPr lvl="4" algn="ctr" rtl="0">
              <a:spcBef>
                <a:spcPts val="1000"/>
              </a:spcBef>
              <a:spcAft>
                <a:spcPts val="0"/>
              </a:spcAft>
              <a:buClr>
                <a:srgbClr val="FFB600"/>
              </a:buClr>
              <a:buSzPts val="3000"/>
              <a:buNone/>
              <a:defRPr sz="3000">
                <a:solidFill>
                  <a:srgbClr val="FFB600"/>
                </a:solidFill>
              </a:defRPr>
            </a:lvl5pPr>
            <a:lvl6pPr lvl="5" algn="ctr" rtl="0">
              <a:spcBef>
                <a:spcPts val="1000"/>
              </a:spcBef>
              <a:spcAft>
                <a:spcPts val="0"/>
              </a:spcAft>
              <a:buClr>
                <a:srgbClr val="FFB600"/>
              </a:buClr>
              <a:buSzPts val="3000"/>
              <a:buNone/>
              <a:defRPr sz="3000">
                <a:solidFill>
                  <a:srgbClr val="FFB600"/>
                </a:solidFill>
              </a:defRPr>
            </a:lvl6pPr>
            <a:lvl7pPr lvl="6" algn="ctr" rtl="0">
              <a:spcBef>
                <a:spcPts val="1000"/>
              </a:spcBef>
              <a:spcAft>
                <a:spcPts val="0"/>
              </a:spcAft>
              <a:buClr>
                <a:srgbClr val="FFB600"/>
              </a:buClr>
              <a:buSzPts val="3000"/>
              <a:buNone/>
              <a:defRPr sz="3000">
                <a:solidFill>
                  <a:srgbClr val="FFB600"/>
                </a:solidFill>
              </a:defRPr>
            </a:lvl7pPr>
            <a:lvl8pPr lvl="7" algn="ctr" rtl="0">
              <a:spcBef>
                <a:spcPts val="1000"/>
              </a:spcBef>
              <a:spcAft>
                <a:spcPts val="0"/>
              </a:spcAft>
              <a:buClr>
                <a:srgbClr val="FFB600"/>
              </a:buClr>
              <a:buSzPts val="3000"/>
              <a:buNone/>
              <a:defRPr sz="3000">
                <a:solidFill>
                  <a:srgbClr val="FFB600"/>
                </a:solidFill>
              </a:defRPr>
            </a:lvl8pPr>
            <a:lvl9pPr lvl="8" algn="ctr" rtl="0">
              <a:spcBef>
                <a:spcPts val="1000"/>
              </a:spcBef>
              <a:spcAft>
                <a:spcPts val="1000"/>
              </a:spcAft>
              <a:buClr>
                <a:srgbClr val="FFB600"/>
              </a:buClr>
              <a:buSzPts val="3000"/>
              <a:buNone/>
              <a:defRPr sz="3000">
                <a:solidFill>
                  <a:srgbClr val="FFB600"/>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67"/>
        <p:cNvGrpSpPr/>
        <p:nvPr/>
      </p:nvGrpSpPr>
      <p:grpSpPr>
        <a:xfrm>
          <a:off x="0" y="0"/>
          <a:ext cx="0" cy="0"/>
          <a:chOff x="0" y="0"/>
          <a:chExt cx="0" cy="0"/>
        </a:xfrm>
      </p:grpSpPr>
      <p:sp>
        <p:nvSpPr>
          <p:cNvPr id="68" name="Google Shape;68;p4"/>
          <p:cNvSpPr/>
          <p:nvPr/>
        </p:nvSpPr>
        <p:spPr>
          <a:xfrm>
            <a:off x="407150" y="407075"/>
            <a:ext cx="8329800" cy="4329300"/>
          </a:xfrm>
          <a:prstGeom prst="rect">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811800" y="-194800"/>
            <a:ext cx="1520400" cy="152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4982150" y="734775"/>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3469949" y="810973"/>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3109875" y="154418"/>
            <a:ext cx="508800" cy="5088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5395528" y="-85690"/>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140400" y="3784204"/>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8079301" y="4416226"/>
            <a:ext cx="879300" cy="8793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407150" y="4701449"/>
            <a:ext cx="336900" cy="3369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96576" y="4123321"/>
            <a:ext cx="292800" cy="2928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7800547" y="465330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8471997" y="4203227"/>
            <a:ext cx="93900" cy="9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528659" y="350927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8327788" y="4664713"/>
            <a:ext cx="382244" cy="382244"/>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4"/>
          <p:cNvGrpSpPr/>
          <p:nvPr/>
        </p:nvGrpSpPr>
        <p:grpSpPr>
          <a:xfrm>
            <a:off x="154025" y="4093698"/>
            <a:ext cx="508851" cy="478711"/>
            <a:chOff x="5972700" y="2330200"/>
            <a:chExt cx="411625" cy="387275"/>
          </a:xfrm>
        </p:grpSpPr>
        <p:sp>
          <p:nvSpPr>
            <p:cNvPr id="83" name="Google Shape;83;p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4"/>
          <p:cNvGrpSpPr/>
          <p:nvPr/>
        </p:nvGrpSpPr>
        <p:grpSpPr>
          <a:xfrm>
            <a:off x="5222963" y="889722"/>
            <a:ext cx="292923" cy="464285"/>
            <a:chOff x="6718575" y="2318625"/>
            <a:chExt cx="256950" cy="407375"/>
          </a:xfrm>
        </p:grpSpPr>
        <p:sp>
          <p:nvSpPr>
            <p:cNvPr id="86" name="Google Shape;86;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4"/>
          <p:cNvSpPr txBox="1">
            <a:spLocks noGrp="1"/>
          </p:cNvSpPr>
          <p:nvPr>
            <p:ph type="body" idx="1"/>
          </p:nvPr>
        </p:nvSpPr>
        <p:spPr>
          <a:xfrm>
            <a:off x="1242275" y="1704600"/>
            <a:ext cx="6659700" cy="819900"/>
          </a:xfrm>
          <a:prstGeom prst="rect">
            <a:avLst/>
          </a:prstGeom>
        </p:spPr>
        <p:txBody>
          <a:bodyPr spcFirstLastPara="1" wrap="square" lIns="91425" tIns="91425" rIns="91425" bIns="91425" anchor="t" anchorCtr="0"/>
          <a:lstStyle>
            <a:lvl1pPr marL="457200" lvl="0" indent="-419100" algn="ctr" rtl="0">
              <a:spcBef>
                <a:spcPts val="600"/>
              </a:spcBef>
              <a:spcAft>
                <a:spcPts val="0"/>
              </a:spcAft>
              <a:buClr>
                <a:srgbClr val="4A5C65"/>
              </a:buClr>
              <a:buSzPts val="3000"/>
              <a:buChar char="○"/>
              <a:defRPr sz="3000" i="1">
                <a:solidFill>
                  <a:srgbClr val="4A5C65"/>
                </a:solidFill>
              </a:defRPr>
            </a:lvl1pPr>
            <a:lvl2pPr marL="914400" lvl="1" indent="-419100" algn="ctr" rtl="0">
              <a:spcBef>
                <a:spcPts val="1000"/>
              </a:spcBef>
              <a:spcAft>
                <a:spcPts val="0"/>
              </a:spcAft>
              <a:buClr>
                <a:srgbClr val="4A5C65"/>
              </a:buClr>
              <a:buSzPts val="3000"/>
              <a:buChar char="◦"/>
              <a:defRPr sz="3000" i="1">
                <a:solidFill>
                  <a:srgbClr val="4A5C65"/>
                </a:solidFill>
              </a:defRPr>
            </a:lvl2pPr>
            <a:lvl3pPr marL="1371600" lvl="2" indent="-419100" algn="ctr" rtl="0">
              <a:spcBef>
                <a:spcPts val="1000"/>
              </a:spcBef>
              <a:spcAft>
                <a:spcPts val="0"/>
              </a:spcAft>
              <a:buClr>
                <a:srgbClr val="4A5C65"/>
              </a:buClr>
              <a:buSzPts val="3000"/>
              <a:buChar char="◦"/>
              <a:defRPr sz="3000" i="1">
                <a:solidFill>
                  <a:srgbClr val="4A5C65"/>
                </a:solidFill>
              </a:defRPr>
            </a:lvl3pPr>
            <a:lvl4pPr marL="1828800" lvl="3" indent="-419100" algn="ctr" rtl="0">
              <a:spcBef>
                <a:spcPts val="1000"/>
              </a:spcBef>
              <a:spcAft>
                <a:spcPts val="0"/>
              </a:spcAft>
              <a:buClr>
                <a:srgbClr val="4A5C65"/>
              </a:buClr>
              <a:buSzPts val="3000"/>
              <a:buChar char="◦"/>
              <a:defRPr sz="3000" i="1">
                <a:solidFill>
                  <a:srgbClr val="4A5C65"/>
                </a:solidFill>
              </a:defRPr>
            </a:lvl4pPr>
            <a:lvl5pPr marL="2286000" lvl="4" indent="-419100" algn="ctr" rtl="0">
              <a:spcBef>
                <a:spcPts val="1000"/>
              </a:spcBef>
              <a:spcAft>
                <a:spcPts val="0"/>
              </a:spcAft>
              <a:buClr>
                <a:srgbClr val="4A5C65"/>
              </a:buClr>
              <a:buSzPts val="3000"/>
              <a:buChar char="◦"/>
              <a:defRPr sz="3000" i="1">
                <a:solidFill>
                  <a:srgbClr val="4A5C65"/>
                </a:solidFill>
              </a:defRPr>
            </a:lvl5pPr>
            <a:lvl6pPr marL="2743200" lvl="5" indent="-419100" algn="ctr" rtl="0">
              <a:spcBef>
                <a:spcPts val="1000"/>
              </a:spcBef>
              <a:spcAft>
                <a:spcPts val="0"/>
              </a:spcAft>
              <a:buClr>
                <a:srgbClr val="4A5C65"/>
              </a:buClr>
              <a:buSzPts val="3000"/>
              <a:buChar char="◦"/>
              <a:defRPr sz="3000" i="1">
                <a:solidFill>
                  <a:srgbClr val="4A5C65"/>
                </a:solidFill>
              </a:defRPr>
            </a:lvl6pPr>
            <a:lvl7pPr marL="3200400" lvl="6" indent="-419100" algn="ctr" rtl="0">
              <a:spcBef>
                <a:spcPts val="1000"/>
              </a:spcBef>
              <a:spcAft>
                <a:spcPts val="0"/>
              </a:spcAft>
              <a:buClr>
                <a:srgbClr val="4A5C65"/>
              </a:buClr>
              <a:buSzPts val="3000"/>
              <a:buChar char="◦"/>
              <a:defRPr sz="3000" i="1">
                <a:solidFill>
                  <a:srgbClr val="4A5C65"/>
                </a:solidFill>
              </a:defRPr>
            </a:lvl7pPr>
            <a:lvl8pPr marL="3657600" lvl="7" indent="-419100" algn="ctr" rtl="0">
              <a:spcBef>
                <a:spcPts val="1000"/>
              </a:spcBef>
              <a:spcAft>
                <a:spcPts val="0"/>
              </a:spcAft>
              <a:buClr>
                <a:srgbClr val="4A5C65"/>
              </a:buClr>
              <a:buSzPts val="3000"/>
              <a:buChar char="◦"/>
              <a:defRPr sz="3000" i="1">
                <a:solidFill>
                  <a:srgbClr val="4A5C65"/>
                </a:solidFill>
              </a:defRPr>
            </a:lvl8pPr>
            <a:lvl9pPr marL="4114800" lvl="8" indent="-419100" algn="ctr">
              <a:spcBef>
                <a:spcPts val="1000"/>
              </a:spcBef>
              <a:spcAft>
                <a:spcPts val="1000"/>
              </a:spcAft>
              <a:buClr>
                <a:srgbClr val="4A5C65"/>
              </a:buClr>
              <a:buSzPts val="3000"/>
              <a:buChar char="◦"/>
              <a:defRPr sz="3000" i="1">
                <a:solidFill>
                  <a:srgbClr val="4A5C65"/>
                </a:solidFill>
              </a:defRPr>
            </a:lvl9pPr>
          </a:lstStyle>
          <a:p>
            <a:endParaRPr/>
          </a:p>
        </p:txBody>
      </p:sp>
      <p:sp>
        <p:nvSpPr>
          <p:cNvPr id="95" name="Google Shape;95;p4"/>
          <p:cNvSpPr txBox="1"/>
          <p:nvPr/>
        </p:nvSpPr>
        <p:spPr>
          <a:xfrm>
            <a:off x="3593400" y="8930"/>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rgbClr val="FFFFFF"/>
                </a:solidFill>
              </a:rPr>
              <a:t>“</a:t>
            </a:r>
            <a:endParaRPr sz="9600" b="1">
              <a:solidFill>
                <a:srgbClr val="FFFFFF"/>
              </a:solidFill>
            </a:endParaRPr>
          </a:p>
        </p:txBody>
      </p:sp>
      <p:sp>
        <p:nvSpPr>
          <p:cNvPr id="96" name="Google Shape;96;p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97"/>
        <p:cNvGrpSpPr/>
        <p:nvPr/>
      </p:nvGrpSpPr>
      <p:grpSpPr>
        <a:xfrm>
          <a:off x="0" y="0"/>
          <a:ext cx="0" cy="0"/>
          <a:chOff x="0" y="0"/>
          <a:chExt cx="0" cy="0"/>
        </a:xfrm>
      </p:grpSpPr>
      <p:sp>
        <p:nvSpPr>
          <p:cNvPr id="98" name="Google Shape;98;p5"/>
          <p:cNvSpPr/>
          <p:nvPr/>
        </p:nvSpPr>
        <p:spPr>
          <a:xfrm>
            <a:off x="407150" y="407075"/>
            <a:ext cx="8329800" cy="4329300"/>
          </a:xfrm>
          <a:prstGeom prst="rect">
            <a:avLst/>
          </a:prstGeom>
          <a:solidFill>
            <a:srgbClr val="DEE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5"/>
          <p:cNvGrpSpPr/>
          <p:nvPr/>
        </p:nvGrpSpPr>
        <p:grpSpPr>
          <a:xfrm>
            <a:off x="8142375" y="4477573"/>
            <a:ext cx="508851" cy="478711"/>
            <a:chOff x="5972700" y="2330200"/>
            <a:chExt cx="411625" cy="387275"/>
          </a:xfrm>
        </p:grpSpPr>
        <p:sp>
          <p:nvSpPr>
            <p:cNvPr id="113" name="Google Shape;113;p5"/>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5"/>
          <p:cNvGrpSpPr/>
          <p:nvPr/>
        </p:nvGrpSpPr>
        <p:grpSpPr>
          <a:xfrm>
            <a:off x="2139871" y="482540"/>
            <a:ext cx="398658" cy="631920"/>
            <a:chOff x="6718575" y="2318625"/>
            <a:chExt cx="256950" cy="407375"/>
          </a:xfrm>
        </p:grpSpPr>
        <p:sp>
          <p:nvSpPr>
            <p:cNvPr id="116" name="Google Shape;11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5"/>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25" name="Google Shape;125;p5"/>
          <p:cNvSpPr txBox="1">
            <a:spLocks noGrp="1"/>
          </p:cNvSpPr>
          <p:nvPr>
            <p:ph type="body" idx="1"/>
          </p:nvPr>
        </p:nvSpPr>
        <p:spPr>
          <a:xfrm>
            <a:off x="2901875" y="1033400"/>
            <a:ext cx="5292300" cy="3267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a:lvl1pPr>
            <a:lvl2pPr marL="914400" lvl="1" indent="-355600">
              <a:spcBef>
                <a:spcPts val="1000"/>
              </a:spcBef>
              <a:spcAft>
                <a:spcPts val="0"/>
              </a:spcAft>
              <a:buSzPts val="2000"/>
              <a:buChar char="◦"/>
              <a:defRPr/>
            </a:lvl2pPr>
            <a:lvl3pPr marL="1371600" lvl="2" indent="-355600">
              <a:spcBef>
                <a:spcPts val="1000"/>
              </a:spcBef>
              <a:spcAft>
                <a:spcPts val="0"/>
              </a:spcAft>
              <a:buSzPts val="2000"/>
              <a:buChar char="◦"/>
              <a:defRPr/>
            </a:lvl3pPr>
            <a:lvl4pPr marL="1828800" lvl="3" indent="-355600">
              <a:spcBef>
                <a:spcPts val="1000"/>
              </a:spcBef>
              <a:spcAft>
                <a:spcPts val="0"/>
              </a:spcAft>
              <a:buSzPts val="2000"/>
              <a:buChar char="◦"/>
              <a:defRPr/>
            </a:lvl4pPr>
            <a:lvl5pPr marL="2286000" lvl="4" indent="-355600">
              <a:spcBef>
                <a:spcPts val="1000"/>
              </a:spcBef>
              <a:spcAft>
                <a:spcPts val="0"/>
              </a:spcAft>
              <a:buSzPts val="2000"/>
              <a:buChar char="◦"/>
              <a:defRPr/>
            </a:lvl5pPr>
            <a:lvl6pPr marL="2743200" lvl="5" indent="-355600">
              <a:spcBef>
                <a:spcPts val="1000"/>
              </a:spcBef>
              <a:spcAft>
                <a:spcPts val="0"/>
              </a:spcAft>
              <a:buSzPts val="2000"/>
              <a:buChar char="◦"/>
              <a:defRPr/>
            </a:lvl6pPr>
            <a:lvl7pPr marL="3200400" lvl="6" indent="-355600">
              <a:spcBef>
                <a:spcPts val="1000"/>
              </a:spcBef>
              <a:spcAft>
                <a:spcPts val="0"/>
              </a:spcAft>
              <a:buSzPts val="2000"/>
              <a:buChar char="◦"/>
              <a:defRPr/>
            </a:lvl7pPr>
            <a:lvl8pPr marL="3657600" lvl="7" indent="-355600">
              <a:spcBef>
                <a:spcPts val="1000"/>
              </a:spcBef>
              <a:spcAft>
                <a:spcPts val="0"/>
              </a:spcAft>
              <a:buSzPts val="2000"/>
              <a:buChar char="◦"/>
              <a:defRPr/>
            </a:lvl8pPr>
            <a:lvl9pPr marL="4114800" lvl="8" indent="-355600">
              <a:spcBef>
                <a:spcPts val="1000"/>
              </a:spcBef>
              <a:spcAft>
                <a:spcPts val="1000"/>
              </a:spcAft>
              <a:buSzPts val="2000"/>
              <a:buChar char="◦"/>
              <a:defRPr/>
            </a:lvl9pPr>
          </a:lstStyle>
          <a:p>
            <a:endParaRPr/>
          </a:p>
        </p:txBody>
      </p:sp>
      <p:sp>
        <p:nvSpPr>
          <p:cNvPr id="126" name="Google Shape;126;p5"/>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27"/>
        <p:cNvGrpSpPr/>
        <p:nvPr/>
      </p:nvGrpSpPr>
      <p:grpSpPr>
        <a:xfrm>
          <a:off x="0" y="0"/>
          <a:ext cx="0" cy="0"/>
          <a:chOff x="0" y="0"/>
          <a:chExt cx="0" cy="0"/>
        </a:xfrm>
      </p:grpSpPr>
      <p:sp>
        <p:nvSpPr>
          <p:cNvPr id="128" name="Google Shape;128;p6"/>
          <p:cNvSpPr/>
          <p:nvPr/>
        </p:nvSpPr>
        <p:spPr>
          <a:xfrm>
            <a:off x="407150" y="407075"/>
            <a:ext cx="8329800" cy="4329300"/>
          </a:xfrm>
          <a:prstGeom prst="rect">
            <a:avLst/>
          </a:prstGeom>
          <a:solidFill>
            <a:srgbClr val="DEE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6"/>
          <p:cNvGrpSpPr/>
          <p:nvPr/>
        </p:nvGrpSpPr>
        <p:grpSpPr>
          <a:xfrm>
            <a:off x="8142375" y="4477573"/>
            <a:ext cx="508851" cy="478711"/>
            <a:chOff x="5972700" y="2330200"/>
            <a:chExt cx="411625" cy="387275"/>
          </a:xfrm>
        </p:grpSpPr>
        <p:sp>
          <p:nvSpPr>
            <p:cNvPr id="143" name="Google Shape;143;p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6"/>
          <p:cNvGrpSpPr/>
          <p:nvPr/>
        </p:nvGrpSpPr>
        <p:grpSpPr>
          <a:xfrm>
            <a:off x="2139871" y="482540"/>
            <a:ext cx="398658" cy="631920"/>
            <a:chOff x="6718575" y="2318625"/>
            <a:chExt cx="256950" cy="407375"/>
          </a:xfrm>
        </p:grpSpPr>
        <p:sp>
          <p:nvSpPr>
            <p:cNvPr id="146" name="Google Shape;146;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6"/>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55" name="Google Shape;155;p6"/>
          <p:cNvSpPr txBox="1">
            <a:spLocks noGrp="1"/>
          </p:cNvSpPr>
          <p:nvPr>
            <p:ph type="body" idx="1"/>
          </p:nvPr>
        </p:nvSpPr>
        <p:spPr>
          <a:xfrm>
            <a:off x="2830925" y="1200150"/>
            <a:ext cx="2516400" cy="31203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156" name="Google Shape;156;p6"/>
          <p:cNvSpPr txBox="1">
            <a:spLocks noGrp="1"/>
          </p:cNvSpPr>
          <p:nvPr>
            <p:ph type="body" idx="2"/>
          </p:nvPr>
        </p:nvSpPr>
        <p:spPr>
          <a:xfrm>
            <a:off x="5651044" y="1200150"/>
            <a:ext cx="2671500" cy="31203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157" name="Google Shape;157;p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58"/>
        <p:cNvGrpSpPr/>
        <p:nvPr/>
      </p:nvGrpSpPr>
      <p:grpSpPr>
        <a:xfrm>
          <a:off x="0" y="0"/>
          <a:ext cx="0" cy="0"/>
          <a:chOff x="0" y="0"/>
          <a:chExt cx="0" cy="0"/>
        </a:xfrm>
      </p:grpSpPr>
      <p:sp>
        <p:nvSpPr>
          <p:cNvPr id="159" name="Google Shape;159;p7"/>
          <p:cNvSpPr/>
          <p:nvPr/>
        </p:nvSpPr>
        <p:spPr>
          <a:xfrm>
            <a:off x="407150" y="407075"/>
            <a:ext cx="8329800" cy="4329300"/>
          </a:xfrm>
          <a:prstGeom prst="rect">
            <a:avLst/>
          </a:prstGeom>
          <a:solidFill>
            <a:srgbClr val="DEE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7"/>
          <p:cNvGrpSpPr/>
          <p:nvPr/>
        </p:nvGrpSpPr>
        <p:grpSpPr>
          <a:xfrm>
            <a:off x="8142375" y="4477573"/>
            <a:ext cx="508851" cy="478711"/>
            <a:chOff x="5972700" y="2330200"/>
            <a:chExt cx="411625" cy="387275"/>
          </a:xfrm>
        </p:grpSpPr>
        <p:sp>
          <p:nvSpPr>
            <p:cNvPr id="174" name="Google Shape;174;p7"/>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7"/>
          <p:cNvGrpSpPr/>
          <p:nvPr/>
        </p:nvGrpSpPr>
        <p:grpSpPr>
          <a:xfrm>
            <a:off x="2139871" y="482540"/>
            <a:ext cx="398658" cy="631920"/>
            <a:chOff x="6718575" y="2318625"/>
            <a:chExt cx="256950" cy="407375"/>
          </a:xfrm>
        </p:grpSpPr>
        <p:sp>
          <p:nvSpPr>
            <p:cNvPr id="177" name="Google Shape;17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7"/>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86" name="Google Shape;186;p7"/>
          <p:cNvSpPr txBox="1">
            <a:spLocks noGrp="1"/>
          </p:cNvSpPr>
          <p:nvPr>
            <p:ph type="body" idx="1"/>
          </p:nvPr>
        </p:nvSpPr>
        <p:spPr>
          <a:xfrm>
            <a:off x="2683000" y="1428750"/>
            <a:ext cx="1858800" cy="2739300"/>
          </a:xfrm>
          <a:prstGeom prst="rect">
            <a:avLst/>
          </a:prstGeom>
        </p:spPr>
        <p:txBody>
          <a:bodyPr spcFirstLastPara="1" wrap="square" lIns="91425" tIns="91425" rIns="91425" bIns="91425" anchor="t" anchorCtr="0"/>
          <a:lstStyle>
            <a:lvl1pPr marL="457200" lvl="0" indent="-311150" rtl="0">
              <a:spcBef>
                <a:spcPts val="600"/>
              </a:spcBef>
              <a:spcAft>
                <a:spcPts val="0"/>
              </a:spcAft>
              <a:buSzPts val="1300"/>
              <a:buChar char="○"/>
              <a:defRPr sz="1300"/>
            </a:lvl1pPr>
            <a:lvl2pPr marL="914400" lvl="1" indent="-311150" rtl="0">
              <a:spcBef>
                <a:spcPts val="1000"/>
              </a:spcBef>
              <a:spcAft>
                <a:spcPts val="0"/>
              </a:spcAft>
              <a:buSzPts val="1300"/>
              <a:buChar char="◦"/>
              <a:defRPr sz="1300"/>
            </a:lvl2pPr>
            <a:lvl3pPr marL="1371600" lvl="2" indent="-311150" rtl="0">
              <a:spcBef>
                <a:spcPts val="1000"/>
              </a:spcBef>
              <a:spcAft>
                <a:spcPts val="0"/>
              </a:spcAft>
              <a:buSzPts val="1300"/>
              <a:buChar char="◦"/>
              <a:defRPr sz="1300"/>
            </a:lvl3pPr>
            <a:lvl4pPr marL="1828800" lvl="3" indent="-311150" rtl="0">
              <a:spcBef>
                <a:spcPts val="1000"/>
              </a:spcBef>
              <a:spcAft>
                <a:spcPts val="0"/>
              </a:spcAft>
              <a:buSzPts val="1300"/>
              <a:buChar char="◦"/>
              <a:defRPr sz="1300"/>
            </a:lvl4pPr>
            <a:lvl5pPr marL="2286000" lvl="4" indent="-311150" rtl="0">
              <a:spcBef>
                <a:spcPts val="1000"/>
              </a:spcBef>
              <a:spcAft>
                <a:spcPts val="0"/>
              </a:spcAft>
              <a:buSzPts val="1300"/>
              <a:buChar char="◦"/>
              <a:defRPr sz="1300"/>
            </a:lvl5pPr>
            <a:lvl6pPr marL="2743200" lvl="5" indent="-311150" rtl="0">
              <a:spcBef>
                <a:spcPts val="1000"/>
              </a:spcBef>
              <a:spcAft>
                <a:spcPts val="0"/>
              </a:spcAft>
              <a:buSzPts val="1300"/>
              <a:buChar char="◦"/>
              <a:defRPr sz="1300"/>
            </a:lvl6pPr>
            <a:lvl7pPr marL="3200400" lvl="6" indent="-311150" rtl="0">
              <a:spcBef>
                <a:spcPts val="1000"/>
              </a:spcBef>
              <a:spcAft>
                <a:spcPts val="0"/>
              </a:spcAft>
              <a:buSzPts val="1300"/>
              <a:buChar char="◦"/>
              <a:defRPr sz="1300"/>
            </a:lvl7pPr>
            <a:lvl8pPr marL="3657600" lvl="7" indent="-311150" rtl="0">
              <a:spcBef>
                <a:spcPts val="1000"/>
              </a:spcBef>
              <a:spcAft>
                <a:spcPts val="0"/>
              </a:spcAft>
              <a:buSzPts val="1300"/>
              <a:buChar char="◦"/>
              <a:defRPr sz="1300"/>
            </a:lvl8pPr>
            <a:lvl9pPr marL="4114800" lvl="8" indent="-311150" rtl="0">
              <a:spcBef>
                <a:spcPts val="1000"/>
              </a:spcBef>
              <a:spcAft>
                <a:spcPts val="1000"/>
              </a:spcAft>
              <a:buSzPts val="1300"/>
              <a:buChar char="◦"/>
              <a:defRPr sz="1300"/>
            </a:lvl9pPr>
          </a:lstStyle>
          <a:p>
            <a:endParaRPr/>
          </a:p>
        </p:txBody>
      </p:sp>
      <p:sp>
        <p:nvSpPr>
          <p:cNvPr id="187" name="Google Shape;187;p7"/>
          <p:cNvSpPr txBox="1">
            <a:spLocks noGrp="1"/>
          </p:cNvSpPr>
          <p:nvPr>
            <p:ph type="body" idx="2"/>
          </p:nvPr>
        </p:nvSpPr>
        <p:spPr>
          <a:xfrm>
            <a:off x="4637114" y="1428750"/>
            <a:ext cx="1858800" cy="2739300"/>
          </a:xfrm>
          <a:prstGeom prst="rect">
            <a:avLst/>
          </a:prstGeom>
        </p:spPr>
        <p:txBody>
          <a:bodyPr spcFirstLastPara="1" wrap="square" lIns="91425" tIns="91425" rIns="91425" bIns="91425" anchor="t" anchorCtr="0"/>
          <a:lstStyle>
            <a:lvl1pPr marL="457200" lvl="0" indent="-311150" rtl="0">
              <a:spcBef>
                <a:spcPts val="600"/>
              </a:spcBef>
              <a:spcAft>
                <a:spcPts val="0"/>
              </a:spcAft>
              <a:buSzPts val="1300"/>
              <a:buChar char="○"/>
              <a:defRPr sz="1300"/>
            </a:lvl1pPr>
            <a:lvl2pPr marL="914400" lvl="1" indent="-311150" rtl="0">
              <a:spcBef>
                <a:spcPts val="1000"/>
              </a:spcBef>
              <a:spcAft>
                <a:spcPts val="0"/>
              </a:spcAft>
              <a:buSzPts val="1300"/>
              <a:buChar char="◦"/>
              <a:defRPr sz="1300"/>
            </a:lvl2pPr>
            <a:lvl3pPr marL="1371600" lvl="2" indent="-311150" rtl="0">
              <a:spcBef>
                <a:spcPts val="1000"/>
              </a:spcBef>
              <a:spcAft>
                <a:spcPts val="0"/>
              </a:spcAft>
              <a:buSzPts val="1300"/>
              <a:buChar char="◦"/>
              <a:defRPr sz="1300"/>
            </a:lvl3pPr>
            <a:lvl4pPr marL="1828800" lvl="3" indent="-311150" rtl="0">
              <a:spcBef>
                <a:spcPts val="1000"/>
              </a:spcBef>
              <a:spcAft>
                <a:spcPts val="0"/>
              </a:spcAft>
              <a:buSzPts val="1300"/>
              <a:buChar char="◦"/>
              <a:defRPr sz="1300"/>
            </a:lvl4pPr>
            <a:lvl5pPr marL="2286000" lvl="4" indent="-311150" rtl="0">
              <a:spcBef>
                <a:spcPts val="1000"/>
              </a:spcBef>
              <a:spcAft>
                <a:spcPts val="0"/>
              </a:spcAft>
              <a:buSzPts val="1300"/>
              <a:buChar char="◦"/>
              <a:defRPr sz="1300"/>
            </a:lvl5pPr>
            <a:lvl6pPr marL="2743200" lvl="5" indent="-311150" rtl="0">
              <a:spcBef>
                <a:spcPts val="1000"/>
              </a:spcBef>
              <a:spcAft>
                <a:spcPts val="0"/>
              </a:spcAft>
              <a:buSzPts val="1300"/>
              <a:buChar char="◦"/>
              <a:defRPr sz="1300"/>
            </a:lvl6pPr>
            <a:lvl7pPr marL="3200400" lvl="6" indent="-311150" rtl="0">
              <a:spcBef>
                <a:spcPts val="1000"/>
              </a:spcBef>
              <a:spcAft>
                <a:spcPts val="0"/>
              </a:spcAft>
              <a:buSzPts val="1300"/>
              <a:buChar char="◦"/>
              <a:defRPr sz="1300"/>
            </a:lvl7pPr>
            <a:lvl8pPr marL="3657600" lvl="7" indent="-311150" rtl="0">
              <a:spcBef>
                <a:spcPts val="1000"/>
              </a:spcBef>
              <a:spcAft>
                <a:spcPts val="0"/>
              </a:spcAft>
              <a:buSzPts val="1300"/>
              <a:buChar char="◦"/>
              <a:defRPr sz="1300"/>
            </a:lvl8pPr>
            <a:lvl9pPr marL="4114800" lvl="8" indent="-311150" rtl="0">
              <a:spcBef>
                <a:spcPts val="1000"/>
              </a:spcBef>
              <a:spcAft>
                <a:spcPts val="1000"/>
              </a:spcAft>
              <a:buSzPts val="1300"/>
              <a:buChar char="◦"/>
              <a:defRPr sz="1300"/>
            </a:lvl9pPr>
          </a:lstStyle>
          <a:p>
            <a:endParaRPr/>
          </a:p>
        </p:txBody>
      </p:sp>
      <p:sp>
        <p:nvSpPr>
          <p:cNvPr id="188" name="Google Shape;188;p7"/>
          <p:cNvSpPr txBox="1">
            <a:spLocks noGrp="1"/>
          </p:cNvSpPr>
          <p:nvPr>
            <p:ph type="body" idx="3"/>
          </p:nvPr>
        </p:nvSpPr>
        <p:spPr>
          <a:xfrm>
            <a:off x="6591228" y="1428750"/>
            <a:ext cx="1858800" cy="2739300"/>
          </a:xfrm>
          <a:prstGeom prst="rect">
            <a:avLst/>
          </a:prstGeom>
        </p:spPr>
        <p:txBody>
          <a:bodyPr spcFirstLastPara="1" wrap="square" lIns="91425" tIns="91425" rIns="91425" bIns="91425" anchor="t" anchorCtr="0"/>
          <a:lstStyle>
            <a:lvl1pPr marL="457200" lvl="0" indent="-311150" rtl="0">
              <a:spcBef>
                <a:spcPts val="600"/>
              </a:spcBef>
              <a:spcAft>
                <a:spcPts val="0"/>
              </a:spcAft>
              <a:buSzPts val="1300"/>
              <a:buChar char="○"/>
              <a:defRPr sz="1300"/>
            </a:lvl1pPr>
            <a:lvl2pPr marL="914400" lvl="1" indent="-311150" rtl="0">
              <a:spcBef>
                <a:spcPts val="1000"/>
              </a:spcBef>
              <a:spcAft>
                <a:spcPts val="0"/>
              </a:spcAft>
              <a:buSzPts val="1300"/>
              <a:buChar char="◦"/>
              <a:defRPr sz="1300"/>
            </a:lvl2pPr>
            <a:lvl3pPr marL="1371600" lvl="2" indent="-311150" rtl="0">
              <a:spcBef>
                <a:spcPts val="1000"/>
              </a:spcBef>
              <a:spcAft>
                <a:spcPts val="0"/>
              </a:spcAft>
              <a:buSzPts val="1300"/>
              <a:buChar char="◦"/>
              <a:defRPr sz="1300"/>
            </a:lvl3pPr>
            <a:lvl4pPr marL="1828800" lvl="3" indent="-311150" rtl="0">
              <a:spcBef>
                <a:spcPts val="1000"/>
              </a:spcBef>
              <a:spcAft>
                <a:spcPts val="0"/>
              </a:spcAft>
              <a:buSzPts val="1300"/>
              <a:buChar char="◦"/>
              <a:defRPr sz="1300"/>
            </a:lvl4pPr>
            <a:lvl5pPr marL="2286000" lvl="4" indent="-311150" rtl="0">
              <a:spcBef>
                <a:spcPts val="1000"/>
              </a:spcBef>
              <a:spcAft>
                <a:spcPts val="0"/>
              </a:spcAft>
              <a:buSzPts val="1300"/>
              <a:buChar char="◦"/>
              <a:defRPr sz="1300"/>
            </a:lvl5pPr>
            <a:lvl6pPr marL="2743200" lvl="5" indent="-311150" rtl="0">
              <a:spcBef>
                <a:spcPts val="1000"/>
              </a:spcBef>
              <a:spcAft>
                <a:spcPts val="0"/>
              </a:spcAft>
              <a:buSzPts val="1300"/>
              <a:buChar char="◦"/>
              <a:defRPr sz="1300"/>
            </a:lvl6pPr>
            <a:lvl7pPr marL="3200400" lvl="6" indent="-311150" rtl="0">
              <a:spcBef>
                <a:spcPts val="1000"/>
              </a:spcBef>
              <a:spcAft>
                <a:spcPts val="0"/>
              </a:spcAft>
              <a:buSzPts val="1300"/>
              <a:buChar char="◦"/>
              <a:defRPr sz="1300"/>
            </a:lvl7pPr>
            <a:lvl8pPr marL="3657600" lvl="7" indent="-311150" rtl="0">
              <a:spcBef>
                <a:spcPts val="1000"/>
              </a:spcBef>
              <a:spcAft>
                <a:spcPts val="0"/>
              </a:spcAft>
              <a:buSzPts val="1300"/>
              <a:buChar char="◦"/>
              <a:defRPr sz="1300"/>
            </a:lvl8pPr>
            <a:lvl9pPr marL="4114800" lvl="8" indent="-311150" rtl="0">
              <a:spcBef>
                <a:spcPts val="1000"/>
              </a:spcBef>
              <a:spcAft>
                <a:spcPts val="1000"/>
              </a:spcAft>
              <a:buSzPts val="1300"/>
              <a:buChar char="◦"/>
              <a:defRPr sz="1300"/>
            </a:lvl9pPr>
          </a:lstStyle>
          <a:p>
            <a:endParaRPr/>
          </a:p>
        </p:txBody>
      </p:sp>
      <p:sp>
        <p:nvSpPr>
          <p:cNvPr id="189" name="Google Shape;189;p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0"/>
        <p:cNvGrpSpPr/>
        <p:nvPr/>
      </p:nvGrpSpPr>
      <p:grpSpPr>
        <a:xfrm>
          <a:off x="0" y="0"/>
          <a:ext cx="0" cy="0"/>
          <a:chOff x="0" y="0"/>
          <a:chExt cx="0" cy="0"/>
        </a:xfrm>
      </p:grpSpPr>
      <p:sp>
        <p:nvSpPr>
          <p:cNvPr id="191" name="Google Shape;191;p8"/>
          <p:cNvSpPr/>
          <p:nvPr/>
        </p:nvSpPr>
        <p:spPr>
          <a:xfrm>
            <a:off x="407150" y="407075"/>
            <a:ext cx="8329800" cy="4329300"/>
          </a:xfrm>
          <a:prstGeom prst="rect">
            <a:avLst/>
          </a:prstGeom>
          <a:solidFill>
            <a:srgbClr val="DEE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8"/>
          <p:cNvGrpSpPr/>
          <p:nvPr/>
        </p:nvGrpSpPr>
        <p:grpSpPr>
          <a:xfrm>
            <a:off x="8142375" y="4477573"/>
            <a:ext cx="508851" cy="478711"/>
            <a:chOff x="5972700" y="2330200"/>
            <a:chExt cx="411625" cy="387275"/>
          </a:xfrm>
        </p:grpSpPr>
        <p:sp>
          <p:nvSpPr>
            <p:cNvPr id="206" name="Google Shape;206;p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8"/>
          <p:cNvGrpSpPr/>
          <p:nvPr/>
        </p:nvGrpSpPr>
        <p:grpSpPr>
          <a:xfrm>
            <a:off x="2139871" y="482540"/>
            <a:ext cx="398658" cy="631920"/>
            <a:chOff x="6718575" y="2318625"/>
            <a:chExt cx="256950" cy="407375"/>
          </a:xfrm>
        </p:grpSpPr>
        <p:sp>
          <p:nvSpPr>
            <p:cNvPr id="209" name="Google Shape;209;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8"/>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18" name="Google Shape;218;p8"/>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9"/>
        <p:cNvGrpSpPr/>
        <p:nvPr/>
      </p:nvGrpSpPr>
      <p:grpSpPr>
        <a:xfrm>
          <a:off x="0" y="0"/>
          <a:ext cx="0" cy="0"/>
          <a:chOff x="0" y="0"/>
          <a:chExt cx="0" cy="0"/>
        </a:xfrm>
      </p:grpSpPr>
      <p:sp>
        <p:nvSpPr>
          <p:cNvPr id="220" name="Google Shape;220;p9"/>
          <p:cNvSpPr/>
          <p:nvPr/>
        </p:nvSpPr>
        <p:spPr>
          <a:xfrm>
            <a:off x="407150" y="407075"/>
            <a:ext cx="8329800" cy="4329300"/>
          </a:xfrm>
          <a:prstGeom prst="rect">
            <a:avLst/>
          </a:prstGeom>
          <a:solidFill>
            <a:srgbClr val="DEE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a:off x="794200" y="78224"/>
            <a:ext cx="141600" cy="1416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a:off x="-140400" y="150205"/>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8079301" y="377626"/>
            <a:ext cx="879300" cy="8793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a:off x="696550" y="917625"/>
            <a:ext cx="336900" cy="3369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a:off x="8924303" y="119381"/>
            <a:ext cx="292800" cy="2928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7724347" y="76710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a:off x="8923937" y="451941"/>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a:off x="528659" y="-124724"/>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8327788" y="626113"/>
            <a:ext cx="382244" cy="382244"/>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 name="Google Shape;230;p9"/>
          <p:cNvGrpSpPr/>
          <p:nvPr/>
        </p:nvGrpSpPr>
        <p:grpSpPr>
          <a:xfrm>
            <a:off x="154025" y="438904"/>
            <a:ext cx="508851" cy="478711"/>
            <a:chOff x="5972700" y="2330200"/>
            <a:chExt cx="411625" cy="387275"/>
          </a:xfrm>
        </p:grpSpPr>
        <p:sp>
          <p:nvSpPr>
            <p:cNvPr id="231" name="Google Shape;231;p9"/>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9"/>
          <p:cNvSpPr txBox="1">
            <a:spLocks noGrp="1"/>
          </p:cNvSpPr>
          <p:nvPr>
            <p:ph type="body" idx="1"/>
          </p:nvPr>
        </p:nvSpPr>
        <p:spPr>
          <a:xfrm>
            <a:off x="457200" y="4177709"/>
            <a:ext cx="8229600" cy="519600"/>
          </a:xfrm>
          <a:prstGeom prst="rect">
            <a:avLst/>
          </a:prstGeom>
        </p:spPr>
        <p:txBody>
          <a:bodyPr spcFirstLastPara="1" wrap="square" lIns="91425" tIns="91425" rIns="91425" bIns="91425" anchor="t" anchorCtr="0"/>
          <a:lstStyle>
            <a:lvl1pPr marL="457200" lvl="0" indent="-228600" algn="ctr">
              <a:spcBef>
                <a:spcPts val="360"/>
              </a:spcBef>
              <a:spcAft>
                <a:spcPts val="1000"/>
              </a:spcAft>
              <a:buSzPts val="1400"/>
              <a:buNone/>
              <a:defRPr sz="1400"/>
            </a:lvl1pPr>
          </a:lstStyle>
          <a:p>
            <a:endParaRPr/>
          </a:p>
        </p:txBody>
      </p:sp>
      <p:sp>
        <p:nvSpPr>
          <p:cNvPr id="234" name="Google Shape;234;p9"/>
          <p:cNvSpPr/>
          <p:nvPr/>
        </p:nvSpPr>
        <p:spPr>
          <a:xfrm>
            <a:off x="7720375" y="103875"/>
            <a:ext cx="626400" cy="6264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9"/>
          <p:cNvGrpSpPr/>
          <p:nvPr/>
        </p:nvGrpSpPr>
        <p:grpSpPr>
          <a:xfrm>
            <a:off x="7915421" y="229147"/>
            <a:ext cx="236882" cy="375437"/>
            <a:chOff x="6718575" y="2318625"/>
            <a:chExt cx="256950" cy="407375"/>
          </a:xfrm>
        </p:grpSpPr>
        <p:sp>
          <p:nvSpPr>
            <p:cNvPr id="236" name="Google Shape;236;p9"/>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9"/>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5"/>
        <p:cNvGrpSpPr/>
        <p:nvPr/>
      </p:nvGrpSpPr>
      <p:grpSpPr>
        <a:xfrm>
          <a:off x="0" y="0"/>
          <a:ext cx="0" cy="0"/>
          <a:chOff x="0" y="0"/>
          <a:chExt cx="0" cy="0"/>
        </a:xfrm>
      </p:grpSpPr>
      <p:sp>
        <p:nvSpPr>
          <p:cNvPr id="246" name="Google Shape;246;p10"/>
          <p:cNvSpPr/>
          <p:nvPr/>
        </p:nvSpPr>
        <p:spPr>
          <a:xfrm>
            <a:off x="407150" y="407075"/>
            <a:ext cx="8329800" cy="4329300"/>
          </a:xfrm>
          <a:prstGeom prst="rect">
            <a:avLst/>
          </a:prstGeom>
          <a:solidFill>
            <a:srgbClr val="DEE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0"/>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0"/>
          <p:cNvSpPr/>
          <p:nvPr/>
        </p:nvSpPr>
        <p:spPr>
          <a:xfrm>
            <a:off x="217850" y="17125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0"/>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0"/>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0"/>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0"/>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0"/>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0"/>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0"/>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0"/>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0"/>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0"/>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0"/>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 name="Google Shape;260;p10"/>
          <p:cNvGrpSpPr/>
          <p:nvPr/>
        </p:nvGrpSpPr>
        <p:grpSpPr>
          <a:xfrm>
            <a:off x="8142375" y="4477573"/>
            <a:ext cx="508851" cy="478711"/>
            <a:chOff x="5972700" y="2330200"/>
            <a:chExt cx="411625" cy="387275"/>
          </a:xfrm>
        </p:grpSpPr>
        <p:sp>
          <p:nvSpPr>
            <p:cNvPr id="261" name="Google Shape;261;p1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0"/>
          <p:cNvGrpSpPr/>
          <p:nvPr/>
        </p:nvGrpSpPr>
        <p:grpSpPr>
          <a:xfrm>
            <a:off x="545621" y="382390"/>
            <a:ext cx="398658" cy="631920"/>
            <a:chOff x="6718575" y="2318625"/>
            <a:chExt cx="256950" cy="407375"/>
          </a:xfrm>
        </p:grpSpPr>
        <p:sp>
          <p:nvSpPr>
            <p:cNvPr id="264" name="Google Shape;264;p10"/>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0"/>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0"/>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0"/>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0"/>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0"/>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0"/>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0"/>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10"/>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901875" y="1033400"/>
            <a:ext cx="5292300" cy="3267300"/>
          </a:xfrm>
          <a:prstGeom prst="rect">
            <a:avLst/>
          </a:prstGeom>
          <a:noFill/>
          <a:ln>
            <a:noFill/>
          </a:ln>
        </p:spPr>
        <p:txBody>
          <a:bodyPr spcFirstLastPara="1" wrap="square" lIns="91425" tIns="91425" rIns="91425" bIns="91425" anchor="t" anchorCtr="0"/>
          <a:lstStyle>
            <a:lvl1pPr marL="457200" lvl="0" indent="-355600">
              <a:spcBef>
                <a:spcPts val="6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1pPr>
            <a:lvl2pPr marL="914400" lvl="1"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2pPr>
            <a:lvl3pPr marL="1371600" lvl="2"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3pPr>
            <a:lvl4pPr marL="1828800" lvl="3"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4pPr>
            <a:lvl5pPr marL="2286000" lvl="4"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5pPr>
            <a:lvl6pPr marL="2743200" lvl="5"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6pPr>
            <a:lvl7pPr marL="3200400" lvl="6"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7pPr>
            <a:lvl8pPr marL="3657600" lvl="7"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8pPr>
            <a:lvl9pPr marL="4114800" lvl="8" indent="-355600">
              <a:spcBef>
                <a:spcPts val="1000"/>
              </a:spcBef>
              <a:spcAft>
                <a:spcPts val="1000"/>
              </a:spcAft>
              <a:buClr>
                <a:srgbClr val="A6BCC9"/>
              </a:buClr>
              <a:buSzPts val="2000"/>
              <a:buFont typeface="Lato Light"/>
              <a:buChar char="◦"/>
              <a:defRPr sz="2000">
                <a:solidFill>
                  <a:srgbClr val="4A5C65"/>
                </a:solidFill>
                <a:latin typeface="Lato Light"/>
                <a:ea typeface="Lato Light"/>
                <a:cs typeface="Lato Light"/>
                <a:sym typeface="Lato Light"/>
              </a:defRPr>
            </a:lvl9pPr>
          </a:lstStyle>
          <a:p>
            <a:endParaRPr/>
          </a:p>
        </p:txBody>
      </p:sp>
      <p:sp>
        <p:nvSpPr>
          <p:cNvPr id="7" name="Google Shape;7;p1"/>
          <p:cNvSpPr txBox="1">
            <a:spLocks noGrp="1"/>
          </p:cNvSpPr>
          <p:nvPr>
            <p:ph type="title"/>
          </p:nvPr>
        </p:nvSpPr>
        <p:spPr>
          <a:xfrm>
            <a:off x="144075" y="559475"/>
            <a:ext cx="2142000" cy="26304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1pPr>
            <a:lvl2pPr lvl="1">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2pPr>
            <a:lvl3pPr lvl="2">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3pPr>
            <a:lvl4pPr lvl="3">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4pPr>
            <a:lvl5pPr lvl="4">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5pPr>
            <a:lvl6pPr lvl="5">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6pPr>
            <a:lvl7pPr lvl="6">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7pPr>
            <a:lvl8pPr lvl="7">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8pPr>
            <a:lvl9pPr lvl="8">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9pPr>
          </a:lstStyle>
          <a:p>
            <a:endParaRPr/>
          </a:p>
        </p:txBody>
      </p:sp>
      <p:sp>
        <p:nvSpPr>
          <p:cNvPr id="8" name="Google Shape;8;p1"/>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lvl="0" algn="r">
              <a:buNone/>
              <a:defRPr sz="1200">
                <a:solidFill>
                  <a:srgbClr val="A6BCC9"/>
                </a:solidFill>
                <a:latin typeface="Lato Light"/>
                <a:ea typeface="Lato Light"/>
                <a:cs typeface="Lato Light"/>
                <a:sym typeface="Lato Light"/>
              </a:defRPr>
            </a:lvl1pPr>
            <a:lvl2pPr lvl="1" algn="r">
              <a:buNone/>
              <a:defRPr sz="1200">
                <a:solidFill>
                  <a:srgbClr val="A6BCC9"/>
                </a:solidFill>
                <a:latin typeface="Lato Light"/>
                <a:ea typeface="Lato Light"/>
                <a:cs typeface="Lato Light"/>
                <a:sym typeface="Lato Light"/>
              </a:defRPr>
            </a:lvl2pPr>
            <a:lvl3pPr lvl="2" algn="r">
              <a:buNone/>
              <a:defRPr sz="1200">
                <a:solidFill>
                  <a:srgbClr val="A6BCC9"/>
                </a:solidFill>
                <a:latin typeface="Lato Light"/>
                <a:ea typeface="Lato Light"/>
                <a:cs typeface="Lato Light"/>
                <a:sym typeface="Lato Light"/>
              </a:defRPr>
            </a:lvl3pPr>
            <a:lvl4pPr lvl="3" algn="r">
              <a:buNone/>
              <a:defRPr sz="1200">
                <a:solidFill>
                  <a:srgbClr val="A6BCC9"/>
                </a:solidFill>
                <a:latin typeface="Lato Light"/>
                <a:ea typeface="Lato Light"/>
                <a:cs typeface="Lato Light"/>
                <a:sym typeface="Lato Light"/>
              </a:defRPr>
            </a:lvl4pPr>
            <a:lvl5pPr lvl="4" algn="r">
              <a:buNone/>
              <a:defRPr sz="1200">
                <a:solidFill>
                  <a:srgbClr val="A6BCC9"/>
                </a:solidFill>
                <a:latin typeface="Lato Light"/>
                <a:ea typeface="Lato Light"/>
                <a:cs typeface="Lato Light"/>
                <a:sym typeface="Lato Light"/>
              </a:defRPr>
            </a:lvl5pPr>
            <a:lvl6pPr lvl="5" algn="r">
              <a:buNone/>
              <a:defRPr sz="1200">
                <a:solidFill>
                  <a:srgbClr val="A6BCC9"/>
                </a:solidFill>
                <a:latin typeface="Lato Light"/>
                <a:ea typeface="Lato Light"/>
                <a:cs typeface="Lato Light"/>
                <a:sym typeface="Lato Light"/>
              </a:defRPr>
            </a:lvl6pPr>
            <a:lvl7pPr lvl="6" algn="r">
              <a:buNone/>
              <a:defRPr sz="1200">
                <a:solidFill>
                  <a:srgbClr val="A6BCC9"/>
                </a:solidFill>
                <a:latin typeface="Lato Light"/>
                <a:ea typeface="Lato Light"/>
                <a:cs typeface="Lato Light"/>
                <a:sym typeface="Lato Light"/>
              </a:defRPr>
            </a:lvl7pPr>
            <a:lvl8pPr lvl="7" algn="r">
              <a:buNone/>
              <a:defRPr sz="1200">
                <a:solidFill>
                  <a:srgbClr val="A6BCC9"/>
                </a:solidFill>
                <a:latin typeface="Lato Light"/>
                <a:ea typeface="Lato Light"/>
                <a:cs typeface="Lato Light"/>
                <a:sym typeface="Lato Light"/>
              </a:defRPr>
            </a:lvl8pPr>
            <a:lvl9pPr lvl="8" algn="r">
              <a:buNone/>
              <a:defRPr sz="1200">
                <a:solidFill>
                  <a:srgbClr val="A6BCC9"/>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3.xml"/><Relationship Id="rId7" Type="http://schemas.openxmlformats.org/officeDocument/2006/relationships/image" Target="../media/image15.png"/><Relationship Id="rId2" Type="http://schemas.openxmlformats.org/officeDocument/2006/relationships/diagramData" Target="../diagrams/data3.xml"/><Relationship Id="rId1" Type="http://schemas.openxmlformats.org/officeDocument/2006/relationships/slideLayout" Target="../slideLayouts/slideLayout10.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image" Target="../media/image17.png"/><Relationship Id="rId4" Type="http://schemas.openxmlformats.org/officeDocument/2006/relationships/diagramQuickStyle" Target="../diagrams/quickStyle3.xml"/><Relationship Id="rId9"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hyperlink" Target="http://www.google.com/sheets/about/" TargetMode="External"/><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hyperlink" Target="http://unsplash.com/"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www.latofonts.com/lato-free-fonts/"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hyperlink" Target="https://www.fontsquirrel.com/fonts/roboto-slab"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5"/>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RYANA CALENDARS</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38"/>
          <p:cNvSpPr txBox="1">
            <a:spLocks noGrp="1"/>
          </p:cNvSpPr>
          <p:nvPr>
            <p:ph type="ctrTitle" idx="4294967295"/>
          </p:nvPr>
        </p:nvSpPr>
        <p:spPr>
          <a:xfrm>
            <a:off x="376614" y="331991"/>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smtClean="0">
                <a:solidFill>
                  <a:srgbClr val="FFFFFF"/>
                </a:solidFill>
                <a:latin typeface="+mj-lt"/>
              </a:rPr>
              <a:t>1. </a:t>
            </a:r>
            <a:r>
              <a:rPr lang="en-US" sz="3200" dirty="0" smtClean="0">
                <a:latin typeface="+mj-lt"/>
              </a:rPr>
              <a:t>K</a:t>
            </a:r>
            <a:r>
              <a:rPr lang="en" sz="3200" dirty="0" smtClean="0">
                <a:latin typeface="+mj-lt"/>
              </a:rPr>
              <a:t>hái niệm và đặc điểm</a:t>
            </a:r>
            <a:endParaRPr sz="3200" dirty="0">
              <a:solidFill>
                <a:srgbClr val="FFFFFF"/>
              </a:solidFill>
              <a:latin typeface="+mj-lt"/>
            </a:endParaRPr>
          </a:p>
        </p:txBody>
      </p:sp>
      <p:sp>
        <p:nvSpPr>
          <p:cNvPr id="594" name="Google Shape;594;p38"/>
          <p:cNvSpPr txBox="1">
            <a:spLocks noGrp="1"/>
          </p:cNvSpPr>
          <p:nvPr>
            <p:ph type="subTitle" idx="4294967295"/>
          </p:nvPr>
        </p:nvSpPr>
        <p:spPr>
          <a:xfrm>
            <a:off x="856839" y="994187"/>
            <a:ext cx="6593700" cy="3354145"/>
          </a:xfrm>
          <a:prstGeom prst="rect">
            <a:avLst/>
          </a:prstGeom>
        </p:spPr>
        <p:txBody>
          <a:bodyPr spcFirstLastPara="1" wrap="square" lIns="91425" tIns="91425" rIns="91425" bIns="91425" anchor="t" anchorCtr="0">
            <a:noAutofit/>
          </a:bodyPr>
          <a:lstStyle/>
          <a:p>
            <a:pPr marL="0" lvl="0" indent="0" algn="l" rtl="0">
              <a:spcBef>
                <a:spcPts val="1000"/>
              </a:spcBef>
              <a:spcAft>
                <a:spcPts val="1000"/>
              </a:spcAft>
              <a:buClr>
                <a:schemeClr val="dk1"/>
              </a:buClr>
              <a:buSzPts val="1100"/>
              <a:buFont typeface="Arial"/>
              <a:buNone/>
            </a:pPr>
            <a:r>
              <a:rPr lang="en-US" dirty="0" smtClean="0">
                <a:solidFill>
                  <a:srgbClr val="4A5C65"/>
                </a:solidFill>
              </a:rPr>
              <a:t>1.1/ </a:t>
            </a:r>
            <a:r>
              <a:rPr lang="en-US" dirty="0" err="1" smtClean="0">
                <a:solidFill>
                  <a:srgbClr val="4A5C65"/>
                </a:solidFill>
              </a:rPr>
              <a:t>Khái</a:t>
            </a:r>
            <a:r>
              <a:rPr lang="en-US" dirty="0" smtClean="0">
                <a:solidFill>
                  <a:srgbClr val="4A5C65"/>
                </a:solidFill>
              </a:rPr>
              <a:t> </a:t>
            </a:r>
            <a:r>
              <a:rPr lang="en-US" dirty="0" err="1" smtClean="0">
                <a:solidFill>
                  <a:srgbClr val="4A5C65"/>
                </a:solidFill>
              </a:rPr>
              <a:t>niệm</a:t>
            </a:r>
            <a:r>
              <a:rPr lang="en-US" dirty="0" smtClean="0"/>
              <a:t>:</a:t>
            </a:r>
          </a:p>
          <a:p>
            <a:pPr marL="342900" lvl="0" indent="-342900" algn="l" rtl="0">
              <a:spcBef>
                <a:spcPts val="1000"/>
              </a:spcBef>
              <a:spcAft>
                <a:spcPts val="1000"/>
              </a:spcAft>
              <a:buClr>
                <a:schemeClr val="dk1"/>
              </a:buClr>
              <a:buSzPts val="1100"/>
              <a:buFontTx/>
              <a:buChar char="-"/>
            </a:pPr>
            <a:r>
              <a:rPr lang="en-US" dirty="0" err="1" smtClean="0"/>
              <a:t>Có</a:t>
            </a:r>
            <a:r>
              <a:rPr lang="en-US" dirty="0" smtClean="0"/>
              <a:t> </a:t>
            </a:r>
            <a:r>
              <a:rPr lang="en-US" dirty="0" err="1" smtClean="0"/>
              <a:t>bản</a:t>
            </a:r>
            <a:r>
              <a:rPr lang="en-US" dirty="0" smtClean="0"/>
              <a:t> </a:t>
            </a:r>
            <a:r>
              <a:rPr lang="en-US" dirty="0" err="1" smtClean="0"/>
              <a:t>chất</a:t>
            </a:r>
            <a:r>
              <a:rPr lang="en-US" dirty="0" smtClean="0"/>
              <a:t> </a:t>
            </a:r>
            <a:r>
              <a:rPr lang="en-US" dirty="0" err="1" smtClean="0"/>
              <a:t>của</a:t>
            </a:r>
            <a:r>
              <a:rPr lang="en-US" dirty="0" smtClean="0"/>
              <a:t> </a:t>
            </a:r>
            <a:r>
              <a:rPr lang="en-US" dirty="0" err="1" smtClean="0"/>
              <a:t>hợp</a:t>
            </a:r>
            <a:r>
              <a:rPr lang="en-US" dirty="0" smtClean="0"/>
              <a:t> </a:t>
            </a:r>
            <a:r>
              <a:rPr lang="en-US" dirty="0" err="1" smtClean="0"/>
              <a:t>đồng</a:t>
            </a:r>
            <a:r>
              <a:rPr lang="en-US" dirty="0" smtClean="0"/>
              <a:t> </a:t>
            </a:r>
            <a:r>
              <a:rPr lang="en-US" dirty="0" err="1" smtClean="0"/>
              <a:t>là</a:t>
            </a:r>
            <a:r>
              <a:rPr lang="en-US" dirty="0" smtClean="0"/>
              <a:t> </a:t>
            </a:r>
            <a:r>
              <a:rPr lang="en-US" dirty="0" err="1" smtClean="0"/>
              <a:t>sự</a:t>
            </a:r>
            <a:r>
              <a:rPr lang="en-US" dirty="0" smtClean="0"/>
              <a:t> </a:t>
            </a:r>
            <a:r>
              <a:rPr lang="en-US" dirty="0" err="1" smtClean="0"/>
              <a:t>thỏa</a:t>
            </a:r>
            <a:r>
              <a:rPr lang="en-US" dirty="0" smtClean="0"/>
              <a:t> </a:t>
            </a:r>
            <a:r>
              <a:rPr lang="en-US" dirty="0" err="1" smtClean="0"/>
              <a:t>thuận</a:t>
            </a:r>
            <a:r>
              <a:rPr lang="en-US" dirty="0" smtClean="0"/>
              <a:t> </a:t>
            </a:r>
            <a:r>
              <a:rPr lang="en-US" dirty="0" err="1" smtClean="0"/>
              <a:t>nhằm</a:t>
            </a:r>
            <a:r>
              <a:rPr lang="en-US" dirty="0" smtClean="0"/>
              <a:t> </a:t>
            </a:r>
            <a:r>
              <a:rPr lang="en-US" dirty="0" err="1" smtClean="0"/>
              <a:t>thay</a:t>
            </a:r>
            <a:r>
              <a:rPr lang="en-US" dirty="0" smtClean="0"/>
              <a:t> </a:t>
            </a:r>
            <a:r>
              <a:rPr lang="en-US" dirty="0" err="1" smtClean="0"/>
              <a:t>đổi</a:t>
            </a:r>
            <a:r>
              <a:rPr lang="en-US" dirty="0" smtClean="0"/>
              <a:t> hay </a:t>
            </a:r>
            <a:r>
              <a:rPr lang="en-US" dirty="0" err="1" smtClean="0"/>
              <a:t>chấm</a:t>
            </a:r>
            <a:r>
              <a:rPr lang="en-US" dirty="0" smtClean="0"/>
              <a:t> </a:t>
            </a:r>
            <a:r>
              <a:rPr lang="en-US" dirty="0" err="1" smtClean="0"/>
              <a:t>dứt</a:t>
            </a:r>
            <a:r>
              <a:rPr lang="en-US" dirty="0" smtClean="0"/>
              <a:t> </a:t>
            </a:r>
            <a:r>
              <a:rPr lang="en-US" dirty="0" err="1" smtClean="0"/>
              <a:t>các</a:t>
            </a:r>
            <a:r>
              <a:rPr lang="en-US" dirty="0" smtClean="0"/>
              <a:t> </a:t>
            </a:r>
            <a:r>
              <a:rPr lang="en-US" dirty="0" err="1" smtClean="0"/>
              <a:t>quyền</a:t>
            </a:r>
            <a:r>
              <a:rPr lang="en-US" dirty="0" smtClean="0"/>
              <a:t> </a:t>
            </a:r>
            <a:r>
              <a:rPr lang="en-US" dirty="0" err="1" smtClean="0"/>
              <a:t>và</a:t>
            </a:r>
            <a:r>
              <a:rPr lang="en-US" dirty="0" smtClean="0"/>
              <a:t> </a:t>
            </a:r>
            <a:r>
              <a:rPr lang="en-US" dirty="0" err="1" smtClean="0"/>
              <a:t>nghĩa</a:t>
            </a:r>
            <a:r>
              <a:rPr lang="en-US" dirty="0" smtClean="0"/>
              <a:t> </a:t>
            </a:r>
            <a:r>
              <a:rPr lang="en-US" dirty="0" err="1" smtClean="0"/>
              <a:t>vụ</a:t>
            </a:r>
            <a:r>
              <a:rPr lang="en-US" dirty="0" smtClean="0"/>
              <a:t> </a:t>
            </a:r>
            <a:r>
              <a:rPr lang="en-US" dirty="0" err="1" smtClean="0"/>
              <a:t>trong</a:t>
            </a:r>
            <a:r>
              <a:rPr lang="en-US" dirty="0" smtClean="0"/>
              <a:t> </a:t>
            </a:r>
            <a:r>
              <a:rPr lang="en-US" dirty="0" err="1" smtClean="0"/>
              <a:t>quan</a:t>
            </a:r>
            <a:r>
              <a:rPr lang="en-US" dirty="0" smtClean="0"/>
              <a:t> </a:t>
            </a:r>
            <a:r>
              <a:rPr lang="en-US" dirty="0" err="1" smtClean="0"/>
              <a:t>hệ</a:t>
            </a:r>
            <a:r>
              <a:rPr lang="en-US" dirty="0" smtClean="0"/>
              <a:t> </a:t>
            </a:r>
            <a:r>
              <a:rPr lang="en-US" dirty="0" err="1" smtClean="0"/>
              <a:t>mua</a:t>
            </a:r>
            <a:r>
              <a:rPr lang="en-US" dirty="0" smtClean="0"/>
              <a:t> </a:t>
            </a:r>
            <a:r>
              <a:rPr lang="en-US" dirty="0" err="1" smtClean="0"/>
              <a:t>bán</a:t>
            </a:r>
            <a:r>
              <a:rPr lang="en-US" dirty="0" smtClean="0"/>
              <a:t> </a:t>
            </a:r>
          </a:p>
          <a:p>
            <a:pPr marL="342900" lvl="0" indent="-342900" algn="l" rtl="0">
              <a:spcBef>
                <a:spcPts val="1000"/>
              </a:spcBef>
              <a:spcAft>
                <a:spcPts val="1000"/>
              </a:spcAft>
              <a:buClr>
                <a:schemeClr val="dk1"/>
              </a:buClr>
              <a:buSzPts val="1100"/>
              <a:buFontTx/>
              <a:buChar char="-"/>
            </a:pPr>
            <a:r>
              <a:rPr lang="en-US" dirty="0" err="1" smtClean="0"/>
              <a:t>Có</a:t>
            </a:r>
            <a:r>
              <a:rPr lang="en-US" dirty="0" smtClean="0"/>
              <a:t> </a:t>
            </a:r>
            <a:r>
              <a:rPr lang="en-US" dirty="0" err="1" smtClean="0"/>
              <a:t>thể</a:t>
            </a:r>
            <a:r>
              <a:rPr lang="en-US" dirty="0" smtClean="0"/>
              <a:t> </a:t>
            </a:r>
            <a:r>
              <a:rPr lang="en-US" dirty="0" err="1" smtClean="0"/>
              <a:t>là</a:t>
            </a:r>
            <a:r>
              <a:rPr lang="en-US" dirty="0" smtClean="0"/>
              <a:t> </a:t>
            </a:r>
            <a:r>
              <a:rPr lang="en-US" dirty="0" err="1" smtClean="0"/>
              <a:t>thỏa</a:t>
            </a:r>
            <a:r>
              <a:rPr lang="en-US" dirty="0" smtClean="0"/>
              <a:t> </a:t>
            </a:r>
            <a:r>
              <a:rPr lang="en-US" dirty="0" err="1" smtClean="0"/>
              <a:t>thuận</a:t>
            </a:r>
            <a:r>
              <a:rPr lang="en-US" dirty="0" smtClean="0"/>
              <a:t> </a:t>
            </a:r>
            <a:r>
              <a:rPr lang="en-US" dirty="0" err="1" smtClean="0"/>
              <a:t>về</a:t>
            </a:r>
            <a:r>
              <a:rPr lang="en-US" dirty="0" smtClean="0"/>
              <a:t> </a:t>
            </a:r>
            <a:r>
              <a:rPr lang="en-US" dirty="0" err="1" smtClean="0"/>
              <a:t>mua</a:t>
            </a:r>
            <a:r>
              <a:rPr lang="en-US" dirty="0" smtClean="0"/>
              <a:t> </a:t>
            </a:r>
            <a:r>
              <a:rPr lang="en-US" dirty="0" err="1" smtClean="0"/>
              <a:t>bán</a:t>
            </a:r>
            <a:r>
              <a:rPr lang="en-US" dirty="0" smtClean="0"/>
              <a:t> ở </a:t>
            </a:r>
            <a:r>
              <a:rPr lang="en-US" dirty="0" err="1" smtClean="0"/>
              <a:t>hiện</a:t>
            </a:r>
            <a:r>
              <a:rPr lang="en-US" dirty="0" smtClean="0"/>
              <a:t> </a:t>
            </a:r>
            <a:r>
              <a:rPr lang="en-US" dirty="0" err="1" smtClean="0"/>
              <a:t>tại</a:t>
            </a:r>
            <a:r>
              <a:rPr lang="en-US" dirty="0" smtClean="0"/>
              <a:t> </a:t>
            </a:r>
            <a:r>
              <a:rPr lang="en-US" dirty="0" err="1" smtClean="0"/>
              <a:t>hoặc</a:t>
            </a:r>
            <a:r>
              <a:rPr lang="en-US" dirty="0" smtClean="0"/>
              <a:t> </a:t>
            </a:r>
            <a:r>
              <a:rPr lang="en-US" dirty="0" err="1" smtClean="0"/>
              <a:t>trong</a:t>
            </a:r>
            <a:r>
              <a:rPr lang="en-US" dirty="0" smtClean="0"/>
              <a:t> </a:t>
            </a:r>
            <a:r>
              <a:rPr lang="en-US" dirty="0" err="1" smtClean="0"/>
              <a:t>tương</a:t>
            </a:r>
            <a:r>
              <a:rPr lang="en-US" dirty="0" smtClean="0"/>
              <a:t> </a:t>
            </a:r>
            <a:r>
              <a:rPr lang="en-US" dirty="0" err="1" smtClean="0"/>
              <a:t>lai</a:t>
            </a:r>
            <a:r>
              <a:rPr lang="en-US" dirty="0" smtClean="0"/>
              <a:t> </a:t>
            </a:r>
          </a:p>
          <a:p>
            <a:pPr marL="342900" lvl="0" indent="-342900" algn="l" rtl="0">
              <a:spcBef>
                <a:spcPts val="1000"/>
              </a:spcBef>
              <a:spcAft>
                <a:spcPts val="1000"/>
              </a:spcAft>
              <a:buClr>
                <a:schemeClr val="dk1"/>
              </a:buClr>
              <a:buSzPts val="1100"/>
              <a:buFontTx/>
              <a:buChar char="-"/>
            </a:pPr>
            <a:r>
              <a:rPr lang="en-US" dirty="0" err="1" smtClean="0"/>
              <a:t>Có</a:t>
            </a:r>
            <a:r>
              <a:rPr lang="en-US" dirty="0" smtClean="0"/>
              <a:t> </a:t>
            </a:r>
            <a:r>
              <a:rPr lang="en-US" dirty="0" err="1" smtClean="0"/>
              <a:t>hai</a:t>
            </a:r>
            <a:r>
              <a:rPr lang="en-US" dirty="0" smtClean="0"/>
              <a:t> </a:t>
            </a:r>
            <a:r>
              <a:rPr lang="en-US" dirty="0" err="1" smtClean="0"/>
              <a:t>loại</a:t>
            </a:r>
            <a:r>
              <a:rPr lang="en-US" dirty="0" smtClean="0"/>
              <a:t> </a:t>
            </a:r>
            <a:r>
              <a:rPr lang="en-US" dirty="0" err="1" smtClean="0"/>
              <a:t>hợp</a:t>
            </a:r>
            <a:r>
              <a:rPr lang="en-US" dirty="0" smtClean="0"/>
              <a:t> </a:t>
            </a:r>
            <a:r>
              <a:rPr lang="en-US" dirty="0" err="1" smtClean="0"/>
              <a:t>đồng</a:t>
            </a:r>
            <a:r>
              <a:rPr lang="en-US" dirty="0" smtClean="0"/>
              <a:t> </a:t>
            </a:r>
            <a:r>
              <a:rPr lang="en-US" dirty="0" err="1" smtClean="0"/>
              <a:t>mua</a:t>
            </a:r>
            <a:r>
              <a:rPr lang="en-US" dirty="0" smtClean="0"/>
              <a:t> </a:t>
            </a:r>
            <a:r>
              <a:rPr lang="en-US" dirty="0" err="1" smtClean="0"/>
              <a:t>bán</a:t>
            </a:r>
            <a:r>
              <a:rPr lang="en-US" dirty="0" smtClean="0"/>
              <a:t> </a:t>
            </a:r>
            <a:r>
              <a:rPr lang="en-US" dirty="0" err="1" smtClean="0"/>
              <a:t>hàng</a:t>
            </a:r>
            <a:r>
              <a:rPr lang="en-US" dirty="0" smtClean="0"/>
              <a:t> </a:t>
            </a:r>
            <a:r>
              <a:rPr lang="en-US" dirty="0" err="1" smtClean="0"/>
              <a:t>hóa</a:t>
            </a:r>
            <a:r>
              <a:rPr lang="en-US" dirty="0" smtClean="0"/>
              <a:t>: </a:t>
            </a:r>
            <a:r>
              <a:rPr lang="en-US" dirty="0" err="1" smtClean="0"/>
              <a:t>Là</a:t>
            </a:r>
            <a:r>
              <a:rPr lang="en-US" dirty="0" smtClean="0"/>
              <a:t> </a:t>
            </a:r>
            <a:r>
              <a:rPr lang="en-US" dirty="0" err="1" smtClean="0"/>
              <a:t>mua</a:t>
            </a:r>
            <a:r>
              <a:rPr lang="en-US" dirty="0" smtClean="0"/>
              <a:t> </a:t>
            </a:r>
            <a:r>
              <a:rPr lang="en-US" dirty="0" err="1" smtClean="0"/>
              <a:t>bán</a:t>
            </a:r>
            <a:r>
              <a:rPr lang="en-US" dirty="0" smtClean="0"/>
              <a:t> hang </a:t>
            </a:r>
            <a:r>
              <a:rPr lang="en-US" dirty="0" err="1" smtClean="0"/>
              <a:t>hóa</a:t>
            </a:r>
            <a:r>
              <a:rPr lang="en-US" dirty="0" smtClean="0"/>
              <a:t> </a:t>
            </a:r>
            <a:r>
              <a:rPr lang="en-US" dirty="0" err="1" smtClean="0"/>
              <a:t>trong</a:t>
            </a:r>
            <a:r>
              <a:rPr lang="en-US" dirty="0" smtClean="0"/>
              <a:t> </a:t>
            </a:r>
            <a:r>
              <a:rPr lang="en-US" dirty="0" err="1" smtClean="0"/>
              <a:t>nước</a:t>
            </a:r>
            <a:r>
              <a:rPr lang="en-US" dirty="0" smtClean="0"/>
              <a:t> </a:t>
            </a:r>
            <a:r>
              <a:rPr lang="en-US" dirty="0" err="1" smtClean="0"/>
              <a:t>và</a:t>
            </a:r>
            <a:r>
              <a:rPr lang="en-US" dirty="0" smtClean="0"/>
              <a:t> </a:t>
            </a:r>
            <a:r>
              <a:rPr lang="en-US" dirty="0" err="1" smtClean="0"/>
              <a:t>mua</a:t>
            </a:r>
            <a:r>
              <a:rPr lang="en-US" dirty="0" smtClean="0"/>
              <a:t> </a:t>
            </a:r>
            <a:r>
              <a:rPr lang="en-US" dirty="0" err="1" smtClean="0"/>
              <a:t>bán</a:t>
            </a:r>
            <a:r>
              <a:rPr lang="en-US" dirty="0" smtClean="0"/>
              <a:t> hang </a:t>
            </a:r>
            <a:r>
              <a:rPr lang="en-US" dirty="0" err="1" smtClean="0"/>
              <a:t>hóa</a:t>
            </a:r>
            <a:r>
              <a:rPr lang="en-US" dirty="0" smtClean="0"/>
              <a:t> </a:t>
            </a:r>
            <a:r>
              <a:rPr lang="en-US" dirty="0" err="1" smtClean="0"/>
              <a:t>có</a:t>
            </a:r>
            <a:r>
              <a:rPr lang="en-US" dirty="0" smtClean="0"/>
              <a:t> </a:t>
            </a:r>
            <a:r>
              <a:rPr lang="en-US" dirty="0" err="1" smtClean="0"/>
              <a:t>yếu</a:t>
            </a:r>
            <a:r>
              <a:rPr lang="en-US" dirty="0" smtClean="0"/>
              <a:t> </a:t>
            </a:r>
            <a:r>
              <a:rPr lang="en-US" dirty="0" err="1" smtClean="0"/>
              <a:t>tố</a:t>
            </a:r>
            <a:r>
              <a:rPr lang="en-US" dirty="0" smtClean="0"/>
              <a:t> </a:t>
            </a:r>
            <a:r>
              <a:rPr lang="en-US" dirty="0" err="1" smtClean="0"/>
              <a:t>nước</a:t>
            </a:r>
            <a:r>
              <a:rPr lang="en-US" dirty="0" smtClean="0"/>
              <a:t> </a:t>
            </a:r>
            <a:r>
              <a:rPr lang="en-US" dirty="0" err="1" smtClean="0"/>
              <a:t>ngoài</a:t>
            </a:r>
            <a:r>
              <a:rPr lang="en-US" dirty="0" smtClean="0"/>
              <a:t> </a:t>
            </a:r>
            <a:endParaRPr lang="en-US" dirty="0"/>
          </a:p>
          <a:p>
            <a:pPr marL="0" lvl="0" indent="0" algn="l" rtl="0">
              <a:spcBef>
                <a:spcPts val="1000"/>
              </a:spcBef>
              <a:spcAft>
                <a:spcPts val="1000"/>
              </a:spcAft>
              <a:buClr>
                <a:schemeClr val="dk1"/>
              </a:buClr>
              <a:buSzPts val="1100"/>
              <a:buFont typeface="Arial"/>
              <a:buNone/>
            </a:pPr>
            <a:endParaRPr lang="en-US" dirty="0" smtClean="0"/>
          </a:p>
        </p:txBody>
      </p:sp>
      <p:sp>
        <p:nvSpPr>
          <p:cNvPr id="595" name="Google Shape;595;p38"/>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229118" y="980185"/>
            <a:ext cx="6659700" cy="3190532"/>
          </a:xfrm>
        </p:spPr>
        <p:txBody>
          <a:bodyPr/>
          <a:lstStyle/>
          <a:p>
            <a:pPr marL="38100" indent="0" algn="l">
              <a:buNone/>
            </a:pPr>
            <a:r>
              <a:rPr lang="en-US" sz="2000" i="0" dirty="0" smtClean="0">
                <a:latin typeface="+mj-lt"/>
              </a:rPr>
              <a:t>1.2/ </a:t>
            </a:r>
            <a:r>
              <a:rPr lang="en-US" sz="2000" i="0" dirty="0" err="1" smtClean="0">
                <a:latin typeface="+mj-lt"/>
              </a:rPr>
              <a:t>Đặc</a:t>
            </a:r>
            <a:r>
              <a:rPr lang="en-US" sz="2000" i="0" dirty="0" smtClean="0">
                <a:latin typeface="+mj-lt"/>
              </a:rPr>
              <a:t> </a:t>
            </a:r>
            <a:r>
              <a:rPr lang="en-US" sz="2000" i="0" dirty="0" err="1" smtClean="0">
                <a:latin typeface="+mj-lt"/>
              </a:rPr>
              <a:t>điểm</a:t>
            </a:r>
            <a:r>
              <a:rPr lang="en-US" sz="2000" i="0" dirty="0" smtClean="0">
                <a:latin typeface="+mj-lt"/>
              </a:rPr>
              <a:t>:</a:t>
            </a:r>
          </a:p>
          <a:p>
            <a:pPr algn="l">
              <a:buFontTx/>
              <a:buChar char="-"/>
            </a:pPr>
            <a:r>
              <a:rPr lang="en-US" sz="2000" i="0" dirty="0" err="1" smtClean="0">
                <a:latin typeface="+mj-lt"/>
              </a:rPr>
              <a:t>Về</a:t>
            </a:r>
            <a:r>
              <a:rPr lang="en-US" sz="2000" i="0" dirty="0" smtClean="0">
                <a:latin typeface="+mj-lt"/>
              </a:rPr>
              <a:t> </a:t>
            </a:r>
            <a:r>
              <a:rPr lang="en-US" sz="2000" i="0" dirty="0" err="1" smtClean="0">
                <a:latin typeface="+mj-lt"/>
              </a:rPr>
              <a:t>chủ</a:t>
            </a:r>
            <a:r>
              <a:rPr lang="en-US" sz="2000" i="0" dirty="0" smtClean="0">
                <a:latin typeface="+mj-lt"/>
              </a:rPr>
              <a:t> </a:t>
            </a:r>
            <a:r>
              <a:rPr lang="en-US" sz="2000" i="0" dirty="0" err="1" smtClean="0">
                <a:latin typeface="+mj-lt"/>
              </a:rPr>
              <a:t>thể</a:t>
            </a:r>
            <a:r>
              <a:rPr lang="en-US" sz="2000" i="0" dirty="0" smtClean="0">
                <a:latin typeface="+mj-lt"/>
              </a:rPr>
              <a:t>: </a:t>
            </a:r>
            <a:r>
              <a:rPr lang="en-US" sz="2000" i="0" dirty="0" err="1" smtClean="0">
                <a:latin typeface="+mj-lt"/>
              </a:rPr>
              <a:t>Được</a:t>
            </a:r>
            <a:r>
              <a:rPr lang="en-US" sz="2000" i="0" dirty="0" smtClean="0">
                <a:latin typeface="+mj-lt"/>
              </a:rPr>
              <a:t> </a:t>
            </a:r>
            <a:r>
              <a:rPr lang="en-US" sz="2000" i="0" dirty="0" err="1" smtClean="0">
                <a:latin typeface="+mj-lt"/>
              </a:rPr>
              <a:t>thiết</a:t>
            </a:r>
            <a:r>
              <a:rPr lang="en-US" sz="2000" i="0" dirty="0" smtClean="0">
                <a:latin typeface="+mj-lt"/>
              </a:rPr>
              <a:t> </a:t>
            </a:r>
            <a:r>
              <a:rPr lang="en-US" sz="2000" i="0" dirty="0" err="1" smtClean="0">
                <a:latin typeface="+mj-lt"/>
              </a:rPr>
              <a:t>lập</a:t>
            </a:r>
            <a:r>
              <a:rPr lang="en-US" sz="2000" i="0" dirty="0" smtClean="0">
                <a:latin typeface="+mj-lt"/>
              </a:rPr>
              <a:t> </a:t>
            </a:r>
            <a:r>
              <a:rPr lang="en-US" sz="2000" i="0" dirty="0" err="1" smtClean="0">
                <a:latin typeface="+mj-lt"/>
              </a:rPr>
              <a:t>giữa</a:t>
            </a:r>
            <a:r>
              <a:rPr lang="en-US" sz="2000" i="0" dirty="0" smtClean="0">
                <a:latin typeface="+mj-lt"/>
              </a:rPr>
              <a:t> </a:t>
            </a:r>
            <a:r>
              <a:rPr lang="en-US" sz="2000" i="0" dirty="0" err="1" smtClean="0">
                <a:latin typeface="+mj-lt"/>
              </a:rPr>
              <a:t>các</a:t>
            </a:r>
            <a:r>
              <a:rPr lang="en-US" sz="2000" i="0" dirty="0" smtClean="0">
                <a:latin typeface="+mj-lt"/>
              </a:rPr>
              <a:t> </a:t>
            </a:r>
            <a:r>
              <a:rPr lang="en-US" sz="2000" i="0" dirty="0" err="1" smtClean="0">
                <a:latin typeface="+mj-lt"/>
              </a:rPr>
              <a:t>chủ</a:t>
            </a:r>
            <a:r>
              <a:rPr lang="en-US" sz="2000" i="0" dirty="0" smtClean="0">
                <a:latin typeface="+mj-lt"/>
              </a:rPr>
              <a:t> </a:t>
            </a:r>
            <a:r>
              <a:rPr lang="en-US" sz="2000" i="0" dirty="0" err="1" smtClean="0">
                <a:latin typeface="+mj-lt"/>
              </a:rPr>
              <a:t>thể</a:t>
            </a:r>
            <a:r>
              <a:rPr lang="en-US" sz="2000" i="0" dirty="0" smtClean="0">
                <a:latin typeface="+mj-lt"/>
              </a:rPr>
              <a:t>, </a:t>
            </a:r>
            <a:r>
              <a:rPr lang="en-US" sz="2000" i="0" dirty="0" err="1" smtClean="0">
                <a:latin typeface="+mj-lt"/>
              </a:rPr>
              <a:t>chủ</a:t>
            </a:r>
            <a:r>
              <a:rPr lang="en-US" sz="2000" i="0" dirty="0" smtClean="0">
                <a:latin typeface="+mj-lt"/>
              </a:rPr>
              <a:t> </a:t>
            </a:r>
            <a:r>
              <a:rPr lang="en-US" sz="2000" i="0" dirty="0" err="1" smtClean="0">
                <a:latin typeface="+mj-lt"/>
              </a:rPr>
              <a:t>yếu</a:t>
            </a:r>
            <a:r>
              <a:rPr lang="en-US" sz="2000" i="0" dirty="0" smtClean="0">
                <a:latin typeface="+mj-lt"/>
              </a:rPr>
              <a:t> </a:t>
            </a:r>
            <a:r>
              <a:rPr lang="en-US" sz="2000" i="0" dirty="0" err="1" smtClean="0">
                <a:latin typeface="+mj-lt"/>
              </a:rPr>
              <a:t>là</a:t>
            </a:r>
            <a:r>
              <a:rPr lang="en-US" sz="2000" i="0" dirty="0" smtClean="0">
                <a:latin typeface="+mj-lt"/>
              </a:rPr>
              <a:t> </a:t>
            </a:r>
            <a:r>
              <a:rPr lang="en-US" sz="2000" i="0" dirty="0" err="1" smtClean="0">
                <a:latin typeface="+mj-lt"/>
              </a:rPr>
              <a:t>thương</a:t>
            </a:r>
            <a:r>
              <a:rPr lang="en-US" sz="2000" i="0" dirty="0" smtClean="0">
                <a:latin typeface="+mj-lt"/>
              </a:rPr>
              <a:t> </a:t>
            </a:r>
            <a:r>
              <a:rPr lang="en-US" sz="2000" i="0" dirty="0" err="1" smtClean="0">
                <a:latin typeface="+mj-lt"/>
              </a:rPr>
              <a:t>nhân</a:t>
            </a:r>
            <a:r>
              <a:rPr lang="en-US" sz="2000" i="0" dirty="0" smtClean="0">
                <a:latin typeface="+mj-lt"/>
              </a:rPr>
              <a:t> </a:t>
            </a:r>
          </a:p>
          <a:p>
            <a:pPr algn="l">
              <a:buFontTx/>
              <a:buChar char="-"/>
            </a:pPr>
            <a:r>
              <a:rPr lang="en-US" sz="2000" i="0" dirty="0" err="1" smtClean="0">
                <a:latin typeface="+mj-lt"/>
              </a:rPr>
              <a:t>Về</a:t>
            </a:r>
            <a:r>
              <a:rPr lang="en-US" sz="2000" i="0" dirty="0" smtClean="0">
                <a:latin typeface="+mj-lt"/>
              </a:rPr>
              <a:t> </a:t>
            </a:r>
            <a:r>
              <a:rPr lang="en-US" sz="2000" i="0" dirty="0" err="1" smtClean="0">
                <a:latin typeface="+mj-lt"/>
              </a:rPr>
              <a:t>nội</a:t>
            </a:r>
            <a:r>
              <a:rPr lang="en-US" sz="2000" i="0" dirty="0" smtClean="0">
                <a:latin typeface="+mj-lt"/>
              </a:rPr>
              <a:t> dung: </a:t>
            </a:r>
            <a:r>
              <a:rPr lang="en-US" sz="2000" i="0" dirty="0" err="1" smtClean="0">
                <a:latin typeface="+mj-lt"/>
              </a:rPr>
              <a:t>Thể</a:t>
            </a:r>
            <a:r>
              <a:rPr lang="en-US" sz="2000" i="0" dirty="0" smtClean="0">
                <a:latin typeface="+mj-lt"/>
              </a:rPr>
              <a:t> </a:t>
            </a:r>
            <a:r>
              <a:rPr lang="en-US" sz="2000" i="0" dirty="0" err="1" smtClean="0">
                <a:latin typeface="+mj-lt"/>
              </a:rPr>
              <a:t>hiện</a:t>
            </a:r>
            <a:r>
              <a:rPr lang="en-US" sz="2000" i="0" dirty="0" smtClean="0">
                <a:latin typeface="+mj-lt"/>
              </a:rPr>
              <a:t> </a:t>
            </a:r>
            <a:r>
              <a:rPr lang="en-US" sz="2000" i="0" dirty="0" err="1" smtClean="0">
                <a:latin typeface="+mj-lt"/>
              </a:rPr>
              <a:t>quyền</a:t>
            </a:r>
            <a:r>
              <a:rPr lang="en-US" sz="2000" i="0" dirty="0" smtClean="0">
                <a:latin typeface="+mj-lt"/>
              </a:rPr>
              <a:t> </a:t>
            </a:r>
            <a:r>
              <a:rPr lang="en-US" sz="2000" i="0" dirty="0" err="1" smtClean="0">
                <a:latin typeface="+mj-lt"/>
              </a:rPr>
              <a:t>và</a:t>
            </a:r>
            <a:r>
              <a:rPr lang="en-US" sz="2000" i="0" dirty="0" smtClean="0">
                <a:latin typeface="+mj-lt"/>
              </a:rPr>
              <a:t> </a:t>
            </a:r>
            <a:r>
              <a:rPr lang="en-US" sz="2000" i="0" dirty="0" err="1" smtClean="0">
                <a:latin typeface="+mj-lt"/>
              </a:rPr>
              <a:t>nghĩa</a:t>
            </a:r>
            <a:r>
              <a:rPr lang="en-US" sz="2000" i="0" dirty="0" smtClean="0">
                <a:latin typeface="+mj-lt"/>
              </a:rPr>
              <a:t> </a:t>
            </a:r>
            <a:r>
              <a:rPr lang="en-US" sz="2000" i="0" dirty="0" err="1" smtClean="0">
                <a:latin typeface="+mj-lt"/>
              </a:rPr>
              <a:t>vụ</a:t>
            </a:r>
            <a:r>
              <a:rPr lang="en-US" sz="2000" i="0" dirty="0" smtClean="0">
                <a:latin typeface="+mj-lt"/>
              </a:rPr>
              <a:t> </a:t>
            </a:r>
            <a:r>
              <a:rPr lang="en-US" sz="2000" i="0" dirty="0" err="1" smtClean="0">
                <a:latin typeface="+mj-lt"/>
              </a:rPr>
              <a:t>của</a:t>
            </a:r>
            <a:r>
              <a:rPr lang="en-US" sz="2000" i="0" dirty="0" smtClean="0">
                <a:latin typeface="+mj-lt"/>
              </a:rPr>
              <a:t> </a:t>
            </a:r>
            <a:r>
              <a:rPr lang="en-US" sz="2000" i="0" dirty="0" err="1" smtClean="0">
                <a:latin typeface="+mj-lt"/>
              </a:rPr>
              <a:t>các</a:t>
            </a:r>
            <a:r>
              <a:rPr lang="en-US" sz="2000" i="0" dirty="0" smtClean="0">
                <a:latin typeface="+mj-lt"/>
              </a:rPr>
              <a:t> </a:t>
            </a:r>
            <a:r>
              <a:rPr lang="en-US" sz="2000" i="0" dirty="0" err="1" smtClean="0">
                <a:latin typeface="+mj-lt"/>
              </a:rPr>
              <a:t>bên</a:t>
            </a:r>
            <a:r>
              <a:rPr lang="en-US" sz="2000" i="0" dirty="0" smtClean="0">
                <a:latin typeface="+mj-lt"/>
              </a:rPr>
              <a:t>. </a:t>
            </a:r>
            <a:r>
              <a:rPr lang="en-US" sz="2000" i="0" dirty="0" err="1" smtClean="0">
                <a:latin typeface="+mj-lt"/>
              </a:rPr>
              <a:t>Và</a:t>
            </a:r>
            <a:r>
              <a:rPr lang="en-US" sz="2000" i="0" dirty="0" smtClean="0">
                <a:latin typeface="+mj-lt"/>
              </a:rPr>
              <a:t> </a:t>
            </a:r>
            <a:r>
              <a:rPr lang="en-US" sz="2000" i="0" dirty="0" err="1" smtClean="0">
                <a:latin typeface="+mj-lt"/>
              </a:rPr>
              <a:t>mục</a:t>
            </a:r>
            <a:r>
              <a:rPr lang="en-US" sz="2000" i="0" dirty="0" smtClean="0">
                <a:latin typeface="+mj-lt"/>
              </a:rPr>
              <a:t> </a:t>
            </a:r>
            <a:r>
              <a:rPr lang="en-US" sz="2000" i="0" dirty="0" err="1" smtClean="0">
                <a:latin typeface="+mj-lt"/>
              </a:rPr>
              <a:t>đích</a:t>
            </a:r>
            <a:r>
              <a:rPr lang="en-US" sz="2000" i="0" dirty="0" smtClean="0">
                <a:latin typeface="+mj-lt"/>
              </a:rPr>
              <a:t> </a:t>
            </a:r>
            <a:r>
              <a:rPr lang="en-US" sz="2000" i="0" dirty="0" err="1" smtClean="0">
                <a:latin typeface="+mj-lt"/>
              </a:rPr>
              <a:t>thông</a:t>
            </a:r>
            <a:r>
              <a:rPr lang="en-US" sz="2000" i="0" dirty="0" smtClean="0">
                <a:latin typeface="+mj-lt"/>
              </a:rPr>
              <a:t> </a:t>
            </a:r>
            <a:r>
              <a:rPr lang="en-US" sz="2000" i="0" dirty="0" err="1" smtClean="0">
                <a:latin typeface="+mj-lt"/>
              </a:rPr>
              <a:t>thường</a:t>
            </a:r>
            <a:r>
              <a:rPr lang="en-US" sz="2000" i="0" dirty="0" smtClean="0">
                <a:latin typeface="+mj-lt"/>
              </a:rPr>
              <a:t> </a:t>
            </a:r>
            <a:r>
              <a:rPr lang="en-US" sz="2000" i="0" dirty="0" err="1" smtClean="0">
                <a:latin typeface="+mj-lt"/>
              </a:rPr>
              <a:t>của</a:t>
            </a:r>
            <a:r>
              <a:rPr lang="en-US" sz="2000" i="0" dirty="0" smtClean="0">
                <a:latin typeface="+mj-lt"/>
              </a:rPr>
              <a:t> </a:t>
            </a:r>
            <a:r>
              <a:rPr lang="en-US" sz="2000" i="0" dirty="0" err="1" smtClean="0">
                <a:latin typeface="+mj-lt"/>
              </a:rPr>
              <a:t>các</a:t>
            </a:r>
            <a:r>
              <a:rPr lang="en-US" sz="2000" i="0" dirty="0" smtClean="0">
                <a:latin typeface="+mj-lt"/>
              </a:rPr>
              <a:t> </a:t>
            </a:r>
            <a:r>
              <a:rPr lang="en-US" sz="2000" i="0" dirty="0" err="1" smtClean="0">
                <a:latin typeface="+mj-lt"/>
              </a:rPr>
              <a:t>bên</a:t>
            </a:r>
            <a:r>
              <a:rPr lang="en-US" sz="2000" i="0" dirty="0" smtClean="0">
                <a:latin typeface="+mj-lt"/>
              </a:rPr>
              <a:t> </a:t>
            </a:r>
            <a:r>
              <a:rPr lang="en-US" sz="2000" i="0" dirty="0" err="1" smtClean="0">
                <a:latin typeface="+mj-lt"/>
              </a:rPr>
              <a:t>là</a:t>
            </a:r>
            <a:r>
              <a:rPr lang="en-US" sz="2000" i="0" dirty="0" smtClean="0">
                <a:latin typeface="+mj-lt"/>
              </a:rPr>
              <a:t> </a:t>
            </a:r>
            <a:r>
              <a:rPr lang="en-US" sz="2000" i="0" dirty="0" err="1" smtClean="0">
                <a:latin typeface="+mj-lt"/>
              </a:rPr>
              <a:t>lợi</a:t>
            </a:r>
            <a:r>
              <a:rPr lang="en-US" sz="2000" i="0" dirty="0" smtClean="0">
                <a:latin typeface="+mj-lt"/>
              </a:rPr>
              <a:t> </a:t>
            </a:r>
            <a:r>
              <a:rPr lang="en-US" sz="2000" i="0" dirty="0" err="1" smtClean="0">
                <a:latin typeface="+mj-lt"/>
              </a:rPr>
              <a:t>nhuận</a:t>
            </a:r>
            <a:r>
              <a:rPr lang="en-US" sz="2000" i="0" dirty="0" smtClean="0">
                <a:latin typeface="+mj-lt"/>
              </a:rPr>
              <a:t> </a:t>
            </a:r>
          </a:p>
          <a:p>
            <a:pPr algn="l">
              <a:buFontTx/>
              <a:buChar char="-"/>
            </a:pPr>
            <a:r>
              <a:rPr lang="en-US" sz="2000" i="0" dirty="0" err="1" smtClean="0">
                <a:latin typeface="+mj-lt"/>
              </a:rPr>
              <a:t>Về</a:t>
            </a:r>
            <a:r>
              <a:rPr lang="en-US" sz="2000" i="0" dirty="0" smtClean="0">
                <a:latin typeface="+mj-lt"/>
              </a:rPr>
              <a:t> </a:t>
            </a:r>
            <a:r>
              <a:rPr lang="en-US" sz="2000" i="0" dirty="0" err="1" smtClean="0">
                <a:latin typeface="+mj-lt"/>
              </a:rPr>
              <a:t>hình</a:t>
            </a:r>
            <a:r>
              <a:rPr lang="en-US" sz="2000" i="0" dirty="0" smtClean="0">
                <a:latin typeface="+mj-lt"/>
              </a:rPr>
              <a:t> </a:t>
            </a:r>
            <a:r>
              <a:rPr lang="en-US" sz="2000" i="0" dirty="0" err="1" smtClean="0">
                <a:latin typeface="+mj-lt"/>
              </a:rPr>
              <a:t>thức</a:t>
            </a:r>
            <a:r>
              <a:rPr lang="en-US" sz="2000" i="0" dirty="0" smtClean="0">
                <a:latin typeface="+mj-lt"/>
              </a:rPr>
              <a:t>: </a:t>
            </a:r>
            <a:r>
              <a:rPr lang="en-US" sz="2000" i="0" dirty="0" err="1" smtClean="0">
                <a:latin typeface="+mj-lt"/>
              </a:rPr>
              <a:t>Thiết</a:t>
            </a:r>
            <a:r>
              <a:rPr lang="en-US" sz="2000" i="0" dirty="0" smtClean="0">
                <a:latin typeface="+mj-lt"/>
              </a:rPr>
              <a:t> </a:t>
            </a:r>
            <a:r>
              <a:rPr lang="en-US" sz="2000" i="0" dirty="0" err="1" smtClean="0">
                <a:latin typeface="+mj-lt"/>
              </a:rPr>
              <a:t>lập</a:t>
            </a:r>
            <a:r>
              <a:rPr lang="en-US" sz="2000" i="0" dirty="0" smtClean="0">
                <a:latin typeface="+mj-lt"/>
              </a:rPr>
              <a:t> </a:t>
            </a:r>
            <a:r>
              <a:rPr lang="en-US" sz="2000" i="0" dirty="0" err="1" smtClean="0">
                <a:latin typeface="+mj-lt"/>
              </a:rPr>
              <a:t>theo</a:t>
            </a:r>
            <a:r>
              <a:rPr lang="en-US" sz="2000" i="0" dirty="0" smtClean="0">
                <a:latin typeface="+mj-lt"/>
              </a:rPr>
              <a:t> </a:t>
            </a:r>
            <a:r>
              <a:rPr lang="en-US" sz="2000" i="0" dirty="0" err="1" smtClean="0">
                <a:latin typeface="+mj-lt"/>
              </a:rPr>
              <a:t>cách</a:t>
            </a:r>
            <a:r>
              <a:rPr lang="en-US" sz="2000" i="0" dirty="0" smtClean="0">
                <a:latin typeface="+mj-lt"/>
              </a:rPr>
              <a:t> </a:t>
            </a:r>
            <a:r>
              <a:rPr lang="en-US" sz="2000" i="0" dirty="0" err="1" smtClean="0">
                <a:latin typeface="+mj-lt"/>
              </a:rPr>
              <a:t>thức</a:t>
            </a:r>
            <a:r>
              <a:rPr lang="en-US" sz="2000" i="0" dirty="0" smtClean="0">
                <a:latin typeface="+mj-lt"/>
              </a:rPr>
              <a:t> </a:t>
            </a:r>
            <a:r>
              <a:rPr lang="en-US" sz="2000" i="0" dirty="0" err="1" smtClean="0">
                <a:latin typeface="+mj-lt"/>
              </a:rPr>
              <a:t>mà</a:t>
            </a:r>
            <a:r>
              <a:rPr lang="en-US" sz="2000" i="0" dirty="0" smtClean="0">
                <a:latin typeface="+mj-lt"/>
              </a:rPr>
              <a:t> </a:t>
            </a:r>
            <a:r>
              <a:rPr lang="en-US" sz="2000" i="0" dirty="0" err="1" smtClean="0">
                <a:latin typeface="+mj-lt"/>
              </a:rPr>
              <a:t>cả</a:t>
            </a:r>
            <a:r>
              <a:rPr lang="en-US" sz="2000" i="0" dirty="0" smtClean="0">
                <a:latin typeface="+mj-lt"/>
              </a:rPr>
              <a:t> </a:t>
            </a:r>
            <a:r>
              <a:rPr lang="en-US" sz="2000" i="0" dirty="0" err="1" smtClean="0">
                <a:latin typeface="+mj-lt"/>
              </a:rPr>
              <a:t>hai</a:t>
            </a:r>
            <a:r>
              <a:rPr lang="en-US" sz="2000" i="0" dirty="0" smtClean="0">
                <a:latin typeface="+mj-lt"/>
              </a:rPr>
              <a:t> </a:t>
            </a:r>
            <a:r>
              <a:rPr lang="en-US" sz="2000" i="0" dirty="0" err="1" smtClean="0">
                <a:latin typeface="+mj-lt"/>
              </a:rPr>
              <a:t>bên</a:t>
            </a:r>
            <a:r>
              <a:rPr lang="en-US" sz="2000" i="0" dirty="0" smtClean="0">
                <a:latin typeface="+mj-lt"/>
              </a:rPr>
              <a:t> </a:t>
            </a:r>
            <a:r>
              <a:rPr lang="en-US" sz="2000" i="0" dirty="0" err="1" smtClean="0">
                <a:latin typeface="+mj-lt"/>
              </a:rPr>
              <a:t>thể</a:t>
            </a:r>
            <a:r>
              <a:rPr lang="en-US" sz="2000" i="0" dirty="0" smtClean="0">
                <a:latin typeface="+mj-lt"/>
              </a:rPr>
              <a:t> </a:t>
            </a:r>
            <a:r>
              <a:rPr lang="en-US" sz="2000" i="0" dirty="0" err="1" smtClean="0">
                <a:latin typeface="+mj-lt"/>
              </a:rPr>
              <a:t>hiện</a:t>
            </a:r>
            <a:r>
              <a:rPr lang="en-US" sz="2000" i="0" dirty="0" smtClean="0">
                <a:latin typeface="+mj-lt"/>
              </a:rPr>
              <a:t> </a:t>
            </a:r>
            <a:r>
              <a:rPr lang="en-US" sz="2000" i="0" dirty="0" err="1" smtClean="0">
                <a:latin typeface="+mj-lt"/>
              </a:rPr>
              <a:t>được</a:t>
            </a:r>
            <a:r>
              <a:rPr lang="en-US" sz="2000" i="0" dirty="0" smtClean="0">
                <a:latin typeface="+mj-lt"/>
              </a:rPr>
              <a:t> </a:t>
            </a:r>
            <a:r>
              <a:rPr lang="en-US" sz="2000" i="0" dirty="0" err="1" smtClean="0">
                <a:latin typeface="+mj-lt"/>
              </a:rPr>
              <a:t>sự</a:t>
            </a:r>
            <a:r>
              <a:rPr lang="en-US" sz="2000" i="0" dirty="0" smtClean="0">
                <a:latin typeface="+mj-lt"/>
              </a:rPr>
              <a:t> </a:t>
            </a:r>
            <a:r>
              <a:rPr lang="en-US" sz="2000" i="0" dirty="0" err="1" smtClean="0">
                <a:latin typeface="+mj-lt"/>
              </a:rPr>
              <a:t>thỏa</a:t>
            </a:r>
            <a:r>
              <a:rPr lang="en-US" sz="2000" i="0" dirty="0" smtClean="0">
                <a:latin typeface="+mj-lt"/>
              </a:rPr>
              <a:t> </a:t>
            </a:r>
            <a:r>
              <a:rPr lang="en-US" sz="2000" i="0" dirty="0" err="1" smtClean="0">
                <a:latin typeface="+mj-lt"/>
              </a:rPr>
              <a:t>thuận</a:t>
            </a:r>
            <a:r>
              <a:rPr lang="en-US" sz="2000" i="0" dirty="0" smtClean="0">
                <a:latin typeface="+mj-lt"/>
              </a:rPr>
              <a:t> </a:t>
            </a:r>
            <a:r>
              <a:rPr lang="en-US" sz="2000" i="0" dirty="0" err="1" smtClean="0">
                <a:latin typeface="+mj-lt"/>
              </a:rPr>
              <a:t>mua</a:t>
            </a:r>
            <a:r>
              <a:rPr lang="en-US" sz="2000" i="0" dirty="0" smtClean="0">
                <a:latin typeface="+mj-lt"/>
              </a:rPr>
              <a:t> </a:t>
            </a:r>
            <a:r>
              <a:rPr lang="en-US" sz="2000" i="0" dirty="0" err="1" smtClean="0">
                <a:latin typeface="+mj-lt"/>
              </a:rPr>
              <a:t>bán</a:t>
            </a:r>
            <a:r>
              <a:rPr lang="en-US" sz="2000" i="0" dirty="0" smtClean="0">
                <a:latin typeface="+mj-lt"/>
              </a:rPr>
              <a:t> </a:t>
            </a:r>
            <a:r>
              <a:rPr lang="en-US" sz="2000" i="0" dirty="0" err="1" smtClean="0">
                <a:latin typeface="+mj-lt"/>
              </a:rPr>
              <a:t>hàng</a:t>
            </a:r>
            <a:r>
              <a:rPr lang="en-US" sz="2000" i="0" dirty="0" smtClean="0">
                <a:latin typeface="+mj-lt"/>
              </a:rPr>
              <a:t> </a:t>
            </a:r>
            <a:r>
              <a:rPr lang="en-US" sz="2000" i="0" dirty="0" err="1" smtClean="0">
                <a:latin typeface="+mj-lt"/>
              </a:rPr>
              <a:t>hóa</a:t>
            </a:r>
            <a:r>
              <a:rPr lang="en-US" sz="2000" i="0" dirty="0" smtClean="0">
                <a:latin typeface="+mj-lt"/>
              </a:rPr>
              <a:t> </a:t>
            </a:r>
            <a:r>
              <a:rPr lang="en-US" sz="2000" i="0" dirty="0" err="1" smtClean="0">
                <a:latin typeface="+mj-lt"/>
              </a:rPr>
              <a:t>của</a:t>
            </a:r>
            <a:r>
              <a:rPr lang="en-US" sz="2000" i="0" dirty="0" smtClean="0">
                <a:latin typeface="+mj-lt"/>
              </a:rPr>
              <a:t> </a:t>
            </a:r>
            <a:r>
              <a:rPr lang="en-US" sz="2000" i="0" dirty="0" err="1" smtClean="0">
                <a:latin typeface="+mj-lt"/>
              </a:rPr>
              <a:t>nhau</a:t>
            </a:r>
            <a:r>
              <a:rPr lang="en-US" sz="2000" i="0" dirty="0" smtClean="0">
                <a:latin typeface="+mj-lt"/>
              </a:rPr>
              <a:t> </a:t>
            </a:r>
            <a:r>
              <a:rPr lang="en-US" sz="2000" i="0" dirty="0" err="1" smtClean="0">
                <a:latin typeface="+mj-lt"/>
              </a:rPr>
              <a:t>và</a:t>
            </a:r>
            <a:r>
              <a:rPr lang="en-US" sz="2000" i="0" dirty="0" smtClean="0">
                <a:latin typeface="+mj-lt"/>
              </a:rPr>
              <a:t> </a:t>
            </a:r>
            <a:r>
              <a:rPr lang="en-US" sz="2000" i="0" dirty="0" err="1" smtClean="0">
                <a:latin typeface="+mj-lt"/>
              </a:rPr>
              <a:t>được</a:t>
            </a:r>
            <a:r>
              <a:rPr lang="en-US" sz="2000" i="0" dirty="0" smtClean="0">
                <a:latin typeface="+mj-lt"/>
              </a:rPr>
              <a:t> </a:t>
            </a:r>
            <a:r>
              <a:rPr lang="en-US" sz="2000" i="0" dirty="0" err="1" smtClean="0">
                <a:latin typeface="+mj-lt"/>
              </a:rPr>
              <a:t>thể</a:t>
            </a:r>
            <a:r>
              <a:rPr lang="en-US" sz="2000" i="0" dirty="0" smtClean="0">
                <a:latin typeface="+mj-lt"/>
              </a:rPr>
              <a:t> </a:t>
            </a:r>
            <a:r>
              <a:rPr lang="en-US" sz="2000" i="0" dirty="0" err="1" smtClean="0">
                <a:latin typeface="+mj-lt"/>
              </a:rPr>
              <a:t>hiện</a:t>
            </a:r>
            <a:r>
              <a:rPr lang="en-US" sz="2000" i="0" dirty="0" smtClean="0">
                <a:latin typeface="+mj-lt"/>
              </a:rPr>
              <a:t> </a:t>
            </a:r>
            <a:r>
              <a:rPr lang="en-US" sz="2000" i="0" dirty="0" err="1" smtClean="0">
                <a:latin typeface="+mj-lt"/>
              </a:rPr>
              <a:t>dưới</a:t>
            </a:r>
            <a:r>
              <a:rPr lang="en-US" sz="2000" i="0" dirty="0" smtClean="0">
                <a:latin typeface="+mj-lt"/>
              </a:rPr>
              <a:t> </a:t>
            </a:r>
            <a:r>
              <a:rPr lang="en-US" sz="2000" i="0" dirty="0" err="1" smtClean="0">
                <a:latin typeface="+mj-lt"/>
              </a:rPr>
              <a:t>hình</a:t>
            </a:r>
            <a:r>
              <a:rPr lang="en-US" sz="2000" i="0" dirty="0" smtClean="0">
                <a:latin typeface="+mj-lt"/>
              </a:rPr>
              <a:t> </a:t>
            </a:r>
            <a:r>
              <a:rPr lang="en-US" sz="2000" i="0" dirty="0" err="1" smtClean="0">
                <a:latin typeface="+mj-lt"/>
              </a:rPr>
              <a:t>thức</a:t>
            </a:r>
            <a:r>
              <a:rPr lang="en-US" sz="2000" i="0" dirty="0" smtClean="0">
                <a:latin typeface="+mj-lt"/>
              </a:rPr>
              <a:t> </a:t>
            </a:r>
            <a:r>
              <a:rPr lang="en-US" sz="2000" i="0" dirty="0" err="1" smtClean="0">
                <a:latin typeface="+mj-lt"/>
              </a:rPr>
              <a:t>lời</a:t>
            </a:r>
            <a:r>
              <a:rPr lang="en-US" sz="2000" i="0" dirty="0" smtClean="0">
                <a:latin typeface="+mj-lt"/>
              </a:rPr>
              <a:t> </a:t>
            </a:r>
            <a:r>
              <a:rPr lang="en-US" sz="2000" i="0" dirty="0" err="1" smtClean="0">
                <a:latin typeface="+mj-lt"/>
              </a:rPr>
              <a:t>nói</a:t>
            </a:r>
            <a:r>
              <a:rPr lang="en-US" sz="2000" i="0" dirty="0" smtClean="0">
                <a:latin typeface="+mj-lt"/>
              </a:rPr>
              <a:t>, </a:t>
            </a:r>
            <a:r>
              <a:rPr lang="en-US" sz="2000" i="0" dirty="0" err="1" smtClean="0">
                <a:latin typeface="+mj-lt"/>
              </a:rPr>
              <a:t>văn</a:t>
            </a:r>
            <a:r>
              <a:rPr lang="en-US" sz="2000" i="0" dirty="0" smtClean="0">
                <a:latin typeface="+mj-lt"/>
              </a:rPr>
              <a:t> </a:t>
            </a:r>
            <a:r>
              <a:rPr lang="en-US" sz="2000" i="0" dirty="0" err="1" smtClean="0">
                <a:latin typeface="+mj-lt"/>
              </a:rPr>
              <a:t>bản</a:t>
            </a:r>
            <a:r>
              <a:rPr lang="en-US" sz="2000" i="0" dirty="0" smtClean="0">
                <a:latin typeface="+mj-lt"/>
              </a:rPr>
              <a:t> </a:t>
            </a:r>
            <a:r>
              <a:rPr lang="en-US" sz="2000" i="0" dirty="0" err="1" smtClean="0">
                <a:latin typeface="+mj-lt"/>
              </a:rPr>
              <a:t>hoặc</a:t>
            </a:r>
            <a:r>
              <a:rPr lang="en-US" sz="2000" i="0" dirty="0" smtClean="0">
                <a:latin typeface="+mj-lt"/>
              </a:rPr>
              <a:t> </a:t>
            </a:r>
            <a:r>
              <a:rPr lang="en-US" sz="2000" i="0" dirty="0" err="1" smtClean="0">
                <a:latin typeface="+mj-lt"/>
              </a:rPr>
              <a:t>hành</a:t>
            </a:r>
            <a:r>
              <a:rPr lang="en-US" sz="2000" i="0" dirty="0" smtClean="0">
                <a:latin typeface="+mj-lt"/>
              </a:rPr>
              <a:t> vi </a:t>
            </a:r>
            <a:r>
              <a:rPr lang="en-US" sz="2000" i="0" dirty="0" err="1" smtClean="0">
                <a:latin typeface="+mj-lt"/>
              </a:rPr>
              <a:t>cụ</a:t>
            </a:r>
            <a:r>
              <a:rPr lang="en-US" sz="2000" i="0" dirty="0" smtClean="0">
                <a:latin typeface="+mj-lt"/>
              </a:rPr>
              <a:t> </a:t>
            </a:r>
            <a:r>
              <a:rPr lang="en-US" sz="2000" i="0" dirty="0" err="1" smtClean="0">
                <a:latin typeface="+mj-lt"/>
              </a:rPr>
              <a:t>thể</a:t>
            </a:r>
            <a:r>
              <a:rPr lang="en-US" sz="2000" i="0" dirty="0" smtClean="0">
                <a:latin typeface="+mj-lt"/>
              </a:rPr>
              <a:t> </a:t>
            </a:r>
            <a:r>
              <a:rPr lang="en-US" sz="2000" i="0" dirty="0" err="1" smtClean="0">
                <a:latin typeface="+mj-lt"/>
              </a:rPr>
              <a:t>trong</a:t>
            </a:r>
            <a:r>
              <a:rPr lang="en-US" sz="2000" i="0" dirty="0" smtClean="0">
                <a:latin typeface="+mj-lt"/>
              </a:rPr>
              <a:t> </a:t>
            </a:r>
            <a:r>
              <a:rPr lang="en-US" sz="2000" i="0" dirty="0" err="1" smtClean="0">
                <a:latin typeface="+mj-lt"/>
              </a:rPr>
              <a:t>những</a:t>
            </a:r>
            <a:r>
              <a:rPr lang="en-US" sz="2000" i="0" dirty="0" smtClean="0">
                <a:latin typeface="+mj-lt"/>
              </a:rPr>
              <a:t> </a:t>
            </a:r>
            <a:r>
              <a:rPr lang="en-US" sz="2000" i="0" dirty="0" err="1" smtClean="0">
                <a:latin typeface="+mj-lt"/>
              </a:rPr>
              <a:t>trường</a:t>
            </a:r>
            <a:r>
              <a:rPr lang="en-US" sz="2000" i="0" dirty="0" smtClean="0">
                <a:latin typeface="+mj-lt"/>
              </a:rPr>
              <a:t> </a:t>
            </a:r>
            <a:r>
              <a:rPr lang="en-US" sz="2000" i="0" dirty="0" err="1" smtClean="0">
                <a:latin typeface="+mj-lt"/>
              </a:rPr>
              <a:t>hợp</a:t>
            </a:r>
            <a:r>
              <a:rPr lang="en-US" sz="2000" i="0" dirty="0" smtClean="0">
                <a:latin typeface="+mj-lt"/>
              </a:rPr>
              <a:t> </a:t>
            </a:r>
            <a:r>
              <a:rPr lang="en-US" sz="2000" i="0" dirty="0" err="1" smtClean="0">
                <a:latin typeface="+mj-lt"/>
              </a:rPr>
              <a:t>nhất</a:t>
            </a:r>
            <a:r>
              <a:rPr lang="en-US" sz="2000" i="0" dirty="0" smtClean="0">
                <a:latin typeface="+mj-lt"/>
              </a:rPr>
              <a:t> </a:t>
            </a:r>
            <a:r>
              <a:rPr lang="en-US" sz="2000" i="0" dirty="0" err="1" smtClean="0">
                <a:latin typeface="+mj-lt"/>
              </a:rPr>
              <a:t>định</a:t>
            </a:r>
            <a:r>
              <a:rPr lang="en-US" sz="2000" i="0" dirty="0" smtClean="0">
                <a:latin typeface="+mj-lt"/>
              </a:rPr>
              <a:t> </a:t>
            </a:r>
          </a:p>
          <a:p>
            <a:pPr marL="38100" indent="0">
              <a:buNone/>
            </a:pPr>
            <a:endParaRPr lang="en-US" i="0" dirty="0">
              <a:latin typeface="+mj-lt"/>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14982657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49297" y="631507"/>
            <a:ext cx="8229600" cy="4065781"/>
          </a:xfrm>
        </p:spPr>
        <p:txBody>
          <a:bodyPr/>
          <a:lstStyle/>
          <a:p>
            <a:pPr algn="l"/>
            <a:r>
              <a:rPr lang="en-US" sz="2000" dirty="0">
                <a:latin typeface="+mj-lt"/>
              </a:rPr>
              <a:t> </a:t>
            </a:r>
            <a:r>
              <a:rPr lang="en-US" sz="2000" dirty="0" smtClean="0">
                <a:latin typeface="+mj-lt"/>
              </a:rPr>
              <a:t>    2. </a:t>
            </a:r>
            <a:r>
              <a:rPr lang="en-US" sz="2000" dirty="0" err="1" smtClean="0">
                <a:latin typeface="+mj-lt"/>
              </a:rPr>
              <a:t>Nội</a:t>
            </a:r>
            <a:r>
              <a:rPr lang="en-US" sz="2000" dirty="0" smtClean="0">
                <a:latin typeface="+mj-lt"/>
              </a:rPr>
              <a:t> dung:</a:t>
            </a:r>
          </a:p>
          <a:p>
            <a:pPr marL="571500" indent="-342900" algn="l">
              <a:buFontTx/>
              <a:buChar char="-"/>
            </a:pPr>
            <a:r>
              <a:rPr lang="en-US" sz="2000" dirty="0" err="1" smtClean="0">
                <a:latin typeface="+mj-lt"/>
              </a:rPr>
              <a:t>Là</a:t>
            </a:r>
            <a:r>
              <a:rPr lang="en-US" sz="2000" dirty="0" smtClean="0">
                <a:latin typeface="+mj-lt"/>
              </a:rPr>
              <a:t> </a:t>
            </a:r>
            <a:r>
              <a:rPr lang="en-US" sz="2000" dirty="0" err="1" smtClean="0">
                <a:latin typeface="+mj-lt"/>
              </a:rPr>
              <a:t>điều</a:t>
            </a:r>
            <a:r>
              <a:rPr lang="en-US" sz="2000" dirty="0" smtClean="0">
                <a:latin typeface="+mj-lt"/>
              </a:rPr>
              <a:t> </a:t>
            </a:r>
            <a:r>
              <a:rPr lang="en-US" sz="2000" dirty="0" err="1" smtClean="0">
                <a:latin typeface="+mj-lt"/>
              </a:rPr>
              <a:t>khoản</a:t>
            </a:r>
            <a:r>
              <a:rPr lang="en-US" sz="2000" dirty="0" smtClean="0">
                <a:latin typeface="+mj-lt"/>
              </a:rPr>
              <a:t> do </a:t>
            </a:r>
            <a:r>
              <a:rPr lang="en-US" sz="2000" dirty="0" err="1" smtClean="0">
                <a:latin typeface="+mj-lt"/>
              </a:rPr>
              <a:t>các</a:t>
            </a:r>
            <a:r>
              <a:rPr lang="en-US" sz="2000" dirty="0" smtClean="0">
                <a:latin typeface="+mj-lt"/>
              </a:rPr>
              <a:t> </a:t>
            </a:r>
            <a:r>
              <a:rPr lang="en-US" sz="2000" dirty="0" err="1" smtClean="0">
                <a:latin typeface="+mj-lt"/>
              </a:rPr>
              <a:t>bên</a:t>
            </a:r>
            <a:r>
              <a:rPr lang="en-US" sz="2000" dirty="0" smtClean="0">
                <a:latin typeface="+mj-lt"/>
              </a:rPr>
              <a:t> </a:t>
            </a:r>
            <a:r>
              <a:rPr lang="en-US" sz="2000" dirty="0" err="1" smtClean="0">
                <a:latin typeface="+mj-lt"/>
              </a:rPr>
              <a:t>thỏa</a:t>
            </a:r>
            <a:r>
              <a:rPr lang="en-US" sz="2000" dirty="0" smtClean="0">
                <a:latin typeface="+mj-lt"/>
              </a:rPr>
              <a:t> </a:t>
            </a:r>
            <a:r>
              <a:rPr lang="en-US" sz="2000" dirty="0" err="1" smtClean="0">
                <a:latin typeface="+mj-lt"/>
              </a:rPr>
              <a:t>thuận</a:t>
            </a:r>
            <a:r>
              <a:rPr lang="en-US" sz="2000" dirty="0" smtClean="0">
                <a:latin typeface="+mj-lt"/>
              </a:rPr>
              <a:t>, </a:t>
            </a:r>
            <a:r>
              <a:rPr lang="en-US" sz="2000" dirty="0" err="1" smtClean="0">
                <a:latin typeface="+mj-lt"/>
              </a:rPr>
              <a:t>thể</a:t>
            </a:r>
            <a:r>
              <a:rPr lang="en-US" sz="2000" dirty="0" smtClean="0">
                <a:latin typeface="+mj-lt"/>
              </a:rPr>
              <a:t> </a:t>
            </a:r>
            <a:r>
              <a:rPr lang="en-US" sz="2000" dirty="0" err="1" smtClean="0">
                <a:latin typeface="+mj-lt"/>
              </a:rPr>
              <a:t>hiện</a:t>
            </a:r>
            <a:r>
              <a:rPr lang="en-US" sz="2000" dirty="0" smtClean="0">
                <a:latin typeface="+mj-lt"/>
              </a:rPr>
              <a:t> </a:t>
            </a:r>
            <a:r>
              <a:rPr lang="en-US" sz="2000" dirty="0" err="1" smtClean="0">
                <a:latin typeface="+mj-lt"/>
              </a:rPr>
              <a:t>quyền</a:t>
            </a:r>
            <a:r>
              <a:rPr lang="en-US" sz="2000" dirty="0" smtClean="0">
                <a:latin typeface="+mj-lt"/>
              </a:rPr>
              <a:t> </a:t>
            </a:r>
            <a:r>
              <a:rPr lang="en-US" sz="2000" dirty="0" err="1" smtClean="0">
                <a:latin typeface="+mj-lt"/>
              </a:rPr>
              <a:t>và</a:t>
            </a:r>
            <a:r>
              <a:rPr lang="en-US" sz="2000" dirty="0" smtClean="0">
                <a:latin typeface="+mj-lt"/>
              </a:rPr>
              <a:t> </a:t>
            </a:r>
            <a:r>
              <a:rPr lang="en-US" sz="2000" dirty="0" err="1" smtClean="0">
                <a:latin typeface="+mj-lt"/>
              </a:rPr>
              <a:t>nghĩa</a:t>
            </a:r>
            <a:r>
              <a:rPr lang="en-US" sz="2000" dirty="0" smtClean="0">
                <a:latin typeface="+mj-lt"/>
              </a:rPr>
              <a:t> </a:t>
            </a:r>
            <a:r>
              <a:rPr lang="en-US" sz="2000" dirty="0" err="1" smtClean="0">
                <a:latin typeface="+mj-lt"/>
              </a:rPr>
              <a:t>vụ</a:t>
            </a:r>
            <a:r>
              <a:rPr lang="en-US" sz="2000" dirty="0" smtClean="0">
                <a:latin typeface="+mj-lt"/>
              </a:rPr>
              <a:t> </a:t>
            </a:r>
            <a:r>
              <a:rPr lang="en-US" sz="2000" dirty="0" err="1" smtClean="0">
                <a:latin typeface="+mj-lt"/>
              </a:rPr>
              <a:t>của</a:t>
            </a:r>
            <a:r>
              <a:rPr lang="en-US" sz="2000" dirty="0" smtClean="0">
                <a:latin typeface="+mj-lt"/>
              </a:rPr>
              <a:t> </a:t>
            </a:r>
            <a:r>
              <a:rPr lang="en-US" sz="2000" dirty="0" err="1" smtClean="0">
                <a:latin typeface="+mj-lt"/>
              </a:rPr>
              <a:t>các</a:t>
            </a:r>
            <a:r>
              <a:rPr lang="en-US" sz="2000" dirty="0" smtClean="0">
                <a:latin typeface="+mj-lt"/>
              </a:rPr>
              <a:t> </a:t>
            </a:r>
            <a:r>
              <a:rPr lang="en-US" sz="2000" dirty="0" err="1" smtClean="0">
                <a:latin typeface="+mj-lt"/>
              </a:rPr>
              <a:t>bên</a:t>
            </a:r>
            <a:r>
              <a:rPr lang="en-US" sz="2000" dirty="0" smtClean="0">
                <a:latin typeface="+mj-lt"/>
              </a:rPr>
              <a:t> </a:t>
            </a:r>
            <a:r>
              <a:rPr lang="en-US" sz="2000" dirty="0" err="1" smtClean="0">
                <a:latin typeface="+mj-lt"/>
              </a:rPr>
              <a:t>trong</a:t>
            </a:r>
            <a:r>
              <a:rPr lang="en-US" sz="2000" dirty="0" smtClean="0">
                <a:latin typeface="+mj-lt"/>
              </a:rPr>
              <a:t> </a:t>
            </a:r>
            <a:r>
              <a:rPr lang="en-US" sz="2000" dirty="0" err="1" smtClean="0">
                <a:latin typeface="+mj-lt"/>
              </a:rPr>
              <a:t>quan</a:t>
            </a:r>
            <a:r>
              <a:rPr lang="en-US" sz="2000" dirty="0" smtClean="0">
                <a:latin typeface="+mj-lt"/>
              </a:rPr>
              <a:t> </a:t>
            </a:r>
            <a:r>
              <a:rPr lang="en-US" sz="2000" dirty="0" err="1" smtClean="0">
                <a:latin typeface="+mj-lt"/>
              </a:rPr>
              <a:t>hệ</a:t>
            </a:r>
            <a:r>
              <a:rPr lang="en-US" sz="2000" dirty="0" smtClean="0">
                <a:latin typeface="+mj-lt"/>
              </a:rPr>
              <a:t> </a:t>
            </a:r>
            <a:r>
              <a:rPr lang="en-US" sz="2000" dirty="0" err="1" smtClean="0">
                <a:latin typeface="+mj-lt"/>
              </a:rPr>
              <a:t>hợp</a:t>
            </a:r>
            <a:r>
              <a:rPr lang="en-US" sz="2000" dirty="0" smtClean="0">
                <a:latin typeface="+mj-lt"/>
              </a:rPr>
              <a:t> </a:t>
            </a:r>
            <a:r>
              <a:rPr lang="en-US" sz="2000" dirty="0" err="1" smtClean="0">
                <a:latin typeface="+mj-lt"/>
              </a:rPr>
              <a:t>đồng</a:t>
            </a:r>
            <a:r>
              <a:rPr lang="en-US" sz="2000" dirty="0" smtClean="0">
                <a:latin typeface="+mj-lt"/>
              </a:rPr>
              <a:t> </a:t>
            </a:r>
          </a:p>
          <a:p>
            <a:pPr marL="571500" indent="-342900" algn="l">
              <a:buFontTx/>
              <a:buChar char="-"/>
            </a:pPr>
            <a:r>
              <a:rPr lang="en-US" sz="2000" dirty="0" err="1" smtClean="0">
                <a:latin typeface="+mj-lt"/>
              </a:rPr>
              <a:t>Điều</a:t>
            </a:r>
            <a:r>
              <a:rPr lang="en-US" sz="2000" dirty="0" smtClean="0">
                <a:latin typeface="+mj-lt"/>
              </a:rPr>
              <a:t> </a:t>
            </a:r>
            <a:r>
              <a:rPr lang="en-US" sz="2000" dirty="0" err="1" smtClean="0">
                <a:latin typeface="+mj-lt"/>
              </a:rPr>
              <a:t>khoản</a:t>
            </a:r>
            <a:r>
              <a:rPr lang="en-US" sz="2000" dirty="0" smtClean="0">
                <a:latin typeface="+mj-lt"/>
              </a:rPr>
              <a:t> </a:t>
            </a:r>
            <a:r>
              <a:rPr lang="en-US" sz="2000" dirty="0" err="1" smtClean="0">
                <a:latin typeface="+mj-lt"/>
              </a:rPr>
              <a:t>quan</a:t>
            </a:r>
            <a:r>
              <a:rPr lang="en-US" sz="2000" dirty="0" smtClean="0">
                <a:latin typeface="+mj-lt"/>
              </a:rPr>
              <a:t> </a:t>
            </a:r>
            <a:r>
              <a:rPr lang="en-US" sz="2000" dirty="0" err="1" smtClean="0">
                <a:latin typeface="+mj-lt"/>
              </a:rPr>
              <a:t>trọng</a:t>
            </a:r>
            <a:r>
              <a:rPr lang="en-US" sz="2000" dirty="0" smtClean="0">
                <a:latin typeface="+mj-lt"/>
              </a:rPr>
              <a:t>: </a:t>
            </a:r>
            <a:r>
              <a:rPr lang="en-US" sz="2000" dirty="0" err="1" smtClean="0">
                <a:latin typeface="+mj-lt"/>
              </a:rPr>
              <a:t>Đối</a:t>
            </a:r>
            <a:r>
              <a:rPr lang="en-US" sz="2000" dirty="0" smtClean="0">
                <a:latin typeface="+mj-lt"/>
              </a:rPr>
              <a:t> </a:t>
            </a:r>
            <a:r>
              <a:rPr lang="en-US" sz="2000" dirty="0" err="1" smtClean="0">
                <a:latin typeface="+mj-lt"/>
              </a:rPr>
              <a:t>tượng</a:t>
            </a:r>
            <a:r>
              <a:rPr lang="en-US" sz="2000" dirty="0" smtClean="0">
                <a:latin typeface="+mj-lt"/>
              </a:rPr>
              <a:t>, </a:t>
            </a:r>
            <a:r>
              <a:rPr lang="en-US" sz="2000" dirty="0" err="1" smtClean="0">
                <a:latin typeface="+mj-lt"/>
              </a:rPr>
              <a:t>chất</a:t>
            </a:r>
            <a:r>
              <a:rPr lang="en-US" sz="2000" dirty="0" smtClean="0">
                <a:latin typeface="+mj-lt"/>
              </a:rPr>
              <a:t> </a:t>
            </a:r>
            <a:r>
              <a:rPr lang="en-US" sz="2000" dirty="0" err="1" smtClean="0">
                <a:latin typeface="+mj-lt"/>
              </a:rPr>
              <a:t>lượng</a:t>
            </a:r>
            <a:r>
              <a:rPr lang="en-US" sz="2000" dirty="0" smtClean="0">
                <a:latin typeface="+mj-lt"/>
              </a:rPr>
              <a:t>, </a:t>
            </a:r>
            <a:r>
              <a:rPr lang="en-US" sz="2000" dirty="0" err="1" smtClean="0">
                <a:latin typeface="+mj-lt"/>
              </a:rPr>
              <a:t>giá</a:t>
            </a:r>
            <a:r>
              <a:rPr lang="en-US" sz="2000" dirty="0" smtClean="0">
                <a:latin typeface="+mj-lt"/>
              </a:rPr>
              <a:t> </a:t>
            </a:r>
            <a:r>
              <a:rPr lang="en-US" sz="2000" dirty="0" err="1" smtClean="0">
                <a:latin typeface="+mj-lt"/>
              </a:rPr>
              <a:t>cả</a:t>
            </a:r>
            <a:r>
              <a:rPr lang="en-US" sz="2000" dirty="0" smtClean="0">
                <a:latin typeface="+mj-lt"/>
              </a:rPr>
              <a:t>, </a:t>
            </a:r>
            <a:r>
              <a:rPr lang="en-US" sz="2000" dirty="0" err="1" smtClean="0">
                <a:latin typeface="+mj-lt"/>
              </a:rPr>
              <a:t>phương</a:t>
            </a:r>
            <a:r>
              <a:rPr lang="en-US" sz="2000" dirty="0" smtClean="0">
                <a:latin typeface="+mj-lt"/>
              </a:rPr>
              <a:t> </a:t>
            </a:r>
            <a:r>
              <a:rPr lang="en-US" sz="2000" dirty="0" err="1" smtClean="0">
                <a:latin typeface="+mj-lt"/>
              </a:rPr>
              <a:t>thức</a:t>
            </a:r>
            <a:r>
              <a:rPr lang="en-US" sz="2000" dirty="0" smtClean="0">
                <a:latin typeface="+mj-lt"/>
              </a:rPr>
              <a:t> </a:t>
            </a:r>
            <a:r>
              <a:rPr lang="en-US" sz="2000" dirty="0" err="1" smtClean="0">
                <a:latin typeface="+mj-lt"/>
              </a:rPr>
              <a:t>thanh</a:t>
            </a:r>
            <a:r>
              <a:rPr lang="en-US" sz="2000" dirty="0" smtClean="0">
                <a:latin typeface="+mj-lt"/>
              </a:rPr>
              <a:t> </a:t>
            </a:r>
            <a:r>
              <a:rPr lang="en-US" sz="2000" dirty="0" err="1" smtClean="0">
                <a:latin typeface="+mj-lt"/>
              </a:rPr>
              <a:t>toán</a:t>
            </a:r>
            <a:r>
              <a:rPr lang="en-US" sz="2000" dirty="0" smtClean="0">
                <a:latin typeface="+mj-lt"/>
              </a:rPr>
              <a:t>, </a:t>
            </a:r>
            <a:r>
              <a:rPr lang="en-US" sz="2000" dirty="0" err="1" smtClean="0">
                <a:latin typeface="+mj-lt"/>
              </a:rPr>
              <a:t>thời</a:t>
            </a:r>
            <a:r>
              <a:rPr lang="en-US" sz="2000" dirty="0" smtClean="0">
                <a:latin typeface="+mj-lt"/>
              </a:rPr>
              <a:t> </a:t>
            </a:r>
            <a:r>
              <a:rPr lang="en-US" sz="2000" dirty="0" err="1" smtClean="0">
                <a:latin typeface="+mj-lt"/>
              </a:rPr>
              <a:t>hạn</a:t>
            </a:r>
            <a:r>
              <a:rPr lang="en-US" sz="2000" dirty="0" smtClean="0">
                <a:latin typeface="+mj-lt"/>
              </a:rPr>
              <a:t> </a:t>
            </a:r>
            <a:r>
              <a:rPr lang="en-US" sz="2000" dirty="0" err="1" smtClean="0">
                <a:latin typeface="+mj-lt"/>
              </a:rPr>
              <a:t>và</a:t>
            </a:r>
            <a:r>
              <a:rPr lang="en-US" sz="2000" dirty="0" smtClean="0">
                <a:latin typeface="+mj-lt"/>
              </a:rPr>
              <a:t> </a:t>
            </a:r>
            <a:r>
              <a:rPr lang="en-US" sz="2000" dirty="0" err="1" smtClean="0">
                <a:latin typeface="+mj-lt"/>
              </a:rPr>
              <a:t>địa</a:t>
            </a:r>
            <a:r>
              <a:rPr lang="en-US" sz="2000" dirty="0" smtClean="0">
                <a:latin typeface="+mj-lt"/>
              </a:rPr>
              <a:t> </a:t>
            </a:r>
            <a:r>
              <a:rPr lang="en-US" sz="2000" dirty="0" err="1" smtClean="0">
                <a:latin typeface="+mj-lt"/>
              </a:rPr>
              <a:t>điểm</a:t>
            </a:r>
            <a:r>
              <a:rPr lang="en-US" sz="2000" dirty="0" smtClean="0">
                <a:latin typeface="+mj-lt"/>
              </a:rPr>
              <a:t> </a:t>
            </a:r>
            <a:r>
              <a:rPr lang="en-US" sz="2000" dirty="0" err="1" smtClean="0">
                <a:latin typeface="+mj-lt"/>
              </a:rPr>
              <a:t>giao</a:t>
            </a:r>
            <a:r>
              <a:rPr lang="en-US" sz="2000" dirty="0" smtClean="0">
                <a:latin typeface="+mj-lt"/>
              </a:rPr>
              <a:t> </a:t>
            </a:r>
            <a:r>
              <a:rPr lang="en-US" sz="2000" dirty="0" err="1" smtClean="0">
                <a:latin typeface="+mj-lt"/>
              </a:rPr>
              <a:t>nhận</a:t>
            </a:r>
            <a:r>
              <a:rPr lang="en-US" sz="2000" dirty="0" smtClean="0">
                <a:latin typeface="+mj-lt"/>
              </a:rPr>
              <a:t> </a:t>
            </a:r>
            <a:r>
              <a:rPr lang="en-US" sz="2000" dirty="0" err="1" smtClean="0">
                <a:latin typeface="+mj-lt"/>
              </a:rPr>
              <a:t>hàng</a:t>
            </a:r>
            <a:r>
              <a:rPr lang="en-US" sz="2000" dirty="0" smtClean="0">
                <a:latin typeface="+mj-lt"/>
              </a:rPr>
              <a:t> </a:t>
            </a:r>
          </a:p>
          <a:p>
            <a:pPr marL="571500" indent="-342900" algn="l">
              <a:buFontTx/>
              <a:buChar char="-"/>
            </a:pPr>
            <a:r>
              <a:rPr lang="en-US" sz="2000" dirty="0" err="1" smtClean="0">
                <a:latin typeface="+mj-lt"/>
              </a:rPr>
              <a:t>Không</a:t>
            </a:r>
            <a:r>
              <a:rPr lang="en-US" sz="2000" dirty="0" smtClean="0">
                <a:latin typeface="+mj-lt"/>
              </a:rPr>
              <a:t> </a:t>
            </a:r>
            <a:r>
              <a:rPr lang="en-US" sz="2000" dirty="0" err="1" smtClean="0">
                <a:latin typeface="+mj-lt"/>
              </a:rPr>
              <a:t>chỉ</a:t>
            </a:r>
            <a:r>
              <a:rPr lang="en-US" sz="2000" dirty="0" smtClean="0">
                <a:latin typeface="+mj-lt"/>
              </a:rPr>
              <a:t> </a:t>
            </a:r>
            <a:r>
              <a:rPr lang="en-US" sz="2000" dirty="0" err="1" smtClean="0">
                <a:latin typeface="+mj-lt"/>
              </a:rPr>
              <a:t>chịu</a:t>
            </a:r>
            <a:r>
              <a:rPr lang="en-US" sz="2000" dirty="0" smtClean="0">
                <a:latin typeface="+mj-lt"/>
              </a:rPr>
              <a:t> </a:t>
            </a:r>
            <a:r>
              <a:rPr lang="en-US" sz="2000" dirty="0" err="1" smtClean="0">
                <a:latin typeface="+mj-lt"/>
              </a:rPr>
              <a:t>sự</a:t>
            </a:r>
            <a:r>
              <a:rPr lang="en-US" sz="2000" dirty="0" smtClean="0">
                <a:latin typeface="+mj-lt"/>
              </a:rPr>
              <a:t> </a:t>
            </a:r>
            <a:r>
              <a:rPr lang="en-US" sz="2000" dirty="0" err="1" smtClean="0">
                <a:latin typeface="+mj-lt"/>
              </a:rPr>
              <a:t>ràng</a:t>
            </a:r>
            <a:r>
              <a:rPr lang="en-US" sz="2000" dirty="0" smtClean="0">
                <a:latin typeface="+mj-lt"/>
              </a:rPr>
              <a:t> </a:t>
            </a:r>
            <a:r>
              <a:rPr lang="en-US" sz="2000" dirty="0" err="1" smtClean="0">
                <a:latin typeface="+mj-lt"/>
              </a:rPr>
              <a:t>buộc</a:t>
            </a:r>
            <a:r>
              <a:rPr lang="en-US" sz="2000" dirty="0" smtClean="0">
                <a:latin typeface="+mj-lt"/>
              </a:rPr>
              <a:t> </a:t>
            </a:r>
            <a:r>
              <a:rPr lang="en-US" sz="2000" dirty="0" err="1" smtClean="0">
                <a:latin typeface="+mj-lt"/>
              </a:rPr>
              <a:t>của</a:t>
            </a:r>
            <a:r>
              <a:rPr lang="en-US" sz="2000" dirty="0" smtClean="0">
                <a:latin typeface="+mj-lt"/>
              </a:rPr>
              <a:t> </a:t>
            </a:r>
            <a:r>
              <a:rPr lang="en-US" sz="2000" dirty="0" err="1" smtClean="0">
                <a:latin typeface="+mj-lt"/>
              </a:rPr>
              <a:t>các</a:t>
            </a:r>
            <a:r>
              <a:rPr lang="en-US" sz="2000" dirty="0" smtClean="0">
                <a:latin typeface="+mj-lt"/>
              </a:rPr>
              <a:t> </a:t>
            </a:r>
            <a:r>
              <a:rPr lang="en-US" sz="2000" dirty="0" err="1" smtClean="0">
                <a:latin typeface="+mj-lt"/>
              </a:rPr>
              <a:t>điều</a:t>
            </a:r>
            <a:r>
              <a:rPr lang="en-US" sz="2000" dirty="0" smtClean="0">
                <a:latin typeface="+mj-lt"/>
              </a:rPr>
              <a:t> </a:t>
            </a:r>
            <a:r>
              <a:rPr lang="en-US" sz="2000" dirty="0" err="1" smtClean="0">
                <a:latin typeface="+mj-lt"/>
              </a:rPr>
              <a:t>khoản</a:t>
            </a:r>
            <a:r>
              <a:rPr lang="en-US" sz="2000" dirty="0" smtClean="0">
                <a:latin typeface="+mj-lt"/>
              </a:rPr>
              <a:t> </a:t>
            </a:r>
            <a:r>
              <a:rPr lang="en-US" sz="2000" dirty="0" err="1" smtClean="0">
                <a:latin typeface="+mj-lt"/>
              </a:rPr>
              <a:t>đã</a:t>
            </a:r>
            <a:r>
              <a:rPr lang="en-US" sz="2000" dirty="0" smtClean="0">
                <a:latin typeface="+mj-lt"/>
              </a:rPr>
              <a:t> </a:t>
            </a:r>
            <a:r>
              <a:rPr lang="en-US" sz="2000" dirty="0" err="1" smtClean="0">
                <a:latin typeface="+mj-lt"/>
              </a:rPr>
              <a:t>thỏa</a:t>
            </a:r>
            <a:r>
              <a:rPr lang="en-US" sz="2000" dirty="0" smtClean="0">
                <a:latin typeface="+mj-lt"/>
              </a:rPr>
              <a:t> </a:t>
            </a:r>
            <a:r>
              <a:rPr lang="en-US" sz="2000" dirty="0" err="1" smtClean="0">
                <a:latin typeface="+mj-lt"/>
              </a:rPr>
              <a:t>thuận</a:t>
            </a:r>
            <a:r>
              <a:rPr lang="en-US" sz="2000" dirty="0" smtClean="0">
                <a:latin typeface="+mj-lt"/>
              </a:rPr>
              <a:t> </a:t>
            </a:r>
            <a:r>
              <a:rPr lang="en-US" sz="2000" dirty="0" err="1" smtClean="0">
                <a:latin typeface="+mj-lt"/>
              </a:rPr>
              <a:t>với</a:t>
            </a:r>
            <a:r>
              <a:rPr lang="en-US" sz="2000" dirty="0" smtClean="0">
                <a:latin typeface="+mj-lt"/>
              </a:rPr>
              <a:t> </a:t>
            </a:r>
            <a:r>
              <a:rPr lang="en-US" sz="2000" dirty="0" err="1" smtClean="0">
                <a:latin typeface="+mj-lt"/>
              </a:rPr>
              <a:t>nhau</a:t>
            </a:r>
            <a:r>
              <a:rPr lang="en-US" sz="2000" dirty="0" smtClean="0">
                <a:latin typeface="+mj-lt"/>
              </a:rPr>
              <a:t> </a:t>
            </a:r>
            <a:r>
              <a:rPr lang="en-US" sz="2000" dirty="0" err="1" smtClean="0">
                <a:latin typeface="+mj-lt"/>
              </a:rPr>
              <a:t>mà</a:t>
            </a:r>
            <a:r>
              <a:rPr lang="en-US" sz="2000" dirty="0" smtClean="0">
                <a:latin typeface="+mj-lt"/>
              </a:rPr>
              <a:t> </a:t>
            </a:r>
            <a:r>
              <a:rPr lang="en-US" sz="2000" dirty="0" err="1" smtClean="0">
                <a:latin typeface="+mj-lt"/>
              </a:rPr>
              <a:t>còn</a:t>
            </a:r>
            <a:r>
              <a:rPr lang="en-US" sz="2000" dirty="0" smtClean="0">
                <a:latin typeface="+mj-lt"/>
              </a:rPr>
              <a:t> </a:t>
            </a:r>
            <a:r>
              <a:rPr lang="en-US" sz="2000" dirty="0" err="1" smtClean="0">
                <a:latin typeface="+mj-lt"/>
              </a:rPr>
              <a:t>chịu</a:t>
            </a:r>
            <a:r>
              <a:rPr lang="en-US" sz="2000" dirty="0" smtClean="0">
                <a:latin typeface="+mj-lt"/>
              </a:rPr>
              <a:t> </a:t>
            </a:r>
            <a:r>
              <a:rPr lang="en-US" sz="2000" dirty="0" err="1" smtClean="0">
                <a:latin typeface="+mj-lt"/>
              </a:rPr>
              <a:t>sự</a:t>
            </a:r>
            <a:r>
              <a:rPr lang="en-US" sz="2000" dirty="0" smtClean="0">
                <a:latin typeface="+mj-lt"/>
              </a:rPr>
              <a:t> </a:t>
            </a:r>
            <a:r>
              <a:rPr lang="en-US" sz="2000" dirty="0" err="1" smtClean="0">
                <a:latin typeface="+mj-lt"/>
              </a:rPr>
              <a:t>ràng</a:t>
            </a:r>
            <a:r>
              <a:rPr lang="en-US" sz="2000" dirty="0" smtClean="0">
                <a:latin typeface="+mj-lt"/>
              </a:rPr>
              <a:t> </a:t>
            </a:r>
            <a:r>
              <a:rPr lang="en-US" sz="2000" dirty="0" err="1" smtClean="0">
                <a:latin typeface="+mj-lt"/>
              </a:rPr>
              <a:t>buộc</a:t>
            </a:r>
            <a:r>
              <a:rPr lang="en-US" sz="2000" dirty="0" smtClean="0">
                <a:latin typeface="+mj-lt"/>
              </a:rPr>
              <a:t> </a:t>
            </a:r>
            <a:r>
              <a:rPr lang="en-US" sz="2000" dirty="0" err="1" smtClean="0">
                <a:latin typeface="+mj-lt"/>
              </a:rPr>
              <a:t>của</a:t>
            </a:r>
            <a:r>
              <a:rPr lang="en-US" sz="2000" dirty="0" smtClean="0">
                <a:latin typeface="+mj-lt"/>
              </a:rPr>
              <a:t> </a:t>
            </a:r>
            <a:r>
              <a:rPr lang="en-US" sz="2000" dirty="0" err="1" smtClean="0">
                <a:latin typeface="+mj-lt"/>
              </a:rPr>
              <a:t>pháp</a:t>
            </a:r>
            <a:r>
              <a:rPr lang="en-US" sz="2000" dirty="0" smtClean="0">
                <a:latin typeface="+mj-lt"/>
              </a:rPr>
              <a:t> </a:t>
            </a:r>
            <a:r>
              <a:rPr lang="en-US" sz="2000" dirty="0" err="1" smtClean="0">
                <a:latin typeface="+mj-lt"/>
              </a:rPr>
              <a:t>luật</a:t>
            </a:r>
            <a:r>
              <a:rPr lang="en-US" sz="2000" dirty="0" smtClean="0">
                <a:latin typeface="+mj-lt"/>
              </a:rPr>
              <a:t> </a:t>
            </a:r>
          </a:p>
          <a:p>
            <a:pPr algn="l"/>
            <a:endParaRPr lang="en-US" sz="2000" i="0" dirty="0">
              <a:latin typeface="+mj-lt"/>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13422522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51223" y="279371"/>
            <a:ext cx="8229600" cy="519600"/>
          </a:xfrm>
        </p:spPr>
        <p:txBody>
          <a:bodyPr/>
          <a:lstStyle/>
          <a:p>
            <a:pPr algn="l"/>
            <a:r>
              <a:rPr lang="en-US" sz="2400" dirty="0" smtClean="0">
                <a:latin typeface="+mj-lt"/>
              </a:rPr>
              <a:t>3. </a:t>
            </a:r>
            <a:r>
              <a:rPr lang="en-US" sz="2400" dirty="0" err="1" smtClean="0">
                <a:latin typeface="+mj-lt"/>
              </a:rPr>
              <a:t>Giao</a:t>
            </a:r>
            <a:r>
              <a:rPr lang="en-US" sz="2400" dirty="0" smtClean="0">
                <a:latin typeface="+mj-lt"/>
              </a:rPr>
              <a:t> </a:t>
            </a:r>
            <a:r>
              <a:rPr lang="en-US" sz="2400" dirty="0" err="1" smtClean="0">
                <a:latin typeface="+mj-lt"/>
              </a:rPr>
              <a:t>kết</a:t>
            </a:r>
            <a:r>
              <a:rPr lang="en-US" sz="2400" dirty="0" smtClean="0">
                <a:latin typeface="+mj-lt"/>
              </a:rPr>
              <a:t> </a:t>
            </a:r>
            <a:endParaRPr lang="en-US" sz="2400" dirty="0">
              <a:latin typeface="+mj-lt"/>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4" name="Rounded Rectangle 3"/>
          <p:cNvSpPr/>
          <p:nvPr/>
        </p:nvSpPr>
        <p:spPr>
          <a:xfrm>
            <a:off x="1151223" y="859743"/>
            <a:ext cx="4085197" cy="89466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Đề</a:t>
            </a:r>
            <a:r>
              <a:rPr lang="en-US" dirty="0" smtClean="0"/>
              <a:t> </a:t>
            </a:r>
            <a:r>
              <a:rPr lang="en-US" dirty="0" err="1" smtClean="0"/>
              <a:t>nghị</a:t>
            </a:r>
            <a:r>
              <a:rPr lang="en-US" dirty="0" smtClean="0"/>
              <a:t> </a:t>
            </a:r>
            <a:r>
              <a:rPr lang="en-US" dirty="0" err="1" smtClean="0"/>
              <a:t>giao</a:t>
            </a:r>
            <a:r>
              <a:rPr lang="en-US" dirty="0" smtClean="0"/>
              <a:t> </a:t>
            </a:r>
            <a:r>
              <a:rPr lang="en-US" dirty="0" err="1" smtClean="0"/>
              <a:t>kết</a:t>
            </a:r>
            <a:r>
              <a:rPr lang="en-US" dirty="0" smtClean="0"/>
              <a:t> </a:t>
            </a:r>
            <a:r>
              <a:rPr lang="en-US" dirty="0" err="1" smtClean="0"/>
              <a:t>hợp</a:t>
            </a:r>
            <a:r>
              <a:rPr lang="en-US" dirty="0" smtClean="0"/>
              <a:t> </a:t>
            </a:r>
            <a:r>
              <a:rPr lang="en-US" dirty="0" err="1" smtClean="0"/>
              <a:t>đồng</a:t>
            </a:r>
            <a:r>
              <a:rPr lang="en-US" dirty="0" smtClean="0"/>
              <a:t> </a:t>
            </a:r>
            <a:r>
              <a:rPr lang="en-US" dirty="0" err="1" smtClean="0"/>
              <a:t>hàng</a:t>
            </a:r>
            <a:r>
              <a:rPr lang="en-US" dirty="0" smtClean="0"/>
              <a:t> </a:t>
            </a:r>
            <a:r>
              <a:rPr lang="en-US" dirty="0" err="1" smtClean="0"/>
              <a:t>hóa</a:t>
            </a:r>
            <a:r>
              <a:rPr lang="en-US" dirty="0" smtClean="0"/>
              <a:t> </a:t>
            </a:r>
            <a:endParaRPr lang="en-US" dirty="0"/>
          </a:p>
        </p:txBody>
      </p:sp>
      <p:sp>
        <p:nvSpPr>
          <p:cNvPr id="5" name="Down Arrow 4"/>
          <p:cNvSpPr/>
          <p:nvPr/>
        </p:nvSpPr>
        <p:spPr>
          <a:xfrm>
            <a:off x="4529241" y="1805462"/>
            <a:ext cx="506538" cy="6249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194046" y="2481465"/>
            <a:ext cx="4085197" cy="89466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Chấp</a:t>
            </a:r>
            <a:r>
              <a:rPr lang="en-US" dirty="0" smtClean="0"/>
              <a:t> </a:t>
            </a:r>
            <a:r>
              <a:rPr lang="en-US" dirty="0" err="1" smtClean="0"/>
              <a:t>nhận</a:t>
            </a:r>
            <a:r>
              <a:rPr lang="en-US" dirty="0" smtClean="0"/>
              <a:t> </a:t>
            </a:r>
            <a:r>
              <a:rPr lang="en-US" dirty="0" err="1" smtClean="0"/>
              <a:t>đề</a:t>
            </a:r>
            <a:r>
              <a:rPr lang="en-US" dirty="0" smtClean="0"/>
              <a:t> </a:t>
            </a:r>
            <a:r>
              <a:rPr lang="en-US" dirty="0" err="1" smtClean="0"/>
              <a:t>nghị</a:t>
            </a:r>
            <a:r>
              <a:rPr lang="en-US" dirty="0" smtClean="0"/>
              <a:t> </a:t>
            </a:r>
            <a:r>
              <a:rPr lang="en-US" dirty="0" err="1" smtClean="0"/>
              <a:t>giao</a:t>
            </a:r>
            <a:r>
              <a:rPr lang="en-US" dirty="0" smtClean="0"/>
              <a:t> </a:t>
            </a:r>
            <a:r>
              <a:rPr lang="en-US" dirty="0" err="1" smtClean="0"/>
              <a:t>kết</a:t>
            </a:r>
            <a:r>
              <a:rPr lang="en-US" dirty="0" smtClean="0"/>
              <a:t> </a:t>
            </a:r>
            <a:r>
              <a:rPr lang="en-US" dirty="0" err="1" smtClean="0"/>
              <a:t>hợp</a:t>
            </a:r>
            <a:r>
              <a:rPr lang="en-US" dirty="0" smtClean="0"/>
              <a:t> </a:t>
            </a:r>
            <a:r>
              <a:rPr lang="en-US" dirty="0" err="1" smtClean="0"/>
              <a:t>đồng</a:t>
            </a:r>
            <a:r>
              <a:rPr lang="en-US" dirty="0" smtClean="0"/>
              <a:t> </a:t>
            </a:r>
            <a:endParaRPr lang="en-US" dirty="0"/>
          </a:p>
        </p:txBody>
      </p:sp>
      <p:pic>
        <p:nvPicPr>
          <p:cNvPr id="7" name="Picture 6"/>
          <p:cNvPicPr>
            <a:picLocks noChangeAspect="1"/>
          </p:cNvPicPr>
          <p:nvPr/>
        </p:nvPicPr>
        <p:blipFill>
          <a:blip r:embed="rId2"/>
          <a:stretch>
            <a:fillRect/>
          </a:stretch>
        </p:blipFill>
        <p:spPr>
          <a:xfrm>
            <a:off x="5035779" y="3436902"/>
            <a:ext cx="566977" cy="658425"/>
          </a:xfrm>
          <a:prstGeom prst="rect">
            <a:avLst/>
          </a:prstGeom>
        </p:spPr>
      </p:pic>
      <p:sp>
        <p:nvSpPr>
          <p:cNvPr id="9" name="Rounded Rectangle 8"/>
          <p:cNvSpPr/>
          <p:nvPr/>
        </p:nvSpPr>
        <p:spPr>
          <a:xfrm>
            <a:off x="3747729" y="4156099"/>
            <a:ext cx="4085197" cy="8946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Thời</a:t>
            </a:r>
            <a:r>
              <a:rPr lang="en-US" dirty="0" smtClean="0"/>
              <a:t> </a:t>
            </a:r>
            <a:r>
              <a:rPr lang="en-US" dirty="0" err="1" smtClean="0"/>
              <a:t>điểm</a:t>
            </a:r>
            <a:r>
              <a:rPr lang="en-US" dirty="0" smtClean="0"/>
              <a:t> </a:t>
            </a:r>
            <a:r>
              <a:rPr lang="en-US" dirty="0" err="1" smtClean="0"/>
              <a:t>giao</a:t>
            </a:r>
            <a:r>
              <a:rPr lang="en-US" dirty="0" smtClean="0"/>
              <a:t> </a:t>
            </a:r>
            <a:r>
              <a:rPr lang="en-US" dirty="0" err="1" smtClean="0"/>
              <a:t>kết</a:t>
            </a:r>
            <a:r>
              <a:rPr lang="en-US" dirty="0" smtClean="0"/>
              <a:t> </a:t>
            </a:r>
            <a:r>
              <a:rPr lang="en-US" dirty="0" err="1" smtClean="0"/>
              <a:t>hợp</a:t>
            </a:r>
            <a:r>
              <a:rPr lang="en-US" dirty="0" smtClean="0"/>
              <a:t> </a:t>
            </a:r>
            <a:r>
              <a:rPr lang="en-US" dirty="0" err="1" smtClean="0"/>
              <a:t>đồng</a:t>
            </a:r>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7907" y="1343226"/>
            <a:ext cx="2585319" cy="2432166"/>
          </a:xfrm>
          <a:prstGeom prst="rect">
            <a:avLst/>
          </a:prstGeom>
        </p:spPr>
      </p:pic>
    </p:spTree>
    <p:extLst>
      <p:ext uri="{BB962C8B-B14F-4D97-AF65-F5344CB8AC3E}">
        <p14:creationId xmlns:p14="http://schemas.microsoft.com/office/powerpoint/2010/main" val="16895941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8078514" y="398328"/>
            <a:ext cx="548700" cy="393600"/>
          </a:xfrm>
        </p:spPr>
        <p:txBody>
          <a:bodyPr/>
          <a:lstStyle/>
          <a:p>
            <a:pPr marL="0" lvl="0" indent="0" algn="r" rtl="0">
              <a:spcBef>
                <a:spcPts val="0"/>
              </a:spcBef>
              <a:spcAft>
                <a:spcPts val="0"/>
              </a:spcAft>
              <a:buNone/>
            </a:pPr>
            <a:endParaRPr lang="en" dirty="0"/>
          </a:p>
        </p:txBody>
      </p:sp>
      <p:sp>
        <p:nvSpPr>
          <p:cNvPr id="3" name="Rounded Rectangle 2"/>
          <p:cNvSpPr/>
          <p:nvPr/>
        </p:nvSpPr>
        <p:spPr>
          <a:xfrm>
            <a:off x="1414577" y="562669"/>
            <a:ext cx="6663937" cy="56925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Đề</a:t>
            </a:r>
            <a:r>
              <a:rPr lang="en-US" dirty="0" smtClean="0"/>
              <a:t> </a:t>
            </a:r>
            <a:r>
              <a:rPr lang="en-US" dirty="0" err="1" smtClean="0"/>
              <a:t>nghị</a:t>
            </a:r>
            <a:r>
              <a:rPr lang="en-US" dirty="0" smtClean="0"/>
              <a:t> </a:t>
            </a:r>
            <a:r>
              <a:rPr lang="en-US" dirty="0" err="1" smtClean="0"/>
              <a:t>giao</a:t>
            </a:r>
            <a:r>
              <a:rPr lang="en-US" dirty="0" smtClean="0"/>
              <a:t> </a:t>
            </a:r>
            <a:r>
              <a:rPr lang="en-US" dirty="0" err="1" smtClean="0"/>
              <a:t>kết</a:t>
            </a:r>
            <a:r>
              <a:rPr lang="en-US" dirty="0" smtClean="0"/>
              <a:t> </a:t>
            </a:r>
            <a:r>
              <a:rPr lang="en-US" dirty="0" err="1" smtClean="0"/>
              <a:t>hợp</a:t>
            </a:r>
            <a:r>
              <a:rPr lang="en-US" dirty="0" smtClean="0"/>
              <a:t> </a:t>
            </a:r>
            <a:r>
              <a:rPr lang="en-US" dirty="0" err="1" smtClean="0"/>
              <a:t>đồng</a:t>
            </a:r>
            <a:r>
              <a:rPr lang="en-US" dirty="0" smtClean="0"/>
              <a:t> </a:t>
            </a:r>
            <a:r>
              <a:rPr lang="en-US" dirty="0" err="1" smtClean="0"/>
              <a:t>hàng</a:t>
            </a:r>
            <a:r>
              <a:rPr lang="en-US" dirty="0" smtClean="0"/>
              <a:t> </a:t>
            </a:r>
            <a:r>
              <a:rPr lang="en-US" dirty="0" err="1" smtClean="0"/>
              <a:t>hóa</a:t>
            </a:r>
            <a:r>
              <a:rPr lang="en-US" dirty="0" smtClean="0"/>
              <a:t> </a:t>
            </a:r>
            <a:endParaRPr lang="en-US" dirty="0"/>
          </a:p>
        </p:txBody>
      </p:sp>
      <p:sp>
        <p:nvSpPr>
          <p:cNvPr id="4" name="Rounded Rectangle 3"/>
          <p:cNvSpPr/>
          <p:nvPr/>
        </p:nvSpPr>
        <p:spPr>
          <a:xfrm>
            <a:off x="717142" y="1396477"/>
            <a:ext cx="925416" cy="31642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Có</a:t>
            </a:r>
            <a:r>
              <a:rPr lang="en-US" dirty="0" smtClean="0"/>
              <a:t> </a:t>
            </a:r>
            <a:r>
              <a:rPr lang="en-US" dirty="0" err="1" smtClean="0"/>
              <a:t>bản</a:t>
            </a:r>
            <a:r>
              <a:rPr lang="en-US" dirty="0" smtClean="0"/>
              <a:t> </a:t>
            </a:r>
            <a:r>
              <a:rPr lang="en-US" dirty="0" err="1" smtClean="0"/>
              <a:t>chất</a:t>
            </a:r>
            <a:r>
              <a:rPr lang="en-US" dirty="0" smtClean="0"/>
              <a:t> </a:t>
            </a:r>
            <a:r>
              <a:rPr lang="en-US" dirty="0" err="1" smtClean="0"/>
              <a:t>là</a:t>
            </a:r>
            <a:r>
              <a:rPr lang="en-US" dirty="0" smtClean="0"/>
              <a:t> </a:t>
            </a:r>
            <a:r>
              <a:rPr lang="en-US" dirty="0" err="1" smtClean="0"/>
              <a:t>hành</a:t>
            </a:r>
            <a:r>
              <a:rPr lang="en-US" dirty="0" smtClean="0"/>
              <a:t> vi </a:t>
            </a:r>
            <a:r>
              <a:rPr lang="en-US" dirty="0" err="1" smtClean="0"/>
              <a:t>pháp</a:t>
            </a:r>
            <a:r>
              <a:rPr lang="en-US" dirty="0" smtClean="0"/>
              <a:t> </a:t>
            </a:r>
            <a:r>
              <a:rPr lang="en-US" dirty="0" err="1" smtClean="0"/>
              <a:t>lý</a:t>
            </a:r>
            <a:r>
              <a:rPr lang="en-US" dirty="0" smtClean="0"/>
              <a:t> </a:t>
            </a:r>
            <a:r>
              <a:rPr lang="en-US" dirty="0" err="1" smtClean="0"/>
              <a:t>đơn</a:t>
            </a:r>
            <a:r>
              <a:rPr lang="en-US" dirty="0" smtClean="0"/>
              <a:t> </a:t>
            </a:r>
            <a:r>
              <a:rPr lang="en-US" dirty="0" err="1" smtClean="0"/>
              <a:t>phương</a:t>
            </a:r>
            <a:r>
              <a:rPr lang="en-US" dirty="0" smtClean="0"/>
              <a:t> </a:t>
            </a:r>
            <a:r>
              <a:rPr lang="en-US" dirty="0" err="1" smtClean="0"/>
              <a:t>của</a:t>
            </a:r>
            <a:r>
              <a:rPr lang="en-US" dirty="0" smtClean="0"/>
              <a:t> </a:t>
            </a:r>
            <a:r>
              <a:rPr lang="en-US" dirty="0" err="1" smtClean="0"/>
              <a:t>một</a:t>
            </a:r>
            <a:r>
              <a:rPr lang="en-US" dirty="0" smtClean="0"/>
              <a:t> </a:t>
            </a:r>
            <a:r>
              <a:rPr lang="en-US" dirty="0" err="1" smtClean="0"/>
              <a:t>chủ</a:t>
            </a:r>
            <a:r>
              <a:rPr lang="en-US" dirty="0" smtClean="0"/>
              <a:t> </a:t>
            </a:r>
            <a:r>
              <a:rPr lang="en-US" dirty="0" err="1" smtClean="0"/>
              <a:t>thể</a:t>
            </a:r>
            <a:r>
              <a:rPr lang="en-US" dirty="0" smtClean="0"/>
              <a:t> </a:t>
            </a:r>
            <a:endParaRPr lang="en-US" dirty="0"/>
          </a:p>
        </p:txBody>
      </p:sp>
      <p:sp>
        <p:nvSpPr>
          <p:cNvPr id="11" name="Rectangle 10"/>
          <p:cNvSpPr/>
          <p:nvPr/>
        </p:nvSpPr>
        <p:spPr>
          <a:xfrm>
            <a:off x="2286000" y="2310140"/>
            <a:ext cx="4572000" cy="307777"/>
          </a:xfrm>
          <a:prstGeom prst="rect">
            <a:avLst/>
          </a:prstGeom>
        </p:spPr>
        <p:txBody>
          <a:bodyPr>
            <a:spAutoFit/>
          </a:bodyPr>
          <a:lstStyle/>
          <a:p>
            <a:pPr lvl="0"/>
            <a:endParaRPr lang="en-US" dirty="0"/>
          </a:p>
        </p:txBody>
      </p:sp>
      <p:sp>
        <p:nvSpPr>
          <p:cNvPr id="14" name="Rounded Rectangle 13"/>
          <p:cNvSpPr/>
          <p:nvPr/>
        </p:nvSpPr>
        <p:spPr>
          <a:xfrm>
            <a:off x="1818072" y="1396476"/>
            <a:ext cx="925416" cy="31642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Thể</a:t>
            </a:r>
            <a:r>
              <a:rPr lang="en-US" dirty="0" smtClean="0"/>
              <a:t> </a:t>
            </a:r>
            <a:r>
              <a:rPr lang="en-US" dirty="0" err="1" smtClean="0"/>
              <a:t>hiện</a:t>
            </a:r>
            <a:r>
              <a:rPr lang="en-US" dirty="0" smtClean="0"/>
              <a:t> </a:t>
            </a:r>
            <a:r>
              <a:rPr lang="en-US" dirty="0" err="1" smtClean="0"/>
              <a:t>rõ</a:t>
            </a:r>
            <a:r>
              <a:rPr lang="en-US" dirty="0" smtClean="0"/>
              <a:t> ý </a:t>
            </a:r>
            <a:r>
              <a:rPr lang="en-US" dirty="0" err="1" smtClean="0"/>
              <a:t>định</a:t>
            </a:r>
            <a:r>
              <a:rPr lang="en-US" dirty="0" smtClean="0"/>
              <a:t> </a:t>
            </a:r>
            <a:r>
              <a:rPr lang="en-US" dirty="0" err="1" smtClean="0"/>
              <a:t>giao</a:t>
            </a:r>
            <a:r>
              <a:rPr lang="en-US" dirty="0" smtClean="0"/>
              <a:t> </a:t>
            </a:r>
            <a:r>
              <a:rPr lang="en-US" dirty="0" err="1" smtClean="0"/>
              <a:t>kết</a:t>
            </a:r>
            <a:r>
              <a:rPr lang="en-US" dirty="0" smtClean="0"/>
              <a:t> </a:t>
            </a:r>
            <a:r>
              <a:rPr lang="en-US" dirty="0" err="1" smtClean="0"/>
              <a:t>và</a:t>
            </a:r>
            <a:r>
              <a:rPr lang="en-US" dirty="0" smtClean="0"/>
              <a:t> </a:t>
            </a:r>
            <a:r>
              <a:rPr lang="en-US" dirty="0" err="1" smtClean="0"/>
              <a:t>chịu</a:t>
            </a:r>
            <a:r>
              <a:rPr lang="en-US" dirty="0" smtClean="0"/>
              <a:t> </a:t>
            </a:r>
            <a:r>
              <a:rPr lang="en-US" dirty="0" err="1" smtClean="0"/>
              <a:t>sự</a:t>
            </a:r>
            <a:r>
              <a:rPr lang="en-US" dirty="0" smtClean="0"/>
              <a:t> rang </a:t>
            </a:r>
            <a:r>
              <a:rPr lang="en-US" dirty="0" err="1" smtClean="0"/>
              <a:t>buộc</a:t>
            </a:r>
            <a:r>
              <a:rPr lang="en-US" dirty="0" smtClean="0"/>
              <a:t> </a:t>
            </a:r>
            <a:r>
              <a:rPr lang="en-US" dirty="0" err="1" smtClean="0"/>
              <a:t>của</a:t>
            </a:r>
            <a:r>
              <a:rPr lang="en-US" dirty="0" smtClean="0"/>
              <a:t> </a:t>
            </a:r>
            <a:r>
              <a:rPr lang="en-US" dirty="0" err="1" smtClean="0"/>
              <a:t>bên</a:t>
            </a:r>
            <a:r>
              <a:rPr lang="en-US" dirty="0" smtClean="0"/>
              <a:t> </a:t>
            </a:r>
            <a:r>
              <a:rPr lang="en-US" dirty="0" err="1" smtClean="0"/>
              <a:t>đề</a:t>
            </a:r>
            <a:r>
              <a:rPr lang="en-US" dirty="0" smtClean="0"/>
              <a:t> </a:t>
            </a:r>
            <a:r>
              <a:rPr lang="en-US" dirty="0" err="1" smtClean="0"/>
              <a:t>nghị</a:t>
            </a:r>
            <a:r>
              <a:rPr lang="en-US" dirty="0" smtClean="0"/>
              <a:t> </a:t>
            </a:r>
            <a:r>
              <a:rPr lang="en-US" dirty="0" err="1" smtClean="0"/>
              <a:t>này</a:t>
            </a:r>
            <a:r>
              <a:rPr lang="en-US" dirty="0" smtClean="0"/>
              <a:t> </a:t>
            </a:r>
            <a:r>
              <a:rPr lang="en-US" dirty="0" err="1" smtClean="0"/>
              <a:t>với</a:t>
            </a:r>
            <a:r>
              <a:rPr lang="en-US" dirty="0" smtClean="0"/>
              <a:t> </a:t>
            </a:r>
            <a:r>
              <a:rPr lang="en-US" dirty="0" err="1" smtClean="0"/>
              <a:t>bên</a:t>
            </a:r>
            <a:r>
              <a:rPr lang="en-US" dirty="0" smtClean="0"/>
              <a:t> </a:t>
            </a:r>
            <a:r>
              <a:rPr lang="en-US" dirty="0" err="1" smtClean="0"/>
              <a:t>kia</a:t>
            </a:r>
            <a:r>
              <a:rPr lang="en-US" dirty="0" smtClean="0"/>
              <a:t>  	</a:t>
            </a:r>
            <a:endParaRPr lang="en-US" dirty="0"/>
          </a:p>
        </p:txBody>
      </p:sp>
      <p:sp>
        <p:nvSpPr>
          <p:cNvPr id="15" name="Rounded Rectangle 14"/>
          <p:cNvSpPr/>
          <p:nvPr/>
        </p:nvSpPr>
        <p:spPr>
          <a:xfrm>
            <a:off x="2958374" y="1396476"/>
            <a:ext cx="920978" cy="31642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err="1" smtClean="0"/>
              <a:t>Có</a:t>
            </a:r>
            <a:r>
              <a:rPr lang="en-US" sz="1200" dirty="0" smtClean="0"/>
              <a:t> </a:t>
            </a:r>
            <a:r>
              <a:rPr lang="en-US" sz="1200" dirty="0" err="1" smtClean="0"/>
              <a:t>thể</a:t>
            </a:r>
            <a:r>
              <a:rPr lang="en-US" sz="1200" dirty="0" smtClean="0"/>
              <a:t> do </a:t>
            </a:r>
            <a:r>
              <a:rPr lang="en-US" sz="1200" dirty="0" err="1" smtClean="0"/>
              <a:t>bên</a:t>
            </a:r>
            <a:r>
              <a:rPr lang="en-US" sz="1200" dirty="0" smtClean="0"/>
              <a:t> </a:t>
            </a:r>
            <a:r>
              <a:rPr lang="en-US" sz="1200" dirty="0" err="1" smtClean="0"/>
              <a:t>bán</a:t>
            </a:r>
            <a:r>
              <a:rPr lang="en-US" sz="1200" dirty="0" smtClean="0"/>
              <a:t> </a:t>
            </a:r>
            <a:r>
              <a:rPr lang="en-US" sz="1200" dirty="0" err="1" smtClean="0"/>
              <a:t>hoặc</a:t>
            </a:r>
            <a:r>
              <a:rPr lang="en-US" sz="1200" dirty="0" smtClean="0"/>
              <a:t> </a:t>
            </a:r>
            <a:r>
              <a:rPr lang="en-US" sz="1200" dirty="0" err="1" smtClean="0"/>
              <a:t>bên</a:t>
            </a:r>
            <a:r>
              <a:rPr lang="en-US" sz="1200" dirty="0" smtClean="0"/>
              <a:t> </a:t>
            </a:r>
            <a:r>
              <a:rPr lang="en-US" sz="1200" dirty="0" err="1" smtClean="0"/>
              <a:t>mua</a:t>
            </a:r>
            <a:r>
              <a:rPr lang="en-US" sz="1200" dirty="0" smtClean="0"/>
              <a:t> </a:t>
            </a:r>
            <a:r>
              <a:rPr lang="en-US" sz="1200" dirty="0" err="1" smtClean="0"/>
              <a:t>thực</a:t>
            </a:r>
            <a:r>
              <a:rPr lang="en-US" sz="1200" dirty="0" smtClean="0"/>
              <a:t> </a:t>
            </a:r>
            <a:r>
              <a:rPr lang="en-US" sz="1200" dirty="0" err="1" smtClean="0"/>
              <a:t>hiện</a:t>
            </a:r>
            <a:r>
              <a:rPr lang="en-US" sz="1200" dirty="0" smtClean="0"/>
              <a:t> </a:t>
            </a:r>
            <a:r>
              <a:rPr lang="en-US" sz="1200" dirty="0" err="1" smtClean="0"/>
              <a:t>dưới</a:t>
            </a:r>
            <a:r>
              <a:rPr lang="en-US" sz="1200" dirty="0" smtClean="0"/>
              <a:t> </a:t>
            </a:r>
            <a:r>
              <a:rPr lang="en-US" sz="1200" dirty="0" err="1" smtClean="0"/>
              <a:t>hình</a:t>
            </a:r>
            <a:r>
              <a:rPr lang="en-US" sz="1200" dirty="0" smtClean="0"/>
              <a:t> </a:t>
            </a:r>
            <a:r>
              <a:rPr lang="en-US" sz="1200" dirty="0" err="1" smtClean="0"/>
              <a:t>thức</a:t>
            </a:r>
            <a:r>
              <a:rPr lang="en-US" sz="1200" dirty="0" smtClean="0"/>
              <a:t> </a:t>
            </a:r>
            <a:r>
              <a:rPr lang="en-US" sz="1200" dirty="0" err="1" smtClean="0"/>
              <a:t>lời</a:t>
            </a:r>
            <a:r>
              <a:rPr lang="en-US" sz="1200" dirty="0" smtClean="0"/>
              <a:t> </a:t>
            </a:r>
            <a:r>
              <a:rPr lang="en-US" sz="1200" dirty="0" err="1" smtClean="0"/>
              <a:t>nói</a:t>
            </a:r>
            <a:r>
              <a:rPr lang="en-US" sz="1200" dirty="0" smtClean="0"/>
              <a:t>, </a:t>
            </a:r>
            <a:r>
              <a:rPr lang="en-US" sz="1200" dirty="0" err="1" smtClean="0"/>
              <a:t>văn</a:t>
            </a:r>
            <a:r>
              <a:rPr lang="en-US" sz="1200" dirty="0" smtClean="0"/>
              <a:t> </a:t>
            </a:r>
            <a:r>
              <a:rPr lang="en-US" sz="1200" dirty="0" err="1" smtClean="0"/>
              <a:t>bản</a:t>
            </a:r>
            <a:r>
              <a:rPr lang="en-US" sz="1200" dirty="0" smtClean="0"/>
              <a:t> </a:t>
            </a:r>
            <a:r>
              <a:rPr lang="en-US" sz="1200" dirty="0" err="1" smtClean="0"/>
              <a:t>hoặc</a:t>
            </a:r>
            <a:r>
              <a:rPr lang="en-US" sz="1200" dirty="0" smtClean="0"/>
              <a:t> </a:t>
            </a:r>
            <a:r>
              <a:rPr lang="en-US" sz="1200" dirty="0" err="1" smtClean="0"/>
              <a:t>hành</a:t>
            </a:r>
            <a:r>
              <a:rPr lang="en-US" sz="1200" dirty="0" smtClean="0"/>
              <a:t> vi </a:t>
            </a:r>
            <a:r>
              <a:rPr lang="en-US" sz="1200" dirty="0" err="1" smtClean="0"/>
              <a:t>cụ</a:t>
            </a:r>
            <a:r>
              <a:rPr lang="en-US" sz="1200" dirty="0" smtClean="0"/>
              <a:t> </a:t>
            </a:r>
            <a:r>
              <a:rPr lang="en-US" sz="1200" dirty="0" err="1" smtClean="0"/>
              <a:t>thể</a:t>
            </a:r>
            <a:endParaRPr lang="en-US" sz="1200" dirty="0"/>
          </a:p>
        </p:txBody>
      </p:sp>
      <p:sp>
        <p:nvSpPr>
          <p:cNvPr id="16" name="Rounded Rectangle 15"/>
          <p:cNvSpPr/>
          <p:nvPr/>
        </p:nvSpPr>
        <p:spPr>
          <a:xfrm>
            <a:off x="4094238" y="1396476"/>
            <a:ext cx="894665" cy="31642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Được</a:t>
            </a:r>
            <a:r>
              <a:rPr lang="en-US" dirty="0" smtClean="0"/>
              <a:t> </a:t>
            </a:r>
            <a:r>
              <a:rPr lang="en-US" dirty="0" err="1" smtClean="0"/>
              <a:t>gửi</a:t>
            </a:r>
            <a:r>
              <a:rPr lang="en-US" dirty="0" smtClean="0"/>
              <a:t> </a:t>
            </a:r>
            <a:r>
              <a:rPr lang="en-US" dirty="0" err="1" smtClean="0"/>
              <a:t>đến</a:t>
            </a:r>
            <a:r>
              <a:rPr lang="en-US" dirty="0" smtClean="0"/>
              <a:t> </a:t>
            </a:r>
            <a:r>
              <a:rPr lang="en-US" dirty="0" err="1" smtClean="0"/>
              <a:t>một</a:t>
            </a:r>
            <a:r>
              <a:rPr lang="en-US" dirty="0" smtClean="0"/>
              <a:t> </a:t>
            </a:r>
            <a:r>
              <a:rPr lang="en-US" dirty="0" err="1" smtClean="0"/>
              <a:t>hoặc</a:t>
            </a:r>
            <a:r>
              <a:rPr lang="en-US" dirty="0" smtClean="0"/>
              <a:t> </a:t>
            </a:r>
            <a:r>
              <a:rPr lang="en-US" dirty="0" err="1" smtClean="0"/>
              <a:t>nhiều</a:t>
            </a:r>
            <a:r>
              <a:rPr lang="en-US" dirty="0" smtClean="0"/>
              <a:t> </a:t>
            </a:r>
            <a:r>
              <a:rPr lang="en-US" dirty="0" err="1" smtClean="0"/>
              <a:t>chủ</a:t>
            </a:r>
            <a:r>
              <a:rPr lang="en-US" dirty="0" smtClean="0"/>
              <a:t> </a:t>
            </a:r>
            <a:r>
              <a:rPr lang="en-US" dirty="0" err="1" smtClean="0"/>
              <a:t>thể</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và</a:t>
            </a:r>
            <a:r>
              <a:rPr lang="en-US" dirty="0" smtClean="0"/>
              <a:t> </a:t>
            </a:r>
            <a:r>
              <a:rPr lang="en-US" dirty="0" err="1" smtClean="0"/>
              <a:t>hiệu</a:t>
            </a:r>
            <a:r>
              <a:rPr lang="en-US" dirty="0" smtClean="0"/>
              <a:t> </a:t>
            </a:r>
            <a:r>
              <a:rPr lang="en-US" dirty="0" err="1" smtClean="0"/>
              <a:t>lực</a:t>
            </a:r>
            <a:r>
              <a:rPr lang="en-US" dirty="0" smtClean="0"/>
              <a:t> </a:t>
            </a:r>
            <a:r>
              <a:rPr lang="en-US" dirty="0" err="1" smtClean="0"/>
              <a:t>thường</a:t>
            </a:r>
            <a:r>
              <a:rPr lang="en-US" dirty="0" smtClean="0"/>
              <a:t> do </a:t>
            </a:r>
            <a:r>
              <a:rPr lang="en-US" dirty="0" err="1" smtClean="0"/>
              <a:t>bên</a:t>
            </a:r>
            <a:r>
              <a:rPr lang="en-US" dirty="0" smtClean="0"/>
              <a:t> </a:t>
            </a:r>
            <a:r>
              <a:rPr lang="en-US" dirty="0" err="1" smtClean="0"/>
              <a:t>đề</a:t>
            </a:r>
            <a:r>
              <a:rPr lang="en-US" dirty="0" smtClean="0"/>
              <a:t> </a:t>
            </a:r>
            <a:r>
              <a:rPr lang="en-US" dirty="0" err="1" smtClean="0"/>
              <a:t>nghị</a:t>
            </a:r>
            <a:r>
              <a:rPr lang="en-US" dirty="0" smtClean="0"/>
              <a:t> </a:t>
            </a:r>
            <a:r>
              <a:rPr lang="en-US" dirty="0" err="1" smtClean="0"/>
              <a:t>ấn</a:t>
            </a:r>
            <a:r>
              <a:rPr lang="en-US" dirty="0" smtClean="0"/>
              <a:t> </a:t>
            </a:r>
            <a:r>
              <a:rPr lang="en-US" dirty="0" err="1" smtClean="0"/>
              <a:t>định</a:t>
            </a:r>
            <a:endParaRPr lang="en-US" dirty="0"/>
          </a:p>
        </p:txBody>
      </p:sp>
      <p:sp>
        <p:nvSpPr>
          <p:cNvPr id="17" name="Rounded Rectangle 16"/>
          <p:cNvSpPr/>
          <p:nvPr/>
        </p:nvSpPr>
        <p:spPr>
          <a:xfrm>
            <a:off x="5203789" y="1396477"/>
            <a:ext cx="937424" cy="31642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err="1" smtClean="0"/>
              <a:t>Bên</a:t>
            </a:r>
            <a:r>
              <a:rPr lang="en-US" sz="1200" dirty="0" smtClean="0"/>
              <a:t> </a:t>
            </a:r>
            <a:r>
              <a:rPr lang="en-US" sz="1200" dirty="0" err="1" smtClean="0"/>
              <a:t>đề</a:t>
            </a:r>
            <a:r>
              <a:rPr lang="en-US" sz="1200" dirty="0" smtClean="0"/>
              <a:t> </a:t>
            </a:r>
            <a:r>
              <a:rPr lang="en-US" sz="1200" dirty="0" err="1" smtClean="0"/>
              <a:t>nghị</a:t>
            </a:r>
            <a:r>
              <a:rPr lang="en-US" sz="1200" dirty="0" smtClean="0"/>
              <a:t> </a:t>
            </a:r>
            <a:r>
              <a:rPr lang="en-US" sz="1200" dirty="0" err="1" smtClean="0"/>
              <a:t>phải</a:t>
            </a:r>
            <a:r>
              <a:rPr lang="en-US" sz="1200" dirty="0" smtClean="0"/>
              <a:t> </a:t>
            </a:r>
            <a:r>
              <a:rPr lang="en-US" sz="1200" dirty="0" err="1" smtClean="0"/>
              <a:t>chịu</a:t>
            </a:r>
            <a:r>
              <a:rPr lang="en-US" sz="1200" dirty="0" smtClean="0"/>
              <a:t> </a:t>
            </a:r>
            <a:r>
              <a:rPr lang="en-US" sz="1200" dirty="0" err="1" smtClean="0"/>
              <a:t>trách</a:t>
            </a:r>
            <a:r>
              <a:rPr lang="en-US" sz="1200" dirty="0" smtClean="0"/>
              <a:t> </a:t>
            </a:r>
            <a:r>
              <a:rPr lang="en-US" sz="1200" dirty="0" err="1" smtClean="0"/>
              <a:t>nhiệm</a:t>
            </a:r>
            <a:r>
              <a:rPr lang="en-US" sz="1200" dirty="0" smtClean="0"/>
              <a:t> </a:t>
            </a:r>
            <a:r>
              <a:rPr lang="en-US" sz="1200" dirty="0" err="1" smtClean="0"/>
              <a:t>về</a:t>
            </a:r>
            <a:r>
              <a:rPr lang="en-US" sz="1200" dirty="0" smtClean="0"/>
              <a:t> </a:t>
            </a:r>
            <a:r>
              <a:rPr lang="en-US" sz="1200" dirty="0" err="1" smtClean="0"/>
              <a:t>lời</a:t>
            </a:r>
            <a:r>
              <a:rPr lang="en-US" sz="1200" dirty="0" smtClean="0"/>
              <a:t> </a:t>
            </a:r>
            <a:r>
              <a:rPr lang="en-US" sz="1200" dirty="0" err="1" smtClean="0"/>
              <a:t>đề</a:t>
            </a:r>
            <a:r>
              <a:rPr lang="en-US" sz="1200" dirty="0" smtClean="0"/>
              <a:t> </a:t>
            </a:r>
            <a:r>
              <a:rPr lang="en-US" sz="1200" dirty="0" err="1" smtClean="0"/>
              <a:t>nghị</a:t>
            </a:r>
            <a:r>
              <a:rPr lang="en-US" sz="1200" dirty="0" smtClean="0"/>
              <a:t> </a:t>
            </a:r>
            <a:r>
              <a:rPr lang="en-US" sz="1200" dirty="0" err="1" smtClean="0"/>
              <a:t>của</a:t>
            </a:r>
            <a:r>
              <a:rPr lang="en-US" sz="1200" dirty="0" smtClean="0"/>
              <a:t> </a:t>
            </a:r>
            <a:r>
              <a:rPr lang="en-US" sz="1200" dirty="0" err="1" smtClean="0"/>
              <a:t>mình</a:t>
            </a:r>
            <a:r>
              <a:rPr lang="en-US" sz="1200" dirty="0" smtClean="0"/>
              <a:t>. </a:t>
            </a:r>
            <a:r>
              <a:rPr lang="en-US" sz="1200" dirty="0" err="1" smtClean="0"/>
              <a:t>Và</a:t>
            </a:r>
            <a:r>
              <a:rPr lang="en-US" sz="1200" dirty="0" smtClean="0"/>
              <a:t> </a:t>
            </a:r>
            <a:r>
              <a:rPr lang="en-US" sz="1200" dirty="0" err="1" smtClean="0"/>
              <a:t>nếu</a:t>
            </a:r>
            <a:r>
              <a:rPr lang="en-US" sz="1200" dirty="0" smtClean="0"/>
              <a:t> </a:t>
            </a:r>
            <a:r>
              <a:rPr lang="en-US" sz="1200" dirty="0" err="1" smtClean="0"/>
              <a:t>bên</a:t>
            </a:r>
            <a:r>
              <a:rPr lang="en-US" sz="1200" dirty="0" smtClean="0"/>
              <a:t> </a:t>
            </a:r>
            <a:r>
              <a:rPr lang="en-US" sz="1200" dirty="0" err="1" smtClean="0"/>
              <a:t>kia</a:t>
            </a:r>
            <a:r>
              <a:rPr lang="en-US" sz="1200" dirty="0" smtClean="0"/>
              <a:t> </a:t>
            </a:r>
            <a:r>
              <a:rPr lang="en-US" sz="1200" dirty="0" err="1" smtClean="0"/>
              <a:t>đồng</a:t>
            </a:r>
            <a:r>
              <a:rPr lang="en-US" sz="1200" dirty="0" smtClean="0"/>
              <a:t> ý </a:t>
            </a:r>
            <a:r>
              <a:rPr lang="en-US" sz="1200" dirty="0" err="1" smtClean="0"/>
              <a:t>hợp</a:t>
            </a:r>
            <a:r>
              <a:rPr lang="en-US" sz="1200" dirty="0" smtClean="0"/>
              <a:t> </a:t>
            </a:r>
            <a:r>
              <a:rPr lang="en-US" sz="1200" dirty="0" err="1" smtClean="0"/>
              <a:t>đồng</a:t>
            </a:r>
            <a:r>
              <a:rPr lang="en-US" sz="1200" dirty="0" smtClean="0"/>
              <a:t> </a:t>
            </a:r>
            <a:r>
              <a:rPr lang="en-US" sz="1200" dirty="0" err="1" smtClean="0"/>
              <a:t>vô</a:t>
            </a:r>
            <a:r>
              <a:rPr lang="en-US" sz="1200" dirty="0" smtClean="0"/>
              <a:t> </a:t>
            </a:r>
            <a:r>
              <a:rPr lang="en-US" sz="1200" dirty="0" err="1" smtClean="0"/>
              <a:t>điều</a:t>
            </a:r>
            <a:r>
              <a:rPr lang="en-US" sz="1200" dirty="0" smtClean="0"/>
              <a:t> </a:t>
            </a:r>
            <a:r>
              <a:rPr lang="en-US" sz="1200" dirty="0" err="1" smtClean="0"/>
              <a:t>kiện</a:t>
            </a:r>
            <a:r>
              <a:rPr lang="en-US" sz="1200" dirty="0" smtClean="0"/>
              <a:t> </a:t>
            </a:r>
            <a:r>
              <a:rPr lang="en-US" sz="1200" dirty="0" err="1" smtClean="0"/>
              <a:t>thì</a:t>
            </a:r>
            <a:r>
              <a:rPr lang="en-US" sz="1200" dirty="0" smtClean="0"/>
              <a:t> </a:t>
            </a:r>
            <a:r>
              <a:rPr lang="en-US" sz="1200" dirty="0" err="1" smtClean="0"/>
              <a:t>hợp</a:t>
            </a:r>
            <a:r>
              <a:rPr lang="en-US" sz="1200" dirty="0" smtClean="0"/>
              <a:t> </a:t>
            </a:r>
            <a:r>
              <a:rPr lang="en-US" sz="1200" dirty="0" err="1" smtClean="0"/>
              <a:t>đồng</a:t>
            </a:r>
            <a:r>
              <a:rPr lang="en-US" sz="1200" dirty="0" smtClean="0"/>
              <a:t> </a:t>
            </a:r>
            <a:r>
              <a:rPr lang="en-US" sz="1200" dirty="0" err="1" smtClean="0"/>
              <a:t>sẽ</a:t>
            </a:r>
            <a:r>
              <a:rPr lang="en-US" sz="1200" dirty="0" smtClean="0"/>
              <a:t> </a:t>
            </a:r>
            <a:r>
              <a:rPr lang="en-US" sz="1200" dirty="0" err="1" smtClean="0"/>
              <a:t>ràng</a:t>
            </a:r>
            <a:r>
              <a:rPr lang="en-US" sz="1200" dirty="0" smtClean="0"/>
              <a:t> </a:t>
            </a:r>
            <a:r>
              <a:rPr lang="en-US" sz="1200" dirty="0" err="1" smtClean="0"/>
              <a:t>buộc</a:t>
            </a:r>
            <a:r>
              <a:rPr lang="en-US" sz="1200" dirty="0" smtClean="0"/>
              <a:t> </a:t>
            </a:r>
            <a:r>
              <a:rPr lang="en-US" sz="1200" dirty="0" err="1" smtClean="0"/>
              <a:t>các</a:t>
            </a:r>
            <a:r>
              <a:rPr lang="en-US" sz="1200" dirty="0" smtClean="0"/>
              <a:t> </a:t>
            </a:r>
            <a:r>
              <a:rPr lang="en-US" sz="1200" dirty="0" err="1" smtClean="0"/>
              <a:t>bên</a:t>
            </a:r>
            <a:r>
              <a:rPr lang="en-US" sz="1200" dirty="0" smtClean="0"/>
              <a:t> </a:t>
            </a:r>
            <a:endParaRPr lang="en-US" sz="1200" dirty="0"/>
          </a:p>
        </p:txBody>
      </p:sp>
      <p:sp>
        <p:nvSpPr>
          <p:cNvPr id="18" name="Rounded Rectangle 17"/>
          <p:cNvSpPr/>
          <p:nvPr/>
        </p:nvSpPr>
        <p:spPr>
          <a:xfrm>
            <a:off x="6356099" y="1427934"/>
            <a:ext cx="894665" cy="31642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Bên</a:t>
            </a:r>
            <a:r>
              <a:rPr lang="en-US" dirty="0" smtClean="0"/>
              <a:t> </a:t>
            </a:r>
            <a:r>
              <a:rPr lang="en-US" dirty="0" err="1" smtClean="0"/>
              <a:t>đề</a:t>
            </a:r>
            <a:r>
              <a:rPr lang="en-US" dirty="0" smtClean="0"/>
              <a:t> </a:t>
            </a:r>
            <a:r>
              <a:rPr lang="en-US" dirty="0" err="1" smtClean="0"/>
              <a:t>nghị</a:t>
            </a:r>
            <a:r>
              <a:rPr lang="en-US" dirty="0" smtClean="0"/>
              <a:t> </a:t>
            </a:r>
            <a:r>
              <a:rPr lang="en-US" dirty="0" err="1" smtClean="0"/>
              <a:t>có</a:t>
            </a:r>
            <a:r>
              <a:rPr lang="en-US" dirty="0" smtClean="0"/>
              <a:t> </a:t>
            </a:r>
            <a:r>
              <a:rPr lang="en-US" dirty="0" err="1" smtClean="0"/>
              <a:t>thể</a:t>
            </a:r>
            <a:r>
              <a:rPr lang="en-US" dirty="0" smtClean="0"/>
              <a:t> </a:t>
            </a:r>
            <a:r>
              <a:rPr lang="en-US" dirty="0" err="1" smtClean="0"/>
              <a:t>rút</a:t>
            </a:r>
            <a:r>
              <a:rPr lang="en-US" dirty="0" smtClean="0"/>
              <a:t> </a:t>
            </a:r>
            <a:r>
              <a:rPr lang="en-US" dirty="0" err="1" smtClean="0"/>
              <a:t>lại</a:t>
            </a:r>
            <a:r>
              <a:rPr lang="en-US" dirty="0" smtClean="0"/>
              <a:t> </a:t>
            </a:r>
            <a:r>
              <a:rPr lang="en-US" dirty="0" err="1" smtClean="0"/>
              <a:t>hợp</a:t>
            </a:r>
            <a:r>
              <a:rPr lang="en-US" dirty="0" smtClean="0"/>
              <a:t> </a:t>
            </a:r>
            <a:r>
              <a:rPr lang="en-US" dirty="0" err="1" smtClean="0"/>
              <a:t>đồng</a:t>
            </a:r>
            <a:r>
              <a:rPr lang="en-US" dirty="0" smtClean="0"/>
              <a:t> </a:t>
            </a:r>
            <a:r>
              <a:rPr lang="en-US" dirty="0" err="1" smtClean="0"/>
              <a:t>nhưng</a:t>
            </a:r>
            <a:r>
              <a:rPr lang="en-US" dirty="0" smtClean="0"/>
              <a:t> </a:t>
            </a:r>
            <a:r>
              <a:rPr lang="en-US" dirty="0" err="1" smtClean="0"/>
              <a:t>trong</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nhất</a:t>
            </a:r>
            <a:r>
              <a:rPr lang="en-US" dirty="0" smtClean="0"/>
              <a:t> </a:t>
            </a:r>
            <a:r>
              <a:rPr lang="en-US" dirty="0" err="1" smtClean="0"/>
              <a:t>định</a:t>
            </a:r>
            <a:r>
              <a:rPr lang="en-US" dirty="0" smtClean="0"/>
              <a:t> </a:t>
            </a:r>
            <a:endParaRPr lang="en-US" dirty="0"/>
          </a:p>
        </p:txBody>
      </p:sp>
      <p:sp>
        <p:nvSpPr>
          <p:cNvPr id="20" name="Rounded Rectangle 19"/>
          <p:cNvSpPr/>
          <p:nvPr/>
        </p:nvSpPr>
        <p:spPr>
          <a:xfrm>
            <a:off x="7465650" y="1427934"/>
            <a:ext cx="925416" cy="31642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err="1" smtClean="0"/>
              <a:t>Trường</a:t>
            </a:r>
            <a:r>
              <a:rPr lang="en-US" sz="1100" dirty="0" smtClean="0"/>
              <a:t> </a:t>
            </a:r>
            <a:r>
              <a:rPr lang="en-US" sz="1100" dirty="0" err="1" smtClean="0"/>
              <a:t>hợp</a:t>
            </a:r>
            <a:r>
              <a:rPr lang="en-US" sz="1100" dirty="0" smtClean="0"/>
              <a:t> </a:t>
            </a:r>
            <a:r>
              <a:rPr lang="en-US" sz="1100" dirty="0" err="1" smtClean="0"/>
              <a:t>bên</a:t>
            </a:r>
            <a:r>
              <a:rPr lang="en-US" sz="1100" dirty="0" smtClean="0"/>
              <a:t> </a:t>
            </a:r>
            <a:r>
              <a:rPr lang="en-US" sz="1100" dirty="0" err="1" smtClean="0"/>
              <a:t>đề</a:t>
            </a:r>
            <a:r>
              <a:rPr lang="en-US" sz="1100" dirty="0" smtClean="0"/>
              <a:t> </a:t>
            </a:r>
            <a:r>
              <a:rPr lang="en-US" sz="1100" dirty="0" err="1" smtClean="0"/>
              <a:t>nghị</a:t>
            </a:r>
            <a:r>
              <a:rPr lang="en-US" sz="1100" dirty="0" smtClean="0"/>
              <a:t> </a:t>
            </a:r>
            <a:r>
              <a:rPr lang="en-US" sz="1100" dirty="0" err="1" smtClean="0"/>
              <a:t>giao</a:t>
            </a:r>
            <a:r>
              <a:rPr lang="en-US" sz="1100" dirty="0" smtClean="0"/>
              <a:t> </a:t>
            </a:r>
            <a:r>
              <a:rPr lang="en-US" sz="1100" dirty="0" err="1" smtClean="0"/>
              <a:t>kết</a:t>
            </a:r>
            <a:r>
              <a:rPr lang="en-US" sz="1100" dirty="0" smtClean="0"/>
              <a:t> </a:t>
            </a:r>
            <a:r>
              <a:rPr lang="en-US" sz="1100" dirty="0" err="1" smtClean="0"/>
              <a:t>hợp</a:t>
            </a:r>
            <a:r>
              <a:rPr lang="en-US" sz="1100" dirty="0" smtClean="0"/>
              <a:t> </a:t>
            </a:r>
            <a:r>
              <a:rPr lang="en-US" sz="1100" dirty="0" err="1" smtClean="0"/>
              <a:t>đồng</a:t>
            </a:r>
            <a:r>
              <a:rPr lang="en-US" sz="1100" dirty="0" smtClean="0"/>
              <a:t> </a:t>
            </a:r>
            <a:r>
              <a:rPr lang="en-US" sz="1100" dirty="0" err="1" smtClean="0"/>
              <a:t>hủy</a:t>
            </a:r>
            <a:r>
              <a:rPr lang="en-US" sz="1100" dirty="0" smtClean="0"/>
              <a:t> </a:t>
            </a:r>
            <a:r>
              <a:rPr lang="en-US" sz="1100" dirty="0" err="1" smtClean="0"/>
              <a:t>bỏ</a:t>
            </a:r>
            <a:r>
              <a:rPr lang="en-US" sz="1100" dirty="0" smtClean="0"/>
              <a:t> </a:t>
            </a:r>
            <a:r>
              <a:rPr lang="en-US" sz="1100" dirty="0" err="1" smtClean="0"/>
              <a:t>thì</a:t>
            </a:r>
            <a:r>
              <a:rPr lang="en-US" sz="1100" dirty="0" smtClean="0"/>
              <a:t> </a:t>
            </a:r>
            <a:r>
              <a:rPr lang="en-US" sz="1100" dirty="0" err="1" smtClean="0"/>
              <a:t>phải</a:t>
            </a:r>
            <a:r>
              <a:rPr lang="en-US" sz="1100" dirty="0" smtClean="0"/>
              <a:t> </a:t>
            </a:r>
            <a:r>
              <a:rPr lang="en-US" sz="1100" dirty="0" err="1" smtClean="0"/>
              <a:t>thông</a:t>
            </a:r>
            <a:r>
              <a:rPr lang="en-US" sz="1100" dirty="0" smtClean="0"/>
              <a:t> </a:t>
            </a:r>
            <a:r>
              <a:rPr lang="en-US" sz="1100" dirty="0" err="1" smtClean="0"/>
              <a:t>báo</a:t>
            </a:r>
            <a:r>
              <a:rPr lang="en-US" sz="1100" dirty="0" smtClean="0"/>
              <a:t> </a:t>
            </a:r>
            <a:r>
              <a:rPr lang="en-US" sz="1100" dirty="0" err="1" smtClean="0"/>
              <a:t>cho</a:t>
            </a:r>
            <a:r>
              <a:rPr lang="en-US" sz="1100" dirty="0" smtClean="0"/>
              <a:t> </a:t>
            </a:r>
            <a:r>
              <a:rPr lang="en-US" sz="1100" dirty="0" err="1" smtClean="0"/>
              <a:t>bên</a:t>
            </a:r>
            <a:r>
              <a:rPr lang="en-US" sz="1100" dirty="0" smtClean="0"/>
              <a:t> </a:t>
            </a:r>
            <a:r>
              <a:rPr lang="en-US" sz="1100" dirty="0" err="1" smtClean="0"/>
              <a:t>được</a:t>
            </a:r>
            <a:r>
              <a:rPr lang="en-US" sz="1100" dirty="0" smtClean="0"/>
              <a:t> </a:t>
            </a:r>
            <a:r>
              <a:rPr lang="en-US" sz="1100" dirty="0" err="1" smtClean="0"/>
              <a:t>đề</a:t>
            </a:r>
            <a:r>
              <a:rPr lang="en-US" sz="1100" dirty="0" smtClean="0"/>
              <a:t> </a:t>
            </a:r>
            <a:r>
              <a:rPr lang="en-US" sz="1100" dirty="0" err="1" smtClean="0"/>
              <a:t>nghị</a:t>
            </a:r>
            <a:r>
              <a:rPr lang="en-US" sz="1100" dirty="0" smtClean="0"/>
              <a:t> </a:t>
            </a:r>
            <a:r>
              <a:rPr lang="en-US" sz="1100" dirty="0" err="1" smtClean="0"/>
              <a:t>và</a:t>
            </a:r>
            <a:r>
              <a:rPr lang="en-US" sz="1100" dirty="0" smtClean="0"/>
              <a:t> </a:t>
            </a:r>
            <a:r>
              <a:rPr lang="en-US" sz="1100" dirty="0" err="1" smtClean="0"/>
              <a:t>có</a:t>
            </a:r>
            <a:r>
              <a:rPr lang="en-US" sz="1100" dirty="0" smtClean="0"/>
              <a:t> </a:t>
            </a:r>
            <a:r>
              <a:rPr lang="en-US" sz="1100" dirty="0" err="1" smtClean="0"/>
              <a:t>hiệu</a:t>
            </a:r>
            <a:r>
              <a:rPr lang="en-US" sz="1100" dirty="0" smtClean="0"/>
              <a:t> </a:t>
            </a:r>
            <a:r>
              <a:rPr lang="en-US" sz="1100" dirty="0" err="1" smtClean="0"/>
              <a:t>lực</a:t>
            </a:r>
            <a:r>
              <a:rPr lang="en-US" sz="1100" dirty="0" smtClean="0"/>
              <a:t> </a:t>
            </a:r>
            <a:r>
              <a:rPr lang="en-US" sz="1100" dirty="0" err="1" smtClean="0"/>
              <a:t>khi</a:t>
            </a:r>
            <a:r>
              <a:rPr lang="en-US" sz="1100" dirty="0" smtClean="0"/>
              <a:t> </a:t>
            </a:r>
            <a:r>
              <a:rPr lang="en-US" sz="1100" dirty="0" err="1" smtClean="0"/>
              <a:t>bên</a:t>
            </a:r>
            <a:r>
              <a:rPr lang="en-US" sz="1100" dirty="0" smtClean="0"/>
              <a:t> </a:t>
            </a:r>
            <a:r>
              <a:rPr lang="en-US" sz="1100" dirty="0" err="1" smtClean="0"/>
              <a:t>đề</a:t>
            </a:r>
            <a:r>
              <a:rPr lang="en-US" sz="1100" dirty="0" smtClean="0"/>
              <a:t> </a:t>
            </a:r>
            <a:r>
              <a:rPr lang="en-US" sz="1100" dirty="0" err="1" smtClean="0"/>
              <a:t>nghị</a:t>
            </a:r>
            <a:r>
              <a:rPr lang="en-US" sz="1100" dirty="0" smtClean="0"/>
              <a:t> </a:t>
            </a:r>
            <a:r>
              <a:rPr lang="en-US" sz="1100" dirty="0" err="1" smtClean="0"/>
              <a:t>nhận</a:t>
            </a:r>
            <a:r>
              <a:rPr lang="en-US" sz="1100" dirty="0" smtClean="0"/>
              <a:t> </a:t>
            </a:r>
            <a:r>
              <a:rPr lang="en-US" sz="1100" dirty="0" err="1" smtClean="0"/>
              <a:t>được</a:t>
            </a:r>
            <a:r>
              <a:rPr lang="en-US" sz="1100" dirty="0" smtClean="0"/>
              <a:t> </a:t>
            </a:r>
            <a:r>
              <a:rPr lang="en-US" sz="1100" dirty="0" err="1" smtClean="0"/>
              <a:t>thông</a:t>
            </a:r>
            <a:r>
              <a:rPr lang="en-US" sz="1100" dirty="0" smtClean="0"/>
              <a:t> </a:t>
            </a:r>
            <a:r>
              <a:rPr lang="en-US" sz="1100" dirty="0" err="1" smtClean="0"/>
              <a:t>báo</a:t>
            </a:r>
            <a:endParaRPr lang="en-US" sz="1100" dirty="0"/>
          </a:p>
        </p:txBody>
      </p:sp>
    </p:spTree>
    <p:extLst>
      <p:ext uri="{BB962C8B-B14F-4D97-AF65-F5344CB8AC3E}">
        <p14:creationId xmlns:p14="http://schemas.microsoft.com/office/powerpoint/2010/main" val="1100880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5482" y="1749860"/>
            <a:ext cx="4851202" cy="2466906"/>
          </a:xfrm>
        </p:spPr>
        <p:txBody>
          <a:bodyPr/>
          <a:lstStyle/>
          <a:p>
            <a:pPr marL="38100" indent="0">
              <a:buNone/>
            </a:pPr>
            <a:r>
              <a:rPr lang="en-US" sz="2000" dirty="0" smtClean="0">
                <a:latin typeface="+mj-lt"/>
              </a:rPr>
              <a:t>- </a:t>
            </a:r>
            <a:r>
              <a:rPr lang="en-US" sz="2000" i="0" dirty="0" err="1" smtClean="0">
                <a:latin typeface="+mj-lt"/>
              </a:rPr>
              <a:t>Là</a:t>
            </a:r>
            <a:r>
              <a:rPr lang="en-US" sz="2000" i="0" dirty="0" smtClean="0">
                <a:latin typeface="+mj-lt"/>
              </a:rPr>
              <a:t> </a:t>
            </a:r>
            <a:r>
              <a:rPr lang="en-US" sz="2000" i="0" dirty="0" err="1" smtClean="0">
                <a:latin typeface="+mj-lt"/>
              </a:rPr>
              <a:t>sự</a:t>
            </a:r>
            <a:r>
              <a:rPr lang="en-US" sz="2000" i="0" dirty="0" smtClean="0">
                <a:latin typeface="+mj-lt"/>
              </a:rPr>
              <a:t> </a:t>
            </a:r>
            <a:r>
              <a:rPr lang="en-US" sz="2000" i="0" dirty="0" err="1" smtClean="0">
                <a:latin typeface="+mj-lt"/>
              </a:rPr>
              <a:t>trả</a:t>
            </a:r>
            <a:r>
              <a:rPr lang="en-US" sz="2000" i="0" dirty="0" smtClean="0">
                <a:latin typeface="+mj-lt"/>
              </a:rPr>
              <a:t> </a:t>
            </a:r>
            <a:r>
              <a:rPr lang="en-US" sz="2000" i="0" dirty="0" err="1" smtClean="0">
                <a:latin typeface="+mj-lt"/>
              </a:rPr>
              <a:t>lời</a:t>
            </a:r>
            <a:r>
              <a:rPr lang="en-US" sz="2000" i="0" dirty="0" smtClean="0">
                <a:latin typeface="+mj-lt"/>
              </a:rPr>
              <a:t> </a:t>
            </a:r>
            <a:r>
              <a:rPr lang="en-US" sz="2000" i="0" dirty="0" err="1" smtClean="0">
                <a:latin typeface="+mj-lt"/>
              </a:rPr>
              <a:t>của</a:t>
            </a:r>
            <a:r>
              <a:rPr lang="en-US" sz="2000" i="0" dirty="0" smtClean="0">
                <a:latin typeface="+mj-lt"/>
              </a:rPr>
              <a:t> </a:t>
            </a:r>
            <a:r>
              <a:rPr lang="en-US" sz="2000" i="0" dirty="0" err="1" smtClean="0">
                <a:latin typeface="+mj-lt"/>
              </a:rPr>
              <a:t>các</a:t>
            </a:r>
            <a:r>
              <a:rPr lang="en-US" sz="2000" i="0" dirty="0" smtClean="0">
                <a:latin typeface="+mj-lt"/>
              </a:rPr>
              <a:t> </a:t>
            </a:r>
            <a:r>
              <a:rPr lang="en-US" sz="2000" i="0" dirty="0" err="1" smtClean="0">
                <a:latin typeface="+mj-lt"/>
              </a:rPr>
              <a:t>bên</a:t>
            </a:r>
            <a:r>
              <a:rPr lang="en-US" sz="2000" i="0" dirty="0" smtClean="0">
                <a:latin typeface="+mj-lt"/>
              </a:rPr>
              <a:t> </a:t>
            </a:r>
            <a:r>
              <a:rPr lang="en-US" sz="2000" i="0" dirty="0" err="1" smtClean="0">
                <a:latin typeface="+mj-lt"/>
              </a:rPr>
              <a:t>được</a:t>
            </a:r>
            <a:r>
              <a:rPr lang="en-US" sz="2000" i="0" dirty="0" smtClean="0">
                <a:latin typeface="+mj-lt"/>
              </a:rPr>
              <a:t> </a:t>
            </a:r>
            <a:r>
              <a:rPr lang="en-US" sz="2000" i="0" dirty="0" err="1" smtClean="0">
                <a:latin typeface="+mj-lt"/>
              </a:rPr>
              <a:t>đề</a:t>
            </a:r>
            <a:r>
              <a:rPr lang="en-US" sz="2000" i="0" dirty="0" smtClean="0">
                <a:latin typeface="+mj-lt"/>
              </a:rPr>
              <a:t> </a:t>
            </a:r>
            <a:r>
              <a:rPr lang="en-US" sz="2000" i="0" dirty="0" err="1" smtClean="0">
                <a:latin typeface="+mj-lt"/>
              </a:rPr>
              <a:t>nghị</a:t>
            </a:r>
            <a:r>
              <a:rPr lang="en-US" sz="2000" i="0" dirty="0" smtClean="0">
                <a:latin typeface="+mj-lt"/>
              </a:rPr>
              <a:t> </a:t>
            </a:r>
            <a:r>
              <a:rPr lang="en-US" sz="2000" i="0" dirty="0" err="1" smtClean="0">
                <a:latin typeface="+mj-lt"/>
              </a:rPr>
              <a:t>với</a:t>
            </a:r>
            <a:r>
              <a:rPr lang="en-US" sz="2000" i="0" dirty="0" smtClean="0">
                <a:latin typeface="+mj-lt"/>
              </a:rPr>
              <a:t> </a:t>
            </a:r>
            <a:r>
              <a:rPr lang="en-US" sz="2000" i="0" dirty="0" err="1" smtClean="0">
                <a:latin typeface="+mj-lt"/>
              </a:rPr>
              <a:t>bên</a:t>
            </a:r>
            <a:r>
              <a:rPr lang="en-US" sz="2000" i="0" dirty="0" smtClean="0">
                <a:latin typeface="+mj-lt"/>
              </a:rPr>
              <a:t> </a:t>
            </a:r>
            <a:r>
              <a:rPr lang="en-US" sz="2000" i="0" dirty="0" err="1" smtClean="0">
                <a:latin typeface="+mj-lt"/>
              </a:rPr>
              <a:t>đề</a:t>
            </a:r>
            <a:r>
              <a:rPr lang="en-US" sz="2000" i="0" dirty="0" smtClean="0">
                <a:latin typeface="+mj-lt"/>
              </a:rPr>
              <a:t> </a:t>
            </a:r>
            <a:r>
              <a:rPr lang="en-US" sz="2000" i="0" dirty="0" err="1" smtClean="0">
                <a:latin typeface="+mj-lt"/>
              </a:rPr>
              <a:t>nghị</a:t>
            </a:r>
            <a:r>
              <a:rPr lang="en-US" sz="2000" i="0" dirty="0" smtClean="0">
                <a:latin typeface="+mj-lt"/>
              </a:rPr>
              <a:t> </a:t>
            </a:r>
            <a:r>
              <a:rPr lang="en-US" sz="2000" i="0" dirty="0" err="1" smtClean="0">
                <a:latin typeface="+mj-lt"/>
              </a:rPr>
              <a:t>về</a:t>
            </a:r>
            <a:r>
              <a:rPr lang="en-US" sz="2000" i="0" dirty="0" smtClean="0">
                <a:latin typeface="+mj-lt"/>
              </a:rPr>
              <a:t> </a:t>
            </a:r>
            <a:r>
              <a:rPr lang="en-US" sz="2000" i="0" dirty="0" err="1" smtClean="0">
                <a:latin typeface="+mj-lt"/>
              </a:rPr>
              <a:t>việc</a:t>
            </a:r>
            <a:r>
              <a:rPr lang="en-US" sz="2000" i="0" dirty="0" smtClean="0">
                <a:latin typeface="+mj-lt"/>
              </a:rPr>
              <a:t> </a:t>
            </a:r>
            <a:r>
              <a:rPr lang="en-US" sz="2000" i="0" dirty="0" err="1" smtClean="0">
                <a:latin typeface="+mj-lt"/>
              </a:rPr>
              <a:t>chấp</a:t>
            </a:r>
            <a:r>
              <a:rPr lang="en-US" sz="2000" i="0" dirty="0" smtClean="0">
                <a:latin typeface="+mj-lt"/>
              </a:rPr>
              <a:t> </a:t>
            </a:r>
            <a:r>
              <a:rPr lang="en-US" sz="2000" i="0" dirty="0" err="1" smtClean="0">
                <a:latin typeface="+mj-lt"/>
              </a:rPr>
              <a:t>hành</a:t>
            </a:r>
            <a:r>
              <a:rPr lang="en-US" sz="2000" i="0" dirty="0" smtClean="0">
                <a:latin typeface="+mj-lt"/>
              </a:rPr>
              <a:t> </a:t>
            </a:r>
            <a:r>
              <a:rPr lang="en-US" sz="2000" i="0" dirty="0" err="1" smtClean="0">
                <a:latin typeface="+mj-lt"/>
              </a:rPr>
              <a:t>nội</a:t>
            </a:r>
            <a:r>
              <a:rPr lang="en-US" sz="2000" i="0" dirty="0" smtClean="0">
                <a:latin typeface="+mj-lt"/>
              </a:rPr>
              <a:t> dung. </a:t>
            </a:r>
            <a:r>
              <a:rPr lang="en-US" sz="2000" i="0" dirty="0" err="1" smtClean="0">
                <a:latin typeface="+mj-lt"/>
              </a:rPr>
              <a:t>Và</a:t>
            </a:r>
            <a:r>
              <a:rPr lang="en-US" sz="2000" i="0" dirty="0">
                <a:latin typeface="+mj-lt"/>
              </a:rPr>
              <a:t> </a:t>
            </a:r>
            <a:r>
              <a:rPr lang="en-US" sz="2000" i="0" dirty="0" err="1" smtClean="0">
                <a:latin typeface="+mj-lt"/>
              </a:rPr>
              <a:t>thời</a:t>
            </a:r>
            <a:r>
              <a:rPr lang="en-US" sz="2000" i="0" dirty="0" smtClean="0">
                <a:latin typeface="+mj-lt"/>
              </a:rPr>
              <a:t> </a:t>
            </a:r>
            <a:r>
              <a:rPr lang="en-US" sz="2000" i="0" dirty="0" err="1" smtClean="0">
                <a:latin typeface="+mj-lt"/>
              </a:rPr>
              <a:t>hạn</a:t>
            </a:r>
            <a:r>
              <a:rPr lang="en-US" sz="2000" i="0" dirty="0" smtClean="0">
                <a:latin typeface="+mj-lt"/>
              </a:rPr>
              <a:t> </a:t>
            </a:r>
            <a:r>
              <a:rPr lang="en-US" sz="2000" i="0" dirty="0" err="1" smtClean="0">
                <a:latin typeface="+mj-lt"/>
              </a:rPr>
              <a:t>trả</a:t>
            </a:r>
            <a:r>
              <a:rPr lang="en-US" sz="2000" i="0" dirty="0" smtClean="0">
                <a:latin typeface="+mj-lt"/>
              </a:rPr>
              <a:t> </a:t>
            </a:r>
            <a:r>
              <a:rPr lang="en-US" sz="2000" i="0" dirty="0" err="1" smtClean="0">
                <a:latin typeface="+mj-lt"/>
              </a:rPr>
              <a:t>lời</a:t>
            </a:r>
            <a:r>
              <a:rPr lang="en-US" sz="2000" i="0" dirty="0">
                <a:latin typeface="+mj-lt"/>
              </a:rPr>
              <a:t> </a:t>
            </a:r>
            <a:r>
              <a:rPr lang="en-US" sz="2000" i="0" dirty="0" err="1" smtClean="0">
                <a:latin typeface="+mj-lt"/>
              </a:rPr>
              <a:t>chấp</a:t>
            </a:r>
            <a:r>
              <a:rPr lang="en-US" sz="2000" i="0" dirty="0" smtClean="0">
                <a:latin typeface="+mj-lt"/>
              </a:rPr>
              <a:t> </a:t>
            </a:r>
            <a:r>
              <a:rPr lang="en-US" sz="2000" i="0" dirty="0" err="1" smtClean="0">
                <a:latin typeface="+mj-lt"/>
              </a:rPr>
              <a:t>nhận</a:t>
            </a:r>
            <a:r>
              <a:rPr lang="en-US" sz="2000" i="0" dirty="0" smtClean="0">
                <a:latin typeface="+mj-lt"/>
              </a:rPr>
              <a:t> </a:t>
            </a:r>
            <a:r>
              <a:rPr lang="en-US" sz="2000" i="0" dirty="0" err="1" smtClean="0">
                <a:latin typeface="+mj-lt"/>
              </a:rPr>
              <a:t>giao</a:t>
            </a:r>
            <a:r>
              <a:rPr lang="en-US" sz="2000" i="0" dirty="0" smtClean="0">
                <a:latin typeface="+mj-lt"/>
              </a:rPr>
              <a:t> </a:t>
            </a:r>
            <a:r>
              <a:rPr lang="en-US" sz="2000" i="0" dirty="0" err="1" smtClean="0">
                <a:latin typeface="+mj-lt"/>
              </a:rPr>
              <a:t>kết</a:t>
            </a:r>
            <a:r>
              <a:rPr lang="en-US" sz="2000" i="0" dirty="0" smtClean="0">
                <a:latin typeface="+mj-lt"/>
              </a:rPr>
              <a:t> </a:t>
            </a:r>
            <a:r>
              <a:rPr lang="en-US" sz="2000" i="0" dirty="0" err="1" smtClean="0">
                <a:latin typeface="+mj-lt"/>
              </a:rPr>
              <a:t>được</a:t>
            </a:r>
            <a:r>
              <a:rPr lang="en-US" sz="2000" i="0" dirty="0" smtClean="0">
                <a:latin typeface="+mj-lt"/>
              </a:rPr>
              <a:t> </a:t>
            </a:r>
            <a:r>
              <a:rPr lang="en-US" sz="2000" i="0" dirty="0" err="1" smtClean="0">
                <a:latin typeface="+mj-lt"/>
              </a:rPr>
              <a:t>ghi</a:t>
            </a:r>
            <a:r>
              <a:rPr lang="en-US" sz="2000" i="0" dirty="0" smtClean="0">
                <a:latin typeface="+mj-lt"/>
              </a:rPr>
              <a:t> </a:t>
            </a:r>
            <a:r>
              <a:rPr lang="en-US" sz="2000" i="0" dirty="0" err="1" smtClean="0">
                <a:latin typeface="+mj-lt"/>
              </a:rPr>
              <a:t>rõ</a:t>
            </a:r>
            <a:r>
              <a:rPr lang="en-US" sz="2000" i="0" dirty="0" smtClean="0">
                <a:latin typeface="+mj-lt"/>
              </a:rPr>
              <a:t> </a:t>
            </a:r>
            <a:r>
              <a:rPr lang="en-US" sz="2000" i="0" dirty="0" err="1" smtClean="0">
                <a:latin typeface="+mj-lt"/>
              </a:rPr>
              <a:t>trong</a:t>
            </a:r>
            <a:r>
              <a:rPr lang="en-US" sz="2000" i="0" dirty="0" smtClean="0">
                <a:latin typeface="+mj-lt"/>
              </a:rPr>
              <a:t> </a:t>
            </a:r>
            <a:r>
              <a:rPr lang="en-US" sz="2000" i="0" dirty="0" err="1" smtClean="0">
                <a:latin typeface="+mj-lt"/>
              </a:rPr>
              <a:t>luật</a:t>
            </a:r>
            <a:r>
              <a:rPr lang="en-US" sz="2000" i="0" dirty="0" smtClean="0">
                <a:latin typeface="+mj-lt"/>
              </a:rPr>
              <a:t> </a:t>
            </a:r>
            <a:r>
              <a:rPr lang="en-US" sz="2000" i="0" dirty="0" err="1" smtClean="0">
                <a:latin typeface="+mj-lt"/>
              </a:rPr>
              <a:t>thương</a:t>
            </a:r>
            <a:r>
              <a:rPr lang="en-US" sz="2000" i="0" dirty="0" smtClean="0">
                <a:latin typeface="+mj-lt"/>
              </a:rPr>
              <a:t> </a:t>
            </a:r>
            <a:r>
              <a:rPr lang="en-US" sz="2000" i="0" dirty="0" err="1" smtClean="0">
                <a:latin typeface="+mj-lt"/>
              </a:rPr>
              <a:t>mại</a:t>
            </a:r>
            <a:r>
              <a:rPr lang="en-US" sz="2000" i="0" dirty="0" smtClean="0">
                <a:latin typeface="+mj-lt"/>
              </a:rPr>
              <a:t> 2005</a:t>
            </a:r>
            <a:endParaRPr lang="en-US" sz="2000" dirty="0">
              <a:latin typeface="+mj-l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4" name="Rounded Rectangle 3"/>
          <p:cNvSpPr/>
          <p:nvPr/>
        </p:nvSpPr>
        <p:spPr>
          <a:xfrm>
            <a:off x="513117" y="697312"/>
            <a:ext cx="3256316" cy="92097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err="1" smtClean="0">
                <a:ln w="0"/>
                <a:solidFill>
                  <a:schemeClr val="tx1"/>
                </a:solidFill>
                <a:effectLst>
                  <a:outerShdw blurRad="38100" dist="19050" dir="2700000" algn="tl" rotWithShape="0">
                    <a:schemeClr val="dk1">
                      <a:alpha val="40000"/>
                    </a:schemeClr>
                  </a:outerShdw>
                </a:effectLst>
              </a:rPr>
              <a:t>Chấp</a:t>
            </a:r>
            <a:r>
              <a:rPr lang="en-US" sz="2000" dirty="0" smtClean="0">
                <a:ln w="0"/>
                <a:solidFill>
                  <a:schemeClr val="tx1"/>
                </a:solidFill>
                <a:effectLst>
                  <a:outerShdw blurRad="38100" dist="19050" dir="2700000" algn="tl" rotWithShape="0">
                    <a:schemeClr val="dk1">
                      <a:alpha val="40000"/>
                    </a:schemeClr>
                  </a:outerShdw>
                </a:effectLst>
              </a:rPr>
              <a:t> </a:t>
            </a:r>
            <a:r>
              <a:rPr lang="en-US" sz="2000" dirty="0" err="1" smtClean="0">
                <a:ln w="0"/>
                <a:solidFill>
                  <a:schemeClr val="tx1"/>
                </a:solidFill>
                <a:effectLst>
                  <a:outerShdw blurRad="38100" dist="19050" dir="2700000" algn="tl" rotWithShape="0">
                    <a:schemeClr val="dk1">
                      <a:alpha val="40000"/>
                    </a:schemeClr>
                  </a:outerShdw>
                </a:effectLst>
              </a:rPr>
              <a:t>nhận</a:t>
            </a:r>
            <a:r>
              <a:rPr lang="en-US" sz="2000" dirty="0" smtClean="0">
                <a:ln w="0"/>
                <a:solidFill>
                  <a:schemeClr val="tx1"/>
                </a:solidFill>
                <a:effectLst>
                  <a:outerShdw blurRad="38100" dist="19050" dir="2700000" algn="tl" rotWithShape="0">
                    <a:schemeClr val="dk1">
                      <a:alpha val="40000"/>
                    </a:schemeClr>
                  </a:outerShdw>
                </a:effectLst>
              </a:rPr>
              <a:t> </a:t>
            </a:r>
            <a:r>
              <a:rPr lang="en-US" sz="2000" dirty="0" err="1" smtClean="0">
                <a:ln w="0"/>
                <a:solidFill>
                  <a:schemeClr val="tx1"/>
                </a:solidFill>
                <a:effectLst>
                  <a:outerShdw blurRad="38100" dist="19050" dir="2700000" algn="tl" rotWithShape="0">
                    <a:schemeClr val="dk1">
                      <a:alpha val="40000"/>
                    </a:schemeClr>
                  </a:outerShdw>
                </a:effectLst>
              </a:rPr>
              <a:t>đề</a:t>
            </a:r>
            <a:r>
              <a:rPr lang="en-US" sz="2000" dirty="0" smtClean="0">
                <a:ln w="0"/>
                <a:solidFill>
                  <a:schemeClr val="tx1"/>
                </a:solidFill>
                <a:effectLst>
                  <a:outerShdw blurRad="38100" dist="19050" dir="2700000" algn="tl" rotWithShape="0">
                    <a:schemeClr val="dk1">
                      <a:alpha val="40000"/>
                    </a:schemeClr>
                  </a:outerShdw>
                </a:effectLst>
              </a:rPr>
              <a:t> </a:t>
            </a:r>
            <a:r>
              <a:rPr lang="en-US" sz="2000" dirty="0" err="1" smtClean="0">
                <a:ln w="0"/>
                <a:solidFill>
                  <a:schemeClr val="tx1"/>
                </a:solidFill>
                <a:effectLst>
                  <a:outerShdw blurRad="38100" dist="19050" dir="2700000" algn="tl" rotWithShape="0">
                    <a:schemeClr val="dk1">
                      <a:alpha val="40000"/>
                    </a:schemeClr>
                  </a:outerShdw>
                </a:effectLst>
              </a:rPr>
              <a:t>nghị</a:t>
            </a:r>
            <a:r>
              <a:rPr lang="en-US" sz="2000" dirty="0" smtClean="0">
                <a:ln w="0"/>
                <a:solidFill>
                  <a:schemeClr val="tx1"/>
                </a:solidFill>
                <a:effectLst>
                  <a:outerShdw blurRad="38100" dist="19050" dir="2700000" algn="tl" rotWithShape="0">
                    <a:schemeClr val="dk1">
                      <a:alpha val="40000"/>
                    </a:schemeClr>
                  </a:outerShdw>
                </a:effectLst>
              </a:rPr>
              <a:t> </a:t>
            </a:r>
            <a:r>
              <a:rPr lang="en-US" sz="2000" dirty="0" err="1" smtClean="0">
                <a:ln w="0"/>
                <a:solidFill>
                  <a:schemeClr val="tx1"/>
                </a:solidFill>
                <a:effectLst>
                  <a:outerShdw blurRad="38100" dist="19050" dir="2700000" algn="tl" rotWithShape="0">
                    <a:schemeClr val="dk1">
                      <a:alpha val="40000"/>
                    </a:schemeClr>
                  </a:outerShdw>
                </a:effectLst>
              </a:rPr>
              <a:t>giao</a:t>
            </a:r>
            <a:r>
              <a:rPr lang="en-US" sz="2000" dirty="0" smtClean="0">
                <a:ln w="0"/>
                <a:solidFill>
                  <a:schemeClr val="tx1"/>
                </a:solidFill>
                <a:effectLst>
                  <a:outerShdw blurRad="38100" dist="19050" dir="2700000" algn="tl" rotWithShape="0">
                    <a:schemeClr val="dk1">
                      <a:alpha val="40000"/>
                    </a:schemeClr>
                  </a:outerShdw>
                </a:effectLst>
              </a:rPr>
              <a:t> </a:t>
            </a:r>
            <a:r>
              <a:rPr lang="en-US" sz="2000" dirty="0" err="1" smtClean="0">
                <a:ln w="0"/>
                <a:solidFill>
                  <a:schemeClr val="tx1"/>
                </a:solidFill>
                <a:effectLst>
                  <a:outerShdw blurRad="38100" dist="19050" dir="2700000" algn="tl" rotWithShape="0">
                    <a:schemeClr val="dk1">
                      <a:alpha val="40000"/>
                    </a:schemeClr>
                  </a:outerShdw>
                </a:effectLst>
              </a:rPr>
              <a:t>kết</a:t>
            </a:r>
            <a:r>
              <a:rPr lang="en-US" sz="2000" dirty="0" smtClean="0">
                <a:ln w="0"/>
                <a:solidFill>
                  <a:schemeClr val="tx1"/>
                </a:solidFill>
                <a:effectLst>
                  <a:outerShdw blurRad="38100" dist="19050" dir="2700000" algn="tl" rotWithShape="0">
                    <a:schemeClr val="dk1">
                      <a:alpha val="40000"/>
                    </a:schemeClr>
                  </a:outerShdw>
                </a:effectLst>
              </a:rPr>
              <a:t> </a:t>
            </a:r>
            <a:r>
              <a:rPr lang="en-US" sz="2000" dirty="0" err="1" smtClean="0">
                <a:ln w="0"/>
                <a:solidFill>
                  <a:schemeClr val="tx1"/>
                </a:solidFill>
                <a:effectLst>
                  <a:outerShdw blurRad="38100" dist="19050" dir="2700000" algn="tl" rotWithShape="0">
                    <a:schemeClr val="dk1">
                      <a:alpha val="40000"/>
                    </a:schemeClr>
                  </a:outerShdw>
                </a:effectLst>
              </a:rPr>
              <a:t>hợp</a:t>
            </a:r>
            <a:r>
              <a:rPr lang="en-US" sz="2000" dirty="0" smtClean="0">
                <a:ln w="0"/>
                <a:solidFill>
                  <a:schemeClr val="tx1"/>
                </a:solidFill>
                <a:effectLst>
                  <a:outerShdw blurRad="38100" dist="19050" dir="2700000" algn="tl" rotWithShape="0">
                    <a:schemeClr val="dk1">
                      <a:alpha val="40000"/>
                    </a:schemeClr>
                  </a:outerShdw>
                </a:effectLst>
              </a:rPr>
              <a:t> </a:t>
            </a:r>
            <a:r>
              <a:rPr lang="en-US" sz="2000" dirty="0" err="1" smtClean="0">
                <a:ln w="0"/>
                <a:solidFill>
                  <a:schemeClr val="tx1"/>
                </a:solidFill>
                <a:effectLst>
                  <a:outerShdw blurRad="38100" dist="19050" dir="2700000" algn="tl" rotWithShape="0">
                    <a:schemeClr val="dk1">
                      <a:alpha val="40000"/>
                    </a:schemeClr>
                  </a:outerShdw>
                </a:effectLst>
              </a:rPr>
              <a:t>đồng</a:t>
            </a:r>
            <a:r>
              <a:rPr lang="en-US" sz="2000" dirty="0" smtClean="0">
                <a:ln w="0"/>
                <a:solidFill>
                  <a:schemeClr val="tx1"/>
                </a:solidFill>
                <a:effectLst>
                  <a:outerShdw blurRad="38100" dist="19050" dir="2700000" algn="tl" rotWithShape="0">
                    <a:schemeClr val="dk1">
                      <a:alpha val="40000"/>
                    </a:schemeClr>
                  </a:outerShdw>
                </a:effectLst>
              </a:rPr>
              <a:t> </a:t>
            </a:r>
            <a:endParaRPr lang="en-US" sz="2000" dirty="0">
              <a:ln w="0"/>
              <a:solidFill>
                <a:schemeClr val="tx1"/>
              </a:solidFill>
              <a:effectLst>
                <a:outerShdw blurRad="38100" dist="19050" dir="2700000" algn="tl" rotWithShape="0">
                  <a:schemeClr val="dk1">
                    <a:alpha val="40000"/>
                  </a:schemeClr>
                </a:outerShdw>
              </a:effectLs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117" y="2020397"/>
            <a:ext cx="3256315" cy="2196368"/>
          </a:xfrm>
          <a:prstGeom prst="rect">
            <a:avLst/>
          </a:prstGeom>
        </p:spPr>
      </p:pic>
    </p:spTree>
    <p:extLst>
      <p:ext uri="{BB962C8B-B14F-4D97-AF65-F5344CB8AC3E}">
        <p14:creationId xmlns:p14="http://schemas.microsoft.com/office/powerpoint/2010/main" val="31972062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20"/>
          <p:cNvSpPr txBox="1">
            <a:spLocks noGrp="1"/>
          </p:cNvSpPr>
          <p:nvPr>
            <p:ph type="title"/>
          </p:nvPr>
        </p:nvSpPr>
        <p:spPr>
          <a:xfrm>
            <a:off x="301957" y="614863"/>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Thời điểm giao kết hợp đồng hàng hóa </a:t>
            </a:r>
            <a:endParaRPr dirty="0"/>
          </a:p>
        </p:txBody>
      </p:sp>
      <p:sp>
        <p:nvSpPr>
          <p:cNvPr id="424" name="Google Shape;424;p20"/>
          <p:cNvSpPr txBox="1">
            <a:spLocks noGrp="1"/>
          </p:cNvSpPr>
          <p:nvPr>
            <p:ph type="body" idx="1"/>
          </p:nvPr>
        </p:nvSpPr>
        <p:spPr>
          <a:xfrm>
            <a:off x="2495295" y="1476030"/>
            <a:ext cx="1989374" cy="2964401"/>
          </a:xfrm>
          <a:prstGeom prst="rect">
            <a:avLst/>
          </a:prstGeom>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t" anchorCtr="0">
            <a:noAutofit/>
          </a:bodyPr>
          <a:lstStyle/>
          <a:p>
            <a:pPr marL="457200" lvl="0" indent="-355600" rtl="0">
              <a:spcBef>
                <a:spcPts val="0"/>
              </a:spcBef>
              <a:spcAft>
                <a:spcPts val="0"/>
              </a:spcAft>
              <a:buSzPts val="2000"/>
              <a:buChar char="○"/>
            </a:pPr>
            <a:r>
              <a:rPr lang="en-US" sz="1800" dirty="0" err="1" smtClean="0">
                <a:latin typeface="+mj-lt"/>
              </a:rPr>
              <a:t>Giao</a:t>
            </a:r>
            <a:r>
              <a:rPr lang="en-US" sz="1800" dirty="0" smtClean="0">
                <a:latin typeface="+mj-lt"/>
              </a:rPr>
              <a:t> </a:t>
            </a:r>
            <a:r>
              <a:rPr lang="en-US" sz="1800" dirty="0" err="1" smtClean="0">
                <a:latin typeface="+mj-lt"/>
              </a:rPr>
              <a:t>kết</a:t>
            </a:r>
            <a:r>
              <a:rPr lang="en-US" sz="1800" dirty="0" smtClean="0">
                <a:latin typeface="+mj-lt"/>
              </a:rPr>
              <a:t> </a:t>
            </a:r>
            <a:r>
              <a:rPr lang="en-US" sz="1800" dirty="0" err="1" smtClean="0">
                <a:latin typeface="+mj-lt"/>
              </a:rPr>
              <a:t>trực</a:t>
            </a:r>
            <a:r>
              <a:rPr lang="en-US" sz="1800" dirty="0" smtClean="0">
                <a:latin typeface="+mj-lt"/>
              </a:rPr>
              <a:t> </a:t>
            </a:r>
            <a:r>
              <a:rPr lang="en-US" sz="1800" dirty="0" err="1" smtClean="0">
                <a:latin typeface="+mj-lt"/>
              </a:rPr>
              <a:t>tiếp</a:t>
            </a:r>
            <a:r>
              <a:rPr lang="en-US" sz="1800" dirty="0" smtClean="0">
                <a:latin typeface="+mj-lt"/>
              </a:rPr>
              <a:t> </a:t>
            </a:r>
            <a:r>
              <a:rPr lang="en-US" sz="1800" dirty="0" err="1" smtClean="0">
                <a:latin typeface="+mj-lt"/>
              </a:rPr>
              <a:t>bằng</a:t>
            </a:r>
            <a:r>
              <a:rPr lang="en-US" sz="1800" dirty="0" smtClean="0">
                <a:latin typeface="+mj-lt"/>
              </a:rPr>
              <a:t> </a:t>
            </a:r>
            <a:r>
              <a:rPr lang="en-US" sz="1800" dirty="0" err="1" smtClean="0">
                <a:latin typeface="+mj-lt"/>
              </a:rPr>
              <a:t>văn</a:t>
            </a:r>
            <a:r>
              <a:rPr lang="en-US" sz="1800" dirty="0" smtClean="0">
                <a:latin typeface="+mj-lt"/>
              </a:rPr>
              <a:t> </a:t>
            </a:r>
            <a:r>
              <a:rPr lang="en-US" sz="1800" dirty="0" err="1" smtClean="0">
                <a:latin typeface="+mj-lt"/>
              </a:rPr>
              <a:t>bản</a:t>
            </a:r>
            <a:r>
              <a:rPr lang="en-US" sz="1800" dirty="0" smtClean="0">
                <a:latin typeface="+mj-lt"/>
              </a:rPr>
              <a:t> : </a:t>
            </a:r>
            <a:r>
              <a:rPr lang="en-US" sz="1800" dirty="0" err="1" smtClean="0">
                <a:latin typeface="+mj-lt"/>
              </a:rPr>
              <a:t>Thời</a:t>
            </a:r>
            <a:r>
              <a:rPr lang="en-US" sz="1800" dirty="0" smtClean="0">
                <a:latin typeface="+mj-lt"/>
              </a:rPr>
              <a:t> </a:t>
            </a:r>
            <a:r>
              <a:rPr lang="en-US" sz="1800" dirty="0" err="1" smtClean="0">
                <a:latin typeface="+mj-lt"/>
              </a:rPr>
              <a:t>điểm</a:t>
            </a:r>
            <a:r>
              <a:rPr lang="en-US" sz="1800" dirty="0" smtClean="0">
                <a:latin typeface="+mj-lt"/>
              </a:rPr>
              <a:t> </a:t>
            </a:r>
            <a:r>
              <a:rPr lang="en-US" sz="1800" dirty="0" err="1" smtClean="0">
                <a:latin typeface="+mj-lt"/>
              </a:rPr>
              <a:t>giao</a:t>
            </a:r>
            <a:r>
              <a:rPr lang="en-US" sz="1800" dirty="0" smtClean="0">
                <a:latin typeface="+mj-lt"/>
              </a:rPr>
              <a:t> </a:t>
            </a:r>
            <a:r>
              <a:rPr lang="en-US" sz="1800" dirty="0" err="1" smtClean="0">
                <a:latin typeface="+mj-lt"/>
              </a:rPr>
              <a:t>kết</a:t>
            </a:r>
            <a:r>
              <a:rPr lang="en-US" sz="1800" dirty="0" smtClean="0">
                <a:latin typeface="+mj-lt"/>
              </a:rPr>
              <a:t> </a:t>
            </a:r>
            <a:r>
              <a:rPr lang="en-US" sz="1800" dirty="0" err="1" smtClean="0">
                <a:latin typeface="+mj-lt"/>
              </a:rPr>
              <a:t>là</a:t>
            </a:r>
            <a:r>
              <a:rPr lang="en-US" sz="1800" dirty="0" smtClean="0">
                <a:latin typeface="+mj-lt"/>
              </a:rPr>
              <a:t> </a:t>
            </a:r>
            <a:r>
              <a:rPr lang="en-US" sz="1800" dirty="0" err="1" smtClean="0">
                <a:latin typeface="+mj-lt"/>
              </a:rPr>
              <a:t>bên</a:t>
            </a:r>
            <a:r>
              <a:rPr lang="en-US" sz="1800" dirty="0" smtClean="0">
                <a:latin typeface="+mj-lt"/>
              </a:rPr>
              <a:t> </a:t>
            </a:r>
            <a:r>
              <a:rPr lang="en-US" sz="1800" dirty="0" err="1" smtClean="0">
                <a:latin typeface="+mj-lt"/>
              </a:rPr>
              <a:t>sau</a:t>
            </a:r>
            <a:r>
              <a:rPr lang="en-US" sz="1800" dirty="0" smtClean="0">
                <a:latin typeface="+mj-lt"/>
              </a:rPr>
              <a:t> </a:t>
            </a:r>
            <a:r>
              <a:rPr lang="en-US" sz="1800" dirty="0" err="1" smtClean="0">
                <a:latin typeface="+mj-lt"/>
              </a:rPr>
              <a:t>cùng</a:t>
            </a:r>
            <a:r>
              <a:rPr lang="en-US" sz="1800" dirty="0" smtClean="0">
                <a:latin typeface="+mj-lt"/>
              </a:rPr>
              <a:t> </a:t>
            </a:r>
            <a:r>
              <a:rPr lang="en-US" sz="1800" dirty="0" err="1" smtClean="0">
                <a:latin typeface="+mj-lt"/>
              </a:rPr>
              <a:t>ký</a:t>
            </a:r>
            <a:r>
              <a:rPr lang="en-US" sz="1800" dirty="0" smtClean="0">
                <a:latin typeface="+mj-lt"/>
              </a:rPr>
              <a:t> </a:t>
            </a:r>
            <a:r>
              <a:rPr lang="en-US" sz="1800" dirty="0" err="1" smtClean="0">
                <a:latin typeface="+mj-lt"/>
              </a:rPr>
              <a:t>vào</a:t>
            </a:r>
            <a:r>
              <a:rPr lang="en-US" sz="1800" dirty="0" smtClean="0">
                <a:latin typeface="+mj-lt"/>
              </a:rPr>
              <a:t> </a:t>
            </a:r>
            <a:r>
              <a:rPr lang="en-US" sz="1800" dirty="0" err="1" smtClean="0">
                <a:latin typeface="+mj-lt"/>
              </a:rPr>
              <a:t>văn</a:t>
            </a:r>
            <a:r>
              <a:rPr lang="en-US" sz="1800" dirty="0" smtClean="0">
                <a:latin typeface="+mj-lt"/>
              </a:rPr>
              <a:t> </a:t>
            </a:r>
            <a:r>
              <a:rPr lang="en-US" sz="1800" dirty="0" err="1" smtClean="0">
                <a:latin typeface="+mj-lt"/>
              </a:rPr>
              <a:t>bản</a:t>
            </a:r>
            <a:r>
              <a:rPr lang="en-US" sz="1800" dirty="0" smtClean="0">
                <a:latin typeface="+mj-lt"/>
              </a:rPr>
              <a:t> </a:t>
            </a:r>
            <a:endParaRPr sz="1800" dirty="0">
              <a:latin typeface="+mj-lt"/>
            </a:endParaRPr>
          </a:p>
        </p:txBody>
      </p:sp>
      <p:sp>
        <p:nvSpPr>
          <p:cNvPr id="3" name="Text Placeholder 2"/>
          <p:cNvSpPr>
            <a:spLocks noGrp="1"/>
          </p:cNvSpPr>
          <p:nvPr>
            <p:ph type="body" idx="2"/>
          </p:nvPr>
        </p:nvSpPr>
        <p:spPr>
          <a:xfrm>
            <a:off x="4673223" y="1476030"/>
            <a:ext cx="2002529" cy="2964401"/>
          </a:xfrm>
        </p:spPr>
        <p:style>
          <a:lnRef idx="2">
            <a:schemeClr val="accent4"/>
          </a:lnRef>
          <a:fillRef idx="1">
            <a:schemeClr val="lt1"/>
          </a:fillRef>
          <a:effectRef idx="0">
            <a:schemeClr val="accent4"/>
          </a:effectRef>
          <a:fontRef idx="minor">
            <a:schemeClr val="dk1"/>
          </a:fontRef>
        </p:style>
        <p:txBody>
          <a:bodyPr/>
          <a:lstStyle/>
          <a:p>
            <a:r>
              <a:rPr lang="en-US" sz="1800" dirty="0" err="1" smtClean="0">
                <a:latin typeface="+mj-lt"/>
              </a:rPr>
              <a:t>Giao</a:t>
            </a:r>
            <a:r>
              <a:rPr lang="en-US" sz="1800" dirty="0" smtClean="0">
                <a:latin typeface="+mj-lt"/>
              </a:rPr>
              <a:t> </a:t>
            </a:r>
            <a:r>
              <a:rPr lang="en-US" sz="1800" dirty="0" err="1" smtClean="0">
                <a:latin typeface="+mj-lt"/>
              </a:rPr>
              <a:t>kết</a:t>
            </a:r>
            <a:r>
              <a:rPr lang="en-US" sz="1800" dirty="0" smtClean="0">
                <a:latin typeface="+mj-lt"/>
              </a:rPr>
              <a:t> </a:t>
            </a:r>
            <a:r>
              <a:rPr lang="en-US" sz="1800" dirty="0" err="1" smtClean="0">
                <a:latin typeface="+mj-lt"/>
              </a:rPr>
              <a:t>gián</a:t>
            </a:r>
            <a:r>
              <a:rPr lang="en-US" sz="1800" dirty="0" smtClean="0">
                <a:latin typeface="+mj-lt"/>
              </a:rPr>
              <a:t> </a:t>
            </a:r>
            <a:r>
              <a:rPr lang="en-US" sz="1800" dirty="0" err="1" smtClean="0">
                <a:latin typeface="+mj-lt"/>
              </a:rPr>
              <a:t>tiếp</a:t>
            </a:r>
            <a:r>
              <a:rPr lang="en-US" sz="1800" dirty="0" smtClean="0">
                <a:latin typeface="+mj-lt"/>
              </a:rPr>
              <a:t> </a:t>
            </a:r>
            <a:r>
              <a:rPr lang="en-US" sz="1800" dirty="0" err="1" smtClean="0">
                <a:latin typeface="+mj-lt"/>
              </a:rPr>
              <a:t>bằng</a:t>
            </a:r>
            <a:r>
              <a:rPr lang="en-US" sz="1800" dirty="0" smtClean="0">
                <a:latin typeface="+mj-lt"/>
              </a:rPr>
              <a:t> </a:t>
            </a:r>
            <a:r>
              <a:rPr lang="en-US" sz="1800" dirty="0" err="1" smtClean="0">
                <a:latin typeface="+mj-lt"/>
              </a:rPr>
              <a:t>văn</a:t>
            </a:r>
            <a:r>
              <a:rPr lang="en-US" sz="1800" dirty="0" smtClean="0">
                <a:latin typeface="+mj-lt"/>
              </a:rPr>
              <a:t> </a:t>
            </a:r>
            <a:r>
              <a:rPr lang="en-US" sz="1800" dirty="0" err="1" smtClean="0">
                <a:latin typeface="+mj-lt"/>
              </a:rPr>
              <a:t>bản</a:t>
            </a:r>
            <a:r>
              <a:rPr lang="en-US" sz="1800" dirty="0" smtClean="0">
                <a:latin typeface="+mj-lt"/>
              </a:rPr>
              <a:t>: </a:t>
            </a:r>
            <a:r>
              <a:rPr lang="en-US" sz="1800" dirty="0" err="1" smtClean="0">
                <a:latin typeface="+mj-lt"/>
              </a:rPr>
              <a:t>Thời</a:t>
            </a:r>
            <a:r>
              <a:rPr lang="en-US" sz="1800" dirty="0" smtClean="0">
                <a:latin typeface="+mj-lt"/>
              </a:rPr>
              <a:t> </a:t>
            </a:r>
            <a:r>
              <a:rPr lang="en-US" sz="1800" dirty="0" err="1" smtClean="0">
                <a:latin typeface="+mj-lt"/>
              </a:rPr>
              <a:t>điểm</a:t>
            </a:r>
            <a:r>
              <a:rPr lang="en-US" sz="1800" dirty="0" smtClean="0">
                <a:latin typeface="+mj-lt"/>
              </a:rPr>
              <a:t> </a:t>
            </a:r>
            <a:r>
              <a:rPr lang="en-US" sz="1800" dirty="0" err="1" smtClean="0">
                <a:latin typeface="+mj-lt"/>
              </a:rPr>
              <a:t>giao</a:t>
            </a:r>
            <a:r>
              <a:rPr lang="en-US" sz="1800" dirty="0" smtClean="0">
                <a:latin typeface="+mj-lt"/>
              </a:rPr>
              <a:t> </a:t>
            </a:r>
            <a:r>
              <a:rPr lang="en-US" sz="1800" dirty="0" err="1" smtClean="0">
                <a:latin typeface="+mj-lt"/>
              </a:rPr>
              <a:t>kết</a:t>
            </a:r>
            <a:r>
              <a:rPr lang="en-US" sz="1800" dirty="0" smtClean="0">
                <a:latin typeface="+mj-lt"/>
              </a:rPr>
              <a:t> </a:t>
            </a:r>
            <a:r>
              <a:rPr lang="en-US" sz="1800" dirty="0" err="1" smtClean="0">
                <a:latin typeface="+mj-lt"/>
              </a:rPr>
              <a:t>là</a:t>
            </a:r>
            <a:r>
              <a:rPr lang="en-US" sz="1800" dirty="0" smtClean="0">
                <a:latin typeface="+mj-lt"/>
              </a:rPr>
              <a:t> </a:t>
            </a:r>
            <a:r>
              <a:rPr lang="en-US" sz="1800" dirty="0" err="1" smtClean="0">
                <a:latin typeface="+mj-lt"/>
              </a:rPr>
              <a:t>khi</a:t>
            </a:r>
            <a:r>
              <a:rPr lang="en-US" sz="1800" dirty="0" smtClean="0">
                <a:latin typeface="+mj-lt"/>
              </a:rPr>
              <a:t> </a:t>
            </a:r>
            <a:r>
              <a:rPr lang="en-US" sz="1800" dirty="0" err="1" smtClean="0">
                <a:latin typeface="+mj-lt"/>
              </a:rPr>
              <a:t>bên</a:t>
            </a:r>
            <a:r>
              <a:rPr lang="en-US" sz="1800" dirty="0" smtClean="0">
                <a:latin typeface="+mj-lt"/>
              </a:rPr>
              <a:t> </a:t>
            </a:r>
            <a:r>
              <a:rPr lang="en-US" sz="1800" dirty="0" err="1" smtClean="0">
                <a:latin typeface="+mj-lt"/>
              </a:rPr>
              <a:t>trả</a:t>
            </a:r>
            <a:r>
              <a:rPr lang="en-US" sz="1800" dirty="0" smtClean="0">
                <a:latin typeface="+mj-lt"/>
              </a:rPr>
              <a:t> </a:t>
            </a:r>
            <a:r>
              <a:rPr lang="en-US" sz="1800" dirty="0" err="1" smtClean="0">
                <a:latin typeface="+mj-lt"/>
              </a:rPr>
              <a:t>lời</a:t>
            </a:r>
            <a:r>
              <a:rPr lang="en-US" sz="1800" dirty="0" smtClean="0">
                <a:latin typeface="+mj-lt"/>
              </a:rPr>
              <a:t> </a:t>
            </a:r>
            <a:r>
              <a:rPr lang="en-US" sz="1800" dirty="0" err="1" smtClean="0">
                <a:latin typeface="+mj-lt"/>
              </a:rPr>
              <a:t>nhận</a:t>
            </a:r>
            <a:r>
              <a:rPr lang="en-US" sz="1800" dirty="0" smtClean="0">
                <a:latin typeface="+mj-lt"/>
              </a:rPr>
              <a:t> </a:t>
            </a:r>
            <a:r>
              <a:rPr lang="en-US" sz="1800" dirty="0" err="1" smtClean="0">
                <a:latin typeface="+mj-lt"/>
              </a:rPr>
              <a:t>được</a:t>
            </a:r>
            <a:r>
              <a:rPr lang="en-US" sz="1800" dirty="0">
                <a:latin typeface="+mj-lt"/>
              </a:rPr>
              <a:t> </a:t>
            </a:r>
            <a:r>
              <a:rPr lang="en-US" sz="1800" dirty="0" err="1" smtClean="0">
                <a:latin typeface="+mj-lt"/>
              </a:rPr>
              <a:t>chấp</a:t>
            </a:r>
            <a:r>
              <a:rPr lang="en-US" sz="1800" dirty="0" smtClean="0">
                <a:latin typeface="+mj-lt"/>
              </a:rPr>
              <a:t> </a:t>
            </a:r>
            <a:r>
              <a:rPr lang="en-US" sz="1800" dirty="0" err="1" smtClean="0">
                <a:latin typeface="+mj-lt"/>
              </a:rPr>
              <a:t>nhận</a:t>
            </a:r>
            <a:r>
              <a:rPr lang="en-US" sz="1800" dirty="0" smtClean="0">
                <a:latin typeface="+mj-lt"/>
              </a:rPr>
              <a:t> </a:t>
            </a:r>
            <a:r>
              <a:rPr lang="en-US" sz="1800" dirty="0" err="1" smtClean="0">
                <a:latin typeface="+mj-lt"/>
              </a:rPr>
              <a:t>giao</a:t>
            </a:r>
            <a:r>
              <a:rPr lang="en-US" sz="1800" dirty="0" smtClean="0">
                <a:latin typeface="+mj-lt"/>
              </a:rPr>
              <a:t> </a:t>
            </a:r>
            <a:r>
              <a:rPr lang="en-US" sz="1800" dirty="0" err="1" smtClean="0">
                <a:latin typeface="+mj-lt"/>
              </a:rPr>
              <a:t>kết</a:t>
            </a:r>
            <a:r>
              <a:rPr lang="en-US" sz="1800" dirty="0" smtClean="0">
                <a:latin typeface="+mj-lt"/>
              </a:rPr>
              <a:t> </a:t>
            </a:r>
            <a:endParaRPr lang="en-US" sz="1800" dirty="0">
              <a:latin typeface="+mj-lt"/>
            </a:endParaRPr>
          </a:p>
        </p:txBody>
      </p:sp>
      <p:sp>
        <p:nvSpPr>
          <p:cNvPr id="4" name="Text Placeholder 3"/>
          <p:cNvSpPr>
            <a:spLocks noGrp="1"/>
          </p:cNvSpPr>
          <p:nvPr>
            <p:ph type="body" idx="3"/>
          </p:nvPr>
        </p:nvSpPr>
        <p:spPr>
          <a:xfrm>
            <a:off x="6864306" y="1476031"/>
            <a:ext cx="1944195" cy="2964400"/>
          </a:xfrm>
        </p:spPr>
        <p:style>
          <a:lnRef idx="2">
            <a:schemeClr val="accent4"/>
          </a:lnRef>
          <a:fillRef idx="1">
            <a:schemeClr val="lt1"/>
          </a:fillRef>
          <a:effectRef idx="0">
            <a:schemeClr val="accent4"/>
          </a:effectRef>
          <a:fontRef idx="minor">
            <a:schemeClr val="dk1"/>
          </a:fontRef>
        </p:style>
        <p:txBody>
          <a:bodyPr/>
          <a:lstStyle/>
          <a:p>
            <a:r>
              <a:rPr lang="en-US" sz="1800" dirty="0" err="1" smtClean="0">
                <a:latin typeface="+mj-lt"/>
              </a:rPr>
              <a:t>Giao</a:t>
            </a:r>
            <a:r>
              <a:rPr lang="en-US" sz="1800" dirty="0" smtClean="0">
                <a:latin typeface="+mj-lt"/>
              </a:rPr>
              <a:t> </a:t>
            </a:r>
            <a:r>
              <a:rPr lang="en-US" sz="1800" dirty="0" err="1" smtClean="0">
                <a:latin typeface="+mj-lt"/>
              </a:rPr>
              <a:t>kết</a:t>
            </a:r>
            <a:r>
              <a:rPr lang="en-US" sz="1800" dirty="0" smtClean="0">
                <a:latin typeface="+mj-lt"/>
              </a:rPr>
              <a:t> </a:t>
            </a:r>
            <a:r>
              <a:rPr lang="en-US" sz="1800" dirty="0" err="1" smtClean="0">
                <a:latin typeface="+mj-lt"/>
              </a:rPr>
              <a:t>bằng</a:t>
            </a:r>
            <a:r>
              <a:rPr lang="en-US" sz="1800" dirty="0" smtClean="0">
                <a:latin typeface="+mj-lt"/>
              </a:rPr>
              <a:t> </a:t>
            </a:r>
            <a:r>
              <a:rPr lang="en-US" sz="1800" dirty="0" err="1" smtClean="0">
                <a:latin typeface="+mj-lt"/>
              </a:rPr>
              <a:t>lời</a:t>
            </a:r>
            <a:r>
              <a:rPr lang="en-US" sz="1800" dirty="0" smtClean="0">
                <a:latin typeface="+mj-lt"/>
              </a:rPr>
              <a:t> </a:t>
            </a:r>
            <a:r>
              <a:rPr lang="en-US" sz="1800" dirty="0" err="1" smtClean="0">
                <a:latin typeface="+mj-lt"/>
              </a:rPr>
              <a:t>nói</a:t>
            </a:r>
            <a:r>
              <a:rPr lang="en-US" sz="1800" dirty="0" smtClean="0">
                <a:latin typeface="+mj-lt"/>
              </a:rPr>
              <a:t>: </a:t>
            </a:r>
            <a:r>
              <a:rPr lang="en-US" sz="1800" dirty="0" err="1" smtClean="0">
                <a:latin typeface="+mj-lt"/>
              </a:rPr>
              <a:t>Thời</a:t>
            </a:r>
            <a:r>
              <a:rPr lang="en-US" sz="1800" dirty="0" smtClean="0">
                <a:latin typeface="+mj-lt"/>
              </a:rPr>
              <a:t> </a:t>
            </a:r>
            <a:r>
              <a:rPr lang="en-US" sz="1800" dirty="0" err="1" smtClean="0">
                <a:latin typeface="+mj-lt"/>
              </a:rPr>
              <a:t>điểm</a:t>
            </a:r>
            <a:r>
              <a:rPr lang="en-US" sz="1800" dirty="0" smtClean="0">
                <a:latin typeface="+mj-lt"/>
              </a:rPr>
              <a:t> </a:t>
            </a:r>
            <a:r>
              <a:rPr lang="en-US" sz="1800" dirty="0" err="1" smtClean="0">
                <a:latin typeface="+mj-lt"/>
              </a:rPr>
              <a:t>giao</a:t>
            </a:r>
            <a:r>
              <a:rPr lang="en-US" sz="1800" dirty="0" smtClean="0">
                <a:latin typeface="+mj-lt"/>
              </a:rPr>
              <a:t> </a:t>
            </a:r>
            <a:r>
              <a:rPr lang="en-US" sz="1800" dirty="0" err="1" smtClean="0">
                <a:latin typeface="+mj-lt"/>
              </a:rPr>
              <a:t>kết</a:t>
            </a:r>
            <a:r>
              <a:rPr lang="en-US" sz="1800" dirty="0" smtClean="0">
                <a:latin typeface="+mj-lt"/>
              </a:rPr>
              <a:t> </a:t>
            </a:r>
            <a:r>
              <a:rPr lang="en-US" sz="1800" dirty="0" err="1" smtClean="0">
                <a:latin typeface="+mj-lt"/>
              </a:rPr>
              <a:t>đã</a:t>
            </a:r>
            <a:r>
              <a:rPr lang="en-US" sz="1800" dirty="0" smtClean="0">
                <a:latin typeface="+mj-lt"/>
              </a:rPr>
              <a:t> </a:t>
            </a:r>
            <a:r>
              <a:rPr lang="en-US" sz="1800" dirty="0" err="1" smtClean="0">
                <a:latin typeface="+mj-lt"/>
              </a:rPr>
              <a:t>được</a:t>
            </a:r>
            <a:r>
              <a:rPr lang="en-US" sz="1800" dirty="0" smtClean="0">
                <a:latin typeface="+mj-lt"/>
              </a:rPr>
              <a:t> </a:t>
            </a:r>
            <a:r>
              <a:rPr lang="en-US" sz="1800" dirty="0" err="1" smtClean="0">
                <a:latin typeface="+mj-lt"/>
              </a:rPr>
              <a:t>các</a:t>
            </a:r>
            <a:r>
              <a:rPr lang="en-US" sz="1800" dirty="0" smtClean="0">
                <a:latin typeface="+mj-lt"/>
              </a:rPr>
              <a:t> </a:t>
            </a:r>
            <a:r>
              <a:rPr lang="en-US" sz="1800" dirty="0" err="1" smtClean="0">
                <a:latin typeface="+mj-lt"/>
              </a:rPr>
              <a:t>bên</a:t>
            </a:r>
            <a:r>
              <a:rPr lang="en-US" sz="1800" dirty="0" smtClean="0">
                <a:latin typeface="+mj-lt"/>
              </a:rPr>
              <a:t> </a:t>
            </a:r>
            <a:r>
              <a:rPr lang="en-US" sz="1800" dirty="0" err="1" smtClean="0">
                <a:latin typeface="+mj-lt"/>
              </a:rPr>
              <a:t>thỏa</a:t>
            </a:r>
            <a:r>
              <a:rPr lang="en-US" sz="1800" dirty="0" smtClean="0">
                <a:latin typeface="+mj-lt"/>
              </a:rPr>
              <a:t> </a:t>
            </a:r>
            <a:r>
              <a:rPr lang="en-US" sz="1800" dirty="0" err="1" smtClean="0">
                <a:latin typeface="+mj-lt"/>
              </a:rPr>
              <a:t>thuận</a:t>
            </a:r>
            <a:r>
              <a:rPr lang="en-US" sz="1800" dirty="0" smtClean="0">
                <a:latin typeface="+mj-lt"/>
              </a:rPr>
              <a:t> ở </a:t>
            </a:r>
            <a:r>
              <a:rPr lang="en-US" sz="1800" dirty="0" err="1" smtClean="0">
                <a:latin typeface="+mj-lt"/>
              </a:rPr>
              <a:t>nội</a:t>
            </a:r>
            <a:r>
              <a:rPr lang="en-US" sz="1800" dirty="0" smtClean="0">
                <a:latin typeface="+mj-lt"/>
              </a:rPr>
              <a:t> dung </a:t>
            </a:r>
            <a:r>
              <a:rPr lang="en-US" sz="1800" dirty="0" err="1" smtClean="0">
                <a:latin typeface="+mj-lt"/>
              </a:rPr>
              <a:t>hợp</a:t>
            </a:r>
            <a:r>
              <a:rPr lang="en-US" sz="1800" dirty="0" smtClean="0">
                <a:latin typeface="+mj-lt"/>
              </a:rPr>
              <a:t> </a:t>
            </a:r>
            <a:r>
              <a:rPr lang="en-US" sz="1800" dirty="0" err="1" smtClean="0">
                <a:latin typeface="+mj-lt"/>
              </a:rPr>
              <a:t>đồng</a:t>
            </a:r>
            <a:r>
              <a:rPr lang="en-US" sz="1800" dirty="0" smtClean="0">
                <a:latin typeface="+mj-lt"/>
              </a:rPr>
              <a:t> </a:t>
            </a:r>
            <a:endParaRPr lang="en-US" sz="1800" dirty="0">
              <a:latin typeface="+mj-lt"/>
            </a:endParaRPr>
          </a:p>
        </p:txBody>
      </p:sp>
      <p:sp>
        <p:nvSpPr>
          <p:cNvPr id="425" name="Google Shape;425;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graphicFrame>
        <p:nvGraphicFramePr>
          <p:cNvPr id="9" name="Diagram 8"/>
          <p:cNvGraphicFramePr/>
          <p:nvPr>
            <p:extLst>
              <p:ext uri="{D42A27DB-BD31-4B8C-83A1-F6EECF244321}">
                <p14:modId xmlns:p14="http://schemas.microsoft.com/office/powerpoint/2010/main" val="2357779108"/>
              </p:ext>
            </p:extLst>
          </p:nvPr>
        </p:nvGraphicFramePr>
        <p:xfrm>
          <a:off x="874930" y="454209"/>
          <a:ext cx="6920495" cy="42430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Oval 9"/>
          <p:cNvSpPr/>
          <p:nvPr/>
        </p:nvSpPr>
        <p:spPr>
          <a:xfrm>
            <a:off x="3558921" y="134859"/>
            <a:ext cx="1565663" cy="153934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err="1" smtClean="0"/>
              <a:t>Các</a:t>
            </a:r>
            <a:r>
              <a:rPr lang="en-US" sz="1200" dirty="0" smtClean="0"/>
              <a:t> </a:t>
            </a:r>
            <a:r>
              <a:rPr lang="en-US" sz="1200" dirty="0" err="1" smtClean="0"/>
              <a:t>chủ</a:t>
            </a:r>
            <a:r>
              <a:rPr lang="en-US" sz="1200" dirty="0" smtClean="0"/>
              <a:t> </a:t>
            </a:r>
            <a:r>
              <a:rPr lang="en-US" sz="1200" dirty="0" err="1" smtClean="0"/>
              <a:t>thể</a:t>
            </a:r>
            <a:r>
              <a:rPr lang="en-US" sz="1200" dirty="0" smtClean="0"/>
              <a:t> </a:t>
            </a:r>
            <a:r>
              <a:rPr lang="en-US" sz="1200" dirty="0" err="1" smtClean="0"/>
              <a:t>tham</a:t>
            </a:r>
            <a:r>
              <a:rPr lang="en-US" sz="1200" dirty="0" smtClean="0"/>
              <a:t> </a:t>
            </a:r>
            <a:r>
              <a:rPr lang="en-US" sz="1200" dirty="0" err="1" smtClean="0"/>
              <a:t>gia</a:t>
            </a:r>
            <a:r>
              <a:rPr lang="en-US" sz="1200" dirty="0" smtClean="0"/>
              <a:t> </a:t>
            </a:r>
            <a:r>
              <a:rPr lang="en-US" sz="1200" dirty="0" err="1" smtClean="0"/>
              <a:t>hợp</a:t>
            </a:r>
            <a:r>
              <a:rPr lang="en-US" sz="1200" dirty="0" smtClean="0"/>
              <a:t> </a:t>
            </a:r>
            <a:r>
              <a:rPr lang="en-US" sz="1200" dirty="0" err="1" smtClean="0"/>
              <a:t>đồng</a:t>
            </a:r>
            <a:r>
              <a:rPr lang="en-US" sz="1200" dirty="0" smtClean="0"/>
              <a:t> </a:t>
            </a:r>
            <a:r>
              <a:rPr lang="en-US" sz="1200" dirty="0" err="1" smtClean="0"/>
              <a:t>mua</a:t>
            </a:r>
            <a:r>
              <a:rPr lang="en-US" sz="1200" dirty="0" smtClean="0"/>
              <a:t> </a:t>
            </a:r>
            <a:r>
              <a:rPr lang="en-US" sz="1200" dirty="0" err="1" smtClean="0"/>
              <a:t>bán</a:t>
            </a:r>
            <a:r>
              <a:rPr lang="en-US" sz="1200" dirty="0" smtClean="0"/>
              <a:t> </a:t>
            </a:r>
            <a:r>
              <a:rPr lang="en-US" sz="1200" dirty="0" err="1" smtClean="0"/>
              <a:t>phải</a:t>
            </a:r>
            <a:r>
              <a:rPr lang="en-US" sz="1200" dirty="0" smtClean="0"/>
              <a:t> </a:t>
            </a:r>
            <a:r>
              <a:rPr lang="en-US" sz="1200" dirty="0" err="1" smtClean="0"/>
              <a:t>có</a:t>
            </a:r>
            <a:r>
              <a:rPr lang="en-US" sz="1200" dirty="0" smtClean="0"/>
              <a:t> </a:t>
            </a:r>
            <a:r>
              <a:rPr lang="en-US" sz="1200" dirty="0" err="1" smtClean="0"/>
              <a:t>năng</a:t>
            </a:r>
            <a:r>
              <a:rPr lang="en-US" sz="1200" dirty="0" smtClean="0"/>
              <a:t> </a:t>
            </a:r>
            <a:r>
              <a:rPr lang="en-US" sz="1200" dirty="0" err="1" smtClean="0"/>
              <a:t>lực</a:t>
            </a:r>
            <a:r>
              <a:rPr lang="en-US" sz="1200" dirty="0" smtClean="0"/>
              <a:t> </a:t>
            </a:r>
            <a:r>
              <a:rPr lang="en-US" sz="1200" dirty="0" err="1" smtClean="0"/>
              <a:t>chủ</a:t>
            </a:r>
            <a:r>
              <a:rPr lang="en-US" sz="1200" dirty="0" smtClean="0"/>
              <a:t> </a:t>
            </a:r>
            <a:r>
              <a:rPr lang="en-US" sz="1200" dirty="0" err="1" smtClean="0"/>
              <a:t>thể</a:t>
            </a:r>
            <a:r>
              <a:rPr lang="en-US" sz="1200" dirty="0" smtClean="0"/>
              <a:t> </a:t>
            </a:r>
            <a:endParaRPr lang="en-US" sz="1200" dirty="0"/>
          </a:p>
        </p:txBody>
      </p:sp>
      <p:sp>
        <p:nvSpPr>
          <p:cNvPr id="11" name="Down Arrow 10"/>
          <p:cNvSpPr/>
          <p:nvPr/>
        </p:nvSpPr>
        <p:spPr>
          <a:xfrm rot="10800000">
            <a:off x="4111507" y="1786040"/>
            <a:ext cx="460489" cy="322342"/>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014383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2" name="Google Shape;412;p18"/>
          <p:cNvSpPr txBox="1">
            <a:spLocks noGrp="1"/>
          </p:cNvSpPr>
          <p:nvPr>
            <p:ph type="body" idx="1"/>
          </p:nvPr>
        </p:nvSpPr>
        <p:spPr>
          <a:xfrm>
            <a:off x="400238" y="645475"/>
            <a:ext cx="2796873" cy="819900"/>
          </a:xfrm>
          <a:prstGeom prst="rect">
            <a:avLst/>
          </a:prstGeom>
        </p:spPr>
        <p:txBody>
          <a:bodyPr spcFirstLastPara="1" wrap="square" lIns="91425" tIns="91425" rIns="91425" bIns="91425" anchor="t" anchorCtr="0">
            <a:noAutofit/>
          </a:bodyPr>
          <a:lstStyle/>
          <a:p>
            <a:pPr marL="0" lvl="0" indent="0" algn="ctr" rtl="0">
              <a:spcBef>
                <a:spcPts val="0"/>
              </a:spcBef>
              <a:spcAft>
                <a:spcPts val="1000"/>
              </a:spcAft>
              <a:buNone/>
            </a:pPr>
            <a:r>
              <a:rPr lang="en-US" i="0" dirty="0" smtClean="0">
                <a:latin typeface="+mj-lt"/>
              </a:rPr>
              <a:t>5. </a:t>
            </a:r>
            <a:r>
              <a:rPr lang="en-US" i="0" dirty="0" err="1" smtClean="0">
                <a:latin typeface="+mj-lt"/>
              </a:rPr>
              <a:t>Thực</a:t>
            </a:r>
            <a:r>
              <a:rPr lang="en-US" i="0" dirty="0" smtClean="0">
                <a:latin typeface="+mj-lt"/>
              </a:rPr>
              <a:t> </a:t>
            </a:r>
            <a:r>
              <a:rPr lang="en-US" i="0" dirty="0" err="1" smtClean="0">
                <a:latin typeface="+mj-lt"/>
              </a:rPr>
              <a:t>hiện</a:t>
            </a:r>
            <a:endParaRPr i="0" dirty="0">
              <a:latin typeface="+mj-lt"/>
            </a:endParaRPr>
          </a:p>
        </p:txBody>
      </p:sp>
      <p:sp>
        <p:nvSpPr>
          <p:cNvPr id="411" name="Google Shape;411;p18"/>
          <p:cNvSpPr txBox="1">
            <a:spLocks noGrp="1"/>
          </p:cNvSpPr>
          <p:nvPr>
            <p:ph type="title" idx="4294967295"/>
          </p:nvPr>
        </p:nvSpPr>
        <p:spPr>
          <a:xfrm>
            <a:off x="0" y="558800"/>
            <a:ext cx="2141538" cy="263048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p:txBody>
      </p:sp>
      <p:sp>
        <p:nvSpPr>
          <p:cNvPr id="6" name="Oval 5"/>
          <p:cNvSpPr/>
          <p:nvPr/>
        </p:nvSpPr>
        <p:spPr>
          <a:xfrm>
            <a:off x="1348577" y="1874044"/>
            <a:ext cx="2249818" cy="151303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err="1" smtClean="0">
                <a:latin typeface="+mj-lt"/>
              </a:rPr>
              <a:t>Nguyên</a:t>
            </a:r>
            <a:r>
              <a:rPr lang="en-US" sz="1600" dirty="0" smtClean="0">
                <a:latin typeface="+mj-lt"/>
              </a:rPr>
              <a:t> </a:t>
            </a:r>
            <a:r>
              <a:rPr lang="en-US" sz="1600" dirty="0" err="1" smtClean="0">
                <a:latin typeface="+mj-lt"/>
              </a:rPr>
              <a:t>tắc</a:t>
            </a:r>
            <a:r>
              <a:rPr lang="en-US" sz="1600" dirty="0" smtClean="0">
                <a:latin typeface="+mj-lt"/>
              </a:rPr>
              <a:t> </a:t>
            </a:r>
            <a:r>
              <a:rPr lang="en-US" sz="1600" dirty="0" err="1" smtClean="0">
                <a:latin typeface="+mj-lt"/>
              </a:rPr>
              <a:t>thực</a:t>
            </a:r>
            <a:r>
              <a:rPr lang="en-US" sz="1600" dirty="0" smtClean="0">
                <a:latin typeface="+mj-lt"/>
              </a:rPr>
              <a:t> </a:t>
            </a:r>
            <a:r>
              <a:rPr lang="en-US" sz="1600" dirty="0" err="1" smtClean="0">
                <a:latin typeface="+mj-lt"/>
              </a:rPr>
              <a:t>hiện</a:t>
            </a:r>
            <a:r>
              <a:rPr lang="en-US" sz="1600" dirty="0" smtClean="0">
                <a:latin typeface="+mj-lt"/>
              </a:rPr>
              <a:t> </a:t>
            </a:r>
            <a:r>
              <a:rPr lang="en-US" sz="1600" dirty="0" err="1" smtClean="0">
                <a:latin typeface="+mj-lt"/>
              </a:rPr>
              <a:t>hợp</a:t>
            </a:r>
            <a:r>
              <a:rPr lang="en-US" sz="1600" dirty="0" smtClean="0">
                <a:latin typeface="+mj-lt"/>
              </a:rPr>
              <a:t> </a:t>
            </a:r>
            <a:r>
              <a:rPr lang="en-US" sz="1600" dirty="0" err="1" smtClean="0">
                <a:latin typeface="+mj-lt"/>
              </a:rPr>
              <a:t>đồng</a:t>
            </a:r>
            <a:r>
              <a:rPr lang="en-US" sz="1600" dirty="0" smtClean="0">
                <a:latin typeface="+mj-lt"/>
              </a:rPr>
              <a:t> </a:t>
            </a:r>
            <a:r>
              <a:rPr lang="en-US" sz="1600" dirty="0" err="1" smtClean="0">
                <a:latin typeface="+mj-lt"/>
              </a:rPr>
              <a:t>mua</a:t>
            </a:r>
            <a:r>
              <a:rPr lang="en-US" sz="1600" dirty="0" smtClean="0">
                <a:latin typeface="+mj-lt"/>
              </a:rPr>
              <a:t> </a:t>
            </a:r>
            <a:r>
              <a:rPr lang="en-US" sz="1600" dirty="0" err="1" smtClean="0">
                <a:latin typeface="+mj-lt"/>
              </a:rPr>
              <a:t>bán</a:t>
            </a:r>
            <a:r>
              <a:rPr lang="en-US" sz="1600" dirty="0" smtClean="0">
                <a:latin typeface="+mj-lt"/>
              </a:rPr>
              <a:t> </a:t>
            </a:r>
            <a:endParaRPr lang="en-US" sz="1600" dirty="0">
              <a:latin typeface="+mj-lt"/>
            </a:endParaRPr>
          </a:p>
        </p:txBody>
      </p:sp>
      <p:sp>
        <p:nvSpPr>
          <p:cNvPr id="8" name="Rounded Rectangle 7"/>
          <p:cNvSpPr/>
          <p:nvPr/>
        </p:nvSpPr>
        <p:spPr>
          <a:xfrm>
            <a:off x="5045646" y="1664340"/>
            <a:ext cx="3105013" cy="9144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err="1" smtClean="0">
                <a:latin typeface="+mj-lt"/>
              </a:rPr>
              <a:t>Thực</a:t>
            </a:r>
            <a:r>
              <a:rPr lang="en-US" dirty="0" smtClean="0">
                <a:latin typeface="+mj-lt"/>
              </a:rPr>
              <a:t> </a:t>
            </a:r>
            <a:r>
              <a:rPr lang="en-US" dirty="0" err="1" smtClean="0">
                <a:latin typeface="+mj-lt"/>
              </a:rPr>
              <a:t>hiện</a:t>
            </a:r>
            <a:r>
              <a:rPr lang="en-US" dirty="0" smtClean="0">
                <a:latin typeface="+mj-lt"/>
              </a:rPr>
              <a:t> </a:t>
            </a:r>
            <a:r>
              <a:rPr lang="en-US" dirty="0" err="1" smtClean="0">
                <a:latin typeface="+mj-lt"/>
              </a:rPr>
              <a:t>đúng</a:t>
            </a:r>
            <a:r>
              <a:rPr lang="en-US" dirty="0" smtClean="0">
                <a:latin typeface="+mj-lt"/>
              </a:rPr>
              <a:t> </a:t>
            </a:r>
            <a:r>
              <a:rPr lang="en-US" dirty="0" err="1" smtClean="0">
                <a:latin typeface="+mj-lt"/>
              </a:rPr>
              <a:t>hợp</a:t>
            </a:r>
            <a:r>
              <a:rPr lang="en-US" dirty="0" smtClean="0">
                <a:latin typeface="+mj-lt"/>
              </a:rPr>
              <a:t> </a:t>
            </a:r>
            <a:r>
              <a:rPr lang="en-US" dirty="0" err="1" smtClean="0">
                <a:latin typeface="+mj-lt"/>
              </a:rPr>
              <a:t>đồng</a:t>
            </a:r>
            <a:r>
              <a:rPr lang="en-US" dirty="0" smtClean="0">
                <a:latin typeface="+mj-lt"/>
              </a:rPr>
              <a:t>, </a:t>
            </a:r>
            <a:r>
              <a:rPr lang="en-US" dirty="0" err="1" smtClean="0">
                <a:latin typeface="+mj-lt"/>
              </a:rPr>
              <a:t>đúng</a:t>
            </a:r>
            <a:r>
              <a:rPr lang="en-US" dirty="0" smtClean="0">
                <a:latin typeface="+mj-lt"/>
              </a:rPr>
              <a:t> </a:t>
            </a:r>
            <a:r>
              <a:rPr lang="en-US" dirty="0" err="1" smtClean="0">
                <a:latin typeface="+mj-lt"/>
              </a:rPr>
              <a:t>đối</a:t>
            </a:r>
            <a:r>
              <a:rPr lang="en-US" dirty="0" smtClean="0">
                <a:latin typeface="+mj-lt"/>
              </a:rPr>
              <a:t> </a:t>
            </a:r>
            <a:r>
              <a:rPr lang="en-US" dirty="0" err="1" smtClean="0">
                <a:latin typeface="+mj-lt"/>
              </a:rPr>
              <a:t>tượng</a:t>
            </a:r>
            <a:r>
              <a:rPr lang="en-US" dirty="0" smtClean="0">
                <a:latin typeface="+mj-lt"/>
              </a:rPr>
              <a:t>, </a:t>
            </a:r>
            <a:r>
              <a:rPr lang="en-US" dirty="0" err="1" smtClean="0">
                <a:latin typeface="+mj-lt"/>
              </a:rPr>
              <a:t>chất</a:t>
            </a:r>
            <a:r>
              <a:rPr lang="en-US" dirty="0" smtClean="0">
                <a:latin typeface="+mj-lt"/>
              </a:rPr>
              <a:t> </a:t>
            </a:r>
            <a:r>
              <a:rPr lang="en-US" dirty="0" err="1" smtClean="0">
                <a:latin typeface="+mj-lt"/>
              </a:rPr>
              <a:t>lượng</a:t>
            </a:r>
            <a:r>
              <a:rPr lang="en-US" dirty="0" smtClean="0">
                <a:latin typeface="+mj-lt"/>
              </a:rPr>
              <a:t>, </a:t>
            </a:r>
            <a:r>
              <a:rPr lang="en-US" dirty="0" err="1" smtClean="0">
                <a:latin typeface="+mj-lt"/>
              </a:rPr>
              <a:t>chủng</a:t>
            </a:r>
            <a:r>
              <a:rPr lang="en-US" dirty="0" smtClean="0">
                <a:latin typeface="+mj-lt"/>
              </a:rPr>
              <a:t> </a:t>
            </a:r>
            <a:r>
              <a:rPr lang="en-US" dirty="0" err="1" smtClean="0">
                <a:latin typeface="+mj-lt"/>
              </a:rPr>
              <a:t>loại</a:t>
            </a:r>
            <a:r>
              <a:rPr lang="en-US" dirty="0" smtClean="0">
                <a:latin typeface="+mj-lt"/>
              </a:rPr>
              <a:t>, </a:t>
            </a:r>
            <a:r>
              <a:rPr lang="en-US" dirty="0" err="1" smtClean="0">
                <a:latin typeface="+mj-lt"/>
              </a:rPr>
              <a:t>số</a:t>
            </a:r>
            <a:r>
              <a:rPr lang="en-US" dirty="0" smtClean="0">
                <a:latin typeface="+mj-lt"/>
              </a:rPr>
              <a:t> </a:t>
            </a:r>
            <a:r>
              <a:rPr lang="en-US" dirty="0" err="1" smtClean="0">
                <a:latin typeface="+mj-lt"/>
              </a:rPr>
              <a:t>lượng</a:t>
            </a:r>
            <a:r>
              <a:rPr lang="en-US" dirty="0" smtClean="0">
                <a:latin typeface="+mj-lt"/>
              </a:rPr>
              <a:t>, </a:t>
            </a:r>
            <a:r>
              <a:rPr lang="en-US" dirty="0" err="1" smtClean="0">
                <a:latin typeface="+mj-lt"/>
              </a:rPr>
              <a:t>thời</a:t>
            </a:r>
            <a:r>
              <a:rPr lang="en-US" dirty="0" smtClean="0">
                <a:latin typeface="+mj-lt"/>
              </a:rPr>
              <a:t> </a:t>
            </a:r>
            <a:r>
              <a:rPr lang="en-US" dirty="0" err="1" smtClean="0">
                <a:latin typeface="+mj-lt"/>
              </a:rPr>
              <a:t>hạn</a:t>
            </a:r>
            <a:r>
              <a:rPr lang="en-US" dirty="0" smtClean="0">
                <a:latin typeface="+mj-lt"/>
              </a:rPr>
              <a:t>, </a:t>
            </a:r>
            <a:r>
              <a:rPr lang="en-US" dirty="0" err="1" smtClean="0">
                <a:latin typeface="+mj-lt"/>
              </a:rPr>
              <a:t>phương</a:t>
            </a:r>
            <a:r>
              <a:rPr lang="en-US" dirty="0" smtClean="0">
                <a:latin typeface="+mj-lt"/>
              </a:rPr>
              <a:t> </a:t>
            </a:r>
            <a:r>
              <a:rPr lang="en-US" dirty="0" err="1" smtClean="0">
                <a:latin typeface="+mj-lt"/>
              </a:rPr>
              <a:t>thức</a:t>
            </a:r>
            <a:r>
              <a:rPr lang="en-US" dirty="0" smtClean="0">
                <a:latin typeface="+mj-lt"/>
              </a:rPr>
              <a:t> </a:t>
            </a:r>
            <a:r>
              <a:rPr lang="en-US" dirty="0" err="1" smtClean="0">
                <a:latin typeface="+mj-lt"/>
              </a:rPr>
              <a:t>và</a:t>
            </a:r>
            <a:r>
              <a:rPr lang="en-US" dirty="0" smtClean="0">
                <a:latin typeface="+mj-lt"/>
              </a:rPr>
              <a:t> </a:t>
            </a:r>
            <a:r>
              <a:rPr lang="en-US" dirty="0" err="1" smtClean="0">
                <a:latin typeface="+mj-lt"/>
              </a:rPr>
              <a:t>các</a:t>
            </a:r>
            <a:r>
              <a:rPr lang="en-US" dirty="0" smtClean="0">
                <a:latin typeface="+mj-lt"/>
              </a:rPr>
              <a:t> </a:t>
            </a:r>
            <a:r>
              <a:rPr lang="en-US" dirty="0" err="1" smtClean="0">
                <a:latin typeface="+mj-lt"/>
              </a:rPr>
              <a:t>thỏa</a:t>
            </a:r>
            <a:r>
              <a:rPr lang="en-US" dirty="0" smtClean="0">
                <a:latin typeface="+mj-lt"/>
              </a:rPr>
              <a:t> </a:t>
            </a:r>
            <a:r>
              <a:rPr lang="en-US" dirty="0" err="1" smtClean="0">
                <a:latin typeface="+mj-lt"/>
              </a:rPr>
              <a:t>thuận</a:t>
            </a:r>
            <a:r>
              <a:rPr lang="en-US" dirty="0" smtClean="0">
                <a:latin typeface="+mj-lt"/>
              </a:rPr>
              <a:t> </a:t>
            </a:r>
            <a:r>
              <a:rPr lang="en-US" dirty="0" err="1" smtClean="0">
                <a:latin typeface="+mj-lt"/>
              </a:rPr>
              <a:t>khác</a:t>
            </a:r>
            <a:r>
              <a:rPr lang="en-US" dirty="0" smtClean="0">
                <a:latin typeface="+mj-lt"/>
              </a:rPr>
              <a:t> </a:t>
            </a:r>
            <a:endParaRPr lang="en-US" dirty="0">
              <a:latin typeface="+mj-lt"/>
            </a:endParaRPr>
          </a:p>
        </p:txBody>
      </p:sp>
      <p:sp>
        <p:nvSpPr>
          <p:cNvPr id="9" name="Rounded Rectangle 8"/>
          <p:cNvSpPr/>
          <p:nvPr/>
        </p:nvSpPr>
        <p:spPr>
          <a:xfrm>
            <a:off x="5045645" y="2732088"/>
            <a:ext cx="3105013" cy="9144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err="1" smtClean="0">
                <a:latin typeface="+mj-lt"/>
              </a:rPr>
              <a:t>Thực</a:t>
            </a:r>
            <a:r>
              <a:rPr lang="en-US" dirty="0" smtClean="0">
                <a:latin typeface="+mj-lt"/>
              </a:rPr>
              <a:t> </a:t>
            </a:r>
            <a:r>
              <a:rPr lang="en-US" dirty="0" err="1" smtClean="0">
                <a:latin typeface="+mj-lt"/>
              </a:rPr>
              <a:t>hiện</a:t>
            </a:r>
            <a:r>
              <a:rPr lang="en-US" dirty="0" smtClean="0">
                <a:latin typeface="+mj-lt"/>
              </a:rPr>
              <a:t> </a:t>
            </a:r>
            <a:r>
              <a:rPr lang="en-US" dirty="0" err="1" smtClean="0">
                <a:latin typeface="+mj-lt"/>
              </a:rPr>
              <a:t>một</a:t>
            </a:r>
            <a:r>
              <a:rPr lang="en-US" dirty="0" smtClean="0">
                <a:latin typeface="+mj-lt"/>
              </a:rPr>
              <a:t> </a:t>
            </a:r>
            <a:r>
              <a:rPr lang="en-US" dirty="0" err="1" smtClean="0">
                <a:latin typeface="+mj-lt"/>
              </a:rPr>
              <a:t>cách</a:t>
            </a:r>
            <a:r>
              <a:rPr lang="en-US" dirty="0" smtClean="0">
                <a:latin typeface="+mj-lt"/>
              </a:rPr>
              <a:t> </a:t>
            </a:r>
            <a:r>
              <a:rPr lang="en-US" dirty="0" err="1" smtClean="0">
                <a:latin typeface="+mj-lt"/>
              </a:rPr>
              <a:t>trung</a:t>
            </a:r>
            <a:r>
              <a:rPr lang="en-US" dirty="0" smtClean="0">
                <a:latin typeface="+mj-lt"/>
              </a:rPr>
              <a:t> </a:t>
            </a:r>
            <a:r>
              <a:rPr lang="en-US" dirty="0" err="1" smtClean="0">
                <a:latin typeface="+mj-lt"/>
              </a:rPr>
              <a:t>thực</a:t>
            </a:r>
            <a:r>
              <a:rPr lang="en-US" dirty="0" smtClean="0">
                <a:latin typeface="+mj-lt"/>
              </a:rPr>
              <a:t>, </a:t>
            </a:r>
            <a:r>
              <a:rPr lang="en-US" dirty="0" err="1" smtClean="0">
                <a:latin typeface="+mj-lt"/>
              </a:rPr>
              <a:t>theo</a:t>
            </a:r>
            <a:r>
              <a:rPr lang="en-US" dirty="0" smtClean="0">
                <a:latin typeface="+mj-lt"/>
              </a:rPr>
              <a:t> </a:t>
            </a:r>
            <a:r>
              <a:rPr lang="en-US" dirty="0" err="1" smtClean="0">
                <a:latin typeface="+mj-lt"/>
              </a:rPr>
              <a:t>tình</a:t>
            </a:r>
            <a:r>
              <a:rPr lang="en-US" dirty="0" smtClean="0">
                <a:latin typeface="+mj-lt"/>
              </a:rPr>
              <a:t> </a:t>
            </a:r>
            <a:r>
              <a:rPr lang="en-US" dirty="0" err="1" smtClean="0">
                <a:latin typeface="+mj-lt"/>
              </a:rPr>
              <a:t>thần</a:t>
            </a:r>
            <a:r>
              <a:rPr lang="en-US" dirty="0" smtClean="0">
                <a:latin typeface="+mj-lt"/>
              </a:rPr>
              <a:t> </a:t>
            </a:r>
            <a:r>
              <a:rPr lang="en-US" dirty="0" err="1" smtClean="0">
                <a:latin typeface="+mj-lt"/>
              </a:rPr>
              <a:t>hợp</a:t>
            </a:r>
            <a:r>
              <a:rPr lang="en-US" dirty="0" smtClean="0">
                <a:latin typeface="+mj-lt"/>
              </a:rPr>
              <a:t> </a:t>
            </a:r>
            <a:r>
              <a:rPr lang="en-US" dirty="0" err="1" smtClean="0">
                <a:latin typeface="+mj-lt"/>
              </a:rPr>
              <a:t>tác</a:t>
            </a:r>
            <a:r>
              <a:rPr lang="en-US" dirty="0" smtClean="0">
                <a:latin typeface="+mj-lt"/>
              </a:rPr>
              <a:t> </a:t>
            </a:r>
            <a:r>
              <a:rPr lang="en-US" dirty="0" err="1" smtClean="0">
                <a:latin typeface="+mj-lt"/>
              </a:rPr>
              <a:t>và</a:t>
            </a:r>
            <a:r>
              <a:rPr lang="en-US" dirty="0" smtClean="0">
                <a:latin typeface="+mj-lt"/>
              </a:rPr>
              <a:t> </a:t>
            </a:r>
            <a:r>
              <a:rPr lang="en-US" dirty="0" err="1" smtClean="0">
                <a:latin typeface="+mj-lt"/>
              </a:rPr>
              <a:t>có</a:t>
            </a:r>
            <a:r>
              <a:rPr lang="en-US" dirty="0" smtClean="0">
                <a:latin typeface="+mj-lt"/>
              </a:rPr>
              <a:t> </a:t>
            </a:r>
            <a:r>
              <a:rPr lang="en-US" dirty="0" err="1" smtClean="0">
                <a:latin typeface="+mj-lt"/>
              </a:rPr>
              <a:t>lợi</a:t>
            </a:r>
            <a:r>
              <a:rPr lang="en-US" dirty="0" smtClean="0">
                <a:latin typeface="+mj-lt"/>
              </a:rPr>
              <a:t> </a:t>
            </a:r>
            <a:r>
              <a:rPr lang="en-US" dirty="0" err="1" smtClean="0">
                <a:latin typeface="+mj-lt"/>
              </a:rPr>
              <a:t>cho</a:t>
            </a:r>
            <a:r>
              <a:rPr lang="en-US" dirty="0" smtClean="0">
                <a:latin typeface="+mj-lt"/>
              </a:rPr>
              <a:t> </a:t>
            </a:r>
            <a:r>
              <a:rPr lang="en-US" dirty="0" err="1" smtClean="0">
                <a:latin typeface="+mj-lt"/>
              </a:rPr>
              <a:t>đôi</a:t>
            </a:r>
            <a:r>
              <a:rPr lang="en-US" dirty="0" smtClean="0">
                <a:latin typeface="+mj-lt"/>
              </a:rPr>
              <a:t> </a:t>
            </a:r>
            <a:r>
              <a:rPr lang="en-US" dirty="0" err="1" smtClean="0">
                <a:latin typeface="+mj-lt"/>
              </a:rPr>
              <a:t>bên</a:t>
            </a:r>
            <a:r>
              <a:rPr lang="en-US" dirty="0" smtClean="0">
                <a:latin typeface="+mj-lt"/>
              </a:rPr>
              <a:t>, </a:t>
            </a:r>
            <a:r>
              <a:rPr lang="en-US" dirty="0" err="1" smtClean="0">
                <a:latin typeface="+mj-lt"/>
              </a:rPr>
              <a:t>đảm</a:t>
            </a:r>
            <a:r>
              <a:rPr lang="en-US" dirty="0" smtClean="0">
                <a:latin typeface="+mj-lt"/>
              </a:rPr>
              <a:t> </a:t>
            </a:r>
            <a:r>
              <a:rPr lang="en-US" dirty="0" err="1" smtClean="0">
                <a:latin typeface="+mj-lt"/>
              </a:rPr>
              <a:t>bảo</a:t>
            </a:r>
            <a:r>
              <a:rPr lang="en-US" dirty="0" smtClean="0">
                <a:latin typeface="+mj-lt"/>
              </a:rPr>
              <a:t> tin </a:t>
            </a:r>
            <a:r>
              <a:rPr lang="en-US" dirty="0" err="1" smtClean="0">
                <a:latin typeface="+mj-lt"/>
              </a:rPr>
              <a:t>cậy</a:t>
            </a:r>
            <a:r>
              <a:rPr lang="en-US" dirty="0" smtClean="0">
                <a:latin typeface="+mj-lt"/>
              </a:rPr>
              <a:t> </a:t>
            </a:r>
            <a:r>
              <a:rPr lang="en-US" dirty="0" err="1" smtClean="0">
                <a:latin typeface="+mj-lt"/>
              </a:rPr>
              <a:t>lẫn</a:t>
            </a:r>
            <a:r>
              <a:rPr lang="en-US" dirty="0" smtClean="0">
                <a:latin typeface="+mj-lt"/>
              </a:rPr>
              <a:t> </a:t>
            </a:r>
            <a:r>
              <a:rPr lang="en-US" dirty="0" err="1" smtClean="0">
                <a:latin typeface="+mj-lt"/>
              </a:rPr>
              <a:t>nhau</a:t>
            </a:r>
            <a:endParaRPr lang="en-US" dirty="0">
              <a:latin typeface="+mj-lt"/>
            </a:endParaRPr>
          </a:p>
        </p:txBody>
      </p:sp>
      <p:sp>
        <p:nvSpPr>
          <p:cNvPr id="10" name="Rounded Rectangle 9"/>
          <p:cNvSpPr/>
          <p:nvPr/>
        </p:nvSpPr>
        <p:spPr>
          <a:xfrm>
            <a:off x="5045644" y="3799836"/>
            <a:ext cx="3105013" cy="9144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err="1" smtClean="0">
                <a:latin typeface="+mj-lt"/>
              </a:rPr>
              <a:t>Không</a:t>
            </a:r>
            <a:r>
              <a:rPr lang="en-US" dirty="0" smtClean="0">
                <a:latin typeface="+mj-lt"/>
              </a:rPr>
              <a:t> </a:t>
            </a:r>
            <a:r>
              <a:rPr lang="en-US" dirty="0" err="1" smtClean="0">
                <a:latin typeface="+mj-lt"/>
              </a:rPr>
              <a:t>được</a:t>
            </a:r>
            <a:r>
              <a:rPr lang="en-US" dirty="0" smtClean="0">
                <a:latin typeface="+mj-lt"/>
              </a:rPr>
              <a:t> </a:t>
            </a:r>
            <a:r>
              <a:rPr lang="en-US" dirty="0" err="1" smtClean="0">
                <a:latin typeface="+mj-lt"/>
              </a:rPr>
              <a:t>xâm</a:t>
            </a:r>
            <a:r>
              <a:rPr lang="en-US" dirty="0" smtClean="0">
                <a:latin typeface="+mj-lt"/>
              </a:rPr>
              <a:t> </a:t>
            </a:r>
            <a:r>
              <a:rPr lang="en-US" dirty="0" err="1" smtClean="0">
                <a:latin typeface="+mj-lt"/>
              </a:rPr>
              <a:t>phạm</a:t>
            </a:r>
            <a:r>
              <a:rPr lang="en-US" dirty="0" smtClean="0">
                <a:latin typeface="+mj-lt"/>
              </a:rPr>
              <a:t> </a:t>
            </a:r>
            <a:r>
              <a:rPr lang="en-US" dirty="0" err="1" smtClean="0">
                <a:latin typeface="+mj-lt"/>
              </a:rPr>
              <a:t>đến</a:t>
            </a:r>
            <a:r>
              <a:rPr lang="en-US" dirty="0" smtClean="0">
                <a:latin typeface="+mj-lt"/>
              </a:rPr>
              <a:t> </a:t>
            </a:r>
            <a:r>
              <a:rPr lang="en-US" dirty="0" err="1" smtClean="0">
                <a:latin typeface="+mj-lt"/>
              </a:rPr>
              <a:t>quyền</a:t>
            </a:r>
            <a:r>
              <a:rPr lang="en-US" dirty="0" smtClean="0">
                <a:latin typeface="+mj-lt"/>
              </a:rPr>
              <a:t> </a:t>
            </a:r>
            <a:r>
              <a:rPr lang="en-US" dirty="0" err="1" smtClean="0">
                <a:latin typeface="+mj-lt"/>
              </a:rPr>
              <a:t>và</a:t>
            </a:r>
            <a:r>
              <a:rPr lang="en-US" dirty="0" smtClean="0">
                <a:latin typeface="+mj-lt"/>
              </a:rPr>
              <a:t> </a:t>
            </a:r>
            <a:r>
              <a:rPr lang="en-US" dirty="0" err="1" smtClean="0">
                <a:latin typeface="+mj-lt"/>
              </a:rPr>
              <a:t>lợi</a:t>
            </a:r>
            <a:r>
              <a:rPr lang="en-US" dirty="0" smtClean="0">
                <a:latin typeface="+mj-lt"/>
              </a:rPr>
              <a:t> </a:t>
            </a:r>
            <a:r>
              <a:rPr lang="en-US" dirty="0" err="1" smtClean="0">
                <a:latin typeface="+mj-lt"/>
              </a:rPr>
              <a:t>ích</a:t>
            </a:r>
            <a:r>
              <a:rPr lang="en-US" dirty="0" smtClean="0">
                <a:latin typeface="+mj-lt"/>
              </a:rPr>
              <a:t> </a:t>
            </a:r>
            <a:r>
              <a:rPr lang="en-US" dirty="0" err="1" smtClean="0">
                <a:latin typeface="+mj-lt"/>
              </a:rPr>
              <a:t>của</a:t>
            </a:r>
            <a:r>
              <a:rPr lang="en-US" dirty="0" smtClean="0">
                <a:latin typeface="+mj-lt"/>
              </a:rPr>
              <a:t> </a:t>
            </a:r>
            <a:r>
              <a:rPr lang="en-US" dirty="0" err="1" smtClean="0">
                <a:latin typeface="+mj-lt"/>
              </a:rPr>
              <a:t>người</a:t>
            </a:r>
            <a:r>
              <a:rPr lang="en-US" dirty="0" smtClean="0">
                <a:latin typeface="+mj-lt"/>
              </a:rPr>
              <a:t> </a:t>
            </a:r>
            <a:r>
              <a:rPr lang="en-US" dirty="0" err="1" smtClean="0">
                <a:latin typeface="+mj-lt"/>
              </a:rPr>
              <a:t>khác</a:t>
            </a:r>
            <a:r>
              <a:rPr lang="en-US" dirty="0" smtClean="0">
                <a:latin typeface="+mj-lt"/>
              </a:rPr>
              <a:t>, </a:t>
            </a:r>
            <a:r>
              <a:rPr lang="en-US" dirty="0" err="1" smtClean="0">
                <a:latin typeface="+mj-lt"/>
              </a:rPr>
              <a:t>lợi</a:t>
            </a:r>
            <a:r>
              <a:rPr lang="en-US" dirty="0" smtClean="0">
                <a:latin typeface="+mj-lt"/>
              </a:rPr>
              <a:t> </a:t>
            </a:r>
            <a:r>
              <a:rPr lang="en-US" dirty="0" err="1" smtClean="0">
                <a:latin typeface="+mj-lt"/>
              </a:rPr>
              <a:t>ích</a:t>
            </a:r>
            <a:r>
              <a:rPr lang="en-US" dirty="0" smtClean="0">
                <a:latin typeface="+mj-lt"/>
              </a:rPr>
              <a:t> </a:t>
            </a:r>
            <a:r>
              <a:rPr lang="en-US" dirty="0" err="1" smtClean="0">
                <a:latin typeface="+mj-lt"/>
              </a:rPr>
              <a:t>nhà</a:t>
            </a:r>
            <a:r>
              <a:rPr lang="en-US" dirty="0" smtClean="0">
                <a:latin typeface="+mj-lt"/>
              </a:rPr>
              <a:t> </a:t>
            </a:r>
            <a:r>
              <a:rPr lang="en-US" dirty="0" err="1" smtClean="0">
                <a:latin typeface="+mj-lt"/>
              </a:rPr>
              <a:t>nước</a:t>
            </a:r>
            <a:r>
              <a:rPr lang="en-US" dirty="0" smtClean="0">
                <a:latin typeface="+mj-lt"/>
              </a:rPr>
              <a:t>, </a:t>
            </a:r>
            <a:r>
              <a:rPr lang="en-US" dirty="0" err="1" smtClean="0">
                <a:latin typeface="+mj-lt"/>
              </a:rPr>
              <a:t>lợi</a:t>
            </a:r>
            <a:r>
              <a:rPr lang="en-US" dirty="0" smtClean="0">
                <a:latin typeface="+mj-lt"/>
              </a:rPr>
              <a:t> </a:t>
            </a:r>
            <a:r>
              <a:rPr lang="en-US" dirty="0" err="1" smtClean="0">
                <a:latin typeface="+mj-lt"/>
              </a:rPr>
              <a:t>ích</a:t>
            </a:r>
            <a:r>
              <a:rPr lang="en-US" dirty="0" smtClean="0">
                <a:latin typeface="+mj-lt"/>
              </a:rPr>
              <a:t> </a:t>
            </a:r>
            <a:r>
              <a:rPr lang="en-US" dirty="0" err="1" smtClean="0">
                <a:latin typeface="+mj-lt"/>
              </a:rPr>
              <a:t>công</a:t>
            </a:r>
            <a:r>
              <a:rPr lang="en-US" dirty="0" smtClean="0">
                <a:latin typeface="+mj-lt"/>
              </a:rPr>
              <a:t> </a:t>
            </a:r>
            <a:r>
              <a:rPr lang="en-US" dirty="0" err="1" smtClean="0">
                <a:latin typeface="+mj-lt"/>
              </a:rPr>
              <a:t>cộng</a:t>
            </a:r>
            <a:endParaRPr lang="en-US" dirty="0">
              <a:latin typeface="+mj-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mj-lt"/>
              </a:rPr>
              <a:t>6. </a:t>
            </a:r>
            <a:r>
              <a:rPr lang="en-US" sz="3200" dirty="0" err="1" smtClean="0">
                <a:latin typeface="+mj-lt"/>
              </a:rPr>
              <a:t>Trách</a:t>
            </a:r>
            <a:r>
              <a:rPr lang="en-US" sz="3200" dirty="0" smtClean="0">
                <a:latin typeface="+mj-lt"/>
              </a:rPr>
              <a:t> </a:t>
            </a:r>
            <a:r>
              <a:rPr lang="en-US" sz="3200" dirty="0" err="1" smtClean="0">
                <a:latin typeface="+mj-lt"/>
              </a:rPr>
              <a:t>nhiệm</a:t>
            </a:r>
            <a:r>
              <a:rPr lang="en-US" sz="3200" dirty="0" smtClean="0">
                <a:latin typeface="+mj-lt"/>
              </a:rPr>
              <a:t> do vi </a:t>
            </a:r>
            <a:r>
              <a:rPr lang="en-US" sz="3200" dirty="0" err="1" smtClean="0">
                <a:latin typeface="+mj-lt"/>
              </a:rPr>
              <a:t>phạm</a:t>
            </a:r>
            <a:endParaRPr lang="en-US" sz="3200" dirty="0">
              <a:latin typeface="+mj-lt"/>
            </a:endParaRPr>
          </a:p>
        </p:txBody>
      </p:sp>
      <p:sp>
        <p:nvSpPr>
          <p:cNvPr id="3" name="Text Placeholder 2"/>
          <p:cNvSpPr>
            <a:spLocks noGrp="1"/>
          </p:cNvSpPr>
          <p:nvPr>
            <p:ph type="body" idx="1"/>
          </p:nvPr>
        </p:nvSpPr>
        <p:spPr/>
        <p:txBody>
          <a:bodyPr/>
          <a:lstStyle/>
          <a:p>
            <a:r>
              <a:rPr lang="en-US" dirty="0" err="1" smtClean="0">
                <a:latin typeface="+mj-lt"/>
              </a:rPr>
              <a:t>Quyền</a:t>
            </a:r>
            <a:r>
              <a:rPr lang="en-US" dirty="0" smtClean="0">
                <a:latin typeface="+mj-lt"/>
              </a:rPr>
              <a:t> </a:t>
            </a:r>
            <a:r>
              <a:rPr lang="en-US" dirty="0" err="1" smtClean="0">
                <a:latin typeface="+mj-lt"/>
              </a:rPr>
              <a:t>và</a:t>
            </a:r>
            <a:r>
              <a:rPr lang="en-US" dirty="0" smtClean="0">
                <a:latin typeface="+mj-lt"/>
              </a:rPr>
              <a:t> </a:t>
            </a:r>
            <a:r>
              <a:rPr lang="en-US" dirty="0" err="1" smtClean="0">
                <a:latin typeface="+mj-lt"/>
              </a:rPr>
              <a:t>nghĩa</a:t>
            </a:r>
            <a:r>
              <a:rPr lang="en-US" dirty="0" smtClean="0">
                <a:latin typeface="+mj-lt"/>
              </a:rPr>
              <a:t> </a:t>
            </a:r>
            <a:r>
              <a:rPr lang="en-US" dirty="0" err="1" smtClean="0">
                <a:latin typeface="+mj-lt"/>
              </a:rPr>
              <a:t>vụ</a:t>
            </a:r>
            <a:r>
              <a:rPr lang="en-US" dirty="0" smtClean="0">
                <a:latin typeface="+mj-lt"/>
              </a:rPr>
              <a:t> </a:t>
            </a:r>
            <a:r>
              <a:rPr lang="en-US" dirty="0" err="1" smtClean="0">
                <a:latin typeface="+mj-lt"/>
              </a:rPr>
              <a:t>của</a:t>
            </a:r>
            <a:r>
              <a:rPr lang="en-US" dirty="0" smtClean="0">
                <a:latin typeface="+mj-lt"/>
              </a:rPr>
              <a:t> </a:t>
            </a:r>
            <a:r>
              <a:rPr lang="en-US" dirty="0" err="1" smtClean="0">
                <a:latin typeface="+mj-lt"/>
              </a:rPr>
              <a:t>bên</a:t>
            </a:r>
            <a:r>
              <a:rPr lang="en-US" dirty="0" smtClean="0">
                <a:latin typeface="+mj-lt"/>
              </a:rPr>
              <a:t> </a:t>
            </a:r>
            <a:r>
              <a:rPr lang="en-US" dirty="0" err="1" smtClean="0">
                <a:latin typeface="+mj-lt"/>
              </a:rPr>
              <a:t>bán</a:t>
            </a:r>
            <a:r>
              <a:rPr lang="en-US" dirty="0" smtClean="0">
                <a:latin typeface="+mj-lt"/>
              </a:rPr>
              <a:t> </a:t>
            </a:r>
          </a:p>
          <a:p>
            <a:r>
              <a:rPr lang="en-US" dirty="0" err="1" smtClean="0">
                <a:latin typeface="+mj-lt"/>
              </a:rPr>
              <a:t>Quyền</a:t>
            </a:r>
            <a:r>
              <a:rPr lang="en-US" dirty="0" smtClean="0">
                <a:latin typeface="+mj-lt"/>
              </a:rPr>
              <a:t> </a:t>
            </a:r>
            <a:r>
              <a:rPr lang="en-US" dirty="0" err="1" smtClean="0">
                <a:latin typeface="+mj-lt"/>
              </a:rPr>
              <a:t>và</a:t>
            </a:r>
            <a:r>
              <a:rPr lang="en-US" dirty="0" smtClean="0">
                <a:latin typeface="+mj-lt"/>
              </a:rPr>
              <a:t> </a:t>
            </a:r>
            <a:r>
              <a:rPr lang="en-US" dirty="0" err="1" smtClean="0">
                <a:latin typeface="+mj-lt"/>
              </a:rPr>
              <a:t>nghĩa</a:t>
            </a:r>
            <a:r>
              <a:rPr lang="en-US" dirty="0" smtClean="0">
                <a:latin typeface="+mj-lt"/>
              </a:rPr>
              <a:t> </a:t>
            </a:r>
            <a:r>
              <a:rPr lang="en-US" dirty="0" err="1" smtClean="0">
                <a:latin typeface="+mj-lt"/>
              </a:rPr>
              <a:t>vụ</a:t>
            </a:r>
            <a:r>
              <a:rPr lang="en-US" dirty="0" smtClean="0">
                <a:latin typeface="+mj-lt"/>
              </a:rPr>
              <a:t> </a:t>
            </a:r>
            <a:r>
              <a:rPr lang="en-US" dirty="0" err="1" smtClean="0">
                <a:latin typeface="+mj-lt"/>
              </a:rPr>
              <a:t>của</a:t>
            </a:r>
            <a:r>
              <a:rPr lang="en-US" dirty="0" smtClean="0">
                <a:latin typeface="+mj-lt"/>
              </a:rPr>
              <a:t> </a:t>
            </a:r>
            <a:r>
              <a:rPr lang="en-US" dirty="0" err="1" smtClean="0">
                <a:latin typeface="+mj-lt"/>
              </a:rPr>
              <a:t>bên</a:t>
            </a:r>
            <a:r>
              <a:rPr lang="en-US" dirty="0" smtClean="0">
                <a:latin typeface="+mj-lt"/>
              </a:rPr>
              <a:t> </a:t>
            </a:r>
            <a:r>
              <a:rPr lang="en-US" dirty="0" err="1" smtClean="0">
                <a:latin typeface="+mj-lt"/>
              </a:rPr>
              <a:t>mua</a:t>
            </a:r>
            <a:r>
              <a:rPr lang="en-US" dirty="0" smtClean="0">
                <a:latin typeface="+mj-lt"/>
              </a:rPr>
              <a:t> </a:t>
            </a:r>
            <a:endParaRPr lang="en-US" dirty="0">
              <a:latin typeface="+mj-lt"/>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1531" y="2065623"/>
            <a:ext cx="4286250" cy="2627081"/>
          </a:xfrm>
          <a:prstGeom prst="rect">
            <a:avLst/>
          </a:prstGeom>
        </p:spPr>
      </p:pic>
    </p:spTree>
    <p:extLst>
      <p:ext uri="{BB962C8B-B14F-4D97-AF65-F5344CB8AC3E}">
        <p14:creationId xmlns:p14="http://schemas.microsoft.com/office/powerpoint/2010/main" val="31448449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6"/>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       Group 1</a:t>
            </a:r>
            <a:endParaRPr dirty="0"/>
          </a:p>
        </p:txBody>
      </p:sp>
      <p:sp>
        <p:nvSpPr>
          <p:cNvPr id="395" name="Google Shape;395;p16"/>
          <p:cNvSpPr txBox="1">
            <a:spLocks noGrp="1"/>
          </p:cNvSpPr>
          <p:nvPr>
            <p:ph type="body" idx="2"/>
          </p:nvPr>
        </p:nvSpPr>
        <p:spPr>
          <a:xfrm>
            <a:off x="479900" y="3905925"/>
            <a:ext cx="4943700" cy="82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smtClean="0">
                <a:solidFill>
                  <a:srgbClr val="02BDC7"/>
                </a:solidFill>
              </a:rPr>
              <a:t>                    Let’s  Go !!!</a:t>
            </a:r>
            <a:endParaRPr sz="3200" dirty="0">
              <a:solidFill>
                <a:srgbClr val="02BDC7"/>
              </a:solidFill>
            </a:endParaRPr>
          </a:p>
        </p:txBody>
      </p:sp>
      <p:sp>
        <p:nvSpPr>
          <p:cNvPr id="396" name="Google Shape;396;p16"/>
          <p:cNvSpPr txBox="1">
            <a:spLocks noGrp="1"/>
          </p:cNvSpPr>
          <p:nvPr>
            <p:ph type="body" idx="1"/>
          </p:nvPr>
        </p:nvSpPr>
        <p:spPr>
          <a:xfrm>
            <a:off x="2414279" y="1019655"/>
            <a:ext cx="2664987" cy="269523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lang="en-US" sz="1200" dirty="0"/>
          </a:p>
          <a:p>
            <a:pPr marL="0" lvl="0" indent="0" algn="l" rtl="0">
              <a:spcBef>
                <a:spcPts val="600"/>
              </a:spcBef>
              <a:spcAft>
                <a:spcPts val="0"/>
              </a:spcAft>
              <a:buClr>
                <a:schemeClr val="dk1"/>
              </a:buClr>
              <a:buSzPts val="1100"/>
              <a:buFont typeface="Arial"/>
              <a:buNone/>
            </a:pPr>
            <a:endParaRPr lang="en-US" sz="1200" dirty="0" smtClean="0"/>
          </a:p>
          <a:p>
            <a:pPr marL="0" lvl="0" indent="0" algn="l" rtl="0">
              <a:spcBef>
                <a:spcPts val="600"/>
              </a:spcBef>
              <a:spcAft>
                <a:spcPts val="0"/>
              </a:spcAft>
              <a:buClr>
                <a:schemeClr val="dk1"/>
              </a:buClr>
              <a:buSzPts val="1100"/>
              <a:buFont typeface="Arial"/>
              <a:buNone/>
            </a:pPr>
            <a:endParaRPr lang="en-US" sz="1200" dirty="0"/>
          </a:p>
          <a:p>
            <a:pPr marL="0" lvl="0" indent="0">
              <a:buClr>
                <a:schemeClr val="dk1"/>
              </a:buClr>
              <a:buSzPts val="1100"/>
              <a:buNone/>
            </a:pPr>
            <a:r>
              <a:rPr lang="en-US" dirty="0" smtClean="0"/>
              <a:t>              Instructors :</a:t>
            </a:r>
          </a:p>
          <a:p>
            <a:pPr marL="0" lvl="0" indent="0">
              <a:buClr>
                <a:schemeClr val="dk1"/>
              </a:buClr>
              <a:buSzPts val="1100"/>
              <a:buNone/>
            </a:pPr>
            <a:r>
              <a:rPr lang="en-US" dirty="0" smtClean="0"/>
              <a:t>        </a:t>
            </a:r>
            <a:r>
              <a:rPr lang="en-US" dirty="0" err="1" smtClean="0"/>
              <a:t>Nguyễn</a:t>
            </a:r>
            <a:r>
              <a:rPr lang="en-US" dirty="0" smtClean="0"/>
              <a:t> </a:t>
            </a:r>
            <a:r>
              <a:rPr lang="en-US" dirty="0" err="1" smtClean="0"/>
              <a:t>Văn</a:t>
            </a:r>
            <a:r>
              <a:rPr lang="en-US" dirty="0" smtClean="0"/>
              <a:t> </a:t>
            </a:r>
            <a:r>
              <a:rPr lang="en-US" dirty="0" err="1" smtClean="0"/>
              <a:t>Trọng</a:t>
            </a:r>
            <a:endParaRPr dirty="0">
              <a:solidFill>
                <a:srgbClr val="4A5C65"/>
              </a:solidFill>
            </a:endParaRPr>
          </a:p>
        </p:txBody>
      </p:sp>
      <p:sp>
        <p:nvSpPr>
          <p:cNvPr id="397" name="Google Shape;397;p16"/>
          <p:cNvSpPr txBox="1">
            <a:spLocks noGrp="1"/>
          </p:cNvSpPr>
          <p:nvPr>
            <p:ph type="body" idx="2"/>
          </p:nvPr>
        </p:nvSpPr>
        <p:spPr>
          <a:xfrm>
            <a:off x="5347325" y="418063"/>
            <a:ext cx="3051300" cy="2369400"/>
          </a:xfrm>
          <a:prstGeom prst="rect">
            <a:avLst/>
          </a:prstGeom>
        </p:spPr>
        <p:txBody>
          <a:bodyPr spcFirstLastPara="1" wrap="square" lIns="91425" tIns="91425" rIns="91425" bIns="91425" anchor="t" anchorCtr="0">
            <a:noAutofit/>
          </a:bodyPr>
          <a:lstStyle/>
          <a:p>
            <a:pPr marL="0" lvl="0" indent="0" algn="l" rtl="0">
              <a:spcBef>
                <a:spcPts val="600"/>
              </a:spcBef>
              <a:spcAft>
                <a:spcPts val="1000"/>
              </a:spcAft>
              <a:buNone/>
            </a:pPr>
            <a:r>
              <a:rPr lang="en-US" sz="1200" dirty="0" smtClean="0">
                <a:solidFill>
                  <a:srgbClr val="4A5C65"/>
                </a:solidFill>
              </a:rPr>
              <a:t>        Team Members :</a:t>
            </a:r>
          </a:p>
          <a:p>
            <a:pPr marL="228600" lvl="0" indent="-228600" algn="l" rtl="0">
              <a:spcBef>
                <a:spcPts val="600"/>
              </a:spcBef>
              <a:spcAft>
                <a:spcPts val="1000"/>
              </a:spcAft>
              <a:buAutoNum type="arabicPeriod"/>
            </a:pPr>
            <a:r>
              <a:rPr lang="en-US" sz="1200" dirty="0" err="1" smtClean="0"/>
              <a:t>Lê</a:t>
            </a:r>
            <a:r>
              <a:rPr lang="en-US" sz="1200" dirty="0" smtClean="0"/>
              <a:t> </a:t>
            </a:r>
            <a:r>
              <a:rPr lang="en-US" sz="1200" dirty="0" err="1" smtClean="0"/>
              <a:t>Nguyên</a:t>
            </a:r>
            <a:r>
              <a:rPr lang="en-US" sz="1200" dirty="0" smtClean="0"/>
              <a:t> </a:t>
            </a:r>
            <a:r>
              <a:rPr lang="en-US" sz="1200" dirty="0" err="1" smtClean="0"/>
              <a:t>Kha</a:t>
            </a:r>
            <a:r>
              <a:rPr lang="en-US" sz="1200" dirty="0" smtClean="0"/>
              <a:t> ( Leader )</a:t>
            </a:r>
          </a:p>
          <a:p>
            <a:pPr marL="228600" lvl="0" indent="-228600" algn="l" rtl="0">
              <a:spcBef>
                <a:spcPts val="600"/>
              </a:spcBef>
              <a:spcAft>
                <a:spcPts val="1000"/>
              </a:spcAft>
              <a:buAutoNum type="arabicPeriod"/>
            </a:pPr>
            <a:r>
              <a:rPr lang="en-US" sz="1200" dirty="0" err="1" smtClean="0"/>
              <a:t>Lê</a:t>
            </a:r>
            <a:r>
              <a:rPr lang="en-US" sz="1200" dirty="0" smtClean="0"/>
              <a:t> </a:t>
            </a:r>
            <a:r>
              <a:rPr lang="en-US" sz="1200" dirty="0" err="1" smtClean="0"/>
              <a:t>Nguyễn</a:t>
            </a:r>
            <a:r>
              <a:rPr lang="en-US" sz="1200" dirty="0" smtClean="0"/>
              <a:t> </a:t>
            </a:r>
            <a:r>
              <a:rPr lang="en-US" sz="1200" dirty="0" err="1" smtClean="0"/>
              <a:t>Toàn</a:t>
            </a:r>
            <a:endParaRPr lang="en-US" sz="1200" dirty="0" smtClean="0">
              <a:solidFill>
                <a:srgbClr val="4A5C65"/>
              </a:solidFill>
            </a:endParaRPr>
          </a:p>
          <a:p>
            <a:pPr marL="228600" lvl="0" indent="-228600" algn="l" rtl="0">
              <a:spcBef>
                <a:spcPts val="600"/>
              </a:spcBef>
              <a:spcAft>
                <a:spcPts val="1000"/>
              </a:spcAft>
              <a:buAutoNum type="arabicPeriod"/>
            </a:pPr>
            <a:r>
              <a:rPr lang="en-US" sz="1200" dirty="0" err="1" smtClean="0"/>
              <a:t>Vương</a:t>
            </a:r>
            <a:r>
              <a:rPr lang="en-US" sz="1200" dirty="0" smtClean="0"/>
              <a:t> </a:t>
            </a:r>
            <a:r>
              <a:rPr lang="en-US" sz="1200" dirty="0" err="1" smtClean="0"/>
              <a:t>Hoàng</a:t>
            </a:r>
            <a:r>
              <a:rPr lang="en-US" sz="1200" dirty="0" smtClean="0"/>
              <a:t> Long</a:t>
            </a:r>
            <a:endParaRPr lang="en-US" sz="1200" dirty="0" smtClean="0">
              <a:solidFill>
                <a:srgbClr val="4A5C65"/>
              </a:solidFill>
            </a:endParaRPr>
          </a:p>
        </p:txBody>
      </p:sp>
      <p:sp>
        <p:nvSpPr>
          <p:cNvPr id="398" name="Google Shape;398;p1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graphicFrame>
        <p:nvGraphicFramePr>
          <p:cNvPr id="4" name="Diagram 3"/>
          <p:cNvGraphicFramePr/>
          <p:nvPr>
            <p:extLst>
              <p:ext uri="{D42A27DB-BD31-4B8C-83A1-F6EECF244321}">
                <p14:modId xmlns:p14="http://schemas.microsoft.com/office/powerpoint/2010/main" val="3076878261"/>
              </p:ext>
            </p:extLst>
          </p:nvPr>
        </p:nvGraphicFramePr>
        <p:xfrm>
          <a:off x="388126" y="749940"/>
          <a:ext cx="8278557" cy="38812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Oval 4"/>
          <p:cNvSpPr/>
          <p:nvPr/>
        </p:nvSpPr>
        <p:spPr>
          <a:xfrm>
            <a:off x="3782590" y="2078780"/>
            <a:ext cx="1434095" cy="113148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Quyền</a:t>
            </a:r>
            <a:r>
              <a:rPr lang="en-US" dirty="0" smtClean="0"/>
              <a:t> </a:t>
            </a:r>
            <a:r>
              <a:rPr lang="en-US" dirty="0" err="1" smtClean="0"/>
              <a:t>và</a:t>
            </a:r>
            <a:r>
              <a:rPr lang="en-US" dirty="0" smtClean="0"/>
              <a:t> </a:t>
            </a:r>
            <a:r>
              <a:rPr lang="en-US" dirty="0" err="1" smtClean="0"/>
              <a:t>nghĩa</a:t>
            </a:r>
            <a:r>
              <a:rPr lang="en-US" dirty="0" smtClean="0"/>
              <a:t> </a:t>
            </a:r>
            <a:r>
              <a:rPr lang="en-US" dirty="0" err="1" smtClean="0"/>
              <a:t>vụ</a:t>
            </a:r>
            <a:r>
              <a:rPr lang="en-US" dirty="0" smtClean="0"/>
              <a:t> </a:t>
            </a:r>
            <a:r>
              <a:rPr lang="en-US" dirty="0" err="1" smtClean="0"/>
              <a:t>của</a:t>
            </a:r>
            <a:r>
              <a:rPr lang="en-US" dirty="0" smtClean="0"/>
              <a:t> </a:t>
            </a:r>
            <a:r>
              <a:rPr lang="en-US" dirty="0" err="1" smtClean="0"/>
              <a:t>bên</a:t>
            </a:r>
            <a:r>
              <a:rPr lang="en-US" dirty="0" smtClean="0"/>
              <a:t> </a:t>
            </a:r>
            <a:r>
              <a:rPr lang="en-US" dirty="0" err="1" smtClean="0"/>
              <a:t>bán</a:t>
            </a:r>
            <a:endParaRPr lang="en-US" dirty="0"/>
          </a:p>
        </p:txBody>
      </p:sp>
    </p:spTree>
    <p:extLst>
      <p:ext uri="{BB962C8B-B14F-4D97-AF65-F5344CB8AC3E}">
        <p14:creationId xmlns:p14="http://schemas.microsoft.com/office/powerpoint/2010/main" val="18021747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endParaRPr lang="en" dirty="0"/>
          </a:p>
        </p:txBody>
      </p:sp>
      <p:sp>
        <p:nvSpPr>
          <p:cNvPr id="5" name="Oval 4"/>
          <p:cNvSpPr/>
          <p:nvPr/>
        </p:nvSpPr>
        <p:spPr>
          <a:xfrm>
            <a:off x="940711" y="1861692"/>
            <a:ext cx="2059044" cy="15788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err="1" smtClean="0"/>
              <a:t>Nghĩa</a:t>
            </a:r>
            <a:r>
              <a:rPr lang="en-US" dirty="0" smtClean="0"/>
              <a:t> </a:t>
            </a:r>
            <a:r>
              <a:rPr lang="en-US" dirty="0" err="1" smtClean="0"/>
              <a:t>vụ</a:t>
            </a:r>
            <a:r>
              <a:rPr lang="en-US" dirty="0" smtClean="0"/>
              <a:t> </a:t>
            </a:r>
            <a:r>
              <a:rPr lang="en-US" dirty="0" err="1" smtClean="0"/>
              <a:t>nhận</a:t>
            </a:r>
            <a:r>
              <a:rPr lang="en-US" dirty="0" smtClean="0"/>
              <a:t> </a:t>
            </a:r>
            <a:r>
              <a:rPr lang="en-US" dirty="0" err="1" smtClean="0"/>
              <a:t>hàng</a:t>
            </a:r>
            <a:r>
              <a:rPr lang="en-US" dirty="0" smtClean="0"/>
              <a:t> </a:t>
            </a:r>
            <a:endParaRPr lang="en-US" dirty="0"/>
          </a:p>
        </p:txBody>
      </p:sp>
      <p:sp>
        <p:nvSpPr>
          <p:cNvPr id="6" name="Oval 5"/>
          <p:cNvSpPr/>
          <p:nvPr/>
        </p:nvSpPr>
        <p:spPr>
          <a:xfrm>
            <a:off x="6532370" y="1861692"/>
            <a:ext cx="2059044" cy="15788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err="1" smtClean="0"/>
              <a:t>Nghĩa</a:t>
            </a:r>
            <a:r>
              <a:rPr lang="en-US" dirty="0" smtClean="0"/>
              <a:t> </a:t>
            </a:r>
            <a:r>
              <a:rPr lang="en-US" dirty="0" err="1" smtClean="0"/>
              <a:t>vụ</a:t>
            </a:r>
            <a:r>
              <a:rPr lang="en-US" dirty="0" smtClean="0"/>
              <a:t> </a:t>
            </a:r>
            <a:r>
              <a:rPr lang="en-US" dirty="0" err="1" smtClean="0"/>
              <a:t>thanh</a:t>
            </a:r>
            <a:r>
              <a:rPr lang="en-US" dirty="0" smtClean="0"/>
              <a:t> </a:t>
            </a:r>
            <a:r>
              <a:rPr lang="en-US" dirty="0" err="1" smtClean="0"/>
              <a:t>toán</a:t>
            </a:r>
            <a:r>
              <a:rPr lang="en-US" dirty="0" smtClean="0"/>
              <a:t> </a:t>
            </a:r>
            <a:endParaRPr lang="en-US" dirty="0"/>
          </a:p>
        </p:txBody>
      </p:sp>
      <p:pic>
        <p:nvPicPr>
          <p:cNvPr id="7" name="Picture 6"/>
          <p:cNvPicPr>
            <a:picLocks noChangeAspect="1"/>
          </p:cNvPicPr>
          <p:nvPr/>
        </p:nvPicPr>
        <p:blipFill>
          <a:blip r:embed="rId2">
            <a:biLevel thresh="50000"/>
          </a:blip>
          <a:stretch>
            <a:fillRect/>
          </a:stretch>
        </p:blipFill>
        <p:spPr>
          <a:xfrm rot="13649227">
            <a:off x="3022072" y="1753147"/>
            <a:ext cx="809146" cy="809146"/>
          </a:xfrm>
          <a:prstGeom prst="rect">
            <a:avLst/>
          </a:prstGeom>
        </p:spPr>
      </p:pic>
      <p:sp>
        <p:nvSpPr>
          <p:cNvPr id="9" name="5-Point Star 8"/>
          <p:cNvSpPr/>
          <p:nvPr/>
        </p:nvSpPr>
        <p:spPr>
          <a:xfrm>
            <a:off x="3152837" y="486804"/>
            <a:ext cx="2953708" cy="2480062"/>
          </a:xfrm>
          <a:prstGeom prst="star5">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err="1" smtClean="0"/>
              <a:t>Quyền</a:t>
            </a:r>
            <a:r>
              <a:rPr lang="en-US" dirty="0" smtClean="0"/>
              <a:t> </a:t>
            </a:r>
            <a:r>
              <a:rPr lang="en-US" dirty="0" err="1" smtClean="0"/>
              <a:t>và</a:t>
            </a:r>
            <a:r>
              <a:rPr lang="en-US" dirty="0" smtClean="0"/>
              <a:t> </a:t>
            </a:r>
            <a:r>
              <a:rPr lang="en-US" dirty="0" err="1" smtClean="0"/>
              <a:t>nghĩa</a:t>
            </a:r>
            <a:r>
              <a:rPr lang="en-US" dirty="0" smtClean="0"/>
              <a:t> </a:t>
            </a:r>
            <a:r>
              <a:rPr lang="en-US" dirty="0" err="1" smtClean="0"/>
              <a:t>vụ</a:t>
            </a:r>
            <a:r>
              <a:rPr lang="en-US" dirty="0" smtClean="0"/>
              <a:t> </a:t>
            </a:r>
            <a:r>
              <a:rPr lang="en-US" dirty="0" err="1" smtClean="0"/>
              <a:t>của</a:t>
            </a:r>
            <a:r>
              <a:rPr lang="en-US" dirty="0" smtClean="0"/>
              <a:t> </a:t>
            </a:r>
            <a:r>
              <a:rPr lang="en-US" dirty="0" err="1" smtClean="0"/>
              <a:t>người</a:t>
            </a:r>
            <a:r>
              <a:rPr lang="en-US" dirty="0" smtClean="0"/>
              <a:t> </a:t>
            </a:r>
            <a:r>
              <a:rPr lang="en-US" dirty="0" err="1" smtClean="0"/>
              <a:t>mua</a:t>
            </a:r>
            <a:r>
              <a:rPr lang="en-US" dirty="0" smtClean="0"/>
              <a:t> </a:t>
            </a:r>
            <a:endParaRPr lang="en-US" dirty="0"/>
          </a:p>
        </p:txBody>
      </p:sp>
      <p:pic>
        <p:nvPicPr>
          <p:cNvPr id="10" name="Picture 9"/>
          <p:cNvPicPr>
            <a:picLocks noChangeAspect="1"/>
          </p:cNvPicPr>
          <p:nvPr/>
        </p:nvPicPr>
        <p:blipFill>
          <a:blip r:embed="rId3">
            <a:biLevel thresh="50000"/>
          </a:blip>
          <a:stretch>
            <a:fillRect/>
          </a:stretch>
        </p:blipFill>
        <p:spPr>
          <a:xfrm rot="2987780">
            <a:off x="5450251" y="1704116"/>
            <a:ext cx="924654" cy="907206"/>
          </a:xfrm>
          <a:prstGeom prst="rect">
            <a:avLst/>
          </a:prstGeom>
        </p:spPr>
      </p:pic>
    </p:spTree>
    <p:extLst>
      <p:ext uri="{BB962C8B-B14F-4D97-AF65-F5344CB8AC3E}">
        <p14:creationId xmlns:p14="http://schemas.microsoft.com/office/powerpoint/2010/main" val="3694605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1907741" y="4150980"/>
            <a:ext cx="4894343" cy="535371"/>
          </a:xfrm>
        </p:spPr>
        <p:txBody>
          <a:bodyPr vert="horz"/>
          <a:lstStyle/>
          <a:p>
            <a:pPr marL="0" lvl="0" indent="0" algn="ctr" rtl="0">
              <a:spcBef>
                <a:spcPts val="0"/>
              </a:spcBef>
              <a:spcAft>
                <a:spcPts val="0"/>
              </a:spcAft>
              <a:buNone/>
            </a:pPr>
            <a:r>
              <a:rPr lang="en" sz="1400" dirty="0" smtClean="0">
                <a:solidFill>
                  <a:srgbClr val="00B0F0"/>
                </a:solidFill>
                <a:latin typeface="+mj-lt"/>
              </a:rPr>
              <a:t>Các bạn hãy nhìn rõ các phương tiện trên hình nhé ^^</a:t>
            </a:r>
            <a:endParaRPr lang="en" sz="1400" dirty="0">
              <a:solidFill>
                <a:srgbClr val="00B0F0"/>
              </a:solidFill>
              <a:latin typeface="+mj-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0473" y="418063"/>
            <a:ext cx="6221529" cy="3732917"/>
          </a:xfrm>
          <a:prstGeom prst="rect">
            <a:avLst/>
          </a:prstGeom>
        </p:spPr>
      </p:pic>
    </p:spTree>
    <p:extLst>
      <p:ext uri="{BB962C8B-B14F-4D97-AF65-F5344CB8AC3E}">
        <p14:creationId xmlns:p14="http://schemas.microsoft.com/office/powerpoint/2010/main" val="25036589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58462" y="1343836"/>
            <a:ext cx="3371700" cy="2357216"/>
          </a:xfrm>
        </p:spPr>
        <p:txBody>
          <a:bodyPr/>
          <a:lstStyle/>
          <a:p>
            <a:r>
              <a:rPr lang="en-US" sz="2400" dirty="0" err="1" smtClean="0">
                <a:latin typeface="+mj-lt"/>
              </a:rPr>
              <a:t>Các</a:t>
            </a:r>
            <a:r>
              <a:rPr lang="en-US" sz="2400" dirty="0" smtClean="0">
                <a:latin typeface="+mj-lt"/>
              </a:rPr>
              <a:t> </a:t>
            </a:r>
            <a:r>
              <a:rPr lang="en-US" sz="2400" dirty="0" err="1" smtClean="0">
                <a:latin typeface="+mj-lt"/>
              </a:rPr>
              <a:t>bạn</a:t>
            </a:r>
            <a:r>
              <a:rPr lang="en-US" sz="2400" dirty="0" smtClean="0">
                <a:latin typeface="+mj-lt"/>
              </a:rPr>
              <a:t> </a:t>
            </a:r>
            <a:r>
              <a:rPr lang="en-US" sz="2400" dirty="0" err="1" smtClean="0">
                <a:latin typeface="+mj-lt"/>
              </a:rPr>
              <a:t>có</a:t>
            </a:r>
            <a:r>
              <a:rPr lang="en-US" sz="2400" dirty="0" smtClean="0">
                <a:latin typeface="+mj-lt"/>
              </a:rPr>
              <a:t> </a:t>
            </a:r>
            <a:r>
              <a:rPr lang="en-US" sz="2400" dirty="0" err="1" smtClean="0">
                <a:latin typeface="+mj-lt"/>
              </a:rPr>
              <a:t>thấy</a:t>
            </a:r>
            <a:r>
              <a:rPr lang="en-US" sz="2400" dirty="0" smtClean="0">
                <a:latin typeface="+mj-lt"/>
              </a:rPr>
              <a:t> </a:t>
            </a:r>
            <a:r>
              <a:rPr lang="en-US" sz="2400" dirty="0" err="1" smtClean="0">
                <a:latin typeface="+mj-lt"/>
              </a:rPr>
              <a:t>được</a:t>
            </a:r>
            <a:r>
              <a:rPr lang="en-US" sz="2400" dirty="0" smtClean="0">
                <a:latin typeface="+mj-lt"/>
              </a:rPr>
              <a:t> </a:t>
            </a:r>
            <a:r>
              <a:rPr lang="en-US" sz="2400" dirty="0" err="1" smtClean="0">
                <a:latin typeface="+mj-lt"/>
              </a:rPr>
              <a:t>điểm</a:t>
            </a:r>
            <a:r>
              <a:rPr lang="en-US" sz="2400" dirty="0" smtClean="0">
                <a:latin typeface="+mj-lt"/>
              </a:rPr>
              <a:t> </a:t>
            </a:r>
            <a:r>
              <a:rPr lang="en-US" sz="2400" dirty="0" err="1" smtClean="0">
                <a:latin typeface="+mj-lt"/>
              </a:rPr>
              <a:t>chung</a:t>
            </a:r>
            <a:r>
              <a:rPr lang="en-US" sz="2400" dirty="0">
                <a:latin typeface="+mj-lt"/>
              </a:rPr>
              <a:t> </a:t>
            </a:r>
            <a:r>
              <a:rPr lang="en-US" sz="2400" dirty="0" err="1" smtClean="0">
                <a:latin typeface="+mj-lt"/>
              </a:rPr>
              <a:t>của</a:t>
            </a:r>
            <a:r>
              <a:rPr lang="en-US" sz="2400" dirty="0" smtClean="0">
                <a:latin typeface="+mj-lt"/>
              </a:rPr>
              <a:t> </a:t>
            </a:r>
            <a:r>
              <a:rPr lang="en-US" sz="2400" dirty="0" err="1" smtClean="0">
                <a:latin typeface="+mj-lt"/>
              </a:rPr>
              <a:t>những</a:t>
            </a:r>
            <a:r>
              <a:rPr lang="en-US" sz="2400" dirty="0" smtClean="0">
                <a:latin typeface="+mj-lt"/>
              </a:rPr>
              <a:t> </a:t>
            </a:r>
            <a:r>
              <a:rPr lang="en-US" sz="2400" dirty="0" err="1" smtClean="0">
                <a:latin typeface="+mj-lt"/>
              </a:rPr>
              <a:t>phương</a:t>
            </a:r>
            <a:r>
              <a:rPr lang="en-US" sz="2400" dirty="0" smtClean="0">
                <a:latin typeface="+mj-lt"/>
              </a:rPr>
              <a:t> </a:t>
            </a:r>
            <a:r>
              <a:rPr lang="en-US" sz="2400" dirty="0" err="1" smtClean="0">
                <a:latin typeface="+mj-lt"/>
              </a:rPr>
              <a:t>tiện</a:t>
            </a:r>
            <a:r>
              <a:rPr lang="en-US" sz="2400" dirty="0" smtClean="0">
                <a:latin typeface="+mj-lt"/>
              </a:rPr>
              <a:t> </a:t>
            </a:r>
            <a:r>
              <a:rPr lang="en-US" sz="2400" dirty="0" err="1" smtClean="0">
                <a:latin typeface="+mj-lt"/>
              </a:rPr>
              <a:t>trong</a:t>
            </a:r>
            <a:r>
              <a:rPr lang="en-US" sz="2400" dirty="0" smtClean="0">
                <a:latin typeface="+mj-lt"/>
              </a:rPr>
              <a:t> </a:t>
            </a:r>
            <a:r>
              <a:rPr lang="en-US" sz="2400" dirty="0" err="1" smtClean="0">
                <a:latin typeface="+mj-lt"/>
              </a:rPr>
              <a:t>hình</a:t>
            </a:r>
            <a:r>
              <a:rPr lang="en-US" sz="2400" dirty="0">
                <a:latin typeface="+mj-lt"/>
              </a:rPr>
              <a:t> </a:t>
            </a:r>
            <a:r>
              <a:rPr lang="en-US" sz="2400" dirty="0" err="1" smtClean="0">
                <a:latin typeface="+mj-lt"/>
              </a:rPr>
              <a:t>mình</a:t>
            </a:r>
            <a:r>
              <a:rPr lang="en-US" sz="2400" dirty="0" smtClean="0">
                <a:latin typeface="+mj-lt"/>
              </a:rPr>
              <a:t> </a:t>
            </a:r>
            <a:r>
              <a:rPr lang="en-US" sz="2400" dirty="0" err="1" smtClean="0">
                <a:latin typeface="+mj-lt"/>
              </a:rPr>
              <a:t>vừa</a:t>
            </a:r>
            <a:r>
              <a:rPr lang="en-US" sz="2400" dirty="0" smtClean="0">
                <a:latin typeface="+mj-lt"/>
              </a:rPr>
              <a:t> </a:t>
            </a:r>
            <a:r>
              <a:rPr lang="en-US" sz="2400" dirty="0" err="1" smtClean="0">
                <a:latin typeface="+mj-lt"/>
              </a:rPr>
              <a:t>đưa</a:t>
            </a:r>
            <a:r>
              <a:rPr lang="en-US" sz="2400" dirty="0" smtClean="0">
                <a:latin typeface="+mj-lt"/>
              </a:rPr>
              <a:t> </a:t>
            </a:r>
            <a:r>
              <a:rPr lang="en-US" sz="2400" dirty="0" err="1" smtClean="0">
                <a:latin typeface="+mj-lt"/>
              </a:rPr>
              <a:t>ra</a:t>
            </a:r>
            <a:r>
              <a:rPr lang="en-US" sz="2400" dirty="0" smtClean="0">
                <a:latin typeface="+mj-lt"/>
              </a:rPr>
              <a:t> </a:t>
            </a:r>
            <a:r>
              <a:rPr lang="en-US" sz="2400" dirty="0" err="1" smtClean="0">
                <a:latin typeface="+mj-lt"/>
              </a:rPr>
              <a:t>không</a:t>
            </a:r>
            <a:r>
              <a:rPr lang="en-US" sz="2400" dirty="0" smtClean="0">
                <a:latin typeface="+mj-lt"/>
              </a:rPr>
              <a:t> ?</a:t>
            </a:r>
            <a:endParaRPr lang="en-US" sz="2400" dirty="0">
              <a:latin typeface="+mj-lt"/>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349738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907821" y="760140"/>
            <a:ext cx="6006095" cy="535808"/>
          </a:xfrm>
        </p:spPr>
        <p:txBody>
          <a:bodyPr/>
          <a:lstStyle/>
          <a:p>
            <a:pPr algn="l"/>
            <a:r>
              <a:rPr lang="en-US" sz="1800" dirty="0" smtClean="0">
                <a:solidFill>
                  <a:schemeClr val="bg1"/>
                </a:solidFill>
                <a:latin typeface="+mj-lt"/>
              </a:rPr>
              <a:t>                           II.</a:t>
            </a:r>
            <a:r>
              <a:rPr lang="vi-VN" sz="1800" dirty="0" smtClean="0">
                <a:solidFill>
                  <a:schemeClr val="bg1"/>
                </a:solidFill>
                <a:latin typeface="+mj-lt"/>
              </a:rPr>
              <a:t> </a:t>
            </a:r>
            <a:r>
              <a:rPr lang="en-US" sz="1800" dirty="0" err="1" smtClean="0">
                <a:solidFill>
                  <a:schemeClr val="bg1"/>
                </a:solidFill>
                <a:latin typeface="+mj-lt"/>
              </a:rPr>
              <a:t>Hợp</a:t>
            </a:r>
            <a:r>
              <a:rPr lang="en-US" sz="1800" dirty="0" smtClean="0">
                <a:solidFill>
                  <a:schemeClr val="bg1"/>
                </a:solidFill>
                <a:latin typeface="+mj-lt"/>
              </a:rPr>
              <a:t> </a:t>
            </a:r>
            <a:r>
              <a:rPr lang="en-US" sz="1800" dirty="0" err="1" smtClean="0">
                <a:solidFill>
                  <a:schemeClr val="bg1"/>
                </a:solidFill>
                <a:latin typeface="+mj-lt"/>
              </a:rPr>
              <a:t>đồng</a:t>
            </a:r>
            <a:r>
              <a:rPr lang="en-US" sz="1800" dirty="0" smtClean="0">
                <a:solidFill>
                  <a:schemeClr val="bg1"/>
                </a:solidFill>
                <a:latin typeface="+mj-lt"/>
              </a:rPr>
              <a:t> </a:t>
            </a:r>
            <a:r>
              <a:rPr lang="en-US" sz="1800" dirty="0" err="1" smtClean="0">
                <a:solidFill>
                  <a:schemeClr val="bg1"/>
                </a:solidFill>
                <a:latin typeface="+mj-lt"/>
              </a:rPr>
              <a:t>vận</a:t>
            </a:r>
            <a:r>
              <a:rPr lang="en-US" sz="1800" dirty="0" smtClean="0">
                <a:solidFill>
                  <a:schemeClr val="bg1"/>
                </a:solidFill>
                <a:latin typeface="+mj-lt"/>
              </a:rPr>
              <a:t> </a:t>
            </a:r>
            <a:r>
              <a:rPr lang="en-US" sz="1800" dirty="0" err="1" smtClean="0">
                <a:solidFill>
                  <a:schemeClr val="bg1"/>
                </a:solidFill>
                <a:latin typeface="+mj-lt"/>
              </a:rPr>
              <a:t>chuyển</a:t>
            </a:r>
            <a:r>
              <a:rPr lang="en-US" sz="1800" dirty="0" smtClean="0">
                <a:solidFill>
                  <a:schemeClr val="bg1"/>
                </a:solidFill>
                <a:latin typeface="+mj-lt"/>
              </a:rPr>
              <a:t> </a:t>
            </a:r>
            <a:r>
              <a:rPr lang="en-US" sz="1800" dirty="0" err="1" smtClean="0">
                <a:solidFill>
                  <a:schemeClr val="bg1"/>
                </a:solidFill>
                <a:latin typeface="+mj-lt"/>
              </a:rPr>
              <a:t>hàng</a:t>
            </a:r>
            <a:r>
              <a:rPr lang="en-US" sz="1800" dirty="0" smtClean="0">
                <a:solidFill>
                  <a:schemeClr val="bg1"/>
                </a:solidFill>
                <a:latin typeface="+mj-lt"/>
              </a:rPr>
              <a:t> </a:t>
            </a:r>
            <a:r>
              <a:rPr lang="en-US" sz="1800" dirty="0" err="1" smtClean="0">
                <a:solidFill>
                  <a:schemeClr val="bg1"/>
                </a:solidFill>
                <a:latin typeface="+mj-lt"/>
              </a:rPr>
              <a:t>hóa</a:t>
            </a:r>
            <a:r>
              <a:rPr lang="en-US" sz="1800" dirty="0" smtClean="0">
                <a:solidFill>
                  <a:schemeClr val="bg1"/>
                </a:solidFill>
                <a:latin typeface="+mj-lt"/>
              </a:rPr>
              <a:t> </a:t>
            </a:r>
            <a:endParaRPr lang="en-US" sz="1800" dirty="0">
              <a:solidFill>
                <a:schemeClr val="bg1"/>
              </a:solidFill>
              <a:latin typeface="+mj-lt"/>
            </a:endParaRPr>
          </a:p>
          <a:p>
            <a:pPr marL="0" lvl="0" indent="0" algn="l" rtl="0">
              <a:spcBef>
                <a:spcPts val="0"/>
              </a:spcBef>
              <a:spcAft>
                <a:spcPts val="0"/>
              </a:spcAft>
              <a:buNone/>
            </a:pPr>
            <a:endParaRPr lang="en" sz="1800" dirty="0">
              <a:solidFill>
                <a:schemeClr val="bg1"/>
              </a:solidFill>
              <a:latin typeface="+mj-lt"/>
            </a:endParaRPr>
          </a:p>
        </p:txBody>
      </p:sp>
      <p:pic>
        <p:nvPicPr>
          <p:cNvPr id="3" name="Picture 2"/>
          <p:cNvPicPr>
            <a:picLocks noChangeAspect="1"/>
          </p:cNvPicPr>
          <p:nvPr/>
        </p:nvPicPr>
        <p:blipFill>
          <a:blip r:embed="rId2"/>
          <a:stretch>
            <a:fillRect/>
          </a:stretch>
        </p:blipFill>
        <p:spPr>
          <a:xfrm>
            <a:off x="1151848" y="1420938"/>
            <a:ext cx="6840305" cy="3255546"/>
          </a:xfrm>
          <a:prstGeom prst="rect">
            <a:avLst/>
          </a:prstGeom>
        </p:spPr>
      </p:pic>
      <p:pic>
        <p:nvPicPr>
          <p:cNvPr id="4" name="Picture 3"/>
          <p:cNvPicPr>
            <a:picLocks noChangeAspect="1"/>
          </p:cNvPicPr>
          <p:nvPr/>
        </p:nvPicPr>
        <p:blipFill>
          <a:blip r:embed="rId3">
            <a:biLevel thresh="50000"/>
          </a:blip>
          <a:stretch>
            <a:fillRect/>
          </a:stretch>
        </p:blipFill>
        <p:spPr>
          <a:xfrm>
            <a:off x="1886895" y="1927065"/>
            <a:ext cx="362923" cy="362923"/>
          </a:xfrm>
          <a:prstGeom prst="rect">
            <a:avLst/>
          </a:prstGeom>
        </p:spPr>
      </p:pic>
      <p:pic>
        <p:nvPicPr>
          <p:cNvPr id="5" name="Picture 4"/>
          <p:cNvPicPr>
            <a:picLocks noChangeAspect="1"/>
          </p:cNvPicPr>
          <p:nvPr/>
        </p:nvPicPr>
        <p:blipFill>
          <a:blip r:embed="rId4">
            <a:biLevel thresh="50000"/>
          </a:blip>
          <a:stretch>
            <a:fillRect/>
          </a:stretch>
        </p:blipFill>
        <p:spPr>
          <a:xfrm>
            <a:off x="4922226" y="1790406"/>
            <a:ext cx="397518" cy="333631"/>
          </a:xfrm>
          <a:prstGeom prst="rect">
            <a:avLst/>
          </a:prstGeom>
        </p:spPr>
      </p:pic>
      <p:pic>
        <p:nvPicPr>
          <p:cNvPr id="6" name="Picture 5"/>
          <p:cNvPicPr>
            <a:picLocks noChangeAspect="1"/>
          </p:cNvPicPr>
          <p:nvPr/>
        </p:nvPicPr>
        <p:blipFill>
          <a:blip r:embed="rId5">
            <a:biLevel thresh="50000"/>
          </a:blip>
          <a:stretch>
            <a:fillRect/>
          </a:stretch>
        </p:blipFill>
        <p:spPr>
          <a:xfrm>
            <a:off x="5844402" y="3170797"/>
            <a:ext cx="372202" cy="417778"/>
          </a:xfrm>
          <a:prstGeom prst="rect">
            <a:avLst/>
          </a:prstGeom>
        </p:spPr>
      </p:pic>
      <p:pic>
        <p:nvPicPr>
          <p:cNvPr id="7" name="Picture 6"/>
          <p:cNvPicPr>
            <a:picLocks noChangeAspect="1"/>
          </p:cNvPicPr>
          <p:nvPr/>
        </p:nvPicPr>
        <p:blipFill>
          <a:blip r:embed="rId6">
            <a:biLevel thresh="50000"/>
          </a:blip>
          <a:stretch>
            <a:fillRect/>
          </a:stretch>
        </p:blipFill>
        <p:spPr>
          <a:xfrm>
            <a:off x="4411214" y="3078825"/>
            <a:ext cx="511012" cy="283895"/>
          </a:xfrm>
          <a:prstGeom prst="rect">
            <a:avLst/>
          </a:prstGeom>
        </p:spPr>
      </p:pic>
      <p:sp>
        <p:nvSpPr>
          <p:cNvPr id="8" name="Rectangle 7"/>
          <p:cNvSpPr/>
          <p:nvPr/>
        </p:nvSpPr>
        <p:spPr>
          <a:xfrm>
            <a:off x="2539270" y="3362720"/>
            <a:ext cx="678836" cy="646331"/>
          </a:xfrm>
          <a:prstGeom prst="rect">
            <a:avLst/>
          </a:prstGeom>
        </p:spPr>
        <p:txBody>
          <a:bodyPr wrap="square">
            <a:spAutoFit/>
          </a:bodyPr>
          <a:lstStyle/>
          <a:p>
            <a:r>
              <a:rPr lang="en" sz="3600" dirty="0">
                <a:solidFill>
                  <a:srgbClr val="4A5C65"/>
                </a:solidFill>
                <a:latin typeface="Lato Light"/>
                <a:ea typeface="Lato Light"/>
                <a:cs typeface="Lato Light"/>
                <a:sym typeface="Lato Light"/>
              </a:rPr>
              <a:t>👤</a:t>
            </a:r>
            <a:endParaRPr lang="en-US" dirty="0"/>
          </a:p>
        </p:txBody>
      </p:sp>
    </p:spTree>
    <p:extLst>
      <p:ext uri="{BB962C8B-B14F-4D97-AF65-F5344CB8AC3E}">
        <p14:creationId xmlns:p14="http://schemas.microsoft.com/office/powerpoint/2010/main" val="30413701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Shape 480"/>
        <p:cNvGrpSpPr/>
        <p:nvPr/>
      </p:nvGrpSpPr>
      <p:grpSpPr>
        <a:xfrm>
          <a:off x="0" y="0"/>
          <a:ext cx="0" cy="0"/>
          <a:chOff x="0" y="0"/>
          <a:chExt cx="0" cy="0"/>
        </a:xfrm>
      </p:grpSpPr>
      <p:sp>
        <p:nvSpPr>
          <p:cNvPr id="481" name="Google Shape;481;p26"/>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Hợp đồng vận chuyển hàng hóa </a:t>
            </a:r>
            <a:endParaRPr dirty="0"/>
          </a:p>
        </p:txBody>
      </p:sp>
      <p:sp>
        <p:nvSpPr>
          <p:cNvPr id="482" name="Google Shape;482;p26"/>
          <p:cNvSpPr/>
          <p:nvPr/>
        </p:nvSpPr>
        <p:spPr>
          <a:xfrm>
            <a:off x="4543522" y="96246"/>
            <a:ext cx="1948800" cy="1948800"/>
          </a:xfrm>
          <a:prstGeom prst="ellipse">
            <a:avLst/>
          </a:prstGeom>
          <a:noFill/>
          <a:ln w="9525" cap="flat"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rgbClr val="4A5C65"/>
                </a:solidFill>
                <a:latin typeface="+mn-lt"/>
                <a:ea typeface="Lato Light"/>
                <a:cs typeface="Lato Light"/>
                <a:sym typeface="Lato Light"/>
              </a:rPr>
              <a:t>1. Khái niệm và dấu hiệu pháp lý </a:t>
            </a:r>
            <a:endParaRPr dirty="0">
              <a:solidFill>
                <a:srgbClr val="4A5C65"/>
              </a:solidFill>
              <a:latin typeface="+mn-lt"/>
              <a:ea typeface="Lato Light"/>
              <a:cs typeface="Lato Light"/>
              <a:sym typeface="Lato Light"/>
            </a:endParaRPr>
          </a:p>
        </p:txBody>
      </p:sp>
      <p:sp>
        <p:nvSpPr>
          <p:cNvPr id="483" name="Google Shape;483;p26"/>
          <p:cNvSpPr/>
          <p:nvPr/>
        </p:nvSpPr>
        <p:spPr>
          <a:xfrm>
            <a:off x="4543522" y="2404642"/>
            <a:ext cx="1948800" cy="1948800"/>
          </a:xfrm>
          <a:prstGeom prst="ellipse">
            <a:avLst/>
          </a:prstGeom>
          <a:noFill/>
          <a:ln w="9525" cap="flat"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rgbClr val="4A5C65"/>
                </a:solidFill>
                <a:latin typeface="Lato Light"/>
                <a:ea typeface="Lato Light"/>
                <a:cs typeface="Lato Light"/>
                <a:sym typeface="Lato Light"/>
              </a:rPr>
              <a:t>3. Quyền và nghĩa vụ của các bên </a:t>
            </a:r>
            <a:endParaRPr dirty="0">
              <a:solidFill>
                <a:srgbClr val="4A5C65"/>
              </a:solidFill>
              <a:latin typeface="Lato Light"/>
              <a:ea typeface="Lato Light"/>
              <a:cs typeface="Lato Light"/>
              <a:sym typeface="Lato Light"/>
            </a:endParaRPr>
          </a:p>
        </p:txBody>
      </p:sp>
      <p:sp>
        <p:nvSpPr>
          <p:cNvPr id="484" name="Google Shape;484;p26"/>
          <p:cNvSpPr/>
          <p:nvPr/>
        </p:nvSpPr>
        <p:spPr>
          <a:xfrm>
            <a:off x="5899726" y="1184659"/>
            <a:ext cx="1948800" cy="1948800"/>
          </a:xfrm>
          <a:prstGeom prst="ellipse">
            <a:avLst/>
          </a:prstGeom>
          <a:noFill/>
          <a:ln w="9525" cap="flat"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rgbClr val="4A5C65"/>
                </a:solidFill>
                <a:latin typeface="Lato Light"/>
                <a:ea typeface="Lato Light"/>
                <a:cs typeface="Lato Light"/>
                <a:sym typeface="Lato Light"/>
              </a:rPr>
              <a:t>4. Trách nhiệm tài sản </a:t>
            </a:r>
            <a:endParaRPr dirty="0">
              <a:solidFill>
                <a:srgbClr val="4A5C65"/>
              </a:solidFill>
              <a:latin typeface="Lato Light"/>
              <a:ea typeface="Lato Light"/>
              <a:cs typeface="Lato Light"/>
              <a:sym typeface="Lato Light"/>
            </a:endParaRPr>
          </a:p>
        </p:txBody>
      </p:sp>
      <p:sp>
        <p:nvSpPr>
          <p:cNvPr id="485" name="Google Shape;485;p2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4" name="Oval 3"/>
          <p:cNvSpPr/>
          <p:nvPr/>
        </p:nvSpPr>
        <p:spPr>
          <a:xfrm>
            <a:off x="3129450" y="1250444"/>
            <a:ext cx="1926901" cy="1948800"/>
          </a:xfrm>
          <a:prstGeom prst="ellipse">
            <a:avLst/>
          </a:prstGeom>
          <a:noFill/>
          <a:ln w="0">
            <a:solidFill>
              <a:srgbClr val="92D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527681" y="2045046"/>
            <a:ext cx="1130438" cy="307777"/>
          </a:xfrm>
          <a:prstGeom prst="rect">
            <a:avLst/>
          </a:prstGeom>
        </p:spPr>
        <p:txBody>
          <a:bodyPr wrap="none">
            <a:spAutoFit/>
          </a:bodyPr>
          <a:lstStyle/>
          <a:p>
            <a:pPr lvl="0"/>
            <a:r>
              <a:rPr lang="en-US" dirty="0" smtClean="0">
                <a:latin typeface="+mn-lt"/>
              </a:rPr>
              <a:t>2. </a:t>
            </a:r>
            <a:r>
              <a:rPr lang="en-US" dirty="0" err="1" smtClean="0">
                <a:latin typeface="+mn-lt"/>
              </a:rPr>
              <a:t>Phân</a:t>
            </a:r>
            <a:r>
              <a:rPr lang="en-US" dirty="0" smtClean="0">
                <a:latin typeface="+mn-lt"/>
              </a:rPr>
              <a:t> </a:t>
            </a:r>
            <a:r>
              <a:rPr lang="en-US" dirty="0" err="1" smtClean="0">
                <a:latin typeface="+mn-lt"/>
              </a:rPr>
              <a:t>loại</a:t>
            </a:r>
            <a:endParaRPr lang="en-US" dirty="0">
              <a:latin typeface="+mn-l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4"/>
          <p:cNvSpPr/>
          <p:nvPr/>
        </p:nvSpPr>
        <p:spPr>
          <a:xfrm>
            <a:off x="2680841" y="418063"/>
            <a:ext cx="1915016" cy="3842645"/>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4"/>
          <p:cNvSpPr txBox="1">
            <a:spLocks noGrp="1"/>
          </p:cNvSpPr>
          <p:nvPr>
            <p:ph type="body" idx="4294967295"/>
          </p:nvPr>
        </p:nvSpPr>
        <p:spPr>
          <a:xfrm>
            <a:off x="5146156" y="314839"/>
            <a:ext cx="2627893" cy="4484323"/>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US" sz="1600" dirty="0" err="1">
                <a:solidFill>
                  <a:schemeClr val="accent6"/>
                </a:solidFill>
                <a:latin typeface="+mj-lt"/>
              </a:rPr>
              <a:t>Dấu</a:t>
            </a:r>
            <a:r>
              <a:rPr lang="en-US" sz="1600" dirty="0">
                <a:solidFill>
                  <a:schemeClr val="accent6"/>
                </a:solidFill>
                <a:latin typeface="+mj-lt"/>
              </a:rPr>
              <a:t> </a:t>
            </a:r>
            <a:r>
              <a:rPr lang="en-US" sz="1600" dirty="0" err="1">
                <a:solidFill>
                  <a:schemeClr val="accent6"/>
                </a:solidFill>
                <a:latin typeface="+mj-lt"/>
              </a:rPr>
              <a:t>hiệu</a:t>
            </a:r>
            <a:r>
              <a:rPr lang="en-US" sz="1600" dirty="0">
                <a:solidFill>
                  <a:schemeClr val="accent6"/>
                </a:solidFill>
                <a:latin typeface="+mj-lt"/>
              </a:rPr>
              <a:t> </a:t>
            </a:r>
            <a:r>
              <a:rPr lang="en-US" sz="1600" dirty="0" err="1">
                <a:solidFill>
                  <a:schemeClr val="accent6"/>
                </a:solidFill>
                <a:latin typeface="+mj-lt"/>
              </a:rPr>
              <a:t>pháp</a:t>
            </a:r>
            <a:r>
              <a:rPr lang="en-US" sz="1600" dirty="0">
                <a:solidFill>
                  <a:schemeClr val="accent6"/>
                </a:solidFill>
                <a:latin typeface="+mj-lt"/>
              </a:rPr>
              <a:t> </a:t>
            </a:r>
            <a:r>
              <a:rPr lang="en-US" sz="1600" dirty="0" err="1">
                <a:solidFill>
                  <a:schemeClr val="accent6"/>
                </a:solidFill>
                <a:latin typeface="+mj-lt"/>
              </a:rPr>
              <a:t>lý</a:t>
            </a:r>
            <a:r>
              <a:rPr lang="en-US" sz="1600" dirty="0">
                <a:solidFill>
                  <a:schemeClr val="accent6"/>
                </a:solidFill>
                <a:latin typeface="+mj-lt"/>
              </a:rPr>
              <a:t> </a:t>
            </a:r>
            <a:r>
              <a:rPr lang="en-US" sz="1600" dirty="0" err="1">
                <a:solidFill>
                  <a:schemeClr val="accent6"/>
                </a:solidFill>
                <a:latin typeface="+mj-lt"/>
              </a:rPr>
              <a:t>đặc</a:t>
            </a:r>
            <a:r>
              <a:rPr lang="en-US" sz="1600" dirty="0">
                <a:solidFill>
                  <a:schemeClr val="accent6"/>
                </a:solidFill>
                <a:latin typeface="+mj-lt"/>
              </a:rPr>
              <a:t> </a:t>
            </a:r>
            <a:r>
              <a:rPr lang="en-US" sz="1600" dirty="0" err="1">
                <a:solidFill>
                  <a:schemeClr val="accent6"/>
                </a:solidFill>
                <a:latin typeface="+mj-lt"/>
              </a:rPr>
              <a:t>trưng</a:t>
            </a:r>
            <a:r>
              <a:rPr lang="en-US" sz="1600" dirty="0">
                <a:solidFill>
                  <a:schemeClr val="accent6"/>
                </a:solidFill>
                <a:latin typeface="+mj-lt"/>
              </a:rPr>
              <a:t> </a:t>
            </a:r>
            <a:endParaRPr lang="en-US" sz="1600" dirty="0" smtClean="0">
              <a:solidFill>
                <a:schemeClr val="accent6"/>
              </a:solidFill>
              <a:latin typeface="+mj-lt"/>
            </a:endParaRPr>
          </a:p>
          <a:p>
            <a:pPr marL="285750" lvl="0" indent="-285750" rtl="0">
              <a:spcBef>
                <a:spcPts val="600"/>
              </a:spcBef>
              <a:spcAft>
                <a:spcPts val="0"/>
              </a:spcAft>
              <a:buFontTx/>
              <a:buChar char="-"/>
            </a:pPr>
            <a:r>
              <a:rPr lang="en-US" sz="1200" dirty="0" err="1" smtClean="0">
                <a:solidFill>
                  <a:schemeClr val="bg2"/>
                </a:solidFill>
                <a:latin typeface="+mj-lt"/>
              </a:rPr>
              <a:t>Là</a:t>
            </a:r>
            <a:r>
              <a:rPr lang="en-US" sz="1200" dirty="0" smtClean="0">
                <a:solidFill>
                  <a:schemeClr val="bg2"/>
                </a:solidFill>
                <a:latin typeface="+mj-lt"/>
              </a:rPr>
              <a:t> </a:t>
            </a:r>
            <a:r>
              <a:rPr lang="en-US" sz="1200" dirty="0" err="1" smtClean="0">
                <a:solidFill>
                  <a:schemeClr val="bg2"/>
                </a:solidFill>
                <a:latin typeface="+mj-lt"/>
              </a:rPr>
              <a:t>hợp</a:t>
            </a:r>
            <a:r>
              <a:rPr lang="en-US" sz="1200" dirty="0" smtClean="0">
                <a:solidFill>
                  <a:schemeClr val="bg2"/>
                </a:solidFill>
                <a:latin typeface="+mj-lt"/>
              </a:rPr>
              <a:t> </a:t>
            </a:r>
            <a:r>
              <a:rPr lang="en-US" sz="1200" dirty="0" err="1" smtClean="0">
                <a:solidFill>
                  <a:schemeClr val="bg2"/>
                </a:solidFill>
                <a:latin typeface="+mj-lt"/>
              </a:rPr>
              <a:t>đồng</a:t>
            </a:r>
            <a:r>
              <a:rPr lang="en-US" sz="1200" dirty="0" smtClean="0">
                <a:solidFill>
                  <a:schemeClr val="bg2"/>
                </a:solidFill>
                <a:latin typeface="+mj-lt"/>
              </a:rPr>
              <a:t> song </a:t>
            </a:r>
            <a:r>
              <a:rPr lang="en-US" sz="1200" dirty="0" err="1" smtClean="0">
                <a:solidFill>
                  <a:schemeClr val="bg2"/>
                </a:solidFill>
                <a:latin typeface="+mj-lt"/>
              </a:rPr>
              <a:t>vụ</a:t>
            </a:r>
            <a:r>
              <a:rPr lang="en-US" sz="1200" dirty="0" smtClean="0">
                <a:solidFill>
                  <a:schemeClr val="bg2"/>
                </a:solidFill>
                <a:latin typeface="+mj-lt"/>
              </a:rPr>
              <a:t>, </a:t>
            </a:r>
            <a:r>
              <a:rPr lang="en-US" sz="1200" dirty="0" err="1" smtClean="0">
                <a:solidFill>
                  <a:schemeClr val="bg2"/>
                </a:solidFill>
                <a:latin typeface="+mj-lt"/>
              </a:rPr>
              <a:t>mang</a:t>
            </a:r>
            <a:r>
              <a:rPr lang="en-US" sz="1200" dirty="0" smtClean="0">
                <a:solidFill>
                  <a:schemeClr val="bg2"/>
                </a:solidFill>
                <a:latin typeface="+mj-lt"/>
              </a:rPr>
              <a:t> </a:t>
            </a:r>
            <a:r>
              <a:rPr lang="en-US" sz="1200" dirty="0" err="1" smtClean="0">
                <a:solidFill>
                  <a:schemeClr val="bg2"/>
                </a:solidFill>
                <a:latin typeface="+mj-lt"/>
              </a:rPr>
              <a:t>tính</a:t>
            </a:r>
            <a:r>
              <a:rPr lang="en-US" sz="1200" dirty="0" smtClean="0">
                <a:solidFill>
                  <a:schemeClr val="bg2"/>
                </a:solidFill>
                <a:latin typeface="+mj-lt"/>
              </a:rPr>
              <a:t> </a:t>
            </a:r>
            <a:r>
              <a:rPr lang="en-US" sz="1200" dirty="0" err="1" smtClean="0">
                <a:solidFill>
                  <a:schemeClr val="bg2"/>
                </a:solidFill>
                <a:latin typeface="+mj-lt"/>
              </a:rPr>
              <a:t>đền</a:t>
            </a:r>
            <a:r>
              <a:rPr lang="en-US" sz="1200" dirty="0" smtClean="0">
                <a:solidFill>
                  <a:schemeClr val="bg2"/>
                </a:solidFill>
                <a:latin typeface="+mj-lt"/>
              </a:rPr>
              <a:t> </a:t>
            </a:r>
            <a:r>
              <a:rPr lang="en-US" sz="1200" dirty="0" err="1" smtClean="0">
                <a:solidFill>
                  <a:schemeClr val="bg2"/>
                </a:solidFill>
                <a:latin typeface="+mj-lt"/>
              </a:rPr>
              <a:t>bù</a:t>
            </a:r>
            <a:r>
              <a:rPr lang="en-US" sz="1200" dirty="0" smtClean="0">
                <a:solidFill>
                  <a:schemeClr val="bg2"/>
                </a:solidFill>
                <a:latin typeface="+mj-lt"/>
              </a:rPr>
              <a:t> </a:t>
            </a:r>
            <a:r>
              <a:rPr lang="en-US" sz="1200" dirty="0" err="1" smtClean="0">
                <a:solidFill>
                  <a:schemeClr val="bg2"/>
                </a:solidFill>
                <a:latin typeface="+mj-lt"/>
              </a:rPr>
              <a:t>và</a:t>
            </a:r>
            <a:r>
              <a:rPr lang="en-US" sz="1200" dirty="0" smtClean="0">
                <a:solidFill>
                  <a:schemeClr val="bg2"/>
                </a:solidFill>
                <a:latin typeface="+mj-lt"/>
              </a:rPr>
              <a:t> </a:t>
            </a:r>
            <a:r>
              <a:rPr lang="en-US" sz="1200" dirty="0" err="1" smtClean="0">
                <a:solidFill>
                  <a:schemeClr val="bg2"/>
                </a:solidFill>
                <a:latin typeface="+mj-lt"/>
              </a:rPr>
              <a:t>trong</a:t>
            </a:r>
            <a:r>
              <a:rPr lang="en-US" sz="1200" dirty="0" smtClean="0">
                <a:solidFill>
                  <a:schemeClr val="bg2"/>
                </a:solidFill>
                <a:latin typeface="+mj-lt"/>
              </a:rPr>
              <a:t> </a:t>
            </a:r>
            <a:r>
              <a:rPr lang="en-US" sz="1200" dirty="0" err="1" smtClean="0">
                <a:solidFill>
                  <a:schemeClr val="bg2"/>
                </a:solidFill>
                <a:latin typeface="+mj-lt"/>
              </a:rPr>
              <a:t>từng</a:t>
            </a:r>
            <a:r>
              <a:rPr lang="en-US" sz="1200" dirty="0" smtClean="0">
                <a:solidFill>
                  <a:schemeClr val="bg2"/>
                </a:solidFill>
                <a:latin typeface="+mj-lt"/>
              </a:rPr>
              <a:t> </a:t>
            </a:r>
            <a:r>
              <a:rPr lang="en-US" sz="1200" dirty="0" err="1" smtClean="0">
                <a:solidFill>
                  <a:schemeClr val="bg2"/>
                </a:solidFill>
                <a:latin typeface="+mj-lt"/>
              </a:rPr>
              <a:t>trường</a:t>
            </a:r>
            <a:r>
              <a:rPr lang="en-US" sz="1200" dirty="0" smtClean="0">
                <a:solidFill>
                  <a:schemeClr val="bg2"/>
                </a:solidFill>
                <a:latin typeface="+mj-lt"/>
              </a:rPr>
              <a:t> </a:t>
            </a:r>
            <a:r>
              <a:rPr lang="en-US" sz="1200" dirty="0" err="1" smtClean="0">
                <a:solidFill>
                  <a:schemeClr val="bg2"/>
                </a:solidFill>
                <a:latin typeface="+mj-lt"/>
              </a:rPr>
              <a:t>hợp</a:t>
            </a:r>
            <a:r>
              <a:rPr lang="en-US" sz="1200" dirty="0" smtClean="0">
                <a:solidFill>
                  <a:schemeClr val="bg2"/>
                </a:solidFill>
                <a:latin typeface="+mj-lt"/>
              </a:rPr>
              <a:t> </a:t>
            </a:r>
            <a:r>
              <a:rPr lang="en-US" sz="1200" dirty="0" err="1" smtClean="0">
                <a:solidFill>
                  <a:schemeClr val="bg2"/>
                </a:solidFill>
                <a:latin typeface="+mj-lt"/>
              </a:rPr>
              <a:t>cụ</a:t>
            </a:r>
            <a:r>
              <a:rPr lang="en-US" sz="1200" dirty="0" smtClean="0">
                <a:solidFill>
                  <a:schemeClr val="bg2"/>
                </a:solidFill>
                <a:latin typeface="+mj-lt"/>
              </a:rPr>
              <a:t> </a:t>
            </a:r>
            <a:r>
              <a:rPr lang="en-US" sz="1200" dirty="0" err="1" smtClean="0">
                <a:solidFill>
                  <a:schemeClr val="bg2"/>
                </a:solidFill>
                <a:latin typeface="+mj-lt"/>
              </a:rPr>
              <a:t>thể</a:t>
            </a:r>
            <a:r>
              <a:rPr lang="en-US" sz="1200" dirty="0" smtClean="0">
                <a:solidFill>
                  <a:schemeClr val="bg2"/>
                </a:solidFill>
                <a:latin typeface="+mj-lt"/>
              </a:rPr>
              <a:t> </a:t>
            </a:r>
            <a:r>
              <a:rPr lang="en-US" sz="1200" dirty="0" err="1" smtClean="0">
                <a:solidFill>
                  <a:schemeClr val="bg2"/>
                </a:solidFill>
                <a:latin typeface="+mj-lt"/>
              </a:rPr>
              <a:t>là</a:t>
            </a:r>
            <a:r>
              <a:rPr lang="en-US" sz="1200" dirty="0" smtClean="0">
                <a:solidFill>
                  <a:schemeClr val="bg2"/>
                </a:solidFill>
                <a:latin typeface="+mj-lt"/>
              </a:rPr>
              <a:t> </a:t>
            </a:r>
            <a:r>
              <a:rPr lang="en-US" sz="1200" dirty="0" err="1" smtClean="0">
                <a:solidFill>
                  <a:schemeClr val="bg2"/>
                </a:solidFill>
                <a:latin typeface="+mj-lt"/>
              </a:rPr>
              <a:t>hợp</a:t>
            </a:r>
            <a:r>
              <a:rPr lang="en-US" sz="1200" dirty="0" smtClean="0">
                <a:solidFill>
                  <a:schemeClr val="bg2"/>
                </a:solidFill>
                <a:latin typeface="+mj-lt"/>
              </a:rPr>
              <a:t> </a:t>
            </a:r>
            <a:r>
              <a:rPr lang="en-US" sz="1200" dirty="0" err="1" smtClean="0">
                <a:solidFill>
                  <a:schemeClr val="bg2"/>
                </a:solidFill>
                <a:latin typeface="+mj-lt"/>
              </a:rPr>
              <a:t>đồng</a:t>
            </a:r>
            <a:r>
              <a:rPr lang="en-US" sz="1200" dirty="0" smtClean="0">
                <a:solidFill>
                  <a:schemeClr val="bg2"/>
                </a:solidFill>
                <a:latin typeface="+mj-lt"/>
              </a:rPr>
              <a:t> </a:t>
            </a:r>
            <a:r>
              <a:rPr lang="en-US" sz="1200" dirty="0" err="1" smtClean="0">
                <a:solidFill>
                  <a:schemeClr val="bg2"/>
                </a:solidFill>
                <a:latin typeface="+mj-lt"/>
              </a:rPr>
              <a:t>ưng</a:t>
            </a:r>
            <a:r>
              <a:rPr lang="en-US" sz="1200" dirty="0" smtClean="0">
                <a:solidFill>
                  <a:schemeClr val="bg2"/>
                </a:solidFill>
                <a:latin typeface="+mj-lt"/>
              </a:rPr>
              <a:t> </a:t>
            </a:r>
            <a:r>
              <a:rPr lang="en-US" sz="1200" dirty="0" err="1" smtClean="0">
                <a:solidFill>
                  <a:schemeClr val="bg2"/>
                </a:solidFill>
                <a:latin typeface="+mj-lt"/>
              </a:rPr>
              <a:t>thuận</a:t>
            </a:r>
            <a:r>
              <a:rPr lang="en-US" sz="1200" dirty="0" smtClean="0">
                <a:solidFill>
                  <a:schemeClr val="bg2"/>
                </a:solidFill>
                <a:latin typeface="+mj-lt"/>
              </a:rPr>
              <a:t> </a:t>
            </a:r>
            <a:r>
              <a:rPr lang="en-US" sz="1200" dirty="0" err="1" smtClean="0">
                <a:solidFill>
                  <a:schemeClr val="bg2"/>
                </a:solidFill>
                <a:latin typeface="+mj-lt"/>
              </a:rPr>
              <a:t>hoặc</a:t>
            </a:r>
            <a:r>
              <a:rPr lang="en-US" sz="1200" dirty="0" smtClean="0">
                <a:solidFill>
                  <a:schemeClr val="bg2"/>
                </a:solidFill>
                <a:latin typeface="+mj-lt"/>
              </a:rPr>
              <a:t> </a:t>
            </a:r>
            <a:r>
              <a:rPr lang="en-US" sz="1200" dirty="0" err="1" smtClean="0">
                <a:solidFill>
                  <a:schemeClr val="bg2"/>
                </a:solidFill>
                <a:latin typeface="+mj-lt"/>
              </a:rPr>
              <a:t>hợp</a:t>
            </a:r>
            <a:r>
              <a:rPr lang="en-US" sz="1200" dirty="0" smtClean="0">
                <a:solidFill>
                  <a:schemeClr val="bg2"/>
                </a:solidFill>
                <a:latin typeface="+mj-lt"/>
              </a:rPr>
              <a:t> </a:t>
            </a:r>
            <a:r>
              <a:rPr lang="en-US" sz="1200" dirty="0" err="1" smtClean="0">
                <a:solidFill>
                  <a:schemeClr val="bg2"/>
                </a:solidFill>
                <a:latin typeface="+mj-lt"/>
              </a:rPr>
              <a:t>đồng</a:t>
            </a:r>
            <a:r>
              <a:rPr lang="en-US" sz="1200" dirty="0" smtClean="0">
                <a:solidFill>
                  <a:schemeClr val="bg2"/>
                </a:solidFill>
                <a:latin typeface="+mj-lt"/>
              </a:rPr>
              <a:t> </a:t>
            </a:r>
            <a:r>
              <a:rPr lang="en-US" sz="1200" dirty="0" err="1" smtClean="0">
                <a:solidFill>
                  <a:schemeClr val="bg2"/>
                </a:solidFill>
                <a:latin typeface="+mj-lt"/>
              </a:rPr>
              <a:t>thực</a:t>
            </a:r>
            <a:r>
              <a:rPr lang="en-US" sz="1200" dirty="0" smtClean="0">
                <a:solidFill>
                  <a:schemeClr val="bg2"/>
                </a:solidFill>
                <a:latin typeface="+mj-lt"/>
              </a:rPr>
              <a:t> </a:t>
            </a:r>
            <a:r>
              <a:rPr lang="en-US" sz="1200" dirty="0" err="1" smtClean="0">
                <a:solidFill>
                  <a:schemeClr val="bg2"/>
                </a:solidFill>
                <a:latin typeface="+mj-lt"/>
              </a:rPr>
              <a:t>tế</a:t>
            </a:r>
            <a:r>
              <a:rPr lang="en-US" sz="1200" dirty="0" smtClean="0">
                <a:solidFill>
                  <a:schemeClr val="bg2"/>
                </a:solidFill>
                <a:latin typeface="+mj-lt"/>
              </a:rPr>
              <a:t> </a:t>
            </a:r>
          </a:p>
          <a:p>
            <a:pPr marL="285750" lvl="0" indent="-285750" rtl="0">
              <a:spcBef>
                <a:spcPts val="600"/>
              </a:spcBef>
              <a:spcAft>
                <a:spcPts val="0"/>
              </a:spcAft>
              <a:buFontTx/>
              <a:buChar char="-"/>
            </a:pPr>
            <a:r>
              <a:rPr lang="en-US" sz="1200" dirty="0" err="1" smtClean="0">
                <a:solidFill>
                  <a:schemeClr val="bg2"/>
                </a:solidFill>
                <a:latin typeface="+mj-lt"/>
              </a:rPr>
              <a:t>Các</a:t>
            </a:r>
            <a:r>
              <a:rPr lang="en-US" sz="1200" dirty="0" smtClean="0">
                <a:solidFill>
                  <a:schemeClr val="bg2"/>
                </a:solidFill>
                <a:latin typeface="+mj-lt"/>
              </a:rPr>
              <a:t> </a:t>
            </a:r>
            <a:r>
              <a:rPr lang="en-US" sz="1200" dirty="0" err="1" smtClean="0">
                <a:solidFill>
                  <a:schemeClr val="bg2"/>
                </a:solidFill>
                <a:latin typeface="+mj-lt"/>
              </a:rPr>
              <a:t>bên</a:t>
            </a:r>
            <a:r>
              <a:rPr lang="en-US" sz="1200" dirty="0" smtClean="0">
                <a:solidFill>
                  <a:schemeClr val="bg2"/>
                </a:solidFill>
                <a:latin typeface="+mj-lt"/>
              </a:rPr>
              <a:t> </a:t>
            </a:r>
            <a:r>
              <a:rPr lang="en-US" sz="1200" dirty="0" err="1" smtClean="0">
                <a:solidFill>
                  <a:schemeClr val="bg2"/>
                </a:solidFill>
                <a:latin typeface="+mj-lt"/>
              </a:rPr>
              <a:t>có</a:t>
            </a:r>
            <a:r>
              <a:rPr lang="en-US" sz="1200" dirty="0" smtClean="0">
                <a:solidFill>
                  <a:schemeClr val="bg2"/>
                </a:solidFill>
                <a:latin typeface="+mj-lt"/>
              </a:rPr>
              <a:t> </a:t>
            </a:r>
            <a:r>
              <a:rPr lang="en-US" sz="1200" dirty="0" err="1" smtClean="0">
                <a:solidFill>
                  <a:schemeClr val="bg2"/>
                </a:solidFill>
                <a:latin typeface="+mj-lt"/>
              </a:rPr>
              <a:t>quyền</a:t>
            </a:r>
            <a:r>
              <a:rPr lang="en-US" sz="1200" dirty="0" smtClean="0">
                <a:solidFill>
                  <a:schemeClr val="bg2"/>
                </a:solidFill>
                <a:latin typeface="+mj-lt"/>
              </a:rPr>
              <a:t> </a:t>
            </a:r>
            <a:r>
              <a:rPr lang="en-US" sz="1200" dirty="0" err="1" smtClean="0">
                <a:solidFill>
                  <a:schemeClr val="bg2"/>
                </a:solidFill>
                <a:latin typeface="+mj-lt"/>
              </a:rPr>
              <a:t>và</a:t>
            </a:r>
            <a:r>
              <a:rPr lang="en-US" sz="1200" dirty="0" smtClean="0">
                <a:solidFill>
                  <a:schemeClr val="bg2"/>
                </a:solidFill>
                <a:latin typeface="+mj-lt"/>
              </a:rPr>
              <a:t> </a:t>
            </a:r>
            <a:r>
              <a:rPr lang="en-US" sz="1200" dirty="0" err="1" smtClean="0">
                <a:solidFill>
                  <a:schemeClr val="bg2"/>
                </a:solidFill>
                <a:latin typeface="+mj-lt"/>
              </a:rPr>
              <a:t>nghĩa</a:t>
            </a:r>
            <a:r>
              <a:rPr lang="en-US" sz="1200" dirty="0" smtClean="0">
                <a:solidFill>
                  <a:schemeClr val="bg2"/>
                </a:solidFill>
                <a:latin typeface="+mj-lt"/>
              </a:rPr>
              <a:t> </a:t>
            </a:r>
            <a:r>
              <a:rPr lang="en-US" sz="1200" dirty="0" err="1" smtClean="0">
                <a:solidFill>
                  <a:schemeClr val="bg2"/>
                </a:solidFill>
                <a:latin typeface="+mj-lt"/>
              </a:rPr>
              <a:t>vụ</a:t>
            </a:r>
            <a:r>
              <a:rPr lang="en-US" sz="1200" dirty="0" smtClean="0">
                <a:solidFill>
                  <a:schemeClr val="bg2"/>
                </a:solidFill>
                <a:latin typeface="+mj-lt"/>
              </a:rPr>
              <a:t> </a:t>
            </a:r>
            <a:r>
              <a:rPr lang="en-US" sz="1200" dirty="0" err="1" smtClean="0">
                <a:solidFill>
                  <a:schemeClr val="bg2"/>
                </a:solidFill>
                <a:latin typeface="+mj-lt"/>
              </a:rPr>
              <a:t>ngang</a:t>
            </a:r>
            <a:r>
              <a:rPr lang="en-US" sz="1200" dirty="0" smtClean="0">
                <a:solidFill>
                  <a:schemeClr val="bg2"/>
                </a:solidFill>
                <a:latin typeface="+mj-lt"/>
              </a:rPr>
              <a:t> </a:t>
            </a:r>
            <a:r>
              <a:rPr lang="en-US" sz="1200" dirty="0" err="1" smtClean="0">
                <a:solidFill>
                  <a:schemeClr val="bg2"/>
                </a:solidFill>
                <a:latin typeface="+mj-lt"/>
              </a:rPr>
              <a:t>nhau</a:t>
            </a:r>
            <a:r>
              <a:rPr lang="en-US" sz="1200" dirty="0" smtClean="0">
                <a:solidFill>
                  <a:schemeClr val="bg2"/>
                </a:solidFill>
                <a:latin typeface="+mj-lt"/>
              </a:rPr>
              <a:t> </a:t>
            </a:r>
            <a:r>
              <a:rPr lang="en-US" sz="1200" dirty="0" err="1" smtClean="0">
                <a:solidFill>
                  <a:schemeClr val="bg2"/>
                </a:solidFill>
                <a:latin typeface="+mj-lt"/>
              </a:rPr>
              <a:t>và</a:t>
            </a:r>
            <a:r>
              <a:rPr lang="en-US" sz="1200" dirty="0" smtClean="0">
                <a:solidFill>
                  <a:schemeClr val="bg2"/>
                </a:solidFill>
                <a:latin typeface="+mj-lt"/>
              </a:rPr>
              <a:t> </a:t>
            </a:r>
            <a:r>
              <a:rPr lang="en-US" sz="1200" dirty="0" err="1" smtClean="0">
                <a:solidFill>
                  <a:schemeClr val="bg2"/>
                </a:solidFill>
                <a:latin typeface="+mj-lt"/>
              </a:rPr>
              <a:t>cùng</a:t>
            </a:r>
            <a:r>
              <a:rPr lang="en-US" sz="1200" dirty="0" smtClean="0">
                <a:solidFill>
                  <a:schemeClr val="bg2"/>
                </a:solidFill>
                <a:latin typeface="+mj-lt"/>
              </a:rPr>
              <a:t> </a:t>
            </a:r>
            <a:r>
              <a:rPr lang="en-US" sz="1200" dirty="0" err="1" smtClean="0">
                <a:solidFill>
                  <a:schemeClr val="bg2"/>
                </a:solidFill>
                <a:latin typeface="+mj-lt"/>
              </a:rPr>
              <a:t>đạt</a:t>
            </a:r>
            <a:r>
              <a:rPr lang="en-US" sz="1200" dirty="0" smtClean="0">
                <a:solidFill>
                  <a:schemeClr val="bg2"/>
                </a:solidFill>
                <a:latin typeface="+mj-lt"/>
              </a:rPr>
              <a:t> </a:t>
            </a:r>
            <a:r>
              <a:rPr lang="en-US" sz="1200" dirty="0" err="1" smtClean="0">
                <a:solidFill>
                  <a:schemeClr val="bg2"/>
                </a:solidFill>
                <a:latin typeface="+mj-lt"/>
              </a:rPr>
              <a:t>lợi</a:t>
            </a:r>
            <a:r>
              <a:rPr lang="en-US" sz="1200" dirty="0" smtClean="0">
                <a:solidFill>
                  <a:schemeClr val="bg2"/>
                </a:solidFill>
                <a:latin typeface="+mj-lt"/>
              </a:rPr>
              <a:t> </a:t>
            </a:r>
            <a:r>
              <a:rPr lang="en-US" sz="1200" dirty="0" err="1" smtClean="0">
                <a:solidFill>
                  <a:schemeClr val="bg2"/>
                </a:solidFill>
                <a:latin typeface="+mj-lt"/>
              </a:rPr>
              <a:t>ích</a:t>
            </a:r>
            <a:r>
              <a:rPr lang="en-US" sz="1200" dirty="0" smtClean="0">
                <a:solidFill>
                  <a:schemeClr val="bg2"/>
                </a:solidFill>
                <a:latin typeface="+mj-lt"/>
              </a:rPr>
              <a:t> </a:t>
            </a:r>
            <a:r>
              <a:rPr lang="en-US" sz="1200" dirty="0" err="1" smtClean="0">
                <a:solidFill>
                  <a:schemeClr val="bg2"/>
                </a:solidFill>
                <a:latin typeface="+mj-lt"/>
              </a:rPr>
              <a:t>kinh</a:t>
            </a:r>
            <a:r>
              <a:rPr lang="en-US" sz="1200" dirty="0" smtClean="0">
                <a:solidFill>
                  <a:schemeClr val="bg2"/>
                </a:solidFill>
                <a:latin typeface="+mj-lt"/>
              </a:rPr>
              <a:t> </a:t>
            </a:r>
            <a:r>
              <a:rPr lang="en-US" sz="1200" dirty="0" err="1" smtClean="0">
                <a:solidFill>
                  <a:schemeClr val="bg2"/>
                </a:solidFill>
                <a:latin typeface="+mj-lt"/>
              </a:rPr>
              <a:t>tế</a:t>
            </a:r>
            <a:r>
              <a:rPr lang="en-US" sz="1200" dirty="0" smtClean="0">
                <a:solidFill>
                  <a:schemeClr val="bg2"/>
                </a:solidFill>
                <a:latin typeface="+mj-lt"/>
              </a:rPr>
              <a:t> </a:t>
            </a:r>
            <a:r>
              <a:rPr lang="en-US" sz="1200" dirty="0" err="1" smtClean="0">
                <a:solidFill>
                  <a:schemeClr val="bg2"/>
                </a:solidFill>
                <a:latin typeface="+mj-lt"/>
              </a:rPr>
              <a:t>nhất</a:t>
            </a:r>
            <a:r>
              <a:rPr lang="en-US" sz="1200" dirty="0" smtClean="0">
                <a:solidFill>
                  <a:schemeClr val="bg2"/>
                </a:solidFill>
                <a:latin typeface="+mj-lt"/>
              </a:rPr>
              <a:t> </a:t>
            </a:r>
            <a:r>
              <a:rPr lang="en-US" sz="1200" dirty="0" err="1" smtClean="0">
                <a:solidFill>
                  <a:schemeClr val="bg2"/>
                </a:solidFill>
                <a:latin typeface="+mj-lt"/>
              </a:rPr>
              <a:t>định</a:t>
            </a:r>
            <a:r>
              <a:rPr lang="en-US" sz="1200" dirty="0" smtClean="0">
                <a:solidFill>
                  <a:schemeClr val="bg2"/>
                </a:solidFill>
                <a:latin typeface="+mj-lt"/>
              </a:rPr>
              <a:t> </a:t>
            </a:r>
          </a:p>
          <a:p>
            <a:pPr marL="285750" lvl="0" indent="-285750" rtl="0">
              <a:spcBef>
                <a:spcPts val="600"/>
              </a:spcBef>
              <a:spcAft>
                <a:spcPts val="0"/>
              </a:spcAft>
              <a:buFontTx/>
              <a:buChar char="-"/>
            </a:pPr>
            <a:r>
              <a:rPr lang="en-US" sz="1200" dirty="0" err="1" smtClean="0">
                <a:solidFill>
                  <a:schemeClr val="bg2"/>
                </a:solidFill>
                <a:latin typeface="+mj-lt"/>
              </a:rPr>
              <a:t>Đối</a:t>
            </a:r>
            <a:r>
              <a:rPr lang="en-US" sz="1200" dirty="0" smtClean="0">
                <a:solidFill>
                  <a:schemeClr val="bg2"/>
                </a:solidFill>
                <a:latin typeface="+mj-lt"/>
              </a:rPr>
              <a:t> </a:t>
            </a:r>
            <a:r>
              <a:rPr lang="en-US" sz="1200" dirty="0" err="1" smtClean="0">
                <a:solidFill>
                  <a:schemeClr val="bg2"/>
                </a:solidFill>
                <a:latin typeface="+mj-lt"/>
              </a:rPr>
              <a:t>tượng</a:t>
            </a:r>
            <a:r>
              <a:rPr lang="en-US" sz="1200" dirty="0" smtClean="0">
                <a:solidFill>
                  <a:schemeClr val="bg2"/>
                </a:solidFill>
                <a:latin typeface="+mj-lt"/>
              </a:rPr>
              <a:t> </a:t>
            </a:r>
            <a:r>
              <a:rPr lang="en-US" sz="1200" dirty="0" err="1" smtClean="0">
                <a:solidFill>
                  <a:schemeClr val="bg2"/>
                </a:solidFill>
                <a:latin typeface="+mj-lt"/>
              </a:rPr>
              <a:t>của</a:t>
            </a:r>
            <a:r>
              <a:rPr lang="en-US" sz="1200" dirty="0" smtClean="0">
                <a:solidFill>
                  <a:schemeClr val="bg2"/>
                </a:solidFill>
                <a:latin typeface="+mj-lt"/>
              </a:rPr>
              <a:t> </a:t>
            </a:r>
            <a:r>
              <a:rPr lang="en-US" sz="1200" dirty="0" err="1" smtClean="0">
                <a:solidFill>
                  <a:schemeClr val="bg2"/>
                </a:solidFill>
                <a:latin typeface="+mj-lt"/>
              </a:rPr>
              <a:t>hợp</a:t>
            </a:r>
            <a:r>
              <a:rPr lang="en-US" sz="1200" dirty="0" smtClean="0">
                <a:solidFill>
                  <a:schemeClr val="bg2"/>
                </a:solidFill>
                <a:latin typeface="+mj-lt"/>
              </a:rPr>
              <a:t> </a:t>
            </a:r>
            <a:r>
              <a:rPr lang="en-US" sz="1200" dirty="0" err="1" smtClean="0">
                <a:solidFill>
                  <a:schemeClr val="bg2"/>
                </a:solidFill>
                <a:latin typeface="+mj-lt"/>
              </a:rPr>
              <a:t>đồng</a:t>
            </a:r>
            <a:r>
              <a:rPr lang="en-US" sz="1200" dirty="0" smtClean="0">
                <a:solidFill>
                  <a:schemeClr val="bg2"/>
                </a:solidFill>
                <a:latin typeface="+mj-lt"/>
              </a:rPr>
              <a:t> </a:t>
            </a:r>
            <a:r>
              <a:rPr lang="en-US" sz="1200" dirty="0" err="1" smtClean="0">
                <a:solidFill>
                  <a:schemeClr val="bg2"/>
                </a:solidFill>
                <a:latin typeface="+mj-lt"/>
              </a:rPr>
              <a:t>là</a:t>
            </a:r>
            <a:r>
              <a:rPr lang="en-US" sz="1200" dirty="0" smtClean="0">
                <a:solidFill>
                  <a:schemeClr val="bg2"/>
                </a:solidFill>
                <a:latin typeface="+mj-lt"/>
              </a:rPr>
              <a:t> </a:t>
            </a:r>
            <a:r>
              <a:rPr lang="en-US" sz="1200" dirty="0" err="1" smtClean="0">
                <a:solidFill>
                  <a:schemeClr val="bg2"/>
                </a:solidFill>
                <a:latin typeface="+mj-lt"/>
              </a:rPr>
              <a:t>hoạt</a:t>
            </a:r>
            <a:r>
              <a:rPr lang="en-US" sz="1200" dirty="0" smtClean="0">
                <a:solidFill>
                  <a:schemeClr val="bg2"/>
                </a:solidFill>
                <a:latin typeface="+mj-lt"/>
              </a:rPr>
              <a:t> </a:t>
            </a:r>
            <a:r>
              <a:rPr lang="en-US" sz="1200" dirty="0" err="1" smtClean="0">
                <a:solidFill>
                  <a:schemeClr val="bg2"/>
                </a:solidFill>
                <a:latin typeface="+mj-lt"/>
              </a:rPr>
              <a:t>động</a:t>
            </a:r>
            <a:r>
              <a:rPr lang="en-US" sz="1200" dirty="0" smtClean="0">
                <a:solidFill>
                  <a:schemeClr val="bg2"/>
                </a:solidFill>
                <a:latin typeface="+mj-lt"/>
              </a:rPr>
              <a:t> </a:t>
            </a:r>
            <a:r>
              <a:rPr lang="en-US" sz="1200" dirty="0" err="1" smtClean="0">
                <a:solidFill>
                  <a:schemeClr val="bg2"/>
                </a:solidFill>
                <a:latin typeface="+mj-lt"/>
              </a:rPr>
              <a:t>vận</a:t>
            </a:r>
            <a:r>
              <a:rPr lang="en-US" sz="1200" dirty="0" smtClean="0">
                <a:solidFill>
                  <a:schemeClr val="bg2"/>
                </a:solidFill>
                <a:latin typeface="+mj-lt"/>
              </a:rPr>
              <a:t> </a:t>
            </a:r>
            <a:r>
              <a:rPr lang="en-US" sz="1200" dirty="0" err="1" smtClean="0">
                <a:solidFill>
                  <a:schemeClr val="bg2"/>
                </a:solidFill>
                <a:latin typeface="+mj-lt"/>
              </a:rPr>
              <a:t>chuyển</a:t>
            </a:r>
            <a:r>
              <a:rPr lang="en-US" sz="1200" dirty="0" smtClean="0">
                <a:solidFill>
                  <a:schemeClr val="bg2"/>
                </a:solidFill>
                <a:latin typeface="+mj-lt"/>
              </a:rPr>
              <a:t> </a:t>
            </a:r>
            <a:r>
              <a:rPr lang="en-US" sz="1200" dirty="0" err="1" smtClean="0">
                <a:solidFill>
                  <a:schemeClr val="bg2"/>
                </a:solidFill>
                <a:latin typeface="+mj-lt"/>
              </a:rPr>
              <a:t>hàng</a:t>
            </a:r>
            <a:r>
              <a:rPr lang="en-US" sz="1200" dirty="0" smtClean="0">
                <a:solidFill>
                  <a:schemeClr val="bg2"/>
                </a:solidFill>
                <a:latin typeface="+mj-lt"/>
              </a:rPr>
              <a:t> </a:t>
            </a:r>
            <a:r>
              <a:rPr lang="en-US" sz="1200" dirty="0" err="1" smtClean="0">
                <a:solidFill>
                  <a:schemeClr val="bg2"/>
                </a:solidFill>
                <a:latin typeface="+mj-lt"/>
              </a:rPr>
              <a:t>hóa</a:t>
            </a:r>
            <a:r>
              <a:rPr lang="en-US" sz="1200" dirty="0" smtClean="0">
                <a:solidFill>
                  <a:schemeClr val="bg2"/>
                </a:solidFill>
                <a:latin typeface="+mj-lt"/>
              </a:rPr>
              <a:t> </a:t>
            </a:r>
            <a:r>
              <a:rPr lang="en-US" sz="1200" dirty="0" err="1" smtClean="0">
                <a:solidFill>
                  <a:schemeClr val="bg2"/>
                </a:solidFill>
                <a:latin typeface="+mj-lt"/>
              </a:rPr>
              <a:t>từ</a:t>
            </a:r>
            <a:r>
              <a:rPr lang="en-US" sz="1200" dirty="0" smtClean="0">
                <a:solidFill>
                  <a:schemeClr val="bg2"/>
                </a:solidFill>
                <a:latin typeface="+mj-lt"/>
              </a:rPr>
              <a:t> </a:t>
            </a:r>
            <a:r>
              <a:rPr lang="en-US" sz="1200" dirty="0" err="1" smtClean="0">
                <a:solidFill>
                  <a:schemeClr val="bg2"/>
                </a:solidFill>
                <a:latin typeface="+mj-lt"/>
              </a:rPr>
              <a:t>nơi</a:t>
            </a:r>
            <a:r>
              <a:rPr lang="en-US" sz="1200" dirty="0" smtClean="0">
                <a:solidFill>
                  <a:schemeClr val="bg2"/>
                </a:solidFill>
                <a:latin typeface="+mj-lt"/>
              </a:rPr>
              <a:t> </a:t>
            </a:r>
            <a:r>
              <a:rPr lang="en-US" sz="1200" dirty="0" err="1" smtClean="0">
                <a:solidFill>
                  <a:schemeClr val="bg2"/>
                </a:solidFill>
                <a:latin typeface="+mj-lt"/>
              </a:rPr>
              <a:t>này</a:t>
            </a:r>
            <a:r>
              <a:rPr lang="en-US" sz="1200" dirty="0" smtClean="0">
                <a:solidFill>
                  <a:schemeClr val="bg2"/>
                </a:solidFill>
                <a:latin typeface="+mj-lt"/>
              </a:rPr>
              <a:t> sang </a:t>
            </a:r>
            <a:r>
              <a:rPr lang="en-US" sz="1200" dirty="0" err="1" smtClean="0">
                <a:solidFill>
                  <a:schemeClr val="bg2"/>
                </a:solidFill>
                <a:latin typeface="+mj-lt"/>
              </a:rPr>
              <a:t>nơi</a:t>
            </a:r>
            <a:r>
              <a:rPr lang="en-US" sz="1200" dirty="0" smtClean="0">
                <a:solidFill>
                  <a:schemeClr val="bg2"/>
                </a:solidFill>
                <a:latin typeface="+mj-lt"/>
              </a:rPr>
              <a:t> </a:t>
            </a:r>
            <a:r>
              <a:rPr lang="en-US" sz="1200" dirty="0" err="1" smtClean="0">
                <a:solidFill>
                  <a:schemeClr val="bg2"/>
                </a:solidFill>
                <a:latin typeface="+mj-lt"/>
              </a:rPr>
              <a:t>khác</a:t>
            </a:r>
            <a:r>
              <a:rPr lang="en-US" sz="1200" dirty="0" smtClean="0">
                <a:solidFill>
                  <a:schemeClr val="bg2"/>
                </a:solidFill>
                <a:latin typeface="+mj-lt"/>
              </a:rPr>
              <a:t> </a:t>
            </a:r>
            <a:r>
              <a:rPr lang="en-US" sz="1200" dirty="0" err="1" smtClean="0">
                <a:solidFill>
                  <a:schemeClr val="bg2"/>
                </a:solidFill>
                <a:latin typeface="+mj-lt"/>
              </a:rPr>
              <a:t>theo</a:t>
            </a:r>
            <a:r>
              <a:rPr lang="en-US" sz="1200" dirty="0" smtClean="0">
                <a:solidFill>
                  <a:schemeClr val="bg2"/>
                </a:solidFill>
                <a:latin typeface="+mj-lt"/>
              </a:rPr>
              <a:t> </a:t>
            </a:r>
            <a:r>
              <a:rPr lang="en-US" sz="1200" dirty="0" err="1" smtClean="0">
                <a:solidFill>
                  <a:schemeClr val="bg2"/>
                </a:solidFill>
                <a:latin typeface="+mj-lt"/>
              </a:rPr>
              <a:t>thỏa</a:t>
            </a:r>
            <a:r>
              <a:rPr lang="en-US" sz="1200" dirty="0" smtClean="0">
                <a:solidFill>
                  <a:schemeClr val="bg2"/>
                </a:solidFill>
                <a:latin typeface="+mj-lt"/>
              </a:rPr>
              <a:t> </a:t>
            </a:r>
            <a:r>
              <a:rPr lang="en-US" sz="1200" dirty="0" err="1" smtClean="0">
                <a:solidFill>
                  <a:schemeClr val="bg2"/>
                </a:solidFill>
                <a:latin typeface="+mj-lt"/>
              </a:rPr>
              <a:t>thuận</a:t>
            </a:r>
            <a:r>
              <a:rPr lang="en-US" sz="1200" dirty="0" smtClean="0">
                <a:solidFill>
                  <a:schemeClr val="bg2"/>
                </a:solidFill>
                <a:latin typeface="+mj-lt"/>
              </a:rPr>
              <a:t> </a:t>
            </a:r>
          </a:p>
          <a:p>
            <a:pPr marL="285750" lvl="0" indent="-285750" rtl="0">
              <a:spcBef>
                <a:spcPts val="600"/>
              </a:spcBef>
              <a:spcAft>
                <a:spcPts val="0"/>
              </a:spcAft>
              <a:buFontTx/>
              <a:buChar char="-"/>
            </a:pPr>
            <a:r>
              <a:rPr lang="en-US" sz="1200" dirty="0" err="1" smtClean="0">
                <a:solidFill>
                  <a:schemeClr val="bg2"/>
                </a:solidFill>
                <a:latin typeface="+mj-lt"/>
              </a:rPr>
              <a:t>Chủ</a:t>
            </a:r>
            <a:r>
              <a:rPr lang="en-US" sz="1200" dirty="0" smtClean="0">
                <a:solidFill>
                  <a:schemeClr val="bg2"/>
                </a:solidFill>
                <a:latin typeface="+mj-lt"/>
              </a:rPr>
              <a:t> </a:t>
            </a:r>
            <a:r>
              <a:rPr lang="en-US" sz="1200" dirty="0" err="1" smtClean="0">
                <a:solidFill>
                  <a:schemeClr val="bg2"/>
                </a:solidFill>
                <a:latin typeface="+mj-lt"/>
              </a:rPr>
              <a:t>thể</a:t>
            </a:r>
            <a:r>
              <a:rPr lang="en-US" sz="1200" dirty="0" smtClean="0">
                <a:solidFill>
                  <a:schemeClr val="bg2"/>
                </a:solidFill>
                <a:latin typeface="+mj-lt"/>
              </a:rPr>
              <a:t> </a:t>
            </a:r>
            <a:r>
              <a:rPr lang="en-US" sz="1200" dirty="0" err="1" smtClean="0">
                <a:solidFill>
                  <a:schemeClr val="bg2"/>
                </a:solidFill>
                <a:latin typeface="+mj-lt"/>
              </a:rPr>
              <a:t>của</a:t>
            </a:r>
            <a:r>
              <a:rPr lang="en-US" sz="1200" dirty="0" smtClean="0">
                <a:solidFill>
                  <a:schemeClr val="bg2"/>
                </a:solidFill>
                <a:latin typeface="+mj-lt"/>
              </a:rPr>
              <a:t> </a:t>
            </a:r>
            <a:r>
              <a:rPr lang="en-US" sz="1200" dirty="0" err="1" smtClean="0">
                <a:solidFill>
                  <a:schemeClr val="bg2"/>
                </a:solidFill>
                <a:latin typeface="+mj-lt"/>
              </a:rPr>
              <a:t>hợp</a:t>
            </a:r>
            <a:r>
              <a:rPr lang="en-US" sz="1200" dirty="0" smtClean="0">
                <a:solidFill>
                  <a:schemeClr val="bg2"/>
                </a:solidFill>
                <a:latin typeface="+mj-lt"/>
              </a:rPr>
              <a:t> </a:t>
            </a:r>
            <a:r>
              <a:rPr lang="en-US" sz="1200" dirty="0" err="1" smtClean="0">
                <a:solidFill>
                  <a:schemeClr val="bg2"/>
                </a:solidFill>
                <a:latin typeface="+mj-lt"/>
              </a:rPr>
              <a:t>đồng</a:t>
            </a:r>
            <a:r>
              <a:rPr lang="en-US" sz="1200" dirty="0" smtClean="0">
                <a:solidFill>
                  <a:schemeClr val="bg2"/>
                </a:solidFill>
                <a:latin typeface="+mj-lt"/>
              </a:rPr>
              <a:t> </a:t>
            </a:r>
            <a:r>
              <a:rPr lang="en-US" sz="1200" dirty="0" err="1" smtClean="0">
                <a:solidFill>
                  <a:schemeClr val="bg2"/>
                </a:solidFill>
                <a:latin typeface="+mj-lt"/>
              </a:rPr>
              <a:t>là</a:t>
            </a:r>
            <a:r>
              <a:rPr lang="en-US" sz="1200" dirty="0" smtClean="0">
                <a:solidFill>
                  <a:schemeClr val="bg2"/>
                </a:solidFill>
                <a:latin typeface="+mj-lt"/>
              </a:rPr>
              <a:t> </a:t>
            </a:r>
            <a:r>
              <a:rPr lang="en-US" sz="1200" dirty="0" err="1" smtClean="0">
                <a:solidFill>
                  <a:schemeClr val="bg2"/>
                </a:solidFill>
                <a:latin typeface="+mj-lt"/>
              </a:rPr>
              <a:t>vận</a:t>
            </a:r>
            <a:r>
              <a:rPr lang="en-US" sz="1200" dirty="0" smtClean="0">
                <a:solidFill>
                  <a:schemeClr val="bg2"/>
                </a:solidFill>
                <a:latin typeface="+mj-lt"/>
              </a:rPr>
              <a:t> </a:t>
            </a:r>
            <a:r>
              <a:rPr lang="en-US" sz="1200" dirty="0" err="1" smtClean="0">
                <a:solidFill>
                  <a:schemeClr val="bg2"/>
                </a:solidFill>
                <a:latin typeface="+mj-lt"/>
              </a:rPr>
              <a:t>chuyển</a:t>
            </a:r>
            <a:r>
              <a:rPr lang="en-US" sz="1200" dirty="0" smtClean="0">
                <a:solidFill>
                  <a:schemeClr val="bg2"/>
                </a:solidFill>
                <a:latin typeface="+mj-lt"/>
              </a:rPr>
              <a:t> </a:t>
            </a:r>
            <a:r>
              <a:rPr lang="en-US" sz="1200" dirty="0" err="1" smtClean="0">
                <a:solidFill>
                  <a:schemeClr val="bg2"/>
                </a:solidFill>
                <a:latin typeface="+mj-lt"/>
              </a:rPr>
              <a:t>gồm</a:t>
            </a:r>
            <a:r>
              <a:rPr lang="en-US" sz="1200" dirty="0" smtClean="0">
                <a:solidFill>
                  <a:schemeClr val="bg2"/>
                </a:solidFill>
                <a:latin typeface="+mj-lt"/>
              </a:rPr>
              <a:t> </a:t>
            </a:r>
            <a:r>
              <a:rPr lang="en-US" sz="1200" dirty="0" err="1" smtClean="0">
                <a:solidFill>
                  <a:schemeClr val="bg2"/>
                </a:solidFill>
                <a:latin typeface="+mj-lt"/>
              </a:rPr>
              <a:t>bên</a:t>
            </a:r>
            <a:r>
              <a:rPr lang="en-US" sz="1200" dirty="0" smtClean="0">
                <a:solidFill>
                  <a:schemeClr val="bg2"/>
                </a:solidFill>
                <a:latin typeface="+mj-lt"/>
              </a:rPr>
              <a:t> </a:t>
            </a:r>
            <a:r>
              <a:rPr lang="en-US" sz="1200" dirty="0" err="1" smtClean="0">
                <a:solidFill>
                  <a:schemeClr val="bg2"/>
                </a:solidFill>
                <a:latin typeface="+mj-lt"/>
              </a:rPr>
              <a:t>thuê</a:t>
            </a:r>
            <a:r>
              <a:rPr lang="en-US" sz="1200" dirty="0" smtClean="0">
                <a:solidFill>
                  <a:schemeClr val="bg2"/>
                </a:solidFill>
                <a:latin typeface="+mj-lt"/>
              </a:rPr>
              <a:t> </a:t>
            </a:r>
            <a:r>
              <a:rPr lang="en-US" sz="1200" dirty="0" err="1" smtClean="0">
                <a:solidFill>
                  <a:schemeClr val="bg2"/>
                </a:solidFill>
                <a:latin typeface="+mj-lt"/>
              </a:rPr>
              <a:t>vận</a:t>
            </a:r>
            <a:r>
              <a:rPr lang="en-US" sz="1200" dirty="0" smtClean="0">
                <a:solidFill>
                  <a:schemeClr val="bg2"/>
                </a:solidFill>
                <a:latin typeface="+mj-lt"/>
              </a:rPr>
              <a:t> </a:t>
            </a:r>
            <a:r>
              <a:rPr lang="en-US" sz="1200" dirty="0" err="1" smtClean="0">
                <a:solidFill>
                  <a:schemeClr val="bg2"/>
                </a:solidFill>
                <a:latin typeface="+mj-lt"/>
              </a:rPr>
              <a:t>chuyển</a:t>
            </a:r>
            <a:r>
              <a:rPr lang="en-US" sz="1200" dirty="0" smtClean="0">
                <a:solidFill>
                  <a:schemeClr val="bg2"/>
                </a:solidFill>
                <a:latin typeface="+mj-lt"/>
              </a:rPr>
              <a:t> </a:t>
            </a:r>
            <a:r>
              <a:rPr lang="en-US" sz="1200" dirty="0" err="1" smtClean="0">
                <a:solidFill>
                  <a:schemeClr val="bg2"/>
                </a:solidFill>
                <a:latin typeface="+mj-lt"/>
              </a:rPr>
              <a:t>và</a:t>
            </a:r>
            <a:r>
              <a:rPr lang="en-US" sz="1200" dirty="0" smtClean="0">
                <a:solidFill>
                  <a:schemeClr val="bg2"/>
                </a:solidFill>
                <a:latin typeface="+mj-lt"/>
              </a:rPr>
              <a:t> </a:t>
            </a:r>
            <a:r>
              <a:rPr lang="en-US" sz="1200" dirty="0" err="1" smtClean="0">
                <a:solidFill>
                  <a:schemeClr val="bg2"/>
                </a:solidFill>
                <a:latin typeface="+mj-lt"/>
              </a:rPr>
              <a:t>bên</a:t>
            </a:r>
            <a:r>
              <a:rPr lang="en-US" sz="1200" dirty="0" smtClean="0">
                <a:solidFill>
                  <a:schemeClr val="bg2"/>
                </a:solidFill>
                <a:latin typeface="+mj-lt"/>
              </a:rPr>
              <a:t> </a:t>
            </a:r>
            <a:r>
              <a:rPr lang="en-US" sz="1200" dirty="0" err="1" smtClean="0">
                <a:solidFill>
                  <a:schemeClr val="bg2"/>
                </a:solidFill>
                <a:latin typeface="+mj-lt"/>
              </a:rPr>
              <a:t>vận</a:t>
            </a:r>
            <a:r>
              <a:rPr lang="en-US" sz="1200" dirty="0" smtClean="0">
                <a:solidFill>
                  <a:schemeClr val="bg2"/>
                </a:solidFill>
                <a:latin typeface="+mj-lt"/>
              </a:rPr>
              <a:t> </a:t>
            </a:r>
            <a:r>
              <a:rPr lang="en-US" sz="1200" dirty="0" err="1" smtClean="0">
                <a:solidFill>
                  <a:schemeClr val="bg2"/>
                </a:solidFill>
                <a:latin typeface="+mj-lt"/>
              </a:rPr>
              <a:t>chuyển</a:t>
            </a:r>
            <a:r>
              <a:rPr lang="en-US" sz="1200" dirty="0" smtClean="0">
                <a:solidFill>
                  <a:schemeClr val="bg2"/>
                </a:solidFill>
                <a:latin typeface="+mj-lt"/>
              </a:rPr>
              <a:t> </a:t>
            </a:r>
          </a:p>
          <a:p>
            <a:pPr marL="285750" lvl="0" indent="-285750" rtl="0">
              <a:spcBef>
                <a:spcPts val="600"/>
              </a:spcBef>
              <a:spcAft>
                <a:spcPts val="0"/>
              </a:spcAft>
              <a:buFontTx/>
              <a:buChar char="-"/>
            </a:pPr>
            <a:r>
              <a:rPr lang="en-US" sz="1200" dirty="0" err="1" smtClean="0">
                <a:solidFill>
                  <a:schemeClr val="bg2"/>
                </a:solidFill>
                <a:latin typeface="+mj-lt"/>
              </a:rPr>
              <a:t>Hình</a:t>
            </a:r>
            <a:r>
              <a:rPr lang="en-US" sz="1200" dirty="0" smtClean="0">
                <a:solidFill>
                  <a:schemeClr val="bg2"/>
                </a:solidFill>
                <a:latin typeface="+mj-lt"/>
              </a:rPr>
              <a:t> </a:t>
            </a:r>
            <a:r>
              <a:rPr lang="en-US" sz="1200" dirty="0" err="1" smtClean="0">
                <a:solidFill>
                  <a:schemeClr val="bg2"/>
                </a:solidFill>
                <a:latin typeface="+mj-lt"/>
              </a:rPr>
              <a:t>thức</a:t>
            </a:r>
            <a:r>
              <a:rPr lang="en-US" sz="1200" dirty="0" smtClean="0">
                <a:solidFill>
                  <a:schemeClr val="bg2"/>
                </a:solidFill>
                <a:latin typeface="+mj-lt"/>
              </a:rPr>
              <a:t> </a:t>
            </a:r>
            <a:r>
              <a:rPr lang="en-US" sz="1200" dirty="0" err="1" smtClean="0">
                <a:solidFill>
                  <a:schemeClr val="bg2"/>
                </a:solidFill>
                <a:latin typeface="+mj-lt"/>
              </a:rPr>
              <a:t>của</a:t>
            </a:r>
            <a:r>
              <a:rPr lang="en-US" sz="1200" dirty="0" smtClean="0">
                <a:solidFill>
                  <a:schemeClr val="bg2"/>
                </a:solidFill>
                <a:latin typeface="+mj-lt"/>
              </a:rPr>
              <a:t> </a:t>
            </a:r>
            <a:r>
              <a:rPr lang="en-US" sz="1200" dirty="0" err="1" smtClean="0">
                <a:solidFill>
                  <a:schemeClr val="bg2"/>
                </a:solidFill>
                <a:latin typeface="+mj-lt"/>
              </a:rPr>
              <a:t>hợp</a:t>
            </a:r>
            <a:r>
              <a:rPr lang="en-US" sz="1200" dirty="0" smtClean="0">
                <a:solidFill>
                  <a:schemeClr val="bg2"/>
                </a:solidFill>
                <a:latin typeface="+mj-lt"/>
              </a:rPr>
              <a:t> </a:t>
            </a:r>
            <a:r>
              <a:rPr lang="en-US" sz="1200" dirty="0" err="1" smtClean="0">
                <a:solidFill>
                  <a:schemeClr val="bg2"/>
                </a:solidFill>
                <a:latin typeface="+mj-lt"/>
              </a:rPr>
              <a:t>đồng</a:t>
            </a:r>
            <a:r>
              <a:rPr lang="en-US" sz="1200" dirty="0" smtClean="0">
                <a:solidFill>
                  <a:schemeClr val="bg2"/>
                </a:solidFill>
                <a:latin typeface="+mj-lt"/>
              </a:rPr>
              <a:t> </a:t>
            </a:r>
            <a:r>
              <a:rPr lang="en-US" sz="1200" dirty="0" err="1" smtClean="0">
                <a:solidFill>
                  <a:schemeClr val="bg2"/>
                </a:solidFill>
                <a:latin typeface="+mj-lt"/>
              </a:rPr>
              <a:t>là</a:t>
            </a:r>
            <a:r>
              <a:rPr lang="en-US" sz="1200" dirty="0" smtClean="0">
                <a:solidFill>
                  <a:schemeClr val="bg2"/>
                </a:solidFill>
                <a:latin typeface="+mj-lt"/>
              </a:rPr>
              <a:t> </a:t>
            </a:r>
            <a:r>
              <a:rPr lang="en-US" sz="1200" dirty="0" err="1" smtClean="0">
                <a:solidFill>
                  <a:schemeClr val="bg2"/>
                </a:solidFill>
                <a:latin typeface="+mj-lt"/>
              </a:rPr>
              <a:t>vận</a:t>
            </a:r>
            <a:r>
              <a:rPr lang="en-US" sz="1200" dirty="0" smtClean="0">
                <a:solidFill>
                  <a:schemeClr val="bg2"/>
                </a:solidFill>
                <a:latin typeface="+mj-lt"/>
              </a:rPr>
              <a:t> </a:t>
            </a:r>
            <a:r>
              <a:rPr lang="en-US" sz="1200" dirty="0" err="1" smtClean="0">
                <a:solidFill>
                  <a:schemeClr val="bg2"/>
                </a:solidFill>
                <a:latin typeface="+mj-lt"/>
              </a:rPr>
              <a:t>chuyển</a:t>
            </a:r>
            <a:r>
              <a:rPr lang="en-US" sz="1200" dirty="0" smtClean="0">
                <a:solidFill>
                  <a:schemeClr val="bg2"/>
                </a:solidFill>
                <a:latin typeface="+mj-lt"/>
              </a:rPr>
              <a:t> </a:t>
            </a:r>
            <a:r>
              <a:rPr lang="en-US" sz="1200" dirty="0" err="1" smtClean="0">
                <a:solidFill>
                  <a:schemeClr val="bg2"/>
                </a:solidFill>
                <a:latin typeface="+mj-lt"/>
              </a:rPr>
              <a:t>hàng</a:t>
            </a:r>
            <a:r>
              <a:rPr lang="en-US" sz="1200" dirty="0" smtClean="0">
                <a:solidFill>
                  <a:schemeClr val="bg2"/>
                </a:solidFill>
                <a:latin typeface="+mj-lt"/>
              </a:rPr>
              <a:t> </a:t>
            </a:r>
            <a:r>
              <a:rPr lang="en-US" sz="1200" dirty="0" err="1" smtClean="0">
                <a:solidFill>
                  <a:schemeClr val="bg2"/>
                </a:solidFill>
                <a:latin typeface="+mj-lt"/>
              </a:rPr>
              <a:t>hóa</a:t>
            </a:r>
            <a:r>
              <a:rPr lang="en-US" sz="1200" dirty="0" smtClean="0">
                <a:solidFill>
                  <a:schemeClr val="bg2"/>
                </a:solidFill>
                <a:latin typeface="+mj-lt"/>
              </a:rPr>
              <a:t> 		</a:t>
            </a:r>
            <a:endParaRPr sz="1200" dirty="0">
              <a:solidFill>
                <a:schemeClr val="bg2"/>
              </a:solidFill>
              <a:latin typeface="+mj-lt"/>
            </a:endParaRPr>
          </a:p>
        </p:txBody>
      </p:sp>
      <p:sp>
        <p:nvSpPr>
          <p:cNvPr id="563" name="Google Shape;563;p34"/>
          <p:cNvSpPr/>
          <p:nvPr/>
        </p:nvSpPr>
        <p:spPr>
          <a:xfrm>
            <a:off x="2753510" y="972678"/>
            <a:ext cx="1742700" cy="306338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smtClean="0">
                <a:solidFill>
                  <a:schemeClr val="accent6"/>
                </a:solidFill>
                <a:latin typeface="+mj-lt"/>
                <a:ea typeface="Roboto Slab Light"/>
                <a:cs typeface="Roboto Slab Light"/>
                <a:sym typeface="Roboto Slab Light"/>
              </a:rPr>
              <a:t>Khái niệm </a:t>
            </a:r>
          </a:p>
          <a:p>
            <a:pPr marL="0" lvl="0" indent="0" algn="ctr" rtl="0">
              <a:spcBef>
                <a:spcPts val="0"/>
              </a:spcBef>
              <a:spcAft>
                <a:spcPts val="0"/>
              </a:spcAft>
              <a:buNone/>
            </a:pPr>
            <a:endParaRPr lang="en" sz="1200" dirty="0" smtClean="0">
              <a:solidFill>
                <a:schemeClr val="bg2"/>
              </a:solidFill>
              <a:latin typeface="+mj-lt"/>
              <a:ea typeface="Roboto Slab Light"/>
              <a:cs typeface="Roboto Slab Light"/>
              <a:sym typeface="Roboto Slab Light"/>
            </a:endParaRPr>
          </a:p>
          <a:p>
            <a:pPr marL="171450" lvl="0" indent="-171450" rtl="0">
              <a:spcBef>
                <a:spcPts val="0"/>
              </a:spcBef>
              <a:spcAft>
                <a:spcPts val="0"/>
              </a:spcAft>
              <a:buFontTx/>
              <a:buChar char="-"/>
            </a:pPr>
            <a:r>
              <a:rPr lang="en" sz="1200" dirty="0" smtClean="0">
                <a:solidFill>
                  <a:schemeClr val="bg2"/>
                </a:solidFill>
                <a:latin typeface="+mj-lt"/>
                <a:ea typeface="Roboto Slab Light"/>
                <a:cs typeface="Roboto Slab Light"/>
                <a:sym typeface="Roboto Slab Light"/>
              </a:rPr>
              <a:t>Vận chuyển hàng hóa là một loại dịch vụ mà trong đó các tổ chức, cá nhân vận chuyển hàng theo thỏa thuận</a:t>
            </a:r>
          </a:p>
          <a:p>
            <a:pPr marL="171450" lvl="0" indent="-171450" rtl="0">
              <a:spcBef>
                <a:spcPts val="0"/>
              </a:spcBef>
              <a:spcAft>
                <a:spcPts val="0"/>
              </a:spcAft>
              <a:buFontTx/>
              <a:buChar char="-"/>
            </a:pPr>
            <a:r>
              <a:rPr lang="en" sz="1200" dirty="0" smtClean="0">
                <a:solidFill>
                  <a:schemeClr val="bg2"/>
                </a:solidFill>
                <a:latin typeface="+mj-lt"/>
                <a:ea typeface="Roboto Slab Light"/>
                <a:cs typeface="Roboto Slab Light"/>
                <a:sym typeface="Roboto Slab Light"/>
              </a:rPr>
              <a:t>Hợp đồng vận chuyển hàng hóa có thỏa thuận giữa các bên. </a:t>
            </a:r>
            <a:r>
              <a:rPr lang="en-US" sz="1200" dirty="0" smtClean="0">
                <a:solidFill>
                  <a:schemeClr val="bg2"/>
                </a:solidFill>
                <a:latin typeface="+mj-lt"/>
                <a:ea typeface="Roboto Slab Light"/>
                <a:cs typeface="Roboto Slab Light"/>
                <a:sym typeface="Roboto Slab Light"/>
              </a:rPr>
              <a:t>T</a:t>
            </a:r>
            <a:r>
              <a:rPr lang="en" sz="1200" dirty="0" smtClean="0">
                <a:solidFill>
                  <a:schemeClr val="bg2"/>
                </a:solidFill>
                <a:latin typeface="+mj-lt"/>
                <a:ea typeface="Roboto Slab Light"/>
                <a:cs typeface="Roboto Slab Light"/>
                <a:sym typeface="Roboto Slab Light"/>
              </a:rPr>
              <a:t>rong đó một bên vận chuyển, một bên trả cước vận chuyển và các phụ phí khác 	 	 </a:t>
            </a:r>
            <a:endParaRPr sz="1200" dirty="0">
              <a:solidFill>
                <a:schemeClr val="bg2"/>
              </a:solidFill>
              <a:latin typeface="+mj-lt"/>
              <a:ea typeface="Roboto Slab Light"/>
              <a:cs typeface="Roboto Slab Light"/>
              <a:sym typeface="Roboto Slab Light"/>
            </a:endParaRPr>
          </a:p>
        </p:txBody>
      </p:sp>
      <p:sp>
        <p:nvSpPr>
          <p:cNvPr id="564" name="Google Shape;564;p3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
        <p:nvSpPr>
          <p:cNvPr id="5" name="Rounded Rectangle 4"/>
          <p:cNvSpPr/>
          <p:nvPr/>
        </p:nvSpPr>
        <p:spPr>
          <a:xfrm>
            <a:off x="401267" y="1289150"/>
            <a:ext cx="2243240" cy="90124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1. </a:t>
            </a:r>
            <a:r>
              <a:rPr lang="en-US" dirty="0" err="1" smtClean="0"/>
              <a:t>Khái</a:t>
            </a:r>
            <a:r>
              <a:rPr lang="en-US" dirty="0" smtClean="0"/>
              <a:t> </a:t>
            </a:r>
            <a:r>
              <a:rPr lang="en-US" dirty="0" err="1" smtClean="0"/>
              <a:t>niệm</a:t>
            </a:r>
            <a:r>
              <a:rPr lang="en-US" dirty="0" smtClean="0"/>
              <a:t> </a:t>
            </a:r>
            <a:r>
              <a:rPr lang="en-US" dirty="0" err="1" smtClean="0"/>
              <a:t>và</a:t>
            </a:r>
            <a:r>
              <a:rPr lang="en-US" dirty="0" smtClean="0"/>
              <a:t> </a:t>
            </a:r>
            <a:r>
              <a:rPr lang="en-US" dirty="0" err="1" smtClean="0"/>
              <a:t>dấu</a:t>
            </a:r>
            <a:r>
              <a:rPr lang="en-US" dirty="0" smtClean="0"/>
              <a:t> </a:t>
            </a:r>
            <a:r>
              <a:rPr lang="en-US" dirty="0" err="1" smtClean="0"/>
              <a:t>hiệu</a:t>
            </a:r>
            <a:r>
              <a:rPr lang="en-US" dirty="0" smtClean="0"/>
              <a:t> </a:t>
            </a:r>
            <a:r>
              <a:rPr lang="en-US" dirty="0" err="1" smtClean="0"/>
              <a:t>pháp</a:t>
            </a:r>
            <a:r>
              <a:rPr lang="en-US" dirty="0" smtClean="0"/>
              <a:t> </a:t>
            </a:r>
            <a:r>
              <a:rPr lang="en-US" dirty="0" err="1" smtClean="0"/>
              <a:t>lý</a:t>
            </a:r>
            <a:r>
              <a:rPr lang="en-US" dirty="0" smtClean="0"/>
              <a:t> </a:t>
            </a:r>
            <a:endParaRPr lang="en-US" dirty="0"/>
          </a:p>
        </p:txBody>
      </p:sp>
      <p:pic>
        <p:nvPicPr>
          <p:cNvPr id="6" name="Picture 5"/>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4939792" y="7862"/>
            <a:ext cx="3178192" cy="4993019"/>
          </a:xfrm>
          <a:prstGeom prst="rect">
            <a:avLst/>
          </a:prstGeom>
        </p:spPr>
      </p:pic>
    </p:spTree>
    <p:extLst>
      <p:ext uri="{BB962C8B-B14F-4D97-AF65-F5344CB8AC3E}">
        <p14:creationId xmlns:p14="http://schemas.microsoft.com/office/powerpoint/2010/main" val="28986030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graphicFrame>
        <p:nvGraphicFramePr>
          <p:cNvPr id="4" name="Diagram 3"/>
          <p:cNvGraphicFramePr/>
          <p:nvPr>
            <p:extLst>
              <p:ext uri="{D42A27DB-BD31-4B8C-83A1-F6EECF244321}">
                <p14:modId xmlns:p14="http://schemas.microsoft.com/office/powerpoint/2010/main" val="2164724625"/>
              </p:ext>
            </p:extLst>
          </p:nvPr>
        </p:nvGraphicFramePr>
        <p:xfrm>
          <a:off x="1460410" y="572322"/>
          <a:ext cx="4894342" cy="43022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biLevel thresh="50000"/>
          </a:blip>
          <a:stretch>
            <a:fillRect/>
          </a:stretch>
        </p:blipFill>
        <p:spPr>
          <a:xfrm>
            <a:off x="6611644" y="4078208"/>
            <a:ext cx="493046" cy="493046"/>
          </a:xfrm>
          <a:prstGeom prst="rect">
            <a:avLst/>
          </a:prstGeom>
        </p:spPr>
      </p:pic>
      <p:pic>
        <p:nvPicPr>
          <p:cNvPr id="6" name="Picture 5"/>
          <p:cNvPicPr>
            <a:picLocks noChangeAspect="1"/>
          </p:cNvPicPr>
          <p:nvPr/>
        </p:nvPicPr>
        <p:blipFill>
          <a:blip r:embed="rId8">
            <a:biLevel thresh="50000"/>
          </a:blip>
          <a:stretch>
            <a:fillRect/>
          </a:stretch>
        </p:blipFill>
        <p:spPr>
          <a:xfrm>
            <a:off x="6532702" y="960038"/>
            <a:ext cx="571988" cy="493046"/>
          </a:xfrm>
          <a:prstGeom prst="rect">
            <a:avLst/>
          </a:prstGeom>
        </p:spPr>
      </p:pic>
      <p:pic>
        <p:nvPicPr>
          <p:cNvPr id="7" name="Picture 6"/>
          <p:cNvPicPr>
            <a:picLocks noChangeAspect="1"/>
          </p:cNvPicPr>
          <p:nvPr/>
        </p:nvPicPr>
        <p:blipFill>
          <a:blip r:embed="rId9">
            <a:biLevel thresh="50000"/>
          </a:blip>
          <a:stretch>
            <a:fillRect/>
          </a:stretch>
        </p:blipFill>
        <p:spPr>
          <a:xfrm>
            <a:off x="6727091" y="2973445"/>
            <a:ext cx="399509" cy="557454"/>
          </a:xfrm>
          <a:prstGeom prst="rect">
            <a:avLst/>
          </a:prstGeom>
        </p:spPr>
      </p:pic>
      <p:sp>
        <p:nvSpPr>
          <p:cNvPr id="9" name="5-Point Star 8"/>
          <p:cNvSpPr/>
          <p:nvPr/>
        </p:nvSpPr>
        <p:spPr>
          <a:xfrm>
            <a:off x="6872015" y="3052384"/>
            <a:ext cx="109659" cy="92098"/>
          </a:xfrm>
          <a:prstGeom prst="star5">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10">
            <a:biLevel thresh="50000"/>
          </a:blip>
          <a:stretch>
            <a:fillRect/>
          </a:stretch>
        </p:blipFill>
        <p:spPr>
          <a:xfrm>
            <a:off x="6611644" y="1920611"/>
            <a:ext cx="411274" cy="505525"/>
          </a:xfrm>
          <a:prstGeom prst="rect">
            <a:avLst/>
          </a:prstGeom>
        </p:spPr>
      </p:pic>
    </p:spTree>
    <p:extLst>
      <p:ext uri="{BB962C8B-B14F-4D97-AF65-F5344CB8AC3E}">
        <p14:creationId xmlns:p14="http://schemas.microsoft.com/office/powerpoint/2010/main" val="27477355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 </a:t>
            </a:r>
            <a:r>
              <a:rPr lang="en-US" dirty="0" err="1" smtClean="0"/>
              <a:t>Quyền</a:t>
            </a:r>
            <a:r>
              <a:rPr lang="en-US" dirty="0" smtClean="0"/>
              <a:t> </a:t>
            </a:r>
            <a:r>
              <a:rPr lang="en-US" dirty="0" err="1" smtClean="0"/>
              <a:t>và</a:t>
            </a:r>
            <a:r>
              <a:rPr lang="en-US" dirty="0" smtClean="0"/>
              <a:t> </a:t>
            </a:r>
            <a:r>
              <a:rPr lang="en-US" dirty="0" err="1" smtClean="0"/>
              <a:t>nghĩa</a:t>
            </a:r>
            <a:r>
              <a:rPr lang="en-US" dirty="0" smtClean="0"/>
              <a:t> </a:t>
            </a:r>
            <a:r>
              <a:rPr lang="en-US" dirty="0" err="1" smtClean="0"/>
              <a:t>vụ</a:t>
            </a:r>
            <a:r>
              <a:rPr lang="en-US" dirty="0" smtClean="0"/>
              <a:t> </a:t>
            </a:r>
            <a:r>
              <a:rPr lang="en-US" dirty="0" err="1" smtClean="0"/>
              <a:t>của</a:t>
            </a:r>
            <a:r>
              <a:rPr lang="en-US" dirty="0" smtClean="0"/>
              <a:t> </a:t>
            </a:r>
            <a:r>
              <a:rPr lang="en-US" dirty="0" err="1" smtClean="0"/>
              <a:t>bên</a:t>
            </a:r>
            <a:r>
              <a:rPr lang="en-US" dirty="0" smtClean="0"/>
              <a:t> </a:t>
            </a:r>
            <a:r>
              <a:rPr lang="en-US" dirty="0" err="1" smtClean="0"/>
              <a:t>vận</a:t>
            </a:r>
            <a:r>
              <a:rPr lang="en-US" dirty="0" smtClean="0"/>
              <a:t> </a:t>
            </a:r>
            <a:r>
              <a:rPr lang="en-US" dirty="0" err="1" smtClean="0"/>
              <a:t>chuyển</a:t>
            </a:r>
            <a:r>
              <a:rPr lang="en-US" dirty="0" smtClean="0"/>
              <a:t> </a:t>
            </a:r>
            <a:endParaRPr lang="en-US" dirty="0"/>
          </a:p>
        </p:txBody>
      </p:sp>
      <p:sp>
        <p:nvSpPr>
          <p:cNvPr id="3" name="Text Placeholder 2"/>
          <p:cNvSpPr>
            <a:spLocks noGrp="1"/>
          </p:cNvSpPr>
          <p:nvPr>
            <p:ph type="body" idx="1"/>
          </p:nvPr>
        </p:nvSpPr>
        <p:spPr>
          <a:xfrm>
            <a:off x="2683000" y="1026232"/>
            <a:ext cx="1858800" cy="3486561"/>
          </a:xfrm>
        </p:spPr>
        <p:txBody>
          <a:bodyPr/>
          <a:lstStyle/>
          <a:p>
            <a:endParaRPr lang="en-US" sz="1400" dirty="0" smtClean="0">
              <a:latin typeface="+mj-lt"/>
            </a:endParaRPr>
          </a:p>
          <a:p>
            <a:r>
              <a:rPr lang="en-US" sz="1400" dirty="0" err="1" smtClean="0">
                <a:latin typeface="+mj-lt"/>
              </a:rPr>
              <a:t>Tiếp</a:t>
            </a:r>
            <a:r>
              <a:rPr lang="en-US" sz="1400" dirty="0" smtClean="0">
                <a:latin typeface="+mj-lt"/>
              </a:rPr>
              <a:t> </a:t>
            </a:r>
            <a:r>
              <a:rPr lang="en-US" sz="1400" dirty="0" err="1" smtClean="0">
                <a:latin typeface="+mj-lt"/>
              </a:rPr>
              <a:t>nhận</a:t>
            </a:r>
            <a:r>
              <a:rPr lang="en-US" sz="1400" dirty="0" smtClean="0">
                <a:latin typeface="+mj-lt"/>
              </a:rPr>
              <a:t> </a:t>
            </a:r>
            <a:r>
              <a:rPr lang="en-US" sz="1400" dirty="0" err="1" smtClean="0">
                <a:latin typeface="+mj-lt"/>
              </a:rPr>
              <a:t>hàng</a:t>
            </a:r>
            <a:r>
              <a:rPr lang="en-US" sz="1400" dirty="0" smtClean="0">
                <a:latin typeface="+mj-lt"/>
              </a:rPr>
              <a:t> </a:t>
            </a:r>
            <a:r>
              <a:rPr lang="en-US" sz="1400" dirty="0" err="1" smtClean="0">
                <a:latin typeface="+mj-lt"/>
              </a:rPr>
              <a:t>hóa</a:t>
            </a:r>
            <a:r>
              <a:rPr lang="en-US" sz="1400" dirty="0" smtClean="0">
                <a:latin typeface="+mj-lt"/>
              </a:rPr>
              <a:t> </a:t>
            </a:r>
            <a:r>
              <a:rPr lang="en-US" sz="1400" dirty="0" err="1" smtClean="0">
                <a:latin typeface="+mj-lt"/>
              </a:rPr>
              <a:t>của</a:t>
            </a:r>
            <a:r>
              <a:rPr lang="en-US" sz="1400" dirty="0" smtClean="0">
                <a:latin typeface="+mj-lt"/>
              </a:rPr>
              <a:t> </a:t>
            </a:r>
            <a:r>
              <a:rPr lang="en-US" sz="1400" dirty="0" err="1" smtClean="0">
                <a:latin typeface="+mj-lt"/>
              </a:rPr>
              <a:t>bên</a:t>
            </a:r>
            <a:r>
              <a:rPr lang="en-US" sz="1400" dirty="0" smtClean="0">
                <a:latin typeface="+mj-lt"/>
              </a:rPr>
              <a:t> </a:t>
            </a:r>
            <a:r>
              <a:rPr lang="en-US" sz="1400" dirty="0" err="1" smtClean="0">
                <a:latin typeface="+mj-lt"/>
              </a:rPr>
              <a:t>thuê</a:t>
            </a:r>
            <a:r>
              <a:rPr lang="en-US" sz="1400" dirty="0" smtClean="0">
                <a:latin typeface="+mj-lt"/>
              </a:rPr>
              <a:t> </a:t>
            </a:r>
            <a:r>
              <a:rPr lang="en-US" sz="1400" dirty="0" err="1" smtClean="0">
                <a:latin typeface="+mj-lt"/>
              </a:rPr>
              <a:t>vận</a:t>
            </a:r>
            <a:r>
              <a:rPr lang="en-US" sz="1400" dirty="0" smtClean="0">
                <a:latin typeface="+mj-lt"/>
              </a:rPr>
              <a:t> </a:t>
            </a:r>
            <a:r>
              <a:rPr lang="en-US" sz="1400" dirty="0" err="1" smtClean="0">
                <a:latin typeface="+mj-lt"/>
              </a:rPr>
              <a:t>chuyển</a:t>
            </a:r>
            <a:endParaRPr lang="en-US" sz="1400" dirty="0" smtClean="0">
              <a:latin typeface="+mj-lt"/>
            </a:endParaRPr>
          </a:p>
          <a:p>
            <a:pPr marL="146050" indent="0">
              <a:buNone/>
            </a:pPr>
            <a:endParaRPr lang="en-US" sz="1400" dirty="0" smtClean="0">
              <a:latin typeface="+mj-lt"/>
            </a:endParaRPr>
          </a:p>
          <a:p>
            <a:pPr marL="146050" indent="0">
              <a:buNone/>
            </a:pPr>
            <a:endParaRPr lang="en-US" sz="1400" dirty="0">
              <a:latin typeface="+mj-lt"/>
            </a:endParaRPr>
          </a:p>
          <a:p>
            <a:endParaRPr lang="en-US" sz="1400" dirty="0" smtClean="0">
              <a:latin typeface="+mj-lt"/>
            </a:endParaRPr>
          </a:p>
          <a:p>
            <a:r>
              <a:rPr lang="en-US" sz="1400" dirty="0" err="1" smtClean="0">
                <a:latin typeface="+mj-lt"/>
              </a:rPr>
              <a:t>Được</a:t>
            </a:r>
            <a:r>
              <a:rPr lang="en-US" sz="1400" dirty="0" smtClean="0">
                <a:latin typeface="+mj-lt"/>
              </a:rPr>
              <a:t> </a:t>
            </a:r>
            <a:r>
              <a:rPr lang="en-US" sz="1400" dirty="0" err="1" smtClean="0">
                <a:latin typeface="+mj-lt"/>
              </a:rPr>
              <a:t>quyền</a:t>
            </a:r>
            <a:r>
              <a:rPr lang="en-US" sz="1400" dirty="0" smtClean="0">
                <a:latin typeface="+mj-lt"/>
              </a:rPr>
              <a:t> </a:t>
            </a:r>
            <a:r>
              <a:rPr lang="en-US" sz="1400" dirty="0" err="1" smtClean="0">
                <a:latin typeface="+mj-lt"/>
              </a:rPr>
              <a:t>từ</a:t>
            </a:r>
            <a:r>
              <a:rPr lang="en-US" sz="1400" dirty="0" smtClean="0">
                <a:latin typeface="+mj-lt"/>
              </a:rPr>
              <a:t> </a:t>
            </a:r>
            <a:r>
              <a:rPr lang="en-US" sz="1400" dirty="0" err="1" smtClean="0">
                <a:latin typeface="+mj-lt"/>
              </a:rPr>
              <a:t>chối</a:t>
            </a:r>
            <a:r>
              <a:rPr lang="en-US" sz="1400" dirty="0" smtClean="0">
                <a:latin typeface="+mj-lt"/>
              </a:rPr>
              <a:t> </a:t>
            </a:r>
            <a:r>
              <a:rPr lang="en-US" sz="1400" dirty="0" err="1" smtClean="0">
                <a:latin typeface="+mj-lt"/>
              </a:rPr>
              <a:t>hàng</a:t>
            </a:r>
            <a:r>
              <a:rPr lang="en-US" sz="1400" dirty="0" smtClean="0">
                <a:latin typeface="+mj-lt"/>
              </a:rPr>
              <a:t> </a:t>
            </a:r>
            <a:r>
              <a:rPr lang="en-US" sz="1400" dirty="0" err="1" smtClean="0">
                <a:latin typeface="+mj-lt"/>
              </a:rPr>
              <a:t>hóa</a:t>
            </a:r>
            <a:r>
              <a:rPr lang="en-US" sz="1400" dirty="0" smtClean="0">
                <a:latin typeface="+mj-lt"/>
              </a:rPr>
              <a:t> </a:t>
            </a:r>
            <a:r>
              <a:rPr lang="en-US" sz="1400" dirty="0" err="1" smtClean="0">
                <a:latin typeface="+mj-lt"/>
              </a:rPr>
              <a:t>không</a:t>
            </a:r>
            <a:r>
              <a:rPr lang="en-US" sz="1400" dirty="0" smtClean="0">
                <a:latin typeface="+mj-lt"/>
              </a:rPr>
              <a:t> </a:t>
            </a:r>
            <a:r>
              <a:rPr lang="en-US" sz="1400" dirty="0" err="1" smtClean="0">
                <a:latin typeface="+mj-lt"/>
              </a:rPr>
              <a:t>có</a:t>
            </a:r>
            <a:r>
              <a:rPr lang="en-US" sz="1400" dirty="0" smtClean="0">
                <a:latin typeface="+mj-lt"/>
              </a:rPr>
              <a:t> </a:t>
            </a:r>
            <a:r>
              <a:rPr lang="en-US" sz="1400" dirty="0" err="1" smtClean="0">
                <a:latin typeface="+mj-lt"/>
              </a:rPr>
              <a:t>trong</a:t>
            </a:r>
            <a:r>
              <a:rPr lang="en-US" sz="1400" dirty="0" smtClean="0">
                <a:latin typeface="+mj-lt"/>
              </a:rPr>
              <a:t> </a:t>
            </a:r>
            <a:r>
              <a:rPr lang="en-US" sz="1400" dirty="0" err="1" smtClean="0">
                <a:latin typeface="+mj-lt"/>
              </a:rPr>
              <a:t>hợp</a:t>
            </a:r>
            <a:r>
              <a:rPr lang="en-US" sz="1400" dirty="0" smtClean="0">
                <a:latin typeface="+mj-lt"/>
              </a:rPr>
              <a:t> </a:t>
            </a:r>
            <a:r>
              <a:rPr lang="en-US" sz="1400" dirty="0" err="1" smtClean="0">
                <a:latin typeface="+mj-lt"/>
              </a:rPr>
              <a:t>đồng</a:t>
            </a:r>
            <a:r>
              <a:rPr lang="en-US" sz="1400" dirty="0" smtClean="0">
                <a:latin typeface="+mj-lt"/>
              </a:rPr>
              <a:t> </a:t>
            </a:r>
            <a:endParaRPr lang="en-US" sz="1400" dirty="0">
              <a:latin typeface="+mj-lt"/>
            </a:endParaRPr>
          </a:p>
        </p:txBody>
      </p:sp>
      <p:sp>
        <p:nvSpPr>
          <p:cNvPr id="4" name="Text Placeholder 3"/>
          <p:cNvSpPr>
            <a:spLocks noGrp="1"/>
          </p:cNvSpPr>
          <p:nvPr>
            <p:ph type="body" idx="2"/>
          </p:nvPr>
        </p:nvSpPr>
        <p:spPr>
          <a:xfrm>
            <a:off x="4637114" y="1230164"/>
            <a:ext cx="1858800" cy="3543100"/>
          </a:xfrm>
        </p:spPr>
        <p:txBody>
          <a:bodyPr/>
          <a:lstStyle/>
          <a:p>
            <a:r>
              <a:rPr lang="en-US" sz="1400" dirty="0" err="1" smtClean="0">
                <a:latin typeface="+mj-lt"/>
              </a:rPr>
              <a:t>Nếu</a:t>
            </a:r>
            <a:r>
              <a:rPr lang="en-US" sz="1400" dirty="0" smtClean="0">
                <a:latin typeface="+mj-lt"/>
              </a:rPr>
              <a:t> </a:t>
            </a:r>
            <a:r>
              <a:rPr lang="en-US" sz="1400" dirty="0" err="1" smtClean="0">
                <a:latin typeface="+mj-lt"/>
              </a:rPr>
              <a:t>có</a:t>
            </a:r>
            <a:r>
              <a:rPr lang="en-US" sz="1400" dirty="0" smtClean="0">
                <a:latin typeface="+mj-lt"/>
              </a:rPr>
              <a:t> </a:t>
            </a:r>
            <a:r>
              <a:rPr lang="en-US" sz="1400" dirty="0" err="1" smtClean="0">
                <a:latin typeface="+mj-lt"/>
              </a:rPr>
              <a:t>quy</a:t>
            </a:r>
            <a:r>
              <a:rPr lang="en-US" sz="1400" dirty="0" smtClean="0">
                <a:latin typeface="+mj-lt"/>
              </a:rPr>
              <a:t> </a:t>
            </a:r>
            <a:r>
              <a:rPr lang="en-US" sz="1400" dirty="0" err="1" smtClean="0">
                <a:latin typeface="+mj-lt"/>
              </a:rPr>
              <a:t>định</a:t>
            </a:r>
            <a:r>
              <a:rPr lang="en-US" sz="1400" dirty="0" smtClean="0">
                <a:latin typeface="+mj-lt"/>
              </a:rPr>
              <a:t> </a:t>
            </a:r>
            <a:r>
              <a:rPr lang="en-US" sz="1400" dirty="0" err="1" smtClean="0">
                <a:latin typeface="+mj-lt"/>
              </a:rPr>
              <a:t>xếp</a:t>
            </a:r>
            <a:r>
              <a:rPr lang="en-US" sz="1400" dirty="0" smtClean="0">
                <a:latin typeface="+mj-lt"/>
              </a:rPr>
              <a:t> </a:t>
            </a:r>
            <a:r>
              <a:rPr lang="en-US" sz="1400" dirty="0" err="1" smtClean="0">
                <a:latin typeface="+mj-lt"/>
              </a:rPr>
              <a:t>hàng</a:t>
            </a:r>
            <a:r>
              <a:rPr lang="en-US" sz="1400" dirty="0" smtClean="0">
                <a:latin typeface="+mj-lt"/>
              </a:rPr>
              <a:t> </a:t>
            </a:r>
            <a:r>
              <a:rPr lang="en-US" sz="1400" dirty="0" err="1" smtClean="0">
                <a:latin typeface="+mj-lt"/>
              </a:rPr>
              <a:t>trong</a:t>
            </a:r>
            <a:r>
              <a:rPr lang="en-US" sz="1400" dirty="0" smtClean="0">
                <a:latin typeface="+mj-lt"/>
              </a:rPr>
              <a:t> </a:t>
            </a:r>
            <a:r>
              <a:rPr lang="en-US" sz="1400" dirty="0" err="1" smtClean="0">
                <a:latin typeface="+mj-lt"/>
              </a:rPr>
              <a:t>hợp</a:t>
            </a:r>
            <a:r>
              <a:rPr lang="en-US" sz="1400" dirty="0" smtClean="0">
                <a:latin typeface="+mj-lt"/>
              </a:rPr>
              <a:t> </a:t>
            </a:r>
            <a:r>
              <a:rPr lang="en-US" sz="1400" dirty="0" err="1" smtClean="0">
                <a:latin typeface="+mj-lt"/>
              </a:rPr>
              <a:t>đồng</a:t>
            </a:r>
            <a:r>
              <a:rPr lang="en-US" sz="1400" dirty="0" smtClean="0">
                <a:latin typeface="+mj-lt"/>
              </a:rPr>
              <a:t> </a:t>
            </a:r>
            <a:r>
              <a:rPr lang="en-US" sz="1400" dirty="0" err="1" smtClean="0">
                <a:latin typeface="+mj-lt"/>
              </a:rPr>
              <a:t>thì</a:t>
            </a:r>
            <a:r>
              <a:rPr lang="en-US" sz="1400" dirty="0" smtClean="0">
                <a:latin typeface="+mj-lt"/>
              </a:rPr>
              <a:t> </a:t>
            </a:r>
            <a:r>
              <a:rPr lang="en-US" sz="1400" dirty="0" err="1" smtClean="0">
                <a:latin typeface="+mj-lt"/>
              </a:rPr>
              <a:t>phải</a:t>
            </a:r>
            <a:r>
              <a:rPr lang="en-US" sz="1400" dirty="0" smtClean="0">
                <a:latin typeface="+mj-lt"/>
              </a:rPr>
              <a:t> </a:t>
            </a:r>
            <a:r>
              <a:rPr lang="en-US" sz="1400" dirty="0" err="1" smtClean="0">
                <a:latin typeface="+mj-lt"/>
              </a:rPr>
              <a:t>sắp</a:t>
            </a:r>
            <a:r>
              <a:rPr lang="en-US" sz="1400" dirty="0" smtClean="0">
                <a:latin typeface="+mj-lt"/>
              </a:rPr>
              <a:t> </a:t>
            </a:r>
            <a:r>
              <a:rPr lang="en-US" sz="1400" dirty="0" err="1" smtClean="0">
                <a:latin typeface="+mj-lt"/>
              </a:rPr>
              <a:t>xếp</a:t>
            </a:r>
            <a:r>
              <a:rPr lang="en-US" sz="1400" dirty="0" smtClean="0">
                <a:latin typeface="+mj-lt"/>
              </a:rPr>
              <a:t> </a:t>
            </a:r>
            <a:r>
              <a:rPr lang="en-US" sz="1400" dirty="0" err="1" smtClean="0">
                <a:latin typeface="+mj-lt"/>
              </a:rPr>
              <a:t>theo</a:t>
            </a:r>
            <a:r>
              <a:rPr lang="en-US" sz="1400" dirty="0" smtClean="0">
                <a:latin typeface="+mj-lt"/>
              </a:rPr>
              <a:t> </a:t>
            </a:r>
            <a:r>
              <a:rPr lang="en-US" sz="1400" dirty="0" err="1" smtClean="0">
                <a:latin typeface="+mj-lt"/>
              </a:rPr>
              <a:t>sự</a:t>
            </a:r>
            <a:r>
              <a:rPr lang="en-US" sz="1400" dirty="0" smtClean="0">
                <a:latin typeface="+mj-lt"/>
              </a:rPr>
              <a:t> </a:t>
            </a:r>
            <a:r>
              <a:rPr lang="en-US" sz="1400" dirty="0" err="1" smtClean="0">
                <a:latin typeface="+mj-lt"/>
              </a:rPr>
              <a:t>chỉ</a:t>
            </a:r>
            <a:r>
              <a:rPr lang="en-US" sz="1400" dirty="0" smtClean="0">
                <a:latin typeface="+mj-lt"/>
              </a:rPr>
              <a:t> </a:t>
            </a:r>
            <a:r>
              <a:rPr lang="en-US" sz="1400" dirty="0" err="1" smtClean="0">
                <a:latin typeface="+mj-lt"/>
              </a:rPr>
              <a:t>dẫn</a:t>
            </a:r>
            <a:r>
              <a:rPr lang="en-US" sz="1400" dirty="0" smtClean="0">
                <a:latin typeface="+mj-lt"/>
              </a:rPr>
              <a:t> </a:t>
            </a:r>
          </a:p>
          <a:p>
            <a:endParaRPr lang="en-US" sz="1400" dirty="0">
              <a:latin typeface="+mj-lt"/>
            </a:endParaRPr>
          </a:p>
          <a:p>
            <a:endParaRPr lang="en-US" sz="1400" dirty="0" smtClean="0">
              <a:latin typeface="+mj-lt"/>
            </a:endParaRPr>
          </a:p>
          <a:p>
            <a:r>
              <a:rPr lang="en-US" sz="1400" dirty="0" err="1" smtClean="0">
                <a:latin typeface="+mj-lt"/>
              </a:rPr>
              <a:t>Vận</a:t>
            </a:r>
            <a:r>
              <a:rPr lang="en-US" sz="1400" dirty="0" smtClean="0">
                <a:latin typeface="+mj-lt"/>
              </a:rPr>
              <a:t> </a:t>
            </a:r>
            <a:r>
              <a:rPr lang="en-US" sz="1400" dirty="0" err="1" smtClean="0">
                <a:latin typeface="+mj-lt"/>
              </a:rPr>
              <a:t>chuyển</a:t>
            </a:r>
            <a:r>
              <a:rPr lang="en-US" sz="1400" dirty="0" smtClean="0">
                <a:latin typeface="+mj-lt"/>
              </a:rPr>
              <a:t> </a:t>
            </a:r>
            <a:r>
              <a:rPr lang="en-US" sz="1400" dirty="0" err="1" smtClean="0">
                <a:latin typeface="+mj-lt"/>
              </a:rPr>
              <a:t>hàng</a:t>
            </a:r>
            <a:r>
              <a:rPr lang="en-US" sz="1400" dirty="0" smtClean="0">
                <a:latin typeface="+mj-lt"/>
              </a:rPr>
              <a:t> </a:t>
            </a:r>
            <a:r>
              <a:rPr lang="en-US" sz="1400" dirty="0" err="1" smtClean="0">
                <a:latin typeface="+mj-lt"/>
              </a:rPr>
              <a:t>hóa</a:t>
            </a:r>
            <a:r>
              <a:rPr lang="en-US" sz="1400" dirty="0" smtClean="0">
                <a:latin typeface="+mj-lt"/>
              </a:rPr>
              <a:t> </a:t>
            </a:r>
            <a:r>
              <a:rPr lang="en-US" sz="1400" dirty="0" err="1" smtClean="0">
                <a:latin typeface="+mj-lt"/>
              </a:rPr>
              <a:t>theo</a:t>
            </a:r>
            <a:r>
              <a:rPr lang="en-US" sz="1400" dirty="0" smtClean="0">
                <a:latin typeface="+mj-lt"/>
              </a:rPr>
              <a:t> </a:t>
            </a:r>
            <a:r>
              <a:rPr lang="en-US" sz="1400" dirty="0" err="1" smtClean="0">
                <a:latin typeface="+mj-lt"/>
              </a:rPr>
              <a:t>đúng</a:t>
            </a:r>
            <a:r>
              <a:rPr lang="en-US" sz="1400" dirty="0" smtClean="0">
                <a:latin typeface="+mj-lt"/>
              </a:rPr>
              <a:t> </a:t>
            </a:r>
            <a:r>
              <a:rPr lang="en-US" sz="1400" dirty="0" err="1" smtClean="0">
                <a:latin typeface="+mj-lt"/>
              </a:rPr>
              <a:t>điều</a:t>
            </a:r>
            <a:r>
              <a:rPr lang="en-US" sz="1400" dirty="0" smtClean="0">
                <a:latin typeface="+mj-lt"/>
              </a:rPr>
              <a:t> </a:t>
            </a:r>
            <a:r>
              <a:rPr lang="en-US" sz="1400" dirty="0" err="1" smtClean="0">
                <a:latin typeface="+mj-lt"/>
              </a:rPr>
              <a:t>kiện</a:t>
            </a:r>
            <a:r>
              <a:rPr lang="en-US" sz="1400" dirty="0" smtClean="0">
                <a:latin typeface="+mj-lt"/>
              </a:rPr>
              <a:t> </a:t>
            </a:r>
            <a:r>
              <a:rPr lang="en-US" sz="1400" dirty="0" err="1" smtClean="0">
                <a:latin typeface="+mj-lt"/>
              </a:rPr>
              <a:t>đã</a:t>
            </a:r>
            <a:r>
              <a:rPr lang="en-US" sz="1400" dirty="0" smtClean="0">
                <a:latin typeface="+mj-lt"/>
              </a:rPr>
              <a:t> </a:t>
            </a:r>
            <a:r>
              <a:rPr lang="en-US" sz="1400" dirty="0" err="1" smtClean="0">
                <a:latin typeface="+mj-lt"/>
              </a:rPr>
              <a:t>thỏa</a:t>
            </a:r>
            <a:r>
              <a:rPr lang="en-US" sz="1400" dirty="0" smtClean="0">
                <a:latin typeface="+mj-lt"/>
              </a:rPr>
              <a:t> </a:t>
            </a:r>
            <a:r>
              <a:rPr lang="en-US" sz="1400" dirty="0" err="1" smtClean="0">
                <a:latin typeface="+mj-lt"/>
              </a:rPr>
              <a:t>thuận</a:t>
            </a:r>
            <a:r>
              <a:rPr lang="en-US" sz="1400" dirty="0" smtClean="0">
                <a:latin typeface="+mj-lt"/>
              </a:rPr>
              <a:t> </a:t>
            </a:r>
          </a:p>
          <a:p>
            <a:pPr marL="146050" indent="0">
              <a:buNone/>
            </a:pPr>
            <a:endParaRPr lang="en-US" sz="1400" dirty="0" smtClean="0">
              <a:latin typeface="+mj-lt"/>
            </a:endParaRPr>
          </a:p>
          <a:p>
            <a:endParaRPr lang="en-US" sz="1400" dirty="0">
              <a:latin typeface="+mj-lt"/>
            </a:endParaRPr>
          </a:p>
          <a:p>
            <a:endParaRPr lang="en-US" sz="1400" dirty="0" smtClean="0">
              <a:latin typeface="+mj-lt"/>
            </a:endParaRPr>
          </a:p>
          <a:p>
            <a:endParaRPr lang="en-US" sz="1400" dirty="0">
              <a:latin typeface="+mj-lt"/>
            </a:endParaRPr>
          </a:p>
          <a:p>
            <a:endParaRPr lang="en-US" sz="1400" dirty="0" smtClean="0">
              <a:latin typeface="+mj-lt"/>
            </a:endParaRPr>
          </a:p>
          <a:p>
            <a:endParaRPr lang="en-US" sz="1400" dirty="0">
              <a:latin typeface="+mj-lt"/>
            </a:endParaRPr>
          </a:p>
          <a:p>
            <a:endParaRPr lang="en-US" sz="1400" dirty="0" smtClean="0">
              <a:latin typeface="+mj-lt"/>
            </a:endParaRPr>
          </a:p>
          <a:p>
            <a:endParaRPr lang="en-US" sz="1400" dirty="0">
              <a:latin typeface="+mj-lt"/>
            </a:endParaRPr>
          </a:p>
          <a:p>
            <a:endParaRPr lang="en-US" sz="1400" dirty="0">
              <a:latin typeface="+mj-lt"/>
            </a:endParaRPr>
          </a:p>
        </p:txBody>
      </p:sp>
      <p:sp>
        <p:nvSpPr>
          <p:cNvPr id="5" name="Text Placeholder 4"/>
          <p:cNvSpPr>
            <a:spLocks noGrp="1"/>
          </p:cNvSpPr>
          <p:nvPr>
            <p:ph type="body" idx="3"/>
          </p:nvPr>
        </p:nvSpPr>
        <p:spPr>
          <a:xfrm>
            <a:off x="6591228" y="1230164"/>
            <a:ext cx="1858800" cy="3543100"/>
          </a:xfrm>
        </p:spPr>
        <p:txBody>
          <a:bodyPr/>
          <a:lstStyle/>
          <a:p>
            <a:r>
              <a:rPr lang="en-US" sz="1400" dirty="0" err="1" smtClean="0">
                <a:latin typeface="+mj-lt"/>
              </a:rPr>
              <a:t>Trả</a:t>
            </a:r>
            <a:r>
              <a:rPr lang="en-US" sz="1400" dirty="0" smtClean="0">
                <a:latin typeface="+mj-lt"/>
              </a:rPr>
              <a:t> </a:t>
            </a:r>
            <a:r>
              <a:rPr lang="en-US" sz="1400" dirty="0" err="1" smtClean="0">
                <a:latin typeface="+mj-lt"/>
              </a:rPr>
              <a:t>hàng</a:t>
            </a:r>
            <a:r>
              <a:rPr lang="en-US" sz="1400" dirty="0" smtClean="0">
                <a:latin typeface="+mj-lt"/>
              </a:rPr>
              <a:t> </a:t>
            </a:r>
            <a:r>
              <a:rPr lang="en-US" sz="1400" dirty="0" err="1" smtClean="0">
                <a:latin typeface="+mj-lt"/>
              </a:rPr>
              <a:t>hóa</a:t>
            </a:r>
            <a:r>
              <a:rPr lang="en-US" sz="1400" dirty="0" smtClean="0">
                <a:latin typeface="+mj-lt"/>
              </a:rPr>
              <a:t> </a:t>
            </a:r>
            <a:r>
              <a:rPr lang="en-US" sz="1400" dirty="0" err="1" smtClean="0">
                <a:latin typeface="+mj-lt"/>
              </a:rPr>
              <a:t>cho</a:t>
            </a:r>
            <a:r>
              <a:rPr lang="en-US" sz="1400" dirty="0" smtClean="0">
                <a:latin typeface="+mj-lt"/>
              </a:rPr>
              <a:t> </a:t>
            </a:r>
            <a:r>
              <a:rPr lang="en-US" sz="1400" dirty="0" err="1" smtClean="0">
                <a:latin typeface="+mj-lt"/>
              </a:rPr>
              <a:t>người</a:t>
            </a:r>
            <a:r>
              <a:rPr lang="en-US" sz="1400" dirty="0" smtClean="0">
                <a:latin typeface="+mj-lt"/>
              </a:rPr>
              <a:t> </a:t>
            </a:r>
            <a:r>
              <a:rPr lang="en-US" sz="1400" dirty="0" err="1" smtClean="0">
                <a:latin typeface="+mj-lt"/>
              </a:rPr>
              <a:t>có</a:t>
            </a:r>
            <a:r>
              <a:rPr lang="en-US" sz="1400" dirty="0" smtClean="0">
                <a:latin typeface="+mj-lt"/>
              </a:rPr>
              <a:t> </a:t>
            </a:r>
            <a:r>
              <a:rPr lang="en-US" sz="1400" dirty="0" err="1" smtClean="0">
                <a:latin typeface="+mj-lt"/>
              </a:rPr>
              <a:t>quyền</a:t>
            </a:r>
            <a:r>
              <a:rPr lang="en-US" sz="1400" dirty="0" smtClean="0">
                <a:latin typeface="+mj-lt"/>
              </a:rPr>
              <a:t> </a:t>
            </a:r>
            <a:r>
              <a:rPr lang="en-US" sz="1400" dirty="0" err="1" smtClean="0">
                <a:latin typeface="+mj-lt"/>
              </a:rPr>
              <a:t>nhận</a:t>
            </a:r>
            <a:r>
              <a:rPr lang="en-US" sz="1400" dirty="0" smtClean="0">
                <a:latin typeface="+mj-lt"/>
              </a:rPr>
              <a:t> </a:t>
            </a:r>
            <a:r>
              <a:rPr lang="en-US" sz="1400" dirty="0" err="1" smtClean="0">
                <a:latin typeface="+mj-lt"/>
              </a:rPr>
              <a:t>hàng</a:t>
            </a:r>
            <a:r>
              <a:rPr lang="en-US" sz="1400" dirty="0" smtClean="0">
                <a:latin typeface="+mj-lt"/>
              </a:rPr>
              <a:t> </a:t>
            </a:r>
          </a:p>
          <a:p>
            <a:endParaRPr lang="en-US" sz="1400" dirty="0">
              <a:latin typeface="+mj-lt"/>
            </a:endParaRPr>
          </a:p>
          <a:p>
            <a:endParaRPr lang="en-US" sz="1400" dirty="0" smtClean="0">
              <a:latin typeface="+mj-lt"/>
            </a:endParaRPr>
          </a:p>
          <a:p>
            <a:endParaRPr lang="en-US" sz="1400" dirty="0">
              <a:latin typeface="+mj-lt"/>
            </a:endParaRPr>
          </a:p>
          <a:p>
            <a:r>
              <a:rPr lang="en-US" sz="1400" dirty="0" err="1" smtClean="0">
                <a:latin typeface="+mj-lt"/>
              </a:rPr>
              <a:t>Có</a:t>
            </a:r>
            <a:r>
              <a:rPr lang="en-US" sz="1400" dirty="0" smtClean="0">
                <a:latin typeface="+mj-lt"/>
              </a:rPr>
              <a:t> </a:t>
            </a:r>
            <a:r>
              <a:rPr lang="en-US" sz="1400" dirty="0" err="1" smtClean="0">
                <a:latin typeface="+mj-lt"/>
              </a:rPr>
              <a:t>quyền</a:t>
            </a:r>
            <a:r>
              <a:rPr lang="en-US" sz="1400" dirty="0" smtClean="0">
                <a:latin typeface="+mj-lt"/>
              </a:rPr>
              <a:t> </a:t>
            </a:r>
            <a:r>
              <a:rPr lang="en-US" sz="1400" dirty="0" err="1" smtClean="0">
                <a:latin typeface="+mj-lt"/>
              </a:rPr>
              <a:t>từ</a:t>
            </a:r>
            <a:r>
              <a:rPr lang="en-US" sz="1400" dirty="0" smtClean="0">
                <a:latin typeface="+mj-lt"/>
              </a:rPr>
              <a:t> </a:t>
            </a:r>
            <a:r>
              <a:rPr lang="en-US" sz="1400" dirty="0" err="1" smtClean="0">
                <a:latin typeface="+mj-lt"/>
              </a:rPr>
              <a:t>chối</a:t>
            </a:r>
            <a:r>
              <a:rPr lang="en-US" sz="1400" dirty="0" smtClean="0">
                <a:latin typeface="+mj-lt"/>
              </a:rPr>
              <a:t> </a:t>
            </a:r>
            <a:r>
              <a:rPr lang="en-US" sz="1400" dirty="0" err="1" smtClean="0">
                <a:latin typeface="+mj-lt"/>
              </a:rPr>
              <a:t>trả</a:t>
            </a:r>
            <a:r>
              <a:rPr lang="en-US" sz="1400" dirty="0" smtClean="0">
                <a:latin typeface="+mj-lt"/>
              </a:rPr>
              <a:t> </a:t>
            </a:r>
            <a:r>
              <a:rPr lang="en-US" sz="1400" dirty="0" err="1" smtClean="0">
                <a:latin typeface="+mj-lt"/>
              </a:rPr>
              <a:t>và</a:t>
            </a:r>
            <a:r>
              <a:rPr lang="en-US" sz="1400" dirty="0" smtClean="0">
                <a:latin typeface="+mj-lt"/>
              </a:rPr>
              <a:t> </a:t>
            </a:r>
            <a:r>
              <a:rPr lang="en-US" sz="1400" dirty="0" err="1" smtClean="0">
                <a:latin typeface="+mj-lt"/>
              </a:rPr>
              <a:t>giữ</a:t>
            </a:r>
            <a:r>
              <a:rPr lang="en-US" sz="1400" dirty="0" smtClean="0">
                <a:latin typeface="+mj-lt"/>
              </a:rPr>
              <a:t> </a:t>
            </a:r>
            <a:r>
              <a:rPr lang="en-US" sz="1400" dirty="0" err="1" smtClean="0">
                <a:latin typeface="+mj-lt"/>
              </a:rPr>
              <a:t>hàng</a:t>
            </a:r>
            <a:r>
              <a:rPr lang="en-US" sz="1400" dirty="0" smtClean="0">
                <a:latin typeface="+mj-lt"/>
              </a:rPr>
              <a:t> </a:t>
            </a:r>
            <a:r>
              <a:rPr lang="en-US" sz="1400" dirty="0" err="1" smtClean="0">
                <a:latin typeface="+mj-lt"/>
              </a:rPr>
              <a:t>nếu</a:t>
            </a:r>
            <a:r>
              <a:rPr lang="en-US" sz="1400" dirty="0" smtClean="0">
                <a:latin typeface="+mj-lt"/>
              </a:rPr>
              <a:t> </a:t>
            </a:r>
            <a:r>
              <a:rPr lang="en-US" sz="1400" dirty="0" err="1" smtClean="0">
                <a:latin typeface="+mj-lt"/>
              </a:rPr>
              <a:t>chưa</a:t>
            </a:r>
            <a:r>
              <a:rPr lang="en-US" sz="1400" dirty="0" smtClean="0">
                <a:latin typeface="+mj-lt"/>
              </a:rPr>
              <a:t> </a:t>
            </a:r>
            <a:r>
              <a:rPr lang="en-US" sz="1400" dirty="0" err="1" smtClean="0">
                <a:latin typeface="+mj-lt"/>
              </a:rPr>
              <a:t>nhận</a:t>
            </a:r>
            <a:r>
              <a:rPr lang="en-US" sz="1400" dirty="0" smtClean="0">
                <a:latin typeface="+mj-lt"/>
              </a:rPr>
              <a:t> </a:t>
            </a:r>
            <a:r>
              <a:rPr lang="en-US" sz="1400" dirty="0" err="1" smtClean="0">
                <a:latin typeface="+mj-lt"/>
              </a:rPr>
              <a:t>đủ</a:t>
            </a:r>
            <a:r>
              <a:rPr lang="en-US" sz="1400" dirty="0" smtClean="0">
                <a:latin typeface="+mj-lt"/>
              </a:rPr>
              <a:t> </a:t>
            </a:r>
            <a:r>
              <a:rPr lang="en-US" sz="1400" dirty="0" err="1" smtClean="0">
                <a:latin typeface="+mj-lt"/>
              </a:rPr>
              <a:t>thanh</a:t>
            </a:r>
            <a:r>
              <a:rPr lang="en-US" sz="1400" dirty="0" smtClean="0">
                <a:latin typeface="+mj-lt"/>
              </a:rPr>
              <a:t> </a:t>
            </a:r>
            <a:r>
              <a:rPr lang="en-US" sz="1400" dirty="0" err="1" smtClean="0">
                <a:latin typeface="+mj-lt"/>
              </a:rPr>
              <a:t>toán</a:t>
            </a:r>
            <a:r>
              <a:rPr lang="en-US" sz="1400" dirty="0" smtClean="0">
                <a:latin typeface="+mj-lt"/>
              </a:rPr>
              <a:t> </a:t>
            </a:r>
            <a:endParaRPr lang="en-US" sz="1400" dirty="0">
              <a:latin typeface="+mj-lt"/>
            </a:endParaRP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12942569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 </a:t>
            </a:r>
            <a:r>
              <a:rPr lang="en-US" dirty="0" err="1" smtClean="0"/>
              <a:t>Quyền</a:t>
            </a:r>
            <a:r>
              <a:rPr lang="en-US" dirty="0" smtClean="0"/>
              <a:t> </a:t>
            </a:r>
            <a:r>
              <a:rPr lang="en-US" dirty="0" err="1" smtClean="0"/>
              <a:t>và</a:t>
            </a:r>
            <a:r>
              <a:rPr lang="en-US" dirty="0" smtClean="0"/>
              <a:t> </a:t>
            </a:r>
            <a:r>
              <a:rPr lang="en-US" dirty="0" err="1" smtClean="0"/>
              <a:t>nghĩa</a:t>
            </a:r>
            <a:r>
              <a:rPr lang="en-US" dirty="0" smtClean="0"/>
              <a:t> </a:t>
            </a:r>
            <a:r>
              <a:rPr lang="en-US" dirty="0" err="1" smtClean="0"/>
              <a:t>vụ</a:t>
            </a:r>
            <a:r>
              <a:rPr lang="en-US" dirty="0" smtClean="0"/>
              <a:t> </a:t>
            </a:r>
            <a:r>
              <a:rPr lang="en-US" dirty="0" err="1" smtClean="0"/>
              <a:t>bên</a:t>
            </a:r>
            <a:r>
              <a:rPr lang="en-US" dirty="0" smtClean="0"/>
              <a:t> </a:t>
            </a:r>
            <a:r>
              <a:rPr lang="en-US" dirty="0" err="1" smtClean="0"/>
              <a:t>thuê</a:t>
            </a:r>
            <a:r>
              <a:rPr lang="en-US" dirty="0" smtClean="0"/>
              <a:t> </a:t>
            </a:r>
            <a:r>
              <a:rPr lang="en-US" dirty="0" err="1" smtClean="0"/>
              <a:t>vận</a:t>
            </a:r>
            <a:r>
              <a:rPr lang="en-US" dirty="0" smtClean="0"/>
              <a:t> </a:t>
            </a:r>
            <a:r>
              <a:rPr lang="en-US" dirty="0" err="1" smtClean="0"/>
              <a:t>chuyển</a:t>
            </a:r>
            <a:r>
              <a:rPr lang="en-US" dirty="0" smtClean="0"/>
              <a:t> </a:t>
            </a:r>
            <a:endParaRPr lang="en-US" dirty="0"/>
          </a:p>
        </p:txBody>
      </p:sp>
      <p:sp>
        <p:nvSpPr>
          <p:cNvPr id="3" name="Text Placeholder 2"/>
          <p:cNvSpPr>
            <a:spLocks noGrp="1"/>
          </p:cNvSpPr>
          <p:nvPr>
            <p:ph type="body" idx="1"/>
          </p:nvPr>
        </p:nvSpPr>
        <p:spPr/>
        <p:txBody>
          <a:bodyPr/>
          <a:lstStyle/>
          <a:p>
            <a:r>
              <a:rPr lang="en-US" sz="1600" dirty="0" err="1" smtClean="0">
                <a:latin typeface="+mj-lt"/>
              </a:rPr>
              <a:t>Giao</a:t>
            </a:r>
            <a:r>
              <a:rPr lang="en-US" sz="1600" dirty="0" smtClean="0">
                <a:latin typeface="+mj-lt"/>
              </a:rPr>
              <a:t> </a:t>
            </a:r>
            <a:r>
              <a:rPr lang="en-US" sz="1600" dirty="0" err="1" smtClean="0">
                <a:latin typeface="+mj-lt"/>
              </a:rPr>
              <a:t>hàng</a:t>
            </a:r>
            <a:r>
              <a:rPr lang="en-US" sz="1600" dirty="0" smtClean="0">
                <a:latin typeface="+mj-lt"/>
              </a:rPr>
              <a:t> </a:t>
            </a:r>
            <a:r>
              <a:rPr lang="en-US" sz="1600" dirty="0" err="1" smtClean="0">
                <a:latin typeface="+mj-lt"/>
              </a:rPr>
              <a:t>hóa</a:t>
            </a:r>
            <a:r>
              <a:rPr lang="en-US" sz="1600" dirty="0" smtClean="0">
                <a:latin typeface="+mj-lt"/>
              </a:rPr>
              <a:t> </a:t>
            </a:r>
            <a:r>
              <a:rPr lang="en-US" sz="1600" dirty="0" err="1" smtClean="0">
                <a:latin typeface="+mj-lt"/>
              </a:rPr>
              <a:t>cho</a:t>
            </a:r>
            <a:r>
              <a:rPr lang="en-US" sz="1600" dirty="0" smtClean="0">
                <a:latin typeface="+mj-lt"/>
              </a:rPr>
              <a:t> </a:t>
            </a:r>
            <a:r>
              <a:rPr lang="en-US" sz="1600" dirty="0" err="1" smtClean="0">
                <a:latin typeface="+mj-lt"/>
              </a:rPr>
              <a:t>bên</a:t>
            </a:r>
            <a:r>
              <a:rPr lang="en-US" sz="1600" dirty="0" smtClean="0">
                <a:latin typeface="+mj-lt"/>
              </a:rPr>
              <a:t> </a:t>
            </a:r>
            <a:r>
              <a:rPr lang="en-US" sz="1600" dirty="0" err="1" smtClean="0">
                <a:latin typeface="+mj-lt"/>
              </a:rPr>
              <a:t>vận</a:t>
            </a:r>
            <a:r>
              <a:rPr lang="en-US" sz="1600" dirty="0" smtClean="0">
                <a:latin typeface="+mj-lt"/>
              </a:rPr>
              <a:t> </a:t>
            </a:r>
            <a:r>
              <a:rPr lang="en-US" sz="1600" dirty="0" err="1" smtClean="0">
                <a:latin typeface="+mj-lt"/>
              </a:rPr>
              <a:t>chuyển</a:t>
            </a:r>
            <a:endParaRPr lang="en-US" sz="1600" dirty="0" smtClean="0">
              <a:latin typeface="+mj-lt"/>
            </a:endParaRPr>
          </a:p>
          <a:p>
            <a:endParaRPr lang="en-US" sz="1600" dirty="0">
              <a:latin typeface="+mj-lt"/>
            </a:endParaRPr>
          </a:p>
          <a:p>
            <a:endParaRPr lang="en-US" sz="1600" dirty="0" smtClean="0">
              <a:latin typeface="+mj-lt"/>
            </a:endParaRPr>
          </a:p>
          <a:p>
            <a:endParaRPr lang="en-US" sz="1600" dirty="0">
              <a:latin typeface="+mj-lt"/>
            </a:endParaRPr>
          </a:p>
          <a:p>
            <a:r>
              <a:rPr lang="en-US" sz="1600" dirty="0" err="1" smtClean="0">
                <a:latin typeface="+mj-lt"/>
              </a:rPr>
              <a:t>Từ</a:t>
            </a:r>
            <a:r>
              <a:rPr lang="en-US" sz="1600" dirty="0" smtClean="0">
                <a:latin typeface="+mj-lt"/>
              </a:rPr>
              <a:t> </a:t>
            </a:r>
            <a:r>
              <a:rPr lang="en-US" sz="1600" dirty="0" err="1" smtClean="0">
                <a:latin typeface="+mj-lt"/>
              </a:rPr>
              <a:t>chối</a:t>
            </a:r>
            <a:r>
              <a:rPr lang="en-US" sz="1600" dirty="0" smtClean="0">
                <a:latin typeface="+mj-lt"/>
              </a:rPr>
              <a:t> </a:t>
            </a:r>
            <a:r>
              <a:rPr lang="en-US" sz="1600" dirty="0" err="1" smtClean="0">
                <a:latin typeface="+mj-lt"/>
              </a:rPr>
              <a:t>xếp</a:t>
            </a:r>
            <a:r>
              <a:rPr lang="en-US" sz="1600" dirty="0" smtClean="0">
                <a:latin typeface="+mj-lt"/>
              </a:rPr>
              <a:t> </a:t>
            </a:r>
            <a:r>
              <a:rPr lang="en-US" sz="1600" dirty="0" err="1" smtClean="0">
                <a:latin typeface="+mj-lt"/>
              </a:rPr>
              <a:t>hàng</a:t>
            </a:r>
            <a:r>
              <a:rPr lang="en-US" sz="1600" dirty="0" smtClean="0">
                <a:latin typeface="+mj-lt"/>
              </a:rPr>
              <a:t> </a:t>
            </a:r>
            <a:r>
              <a:rPr lang="en-US" sz="1600" dirty="0" err="1" smtClean="0">
                <a:latin typeface="+mj-lt"/>
              </a:rPr>
              <a:t>lên</a:t>
            </a:r>
            <a:r>
              <a:rPr lang="en-US" sz="1600" dirty="0" smtClean="0">
                <a:latin typeface="+mj-lt"/>
              </a:rPr>
              <a:t> </a:t>
            </a:r>
            <a:r>
              <a:rPr lang="en-US" sz="1600" dirty="0" err="1" smtClean="0">
                <a:latin typeface="+mj-lt"/>
              </a:rPr>
              <a:t>phương</a:t>
            </a:r>
            <a:r>
              <a:rPr lang="en-US" sz="1600" dirty="0" smtClean="0">
                <a:latin typeface="+mj-lt"/>
              </a:rPr>
              <a:t> </a:t>
            </a:r>
            <a:r>
              <a:rPr lang="en-US" sz="1600" dirty="0" err="1" smtClean="0">
                <a:latin typeface="+mj-lt"/>
              </a:rPr>
              <a:t>tiện</a:t>
            </a:r>
            <a:r>
              <a:rPr lang="en-US" sz="1600" dirty="0" smtClean="0">
                <a:latin typeface="+mj-lt"/>
              </a:rPr>
              <a:t> </a:t>
            </a:r>
            <a:r>
              <a:rPr lang="en-US" sz="1600" dirty="0" err="1" smtClean="0">
                <a:latin typeface="+mj-lt"/>
              </a:rPr>
              <a:t>không</a:t>
            </a:r>
            <a:r>
              <a:rPr lang="en-US" sz="1600" dirty="0" smtClean="0">
                <a:latin typeface="+mj-lt"/>
              </a:rPr>
              <a:t> </a:t>
            </a:r>
            <a:r>
              <a:rPr lang="en-US" sz="1600" dirty="0" err="1" smtClean="0">
                <a:latin typeface="+mj-lt"/>
              </a:rPr>
              <a:t>đáp</a:t>
            </a:r>
            <a:r>
              <a:rPr lang="en-US" sz="1600" dirty="0" smtClean="0">
                <a:latin typeface="+mj-lt"/>
              </a:rPr>
              <a:t> </a:t>
            </a:r>
            <a:r>
              <a:rPr lang="en-US" sz="1600" dirty="0" err="1" smtClean="0">
                <a:latin typeface="+mj-lt"/>
              </a:rPr>
              <a:t>ứng</a:t>
            </a:r>
            <a:r>
              <a:rPr lang="en-US" sz="1600" dirty="0" smtClean="0">
                <a:latin typeface="+mj-lt"/>
              </a:rPr>
              <a:t> </a:t>
            </a:r>
            <a:r>
              <a:rPr lang="en-US" sz="1600" dirty="0" err="1" smtClean="0">
                <a:latin typeface="+mj-lt"/>
              </a:rPr>
              <a:t>như</a:t>
            </a:r>
            <a:r>
              <a:rPr lang="en-US" sz="1600" dirty="0" smtClean="0">
                <a:latin typeface="+mj-lt"/>
              </a:rPr>
              <a:t> </a:t>
            </a:r>
            <a:r>
              <a:rPr lang="en-US" sz="1600" dirty="0" err="1" smtClean="0">
                <a:latin typeface="+mj-lt"/>
              </a:rPr>
              <a:t>hợp</a:t>
            </a:r>
            <a:r>
              <a:rPr lang="en-US" sz="1600" dirty="0" smtClean="0">
                <a:latin typeface="+mj-lt"/>
              </a:rPr>
              <a:t> </a:t>
            </a:r>
            <a:r>
              <a:rPr lang="en-US" sz="1600" dirty="0" err="1" smtClean="0">
                <a:latin typeface="+mj-lt"/>
              </a:rPr>
              <a:t>đồng</a:t>
            </a:r>
            <a:r>
              <a:rPr lang="en-US" sz="1600" dirty="0" smtClean="0">
                <a:latin typeface="+mj-lt"/>
              </a:rPr>
              <a:t> </a:t>
            </a:r>
            <a:r>
              <a:rPr lang="en-US" sz="1600" dirty="0" err="1" smtClean="0">
                <a:latin typeface="+mj-lt"/>
              </a:rPr>
              <a:t>đã</a:t>
            </a:r>
            <a:r>
              <a:rPr lang="en-US" sz="1600" dirty="0" smtClean="0">
                <a:latin typeface="+mj-lt"/>
              </a:rPr>
              <a:t> </a:t>
            </a:r>
            <a:r>
              <a:rPr lang="en-US" sz="1600" dirty="0" err="1" smtClean="0">
                <a:latin typeface="+mj-lt"/>
              </a:rPr>
              <a:t>quy</a:t>
            </a:r>
            <a:r>
              <a:rPr lang="en-US" sz="1600" dirty="0" smtClean="0">
                <a:latin typeface="+mj-lt"/>
              </a:rPr>
              <a:t> </a:t>
            </a:r>
            <a:r>
              <a:rPr lang="en-US" sz="1600" dirty="0" err="1" smtClean="0">
                <a:latin typeface="+mj-lt"/>
              </a:rPr>
              <a:t>định</a:t>
            </a:r>
            <a:endParaRPr lang="en-US" sz="1600" dirty="0" smtClean="0">
              <a:latin typeface="+mj-lt"/>
            </a:endParaRPr>
          </a:p>
          <a:p>
            <a:endParaRPr lang="en-US" sz="1600" dirty="0">
              <a:latin typeface="+mj-lt"/>
            </a:endParaRPr>
          </a:p>
          <a:p>
            <a:endParaRPr lang="en-US" sz="1600" dirty="0" smtClean="0">
              <a:latin typeface="+mj-lt"/>
            </a:endParaRPr>
          </a:p>
          <a:p>
            <a:endParaRPr lang="en-US" sz="1600" dirty="0">
              <a:latin typeface="+mj-lt"/>
            </a:endParaRPr>
          </a:p>
          <a:p>
            <a:pPr marL="114300" indent="0">
              <a:buNone/>
            </a:pPr>
            <a:endParaRPr lang="en-US" sz="1600" dirty="0">
              <a:latin typeface="+mj-lt"/>
            </a:endParaRPr>
          </a:p>
        </p:txBody>
      </p:sp>
      <p:sp>
        <p:nvSpPr>
          <p:cNvPr id="4" name="Text Placeholder 3"/>
          <p:cNvSpPr>
            <a:spLocks noGrp="1"/>
          </p:cNvSpPr>
          <p:nvPr>
            <p:ph type="body" idx="2"/>
          </p:nvPr>
        </p:nvSpPr>
        <p:spPr/>
        <p:txBody>
          <a:bodyPr/>
          <a:lstStyle/>
          <a:p>
            <a:r>
              <a:rPr lang="en-US" sz="1600" dirty="0" err="1" smtClean="0">
                <a:latin typeface="+mj-lt"/>
              </a:rPr>
              <a:t>Thanh</a:t>
            </a:r>
            <a:r>
              <a:rPr lang="en-US" sz="1600" dirty="0" smtClean="0">
                <a:latin typeface="+mj-lt"/>
              </a:rPr>
              <a:t> </a:t>
            </a:r>
            <a:r>
              <a:rPr lang="en-US" sz="1600" dirty="0" err="1" smtClean="0">
                <a:latin typeface="+mj-lt"/>
              </a:rPr>
              <a:t>toán</a:t>
            </a:r>
            <a:r>
              <a:rPr lang="en-US" sz="1600" dirty="0" smtClean="0">
                <a:latin typeface="+mj-lt"/>
              </a:rPr>
              <a:t> </a:t>
            </a:r>
            <a:r>
              <a:rPr lang="en-US" sz="1600" dirty="0" err="1" smtClean="0">
                <a:latin typeface="+mj-lt"/>
              </a:rPr>
              <a:t>cước</a:t>
            </a:r>
            <a:r>
              <a:rPr lang="en-US" sz="1600" dirty="0" smtClean="0">
                <a:latin typeface="+mj-lt"/>
              </a:rPr>
              <a:t> </a:t>
            </a:r>
            <a:r>
              <a:rPr lang="en-US" sz="1600" dirty="0" err="1" smtClean="0">
                <a:latin typeface="+mj-lt"/>
              </a:rPr>
              <a:t>phí</a:t>
            </a:r>
            <a:r>
              <a:rPr lang="en-US" sz="1600" dirty="0" smtClean="0">
                <a:latin typeface="+mj-lt"/>
              </a:rPr>
              <a:t> </a:t>
            </a:r>
            <a:r>
              <a:rPr lang="en-US" sz="1600" dirty="0" err="1" smtClean="0">
                <a:latin typeface="+mj-lt"/>
              </a:rPr>
              <a:t>vận</a:t>
            </a:r>
            <a:r>
              <a:rPr lang="en-US" sz="1600" dirty="0" smtClean="0">
                <a:latin typeface="+mj-lt"/>
              </a:rPr>
              <a:t> </a:t>
            </a:r>
            <a:r>
              <a:rPr lang="en-US" sz="1600" dirty="0" err="1" smtClean="0">
                <a:latin typeface="+mj-lt"/>
              </a:rPr>
              <a:t>chuyển</a:t>
            </a:r>
            <a:r>
              <a:rPr lang="en-US" sz="1600" dirty="0" smtClean="0">
                <a:latin typeface="+mj-lt"/>
              </a:rPr>
              <a:t> </a:t>
            </a:r>
          </a:p>
          <a:p>
            <a:endParaRPr lang="en-US" sz="1600" dirty="0">
              <a:latin typeface="+mj-lt"/>
            </a:endParaRPr>
          </a:p>
          <a:p>
            <a:endParaRPr lang="en-US" sz="1600" dirty="0" smtClean="0">
              <a:latin typeface="+mj-lt"/>
            </a:endParaRPr>
          </a:p>
          <a:p>
            <a:endParaRPr lang="en-US" sz="1600" dirty="0">
              <a:latin typeface="+mj-lt"/>
            </a:endParaRPr>
          </a:p>
          <a:p>
            <a:r>
              <a:rPr lang="en-US" sz="1600" dirty="0" err="1" smtClean="0">
                <a:latin typeface="+mj-lt"/>
              </a:rPr>
              <a:t>Trông</a:t>
            </a:r>
            <a:r>
              <a:rPr lang="en-US" sz="1600" dirty="0" smtClean="0">
                <a:latin typeface="+mj-lt"/>
              </a:rPr>
              <a:t> </a:t>
            </a:r>
            <a:r>
              <a:rPr lang="en-US" sz="1600" dirty="0" err="1" smtClean="0">
                <a:latin typeface="+mj-lt"/>
              </a:rPr>
              <a:t>coi</a:t>
            </a:r>
            <a:r>
              <a:rPr lang="en-US" sz="1600" dirty="0" smtClean="0">
                <a:latin typeface="+mj-lt"/>
              </a:rPr>
              <a:t> </a:t>
            </a:r>
            <a:r>
              <a:rPr lang="en-US" sz="1600" dirty="0" err="1" smtClean="0">
                <a:latin typeface="+mj-lt"/>
              </a:rPr>
              <a:t>hàng</a:t>
            </a:r>
            <a:r>
              <a:rPr lang="en-US" sz="1600" dirty="0" smtClean="0">
                <a:latin typeface="+mj-lt"/>
              </a:rPr>
              <a:t> </a:t>
            </a:r>
            <a:r>
              <a:rPr lang="en-US" sz="1600" dirty="0" err="1" smtClean="0">
                <a:latin typeface="+mj-lt"/>
              </a:rPr>
              <a:t>hóa</a:t>
            </a:r>
            <a:r>
              <a:rPr lang="en-US" sz="1600" dirty="0" smtClean="0">
                <a:latin typeface="+mj-lt"/>
              </a:rPr>
              <a:t> </a:t>
            </a:r>
            <a:r>
              <a:rPr lang="en-US" sz="1600" dirty="0" err="1" smtClean="0">
                <a:latin typeface="+mj-lt"/>
              </a:rPr>
              <a:t>trên</a:t>
            </a:r>
            <a:r>
              <a:rPr lang="en-US" sz="1600" dirty="0" smtClean="0">
                <a:latin typeface="+mj-lt"/>
              </a:rPr>
              <a:t> </a:t>
            </a:r>
            <a:r>
              <a:rPr lang="en-US" sz="1600" dirty="0" err="1" smtClean="0">
                <a:latin typeface="+mj-lt"/>
              </a:rPr>
              <a:t>đường</a:t>
            </a:r>
            <a:r>
              <a:rPr lang="en-US" sz="1600" dirty="0" smtClean="0">
                <a:latin typeface="+mj-lt"/>
              </a:rPr>
              <a:t> </a:t>
            </a:r>
            <a:r>
              <a:rPr lang="en-US" sz="1600" dirty="0" err="1" smtClean="0">
                <a:latin typeface="+mj-lt"/>
              </a:rPr>
              <a:t>vận</a:t>
            </a:r>
            <a:r>
              <a:rPr lang="en-US" sz="1600" dirty="0" smtClean="0">
                <a:latin typeface="+mj-lt"/>
              </a:rPr>
              <a:t> </a:t>
            </a:r>
            <a:r>
              <a:rPr lang="en-US" sz="1600" dirty="0" err="1" smtClean="0">
                <a:latin typeface="+mj-lt"/>
              </a:rPr>
              <a:t>chuyển</a:t>
            </a:r>
            <a:r>
              <a:rPr lang="en-US" sz="1600" dirty="0" smtClean="0">
                <a:latin typeface="+mj-lt"/>
              </a:rPr>
              <a:t> </a:t>
            </a:r>
            <a:endParaRPr lang="en-US" sz="1600" dirty="0">
              <a:latin typeface="+mj-lt"/>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Tree>
    <p:extLst>
      <p:ext uri="{BB962C8B-B14F-4D97-AF65-F5344CB8AC3E}">
        <p14:creationId xmlns:p14="http://schemas.microsoft.com/office/powerpoint/2010/main" val="3041302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1"/>
          <p:cNvSpPr/>
          <p:nvPr/>
        </p:nvSpPr>
        <p:spPr>
          <a:xfrm>
            <a:off x="4804405" y="1213498"/>
            <a:ext cx="914400" cy="9144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50" dirty="0" smtClean="0">
                <a:solidFill>
                  <a:srgbClr val="4A5C65"/>
                </a:solidFill>
                <a:latin typeface="+mn-lt"/>
                <a:ea typeface="Lato Light"/>
                <a:cs typeface="Lato Light"/>
                <a:sym typeface="Lato Light"/>
              </a:rPr>
              <a:t>Second</a:t>
            </a:r>
            <a:endParaRPr sz="1050" dirty="0">
              <a:solidFill>
                <a:srgbClr val="4A5C65"/>
              </a:solidFill>
              <a:latin typeface="+mn-lt"/>
              <a:ea typeface="Lato Light"/>
              <a:cs typeface="Lato Light"/>
              <a:sym typeface="Lato Light"/>
            </a:endParaRPr>
          </a:p>
        </p:txBody>
      </p:sp>
      <p:sp>
        <p:nvSpPr>
          <p:cNvPr id="530" name="Google Shape;530;p31"/>
          <p:cNvSpPr/>
          <p:nvPr/>
        </p:nvSpPr>
        <p:spPr>
          <a:xfrm>
            <a:off x="4804405" y="2268257"/>
            <a:ext cx="914400" cy="9144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50" dirty="0" smtClean="0">
                <a:solidFill>
                  <a:srgbClr val="4A5C65"/>
                </a:solidFill>
                <a:latin typeface="+mn-lt"/>
                <a:ea typeface="Lato Light"/>
                <a:cs typeface="Lato Light"/>
                <a:sym typeface="Lato Light"/>
              </a:rPr>
              <a:t>Third</a:t>
            </a:r>
            <a:endParaRPr sz="1050" dirty="0">
              <a:solidFill>
                <a:srgbClr val="4A5C65"/>
              </a:solidFill>
              <a:latin typeface="+mn-lt"/>
              <a:ea typeface="Lato Light"/>
              <a:cs typeface="Lato Light"/>
              <a:sym typeface="Lato Light"/>
            </a:endParaRPr>
          </a:p>
        </p:txBody>
      </p:sp>
      <p:sp>
        <p:nvSpPr>
          <p:cNvPr id="531" name="Google Shape;531;p31"/>
          <p:cNvSpPr/>
          <p:nvPr/>
        </p:nvSpPr>
        <p:spPr>
          <a:xfrm>
            <a:off x="4804405" y="157663"/>
            <a:ext cx="914400" cy="9144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50" dirty="0">
                <a:solidFill>
                  <a:srgbClr val="4A5C65"/>
                </a:solidFill>
                <a:latin typeface="+mn-lt"/>
                <a:ea typeface="Lato Light"/>
                <a:cs typeface="Lato Light"/>
                <a:sym typeface="Lato Light"/>
              </a:rPr>
              <a:t>F</a:t>
            </a:r>
            <a:r>
              <a:rPr lang="en" sz="1050" dirty="0" smtClean="0">
                <a:solidFill>
                  <a:srgbClr val="4A5C65"/>
                </a:solidFill>
                <a:latin typeface="+mn-lt"/>
                <a:ea typeface="Lato Light"/>
                <a:cs typeface="Lato Light"/>
                <a:sym typeface="Lato Light"/>
              </a:rPr>
              <a:t>rist</a:t>
            </a:r>
            <a:endParaRPr sz="1050" dirty="0">
              <a:solidFill>
                <a:srgbClr val="4A5C65"/>
              </a:solidFill>
              <a:latin typeface="+mn-lt"/>
              <a:ea typeface="Lato Light"/>
              <a:cs typeface="Lato Light"/>
              <a:sym typeface="Lato Light"/>
            </a:endParaRPr>
          </a:p>
        </p:txBody>
      </p:sp>
      <p:sp>
        <p:nvSpPr>
          <p:cNvPr id="532" name="Google Shape;532;p31"/>
          <p:cNvSpPr txBox="1">
            <a:spLocks noGrp="1"/>
          </p:cNvSpPr>
          <p:nvPr>
            <p:ph type="title"/>
          </p:nvPr>
        </p:nvSpPr>
        <p:spPr>
          <a:xfrm>
            <a:off x="426162" y="575413"/>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
            </a:r>
            <a:br>
              <a:rPr lang="en-US" dirty="0" smtClean="0"/>
            </a:br>
            <a:r>
              <a:rPr lang="en-US" dirty="0" smtClean="0"/>
              <a:t>CONTENT</a:t>
            </a:r>
            <a:br>
              <a:rPr lang="en-US" dirty="0" smtClean="0"/>
            </a:br>
            <a:endParaRPr dirty="0"/>
          </a:p>
        </p:txBody>
      </p:sp>
      <p:cxnSp>
        <p:nvCxnSpPr>
          <p:cNvPr id="533" name="Google Shape;533;p31"/>
          <p:cNvCxnSpPr/>
          <p:nvPr/>
        </p:nvCxnSpPr>
        <p:spPr>
          <a:xfrm flipH="1">
            <a:off x="5261605" y="-532333"/>
            <a:ext cx="1" cy="722846"/>
          </a:xfrm>
          <a:prstGeom prst="straightConnector1">
            <a:avLst/>
          </a:prstGeom>
          <a:noFill/>
          <a:ln w="9525" cap="flat" cmpd="sng">
            <a:solidFill>
              <a:srgbClr val="02BDC7"/>
            </a:solidFill>
            <a:prstDash val="solid"/>
            <a:round/>
            <a:headEnd type="none" w="med" len="med"/>
            <a:tailEnd type="oval" w="med" len="med"/>
          </a:ln>
        </p:spPr>
      </p:cxnSp>
      <p:cxnSp>
        <p:nvCxnSpPr>
          <p:cNvPr id="534" name="Google Shape;534;p31"/>
          <p:cNvCxnSpPr>
            <a:stCxn id="531" idx="4"/>
            <a:endCxn id="529" idx="0"/>
          </p:cNvCxnSpPr>
          <p:nvPr/>
        </p:nvCxnSpPr>
        <p:spPr>
          <a:xfrm>
            <a:off x="5261605" y="1072063"/>
            <a:ext cx="0" cy="141435"/>
          </a:xfrm>
          <a:prstGeom prst="straightConnector1">
            <a:avLst/>
          </a:prstGeom>
          <a:noFill/>
          <a:ln w="9525" cap="flat" cmpd="sng">
            <a:solidFill>
              <a:srgbClr val="02BDC7"/>
            </a:solidFill>
            <a:prstDash val="solid"/>
            <a:round/>
            <a:headEnd type="oval" w="med" len="med"/>
            <a:tailEnd type="oval" w="med" len="med"/>
          </a:ln>
        </p:spPr>
      </p:cxnSp>
      <p:cxnSp>
        <p:nvCxnSpPr>
          <p:cNvPr id="535" name="Google Shape;535;p31"/>
          <p:cNvCxnSpPr/>
          <p:nvPr/>
        </p:nvCxnSpPr>
        <p:spPr>
          <a:xfrm flipH="1" flipV="1">
            <a:off x="5261879" y="4612561"/>
            <a:ext cx="450" cy="530939"/>
          </a:xfrm>
          <a:prstGeom prst="straightConnector1">
            <a:avLst/>
          </a:prstGeom>
          <a:noFill/>
          <a:ln w="9525" cap="flat" cmpd="sng">
            <a:solidFill>
              <a:srgbClr val="02BDC7"/>
            </a:solidFill>
            <a:prstDash val="solid"/>
            <a:round/>
            <a:headEnd type="oval" w="med" len="med"/>
            <a:tailEnd type="none" w="med" len="med"/>
          </a:ln>
        </p:spPr>
      </p:cxnSp>
      <p:cxnSp>
        <p:nvCxnSpPr>
          <p:cNvPr id="536" name="Google Shape;536;p31"/>
          <p:cNvCxnSpPr>
            <a:stCxn id="529" idx="4"/>
            <a:endCxn id="530" idx="0"/>
          </p:cNvCxnSpPr>
          <p:nvPr/>
        </p:nvCxnSpPr>
        <p:spPr>
          <a:xfrm>
            <a:off x="5261605" y="2127898"/>
            <a:ext cx="0" cy="140359"/>
          </a:xfrm>
          <a:prstGeom prst="straightConnector1">
            <a:avLst/>
          </a:prstGeom>
          <a:noFill/>
          <a:ln w="9525" cap="flat" cmpd="sng">
            <a:solidFill>
              <a:srgbClr val="02BDC7"/>
            </a:solidFill>
            <a:prstDash val="solid"/>
            <a:round/>
            <a:headEnd type="oval" w="med" len="med"/>
            <a:tailEnd type="oval" w="med" len="med"/>
          </a:ln>
        </p:spPr>
      </p:cxnSp>
      <p:sp>
        <p:nvSpPr>
          <p:cNvPr id="537" name="Google Shape;537;p3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 name="Rounded Rectangle 1"/>
          <p:cNvSpPr/>
          <p:nvPr/>
        </p:nvSpPr>
        <p:spPr>
          <a:xfrm>
            <a:off x="5994909" y="249103"/>
            <a:ext cx="2286000" cy="73152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just">
              <a:lnSpc>
                <a:spcPct val="120000"/>
              </a:lnSpc>
            </a:pPr>
            <a:r>
              <a:rPr lang="en-US" dirty="0">
                <a:latin typeface="Calibri (Body)"/>
              </a:rPr>
              <a:t> </a:t>
            </a:r>
            <a:r>
              <a:rPr lang="en-US" dirty="0" smtClean="0">
                <a:latin typeface="Calibri (Body)"/>
              </a:rPr>
              <a:t>   </a:t>
            </a:r>
            <a:r>
              <a:rPr lang="en-US" dirty="0" smtClean="0"/>
              <a:t>Research</a:t>
            </a:r>
            <a:r>
              <a:rPr lang="en-US" dirty="0" smtClean="0">
                <a:latin typeface="Calibri (Body)"/>
              </a:rPr>
              <a:t> Purposes </a:t>
            </a:r>
            <a:endParaRPr lang="en-US" dirty="0">
              <a:latin typeface="Calibri (Body)"/>
            </a:endParaRPr>
          </a:p>
        </p:txBody>
      </p:sp>
      <p:sp>
        <p:nvSpPr>
          <p:cNvPr id="3" name="Rounded Rectangle 2"/>
          <p:cNvSpPr/>
          <p:nvPr/>
        </p:nvSpPr>
        <p:spPr>
          <a:xfrm>
            <a:off x="6005641" y="1206525"/>
            <a:ext cx="2286000" cy="82296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Introduce Ryana Calendars Website</a:t>
            </a:r>
            <a:endParaRPr lang="en-US" dirty="0"/>
          </a:p>
        </p:txBody>
      </p:sp>
      <p:sp>
        <p:nvSpPr>
          <p:cNvPr id="5" name="Rounded Rectangle 4"/>
          <p:cNvSpPr/>
          <p:nvPr/>
        </p:nvSpPr>
        <p:spPr>
          <a:xfrm>
            <a:off x="5994909" y="2212513"/>
            <a:ext cx="2286000" cy="82296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Website Interface And Funcitonality</a:t>
            </a:r>
            <a:endParaRPr lang="en-US" dirty="0"/>
          </a:p>
        </p:txBody>
      </p:sp>
      <p:sp>
        <p:nvSpPr>
          <p:cNvPr id="14" name="Google Shape;531;p31"/>
          <p:cNvSpPr/>
          <p:nvPr/>
        </p:nvSpPr>
        <p:spPr>
          <a:xfrm>
            <a:off x="4804405" y="3342973"/>
            <a:ext cx="914400" cy="9144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50" dirty="0" smtClean="0">
                <a:solidFill>
                  <a:srgbClr val="4A5C65"/>
                </a:solidFill>
                <a:latin typeface="+mn-lt"/>
                <a:ea typeface="Lato Light"/>
                <a:cs typeface="Lato Light"/>
                <a:sym typeface="Lato Light"/>
              </a:rPr>
              <a:t>Fourth</a:t>
            </a:r>
            <a:endParaRPr sz="1050" dirty="0">
              <a:solidFill>
                <a:srgbClr val="4A5C65"/>
              </a:solidFill>
              <a:latin typeface="+mn-lt"/>
              <a:ea typeface="Lato Light"/>
              <a:cs typeface="Lato Light"/>
              <a:sym typeface="Lato Light"/>
            </a:endParaRPr>
          </a:p>
        </p:txBody>
      </p:sp>
      <p:cxnSp>
        <p:nvCxnSpPr>
          <p:cNvPr id="19" name="Google Shape;534;p31"/>
          <p:cNvCxnSpPr/>
          <p:nvPr/>
        </p:nvCxnSpPr>
        <p:spPr>
          <a:xfrm flipH="1">
            <a:off x="5261605" y="3205813"/>
            <a:ext cx="0" cy="137160"/>
          </a:xfrm>
          <a:prstGeom prst="straightConnector1">
            <a:avLst/>
          </a:prstGeom>
          <a:noFill/>
          <a:ln w="9525" cap="flat" cmpd="sng">
            <a:solidFill>
              <a:srgbClr val="02BDC7"/>
            </a:solidFill>
            <a:prstDash val="solid"/>
            <a:round/>
            <a:headEnd type="oval" w="med" len="med"/>
            <a:tailEnd type="oval" w="med" len="med"/>
          </a:ln>
        </p:spPr>
      </p:cxnSp>
      <p:sp>
        <p:nvSpPr>
          <p:cNvPr id="53" name="Rounded Rectangle 52"/>
          <p:cNvSpPr/>
          <p:nvPr/>
        </p:nvSpPr>
        <p:spPr>
          <a:xfrm>
            <a:off x="5994909" y="3314096"/>
            <a:ext cx="2286000" cy="82296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Advantage &amp; Disadvantage</a:t>
            </a:r>
            <a:endParaRPr lang="en-US" dirty="0"/>
          </a:p>
        </p:txBody>
      </p:sp>
      <p:sp>
        <p:nvSpPr>
          <p:cNvPr id="65" name="Google Shape;531;p31"/>
          <p:cNvSpPr/>
          <p:nvPr/>
        </p:nvSpPr>
        <p:spPr>
          <a:xfrm>
            <a:off x="4804405" y="4394533"/>
            <a:ext cx="914400" cy="9144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50" dirty="0" smtClean="0">
                <a:solidFill>
                  <a:srgbClr val="4A5C65"/>
                </a:solidFill>
                <a:latin typeface="+mn-lt"/>
                <a:ea typeface="Lato Light"/>
                <a:cs typeface="Lato Light"/>
                <a:sym typeface="Lato Light"/>
              </a:rPr>
              <a:t>Fiveth</a:t>
            </a:r>
            <a:endParaRPr sz="1050" dirty="0">
              <a:solidFill>
                <a:srgbClr val="4A5C65"/>
              </a:solidFill>
              <a:latin typeface="+mn-lt"/>
              <a:ea typeface="Lato Light"/>
              <a:cs typeface="Lato Light"/>
              <a:sym typeface="Lato Light"/>
            </a:endParaRPr>
          </a:p>
        </p:txBody>
      </p:sp>
      <p:cxnSp>
        <p:nvCxnSpPr>
          <p:cNvPr id="70" name="Google Shape;534;p31"/>
          <p:cNvCxnSpPr/>
          <p:nvPr/>
        </p:nvCxnSpPr>
        <p:spPr>
          <a:xfrm flipH="1">
            <a:off x="5261605" y="4257373"/>
            <a:ext cx="0" cy="137160"/>
          </a:xfrm>
          <a:prstGeom prst="straightConnector1">
            <a:avLst/>
          </a:prstGeom>
          <a:noFill/>
          <a:ln w="9525" cap="flat" cmpd="sng">
            <a:solidFill>
              <a:srgbClr val="02BDC7"/>
            </a:solidFill>
            <a:prstDash val="solid"/>
            <a:round/>
            <a:headEnd type="oval" w="med" len="med"/>
            <a:tailEnd type="oval" w="med" len="med"/>
          </a:ln>
        </p:spPr>
      </p:cxnSp>
      <p:sp>
        <p:nvSpPr>
          <p:cNvPr id="71" name="Rounded Rectangle 70"/>
          <p:cNvSpPr/>
          <p:nvPr/>
        </p:nvSpPr>
        <p:spPr>
          <a:xfrm>
            <a:off x="5994909" y="4325953"/>
            <a:ext cx="2286000" cy="82296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Development</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 </a:t>
            </a:r>
            <a:r>
              <a:rPr lang="en-US" dirty="0" err="1" smtClean="0"/>
              <a:t>Quyền</a:t>
            </a:r>
            <a:r>
              <a:rPr lang="en-US" dirty="0" smtClean="0"/>
              <a:t> </a:t>
            </a:r>
            <a:r>
              <a:rPr lang="en-US" dirty="0" err="1" smtClean="0"/>
              <a:t>và</a:t>
            </a:r>
            <a:r>
              <a:rPr lang="en-US" dirty="0"/>
              <a:t> </a:t>
            </a:r>
            <a:r>
              <a:rPr lang="en-US" dirty="0" err="1" smtClean="0"/>
              <a:t>nghĩa</a:t>
            </a:r>
            <a:r>
              <a:rPr lang="en-US" dirty="0" smtClean="0"/>
              <a:t> </a:t>
            </a:r>
            <a:r>
              <a:rPr lang="en-US" dirty="0" err="1" smtClean="0"/>
              <a:t>vụ</a:t>
            </a:r>
            <a:r>
              <a:rPr lang="en-US" dirty="0" smtClean="0"/>
              <a:t> </a:t>
            </a:r>
            <a:r>
              <a:rPr lang="en-US" dirty="0" err="1" smtClean="0"/>
              <a:t>của</a:t>
            </a:r>
            <a:r>
              <a:rPr lang="en-US" dirty="0" smtClean="0"/>
              <a:t> </a:t>
            </a:r>
            <a:r>
              <a:rPr lang="en-US" dirty="0" err="1" smtClean="0"/>
              <a:t>người</a:t>
            </a:r>
            <a:r>
              <a:rPr lang="en-US" dirty="0" smtClean="0"/>
              <a:t> </a:t>
            </a:r>
            <a:r>
              <a:rPr lang="en-US" dirty="0" err="1" smtClean="0"/>
              <a:t>có</a:t>
            </a:r>
            <a:r>
              <a:rPr lang="en-US" dirty="0" smtClean="0"/>
              <a:t> </a:t>
            </a:r>
            <a:r>
              <a:rPr lang="en-US" dirty="0" err="1" smtClean="0"/>
              <a:t>quyền</a:t>
            </a:r>
            <a:r>
              <a:rPr lang="en-US" dirty="0" smtClean="0"/>
              <a:t> </a:t>
            </a:r>
            <a:r>
              <a:rPr lang="en-US" dirty="0" err="1" smtClean="0"/>
              <a:t>nhận</a:t>
            </a:r>
            <a:r>
              <a:rPr lang="en-US" dirty="0" smtClean="0"/>
              <a:t> </a:t>
            </a:r>
            <a:r>
              <a:rPr lang="en-US" dirty="0" err="1" smtClean="0"/>
              <a:t>hàng</a:t>
            </a:r>
            <a:r>
              <a:rPr lang="en-US" dirty="0" smtClean="0"/>
              <a:t> </a:t>
            </a:r>
            <a:r>
              <a:rPr lang="en-US" dirty="0" err="1" smtClean="0"/>
              <a:t>hóa</a:t>
            </a:r>
            <a:r>
              <a:rPr lang="en-US" dirty="0" smtClean="0"/>
              <a:t> </a:t>
            </a:r>
            <a:endParaRPr lang="en-US" dirty="0"/>
          </a:p>
        </p:txBody>
      </p:sp>
      <p:sp>
        <p:nvSpPr>
          <p:cNvPr id="3" name="Text Placeholder 2"/>
          <p:cNvSpPr>
            <a:spLocks noGrp="1"/>
          </p:cNvSpPr>
          <p:nvPr>
            <p:ph type="body" idx="1"/>
          </p:nvPr>
        </p:nvSpPr>
        <p:spPr>
          <a:xfrm>
            <a:off x="2778314" y="1178770"/>
            <a:ext cx="1858800" cy="2739300"/>
          </a:xfrm>
        </p:spPr>
        <p:txBody>
          <a:bodyPr/>
          <a:lstStyle/>
          <a:p>
            <a:r>
              <a:rPr lang="en-US" sz="1400" dirty="0" err="1" smtClean="0">
                <a:latin typeface="+mj-lt"/>
              </a:rPr>
              <a:t>Yêu</a:t>
            </a:r>
            <a:r>
              <a:rPr lang="en-US" sz="1400" dirty="0" smtClean="0">
                <a:latin typeface="+mj-lt"/>
              </a:rPr>
              <a:t> </a:t>
            </a:r>
            <a:r>
              <a:rPr lang="en-US" sz="1400" dirty="0" err="1" smtClean="0">
                <a:latin typeface="+mj-lt"/>
              </a:rPr>
              <a:t>cầu</a:t>
            </a:r>
            <a:r>
              <a:rPr lang="en-US" sz="1400" dirty="0" smtClean="0">
                <a:latin typeface="+mj-lt"/>
              </a:rPr>
              <a:t> </a:t>
            </a:r>
            <a:r>
              <a:rPr lang="en-US" sz="1400" dirty="0" err="1" smtClean="0">
                <a:latin typeface="+mj-lt"/>
              </a:rPr>
              <a:t>bên</a:t>
            </a:r>
            <a:r>
              <a:rPr lang="en-US" sz="1400" dirty="0" smtClean="0">
                <a:latin typeface="+mj-lt"/>
              </a:rPr>
              <a:t> </a:t>
            </a:r>
            <a:r>
              <a:rPr lang="en-US" sz="1400" dirty="0" err="1" smtClean="0">
                <a:latin typeface="+mj-lt"/>
              </a:rPr>
              <a:t>vận</a:t>
            </a:r>
            <a:r>
              <a:rPr lang="en-US" sz="1400" dirty="0" smtClean="0">
                <a:latin typeface="+mj-lt"/>
              </a:rPr>
              <a:t> </a:t>
            </a:r>
            <a:r>
              <a:rPr lang="en-US" sz="1400" dirty="0" err="1" smtClean="0">
                <a:latin typeface="+mj-lt"/>
              </a:rPr>
              <a:t>chuyển</a:t>
            </a:r>
            <a:r>
              <a:rPr lang="en-US" sz="1400" dirty="0" smtClean="0">
                <a:latin typeface="+mj-lt"/>
              </a:rPr>
              <a:t> </a:t>
            </a:r>
            <a:r>
              <a:rPr lang="en-US" sz="1400" dirty="0" err="1" smtClean="0">
                <a:latin typeface="+mj-lt"/>
              </a:rPr>
              <a:t>thanh</a:t>
            </a:r>
            <a:r>
              <a:rPr lang="en-US" sz="1400" dirty="0" smtClean="0">
                <a:latin typeface="+mj-lt"/>
              </a:rPr>
              <a:t> </a:t>
            </a:r>
            <a:r>
              <a:rPr lang="en-US" sz="1400" dirty="0" err="1" smtClean="0">
                <a:latin typeface="+mj-lt"/>
              </a:rPr>
              <a:t>toán</a:t>
            </a:r>
            <a:r>
              <a:rPr lang="en-US" sz="1400" dirty="0" smtClean="0">
                <a:latin typeface="+mj-lt"/>
              </a:rPr>
              <a:t> chi </a:t>
            </a:r>
            <a:r>
              <a:rPr lang="en-US" sz="1400" dirty="0" err="1" smtClean="0">
                <a:latin typeface="+mj-lt"/>
              </a:rPr>
              <a:t>phí</a:t>
            </a:r>
            <a:r>
              <a:rPr lang="en-US" sz="1400" dirty="0" smtClean="0">
                <a:latin typeface="+mj-lt"/>
              </a:rPr>
              <a:t> </a:t>
            </a:r>
            <a:r>
              <a:rPr lang="en-US" sz="1400" dirty="0" err="1" smtClean="0">
                <a:latin typeface="+mj-lt"/>
              </a:rPr>
              <a:t>phát</a:t>
            </a:r>
            <a:r>
              <a:rPr lang="en-US" sz="1400" dirty="0" smtClean="0">
                <a:latin typeface="+mj-lt"/>
              </a:rPr>
              <a:t> </a:t>
            </a:r>
            <a:r>
              <a:rPr lang="en-US" sz="1400" dirty="0" err="1" smtClean="0">
                <a:latin typeface="+mj-lt"/>
              </a:rPr>
              <a:t>sinh</a:t>
            </a:r>
            <a:r>
              <a:rPr lang="en-US" sz="1400" dirty="0" smtClean="0">
                <a:latin typeface="+mj-lt"/>
              </a:rPr>
              <a:t> do </a:t>
            </a:r>
            <a:r>
              <a:rPr lang="en-US" sz="1400" dirty="0" err="1" smtClean="0">
                <a:latin typeface="+mj-lt"/>
              </a:rPr>
              <a:t>chậm</a:t>
            </a:r>
            <a:r>
              <a:rPr lang="en-US" sz="1400" dirty="0" smtClean="0">
                <a:latin typeface="+mj-lt"/>
              </a:rPr>
              <a:t> </a:t>
            </a:r>
            <a:r>
              <a:rPr lang="en-US" sz="1400" dirty="0" err="1" smtClean="0">
                <a:latin typeface="+mj-lt"/>
              </a:rPr>
              <a:t>giao</a:t>
            </a:r>
            <a:r>
              <a:rPr lang="en-US" sz="1400" dirty="0" smtClean="0">
                <a:latin typeface="+mj-lt"/>
              </a:rPr>
              <a:t> </a:t>
            </a:r>
            <a:r>
              <a:rPr lang="en-US" sz="1400" dirty="0" err="1" smtClean="0">
                <a:latin typeface="+mj-lt"/>
              </a:rPr>
              <a:t>hàng</a:t>
            </a:r>
            <a:r>
              <a:rPr lang="en-US" sz="1400" dirty="0" smtClean="0">
                <a:latin typeface="+mj-lt"/>
              </a:rPr>
              <a:t> </a:t>
            </a:r>
          </a:p>
          <a:p>
            <a:endParaRPr lang="en-US" sz="1400" dirty="0" smtClean="0">
              <a:latin typeface="+mj-lt"/>
            </a:endParaRPr>
          </a:p>
          <a:p>
            <a:endParaRPr lang="en-US" sz="1400" dirty="0">
              <a:latin typeface="+mj-lt"/>
            </a:endParaRPr>
          </a:p>
          <a:p>
            <a:r>
              <a:rPr lang="en-US" sz="1400" dirty="0" err="1" smtClean="0">
                <a:latin typeface="+mj-lt"/>
              </a:rPr>
              <a:t>Quyền</a:t>
            </a:r>
            <a:r>
              <a:rPr lang="en-US" sz="1400" dirty="0" smtClean="0">
                <a:latin typeface="+mj-lt"/>
              </a:rPr>
              <a:t> </a:t>
            </a:r>
            <a:r>
              <a:rPr lang="en-US" sz="1400" dirty="0" err="1" smtClean="0">
                <a:latin typeface="+mj-lt"/>
              </a:rPr>
              <a:t>kiểm</a:t>
            </a:r>
            <a:r>
              <a:rPr lang="en-US" sz="1400" dirty="0" smtClean="0">
                <a:latin typeface="+mj-lt"/>
              </a:rPr>
              <a:t> </a:t>
            </a:r>
            <a:r>
              <a:rPr lang="en-US" sz="1400" dirty="0" err="1" smtClean="0">
                <a:latin typeface="+mj-lt"/>
              </a:rPr>
              <a:t>tra</a:t>
            </a:r>
            <a:r>
              <a:rPr lang="en-US" sz="1400" dirty="0" smtClean="0">
                <a:latin typeface="+mj-lt"/>
              </a:rPr>
              <a:t> </a:t>
            </a:r>
            <a:r>
              <a:rPr lang="en-US" sz="1400" dirty="0" err="1" smtClean="0">
                <a:latin typeface="+mj-lt"/>
              </a:rPr>
              <a:t>số</a:t>
            </a:r>
            <a:r>
              <a:rPr lang="en-US" sz="1400" dirty="0" smtClean="0">
                <a:latin typeface="+mj-lt"/>
              </a:rPr>
              <a:t> </a:t>
            </a:r>
            <a:r>
              <a:rPr lang="en-US" sz="1400" dirty="0" err="1" smtClean="0">
                <a:latin typeface="+mj-lt"/>
              </a:rPr>
              <a:t>lượng</a:t>
            </a:r>
            <a:r>
              <a:rPr lang="en-US" sz="1400" dirty="0" smtClean="0">
                <a:latin typeface="+mj-lt"/>
              </a:rPr>
              <a:t> </a:t>
            </a:r>
            <a:r>
              <a:rPr lang="en-US" sz="1400" dirty="0" err="1" smtClean="0">
                <a:latin typeface="+mj-lt"/>
              </a:rPr>
              <a:t>và</a:t>
            </a:r>
            <a:r>
              <a:rPr lang="en-US" sz="1400" dirty="0" smtClean="0">
                <a:latin typeface="+mj-lt"/>
              </a:rPr>
              <a:t> </a:t>
            </a:r>
            <a:r>
              <a:rPr lang="en-US" sz="1400" dirty="0" err="1" smtClean="0">
                <a:latin typeface="+mj-lt"/>
              </a:rPr>
              <a:t>chất</a:t>
            </a:r>
            <a:r>
              <a:rPr lang="en-US" sz="1400" dirty="0" smtClean="0">
                <a:latin typeface="+mj-lt"/>
              </a:rPr>
              <a:t> </a:t>
            </a:r>
            <a:r>
              <a:rPr lang="en-US" sz="1400" dirty="0" err="1" smtClean="0">
                <a:latin typeface="+mj-lt"/>
              </a:rPr>
              <a:t>lượng</a:t>
            </a:r>
            <a:r>
              <a:rPr lang="en-US" sz="1400" dirty="0" smtClean="0">
                <a:latin typeface="+mj-lt"/>
              </a:rPr>
              <a:t> </a:t>
            </a:r>
            <a:r>
              <a:rPr lang="en-US" sz="1400" dirty="0" err="1" smtClean="0">
                <a:latin typeface="+mj-lt"/>
              </a:rPr>
              <a:t>của</a:t>
            </a:r>
            <a:r>
              <a:rPr lang="en-US" sz="1400" dirty="0" smtClean="0">
                <a:latin typeface="+mj-lt"/>
              </a:rPr>
              <a:t> </a:t>
            </a:r>
            <a:r>
              <a:rPr lang="en-US" sz="1400" dirty="0" err="1" smtClean="0">
                <a:latin typeface="+mj-lt"/>
              </a:rPr>
              <a:t>hàng</a:t>
            </a:r>
            <a:r>
              <a:rPr lang="en-US" sz="1400" dirty="0" smtClean="0">
                <a:latin typeface="+mj-lt"/>
              </a:rPr>
              <a:t> </a:t>
            </a:r>
            <a:r>
              <a:rPr lang="en-US" sz="1400" dirty="0" err="1" smtClean="0">
                <a:latin typeface="+mj-lt"/>
              </a:rPr>
              <a:t>hóa</a:t>
            </a:r>
            <a:r>
              <a:rPr lang="en-US" sz="1400" dirty="0" smtClean="0">
                <a:latin typeface="+mj-lt"/>
              </a:rPr>
              <a:t> </a:t>
            </a:r>
            <a:r>
              <a:rPr lang="en-US" sz="1400" dirty="0" err="1" smtClean="0">
                <a:latin typeface="+mj-lt"/>
              </a:rPr>
              <a:t>khi</a:t>
            </a:r>
            <a:r>
              <a:rPr lang="en-US" sz="1400" dirty="0" smtClean="0">
                <a:latin typeface="+mj-lt"/>
              </a:rPr>
              <a:t> </a:t>
            </a:r>
            <a:r>
              <a:rPr lang="en-US" sz="1400" dirty="0" err="1" smtClean="0">
                <a:latin typeface="+mj-lt"/>
              </a:rPr>
              <a:t>nhận</a:t>
            </a:r>
            <a:r>
              <a:rPr lang="en-US" sz="1400" dirty="0" smtClean="0">
                <a:latin typeface="+mj-lt"/>
              </a:rPr>
              <a:t> </a:t>
            </a:r>
          </a:p>
          <a:p>
            <a:pPr marL="146050" indent="0">
              <a:buNone/>
            </a:pPr>
            <a:endParaRPr lang="en-US" sz="1400" dirty="0">
              <a:latin typeface="+mj-lt"/>
            </a:endParaRPr>
          </a:p>
        </p:txBody>
      </p:sp>
      <p:sp>
        <p:nvSpPr>
          <p:cNvPr id="4" name="Text Placeholder 3"/>
          <p:cNvSpPr>
            <a:spLocks noGrp="1"/>
          </p:cNvSpPr>
          <p:nvPr>
            <p:ph type="body" idx="2"/>
          </p:nvPr>
        </p:nvSpPr>
        <p:spPr>
          <a:xfrm>
            <a:off x="4637114" y="1178770"/>
            <a:ext cx="1858800" cy="2989280"/>
          </a:xfrm>
        </p:spPr>
        <p:txBody>
          <a:bodyPr/>
          <a:lstStyle/>
          <a:p>
            <a:r>
              <a:rPr lang="en-US" sz="1400" dirty="0" err="1" smtClean="0">
                <a:latin typeface="+mj-lt"/>
              </a:rPr>
              <a:t>Nhận</a:t>
            </a:r>
            <a:r>
              <a:rPr lang="en-US" sz="1400" dirty="0" smtClean="0">
                <a:latin typeface="+mj-lt"/>
              </a:rPr>
              <a:t> </a:t>
            </a:r>
            <a:r>
              <a:rPr lang="en-US" sz="1400" dirty="0" err="1" smtClean="0">
                <a:latin typeface="+mj-lt"/>
              </a:rPr>
              <a:t>hàng</a:t>
            </a:r>
            <a:r>
              <a:rPr lang="en-US" sz="1400" dirty="0" smtClean="0">
                <a:latin typeface="+mj-lt"/>
              </a:rPr>
              <a:t> </a:t>
            </a:r>
            <a:r>
              <a:rPr lang="en-US" sz="1400" dirty="0" err="1" smtClean="0">
                <a:latin typeface="+mj-lt"/>
              </a:rPr>
              <a:t>hóa</a:t>
            </a:r>
            <a:r>
              <a:rPr lang="en-US" sz="1400" dirty="0" smtClean="0">
                <a:latin typeface="+mj-lt"/>
              </a:rPr>
              <a:t> </a:t>
            </a:r>
            <a:r>
              <a:rPr lang="en-US" sz="1400" dirty="0" err="1" smtClean="0">
                <a:latin typeface="+mj-lt"/>
              </a:rPr>
              <a:t>vận</a:t>
            </a:r>
            <a:r>
              <a:rPr lang="en-US" sz="1400" dirty="0" smtClean="0">
                <a:latin typeface="+mj-lt"/>
              </a:rPr>
              <a:t> </a:t>
            </a:r>
            <a:r>
              <a:rPr lang="en-US" sz="1400" dirty="0" err="1" smtClean="0">
                <a:latin typeface="+mj-lt"/>
              </a:rPr>
              <a:t>chuyển</a:t>
            </a:r>
            <a:r>
              <a:rPr lang="en-US" sz="1400" dirty="0" smtClean="0">
                <a:latin typeface="+mj-lt"/>
              </a:rPr>
              <a:t> </a:t>
            </a:r>
            <a:r>
              <a:rPr lang="en-US" sz="1400" dirty="0" err="1" smtClean="0">
                <a:latin typeface="+mj-lt"/>
              </a:rPr>
              <a:t>đúng</a:t>
            </a:r>
            <a:r>
              <a:rPr lang="en-US" sz="1400" dirty="0" smtClean="0">
                <a:latin typeface="+mj-lt"/>
              </a:rPr>
              <a:t> </a:t>
            </a:r>
            <a:r>
              <a:rPr lang="en-US" sz="1400" dirty="0" err="1" smtClean="0">
                <a:latin typeface="+mj-lt"/>
              </a:rPr>
              <a:t>hạn</a:t>
            </a:r>
            <a:r>
              <a:rPr lang="en-US" sz="1400" dirty="0" smtClean="0">
                <a:latin typeface="+mj-lt"/>
              </a:rPr>
              <a:t> </a:t>
            </a:r>
            <a:r>
              <a:rPr lang="en-US" sz="1400" dirty="0" err="1" smtClean="0">
                <a:latin typeface="+mj-lt"/>
              </a:rPr>
              <a:t>đúng</a:t>
            </a:r>
            <a:r>
              <a:rPr lang="en-US" sz="1400" dirty="0" smtClean="0">
                <a:latin typeface="+mj-lt"/>
              </a:rPr>
              <a:t> </a:t>
            </a:r>
            <a:r>
              <a:rPr lang="en-US" sz="1400" dirty="0" err="1" smtClean="0">
                <a:latin typeface="+mj-lt"/>
              </a:rPr>
              <a:t>thời</a:t>
            </a:r>
            <a:r>
              <a:rPr lang="en-US" sz="1400" dirty="0" smtClean="0">
                <a:latin typeface="+mj-lt"/>
              </a:rPr>
              <a:t> </a:t>
            </a:r>
            <a:r>
              <a:rPr lang="en-US" sz="1400" dirty="0" err="1" smtClean="0">
                <a:latin typeface="+mj-lt"/>
              </a:rPr>
              <a:t>điểm</a:t>
            </a:r>
            <a:r>
              <a:rPr lang="en-US" sz="1400" dirty="0" smtClean="0">
                <a:latin typeface="+mj-lt"/>
              </a:rPr>
              <a:t> </a:t>
            </a:r>
            <a:r>
              <a:rPr lang="en-US" sz="1400" dirty="0" err="1" smtClean="0">
                <a:latin typeface="+mj-lt"/>
              </a:rPr>
              <a:t>và</a:t>
            </a:r>
            <a:r>
              <a:rPr lang="en-US" sz="1400" dirty="0" smtClean="0">
                <a:latin typeface="+mj-lt"/>
              </a:rPr>
              <a:t> </a:t>
            </a:r>
            <a:r>
              <a:rPr lang="en-US" sz="1400" dirty="0" err="1" smtClean="0">
                <a:latin typeface="+mj-lt"/>
              </a:rPr>
              <a:t>phải</a:t>
            </a:r>
            <a:r>
              <a:rPr lang="en-US" sz="1400" dirty="0" smtClean="0">
                <a:latin typeface="+mj-lt"/>
              </a:rPr>
              <a:t> </a:t>
            </a:r>
            <a:r>
              <a:rPr lang="en-US" sz="1400" dirty="0" err="1" smtClean="0">
                <a:latin typeface="+mj-lt"/>
              </a:rPr>
              <a:t>xuất</a:t>
            </a:r>
            <a:r>
              <a:rPr lang="en-US" sz="1400" dirty="0" smtClean="0">
                <a:latin typeface="+mj-lt"/>
              </a:rPr>
              <a:t> </a:t>
            </a:r>
            <a:r>
              <a:rPr lang="en-US" sz="1400" dirty="0" err="1" smtClean="0">
                <a:latin typeface="+mj-lt"/>
              </a:rPr>
              <a:t>trình</a:t>
            </a:r>
            <a:r>
              <a:rPr lang="en-US" sz="1400" dirty="0" smtClean="0">
                <a:latin typeface="+mj-lt"/>
              </a:rPr>
              <a:t> </a:t>
            </a:r>
            <a:r>
              <a:rPr lang="en-US" sz="1400" dirty="0" err="1" smtClean="0">
                <a:latin typeface="+mj-lt"/>
              </a:rPr>
              <a:t>giấy</a:t>
            </a:r>
            <a:r>
              <a:rPr lang="en-US" sz="1400" dirty="0" smtClean="0">
                <a:latin typeface="+mj-lt"/>
              </a:rPr>
              <a:t> </a:t>
            </a:r>
            <a:r>
              <a:rPr lang="en-US" sz="1400" dirty="0" err="1" smtClean="0">
                <a:latin typeface="+mj-lt"/>
              </a:rPr>
              <a:t>chứng</a:t>
            </a:r>
            <a:r>
              <a:rPr lang="en-US" sz="1400" dirty="0" smtClean="0">
                <a:latin typeface="+mj-lt"/>
              </a:rPr>
              <a:t> minh </a:t>
            </a:r>
            <a:r>
              <a:rPr lang="en-US" sz="1400" dirty="0" err="1" smtClean="0">
                <a:latin typeface="+mj-lt"/>
              </a:rPr>
              <a:t>là</a:t>
            </a:r>
            <a:r>
              <a:rPr lang="en-US" sz="1400" dirty="0" smtClean="0">
                <a:latin typeface="+mj-lt"/>
              </a:rPr>
              <a:t> </a:t>
            </a:r>
            <a:r>
              <a:rPr lang="en-US" sz="1400" dirty="0" err="1" smtClean="0">
                <a:latin typeface="+mj-lt"/>
              </a:rPr>
              <a:t>người</a:t>
            </a:r>
            <a:r>
              <a:rPr lang="en-US" sz="1400" dirty="0" smtClean="0">
                <a:latin typeface="+mj-lt"/>
              </a:rPr>
              <a:t> </a:t>
            </a:r>
            <a:r>
              <a:rPr lang="en-US" sz="1400" dirty="0" err="1" smtClean="0">
                <a:latin typeface="+mj-lt"/>
              </a:rPr>
              <a:t>nhận</a:t>
            </a:r>
            <a:r>
              <a:rPr lang="en-US" sz="1400" dirty="0" smtClean="0">
                <a:latin typeface="+mj-lt"/>
              </a:rPr>
              <a:t> </a:t>
            </a:r>
          </a:p>
          <a:p>
            <a:endParaRPr lang="en-US" sz="1400" dirty="0">
              <a:latin typeface="+mj-lt"/>
            </a:endParaRPr>
          </a:p>
          <a:p>
            <a:r>
              <a:rPr lang="en-US" sz="1400" dirty="0" err="1" smtClean="0">
                <a:latin typeface="+mj-lt"/>
              </a:rPr>
              <a:t>Trực</a:t>
            </a:r>
            <a:r>
              <a:rPr lang="en-US" sz="1400" dirty="0" smtClean="0">
                <a:latin typeface="+mj-lt"/>
              </a:rPr>
              <a:t> </a:t>
            </a:r>
            <a:r>
              <a:rPr lang="en-US" sz="1400" dirty="0" err="1" smtClean="0">
                <a:latin typeface="+mj-lt"/>
              </a:rPr>
              <a:t>tiếp</a:t>
            </a:r>
            <a:r>
              <a:rPr lang="en-US" sz="1400" dirty="0" smtClean="0">
                <a:latin typeface="+mj-lt"/>
              </a:rPr>
              <a:t> </a:t>
            </a:r>
            <a:r>
              <a:rPr lang="en-US" sz="1400" dirty="0" err="1" smtClean="0">
                <a:latin typeface="+mj-lt"/>
              </a:rPr>
              <a:t>yêu</a:t>
            </a:r>
            <a:r>
              <a:rPr lang="en-US" sz="1400" dirty="0" smtClean="0">
                <a:latin typeface="+mj-lt"/>
              </a:rPr>
              <a:t> </a:t>
            </a:r>
            <a:r>
              <a:rPr lang="en-US" sz="1400" dirty="0" err="1" smtClean="0">
                <a:latin typeface="+mj-lt"/>
              </a:rPr>
              <a:t>cầu</a:t>
            </a:r>
            <a:r>
              <a:rPr lang="en-US" sz="1400" dirty="0" smtClean="0">
                <a:latin typeface="+mj-lt"/>
              </a:rPr>
              <a:t> </a:t>
            </a:r>
            <a:r>
              <a:rPr lang="en-US" sz="1400" dirty="0">
                <a:latin typeface="+mj-lt"/>
              </a:rPr>
              <a:t> </a:t>
            </a:r>
            <a:r>
              <a:rPr lang="en-US" sz="1400" dirty="0" err="1" smtClean="0">
                <a:latin typeface="+mj-lt"/>
              </a:rPr>
              <a:t>hoặc</a:t>
            </a:r>
            <a:r>
              <a:rPr lang="en-US" sz="1400" dirty="0" smtClean="0">
                <a:latin typeface="+mj-lt"/>
              </a:rPr>
              <a:t> </a:t>
            </a:r>
            <a:r>
              <a:rPr lang="en-US" sz="1400" dirty="0" err="1" smtClean="0">
                <a:latin typeface="+mj-lt"/>
              </a:rPr>
              <a:t>báo</a:t>
            </a:r>
            <a:r>
              <a:rPr lang="en-US" sz="1400" dirty="0" smtClean="0">
                <a:latin typeface="+mj-lt"/>
              </a:rPr>
              <a:t> </a:t>
            </a:r>
            <a:r>
              <a:rPr lang="en-US" sz="1400" dirty="0" err="1" smtClean="0">
                <a:latin typeface="+mj-lt"/>
              </a:rPr>
              <a:t>cáo</a:t>
            </a:r>
            <a:r>
              <a:rPr lang="en-US" sz="1400" dirty="0" smtClean="0">
                <a:latin typeface="+mj-lt"/>
              </a:rPr>
              <a:t> </a:t>
            </a:r>
            <a:r>
              <a:rPr lang="en-US" sz="1400" dirty="0" err="1" smtClean="0">
                <a:latin typeface="+mj-lt"/>
              </a:rPr>
              <a:t>để</a:t>
            </a:r>
            <a:r>
              <a:rPr lang="en-US" sz="1400" dirty="0" smtClean="0">
                <a:latin typeface="+mj-lt"/>
              </a:rPr>
              <a:t> </a:t>
            </a:r>
            <a:r>
              <a:rPr lang="en-US" sz="1400" dirty="0" err="1" smtClean="0">
                <a:latin typeface="+mj-lt"/>
              </a:rPr>
              <a:t>bồi</a:t>
            </a:r>
            <a:r>
              <a:rPr lang="en-US" sz="1400" dirty="0" smtClean="0">
                <a:latin typeface="+mj-lt"/>
              </a:rPr>
              <a:t> </a:t>
            </a:r>
            <a:r>
              <a:rPr lang="en-US" sz="1400" dirty="0" err="1" smtClean="0">
                <a:latin typeface="+mj-lt"/>
              </a:rPr>
              <a:t>thường</a:t>
            </a:r>
            <a:r>
              <a:rPr lang="en-US" sz="1400" dirty="0" smtClean="0">
                <a:latin typeface="+mj-lt"/>
              </a:rPr>
              <a:t> </a:t>
            </a:r>
            <a:r>
              <a:rPr lang="en-US" sz="1400" dirty="0" err="1" smtClean="0">
                <a:latin typeface="+mj-lt"/>
              </a:rPr>
              <a:t>thiệt</a:t>
            </a:r>
            <a:r>
              <a:rPr lang="en-US" sz="1400" dirty="0" smtClean="0">
                <a:latin typeface="+mj-lt"/>
              </a:rPr>
              <a:t> </a:t>
            </a:r>
            <a:r>
              <a:rPr lang="en-US" sz="1400" dirty="0" err="1" smtClean="0">
                <a:latin typeface="+mj-lt"/>
              </a:rPr>
              <a:t>hại</a:t>
            </a:r>
            <a:r>
              <a:rPr lang="en-US" sz="1400" dirty="0" smtClean="0">
                <a:latin typeface="+mj-lt"/>
              </a:rPr>
              <a:t> do </a:t>
            </a:r>
            <a:r>
              <a:rPr lang="en-US" sz="1400" dirty="0" err="1" smtClean="0">
                <a:latin typeface="+mj-lt"/>
              </a:rPr>
              <a:t>hàng</a:t>
            </a:r>
            <a:r>
              <a:rPr lang="en-US" sz="1400" dirty="0" smtClean="0">
                <a:latin typeface="+mj-lt"/>
              </a:rPr>
              <a:t> </a:t>
            </a:r>
            <a:r>
              <a:rPr lang="en-US" sz="1400" dirty="0" err="1" smtClean="0">
                <a:latin typeface="+mj-lt"/>
              </a:rPr>
              <a:t>hóa</a:t>
            </a:r>
            <a:r>
              <a:rPr lang="en-US" sz="1400" dirty="0" smtClean="0">
                <a:latin typeface="+mj-lt"/>
              </a:rPr>
              <a:t> </a:t>
            </a:r>
            <a:r>
              <a:rPr lang="en-US" sz="1400" dirty="0" err="1" smtClean="0">
                <a:latin typeface="+mj-lt"/>
              </a:rPr>
              <a:t>bị</a:t>
            </a:r>
            <a:r>
              <a:rPr lang="en-US" sz="1400" dirty="0" smtClean="0">
                <a:latin typeface="+mj-lt"/>
              </a:rPr>
              <a:t> </a:t>
            </a:r>
            <a:r>
              <a:rPr lang="en-US" sz="1400" dirty="0" err="1" smtClean="0">
                <a:latin typeface="+mj-lt"/>
              </a:rPr>
              <a:t>mất</a:t>
            </a:r>
            <a:r>
              <a:rPr lang="en-US" sz="1400" dirty="0" smtClean="0">
                <a:latin typeface="+mj-lt"/>
              </a:rPr>
              <a:t> </a:t>
            </a:r>
            <a:r>
              <a:rPr lang="en-US" sz="1400" dirty="0" err="1" smtClean="0">
                <a:latin typeface="+mj-lt"/>
              </a:rPr>
              <a:t>mát</a:t>
            </a:r>
            <a:r>
              <a:rPr lang="en-US" sz="1400" dirty="0" smtClean="0">
                <a:latin typeface="+mj-lt"/>
              </a:rPr>
              <a:t> </a:t>
            </a:r>
            <a:r>
              <a:rPr lang="en-US" sz="1400" dirty="0" err="1" smtClean="0">
                <a:latin typeface="+mj-lt"/>
              </a:rPr>
              <a:t>hư</a:t>
            </a:r>
            <a:r>
              <a:rPr lang="en-US" sz="1400" dirty="0" smtClean="0">
                <a:latin typeface="+mj-lt"/>
              </a:rPr>
              <a:t> </a:t>
            </a:r>
            <a:r>
              <a:rPr lang="en-US" sz="1400" dirty="0" err="1" smtClean="0">
                <a:latin typeface="+mj-lt"/>
              </a:rPr>
              <a:t>hỏng</a:t>
            </a:r>
            <a:r>
              <a:rPr lang="en-US" sz="1400" dirty="0" smtClean="0">
                <a:latin typeface="+mj-lt"/>
              </a:rPr>
              <a:t> </a:t>
            </a:r>
          </a:p>
          <a:p>
            <a:endParaRPr lang="en-US" sz="1400" dirty="0">
              <a:latin typeface="+mj-lt"/>
            </a:endParaRPr>
          </a:p>
        </p:txBody>
      </p:sp>
      <p:sp>
        <p:nvSpPr>
          <p:cNvPr id="5" name="Text Placeholder 4"/>
          <p:cNvSpPr>
            <a:spLocks noGrp="1"/>
          </p:cNvSpPr>
          <p:nvPr>
            <p:ph type="body" idx="3"/>
          </p:nvPr>
        </p:nvSpPr>
        <p:spPr>
          <a:xfrm>
            <a:off x="6597807" y="1178770"/>
            <a:ext cx="1858800" cy="2739300"/>
          </a:xfrm>
        </p:spPr>
        <p:txBody>
          <a:bodyPr/>
          <a:lstStyle/>
          <a:p>
            <a:r>
              <a:rPr lang="en-US" sz="1400" dirty="0" err="1" smtClean="0">
                <a:latin typeface="+mj-lt"/>
              </a:rPr>
              <a:t>Thanh</a:t>
            </a:r>
            <a:r>
              <a:rPr lang="en-US" sz="1400" dirty="0" smtClean="0">
                <a:latin typeface="+mj-lt"/>
              </a:rPr>
              <a:t> </a:t>
            </a:r>
            <a:r>
              <a:rPr lang="en-US" sz="1400" dirty="0" err="1" smtClean="0">
                <a:latin typeface="+mj-lt"/>
              </a:rPr>
              <a:t>toán</a:t>
            </a:r>
            <a:r>
              <a:rPr lang="en-US" sz="1400" dirty="0" smtClean="0">
                <a:latin typeface="+mj-lt"/>
              </a:rPr>
              <a:t> </a:t>
            </a:r>
            <a:r>
              <a:rPr lang="en-US" sz="1400" dirty="0" err="1" smtClean="0">
                <a:latin typeface="+mj-lt"/>
              </a:rPr>
              <a:t>tất</a:t>
            </a:r>
            <a:r>
              <a:rPr lang="en-US" sz="1400" dirty="0" smtClean="0">
                <a:latin typeface="+mj-lt"/>
              </a:rPr>
              <a:t> </a:t>
            </a:r>
            <a:r>
              <a:rPr lang="en-US" sz="1400" dirty="0" err="1" smtClean="0">
                <a:latin typeface="+mj-lt"/>
              </a:rPr>
              <a:t>cả</a:t>
            </a:r>
            <a:r>
              <a:rPr lang="en-US" sz="1400" dirty="0" smtClean="0">
                <a:latin typeface="+mj-lt"/>
              </a:rPr>
              <a:t> </a:t>
            </a:r>
            <a:r>
              <a:rPr lang="en-US" sz="1400" dirty="0" err="1" smtClean="0">
                <a:latin typeface="+mj-lt"/>
              </a:rPr>
              <a:t>tiền</a:t>
            </a:r>
            <a:r>
              <a:rPr lang="en-US" sz="1400" dirty="0" smtClean="0">
                <a:latin typeface="+mj-lt"/>
              </a:rPr>
              <a:t> </a:t>
            </a:r>
            <a:r>
              <a:rPr lang="en-US" sz="1400" dirty="0" err="1" smtClean="0">
                <a:latin typeface="+mj-lt"/>
              </a:rPr>
              <a:t>vận</a:t>
            </a:r>
            <a:r>
              <a:rPr lang="en-US" sz="1400" dirty="0" smtClean="0">
                <a:latin typeface="+mj-lt"/>
              </a:rPr>
              <a:t> </a:t>
            </a:r>
            <a:r>
              <a:rPr lang="en-US" sz="1400" dirty="0" err="1" smtClean="0">
                <a:latin typeface="+mj-lt"/>
              </a:rPr>
              <a:t>chuyển</a:t>
            </a:r>
            <a:r>
              <a:rPr lang="en-US" sz="1400" dirty="0" smtClean="0">
                <a:latin typeface="+mj-lt"/>
              </a:rPr>
              <a:t>, </a:t>
            </a:r>
            <a:r>
              <a:rPr lang="en-US" sz="1400" dirty="0" err="1" smtClean="0">
                <a:latin typeface="+mj-lt"/>
              </a:rPr>
              <a:t>tiền</a:t>
            </a:r>
            <a:r>
              <a:rPr lang="en-US" sz="1400" dirty="0" smtClean="0">
                <a:latin typeface="+mj-lt"/>
              </a:rPr>
              <a:t> do </a:t>
            </a:r>
            <a:r>
              <a:rPr lang="en-US" sz="1400" dirty="0" err="1" smtClean="0">
                <a:latin typeface="+mj-lt"/>
              </a:rPr>
              <a:t>lưu</a:t>
            </a:r>
            <a:r>
              <a:rPr lang="en-US" sz="1400" dirty="0" smtClean="0">
                <a:latin typeface="+mj-lt"/>
              </a:rPr>
              <a:t> </a:t>
            </a:r>
            <a:r>
              <a:rPr lang="en-US" sz="1400" dirty="0" err="1" smtClean="0">
                <a:latin typeface="+mj-lt"/>
              </a:rPr>
              <a:t>phương</a:t>
            </a:r>
            <a:r>
              <a:rPr lang="en-US" sz="1400" dirty="0" smtClean="0">
                <a:latin typeface="+mj-lt"/>
              </a:rPr>
              <a:t> </a:t>
            </a:r>
            <a:r>
              <a:rPr lang="en-US" sz="1400" dirty="0" err="1" smtClean="0">
                <a:latin typeface="+mj-lt"/>
              </a:rPr>
              <a:t>tiện</a:t>
            </a:r>
            <a:r>
              <a:rPr lang="en-US" sz="1400" dirty="0" smtClean="0">
                <a:latin typeface="+mj-lt"/>
              </a:rPr>
              <a:t>, do </a:t>
            </a:r>
            <a:r>
              <a:rPr lang="en-US" sz="1400" dirty="0" err="1" smtClean="0">
                <a:latin typeface="+mj-lt"/>
              </a:rPr>
              <a:t>bốc</a:t>
            </a:r>
            <a:r>
              <a:rPr lang="en-US" sz="1400" dirty="0" smtClean="0">
                <a:latin typeface="+mj-lt"/>
              </a:rPr>
              <a:t> </a:t>
            </a:r>
            <a:r>
              <a:rPr lang="en-US" sz="1400" dirty="0" err="1" smtClean="0">
                <a:latin typeface="+mj-lt"/>
              </a:rPr>
              <a:t>dỡ</a:t>
            </a:r>
            <a:r>
              <a:rPr lang="en-US" sz="1400" dirty="0">
                <a:latin typeface="+mj-lt"/>
              </a:rPr>
              <a:t> </a:t>
            </a:r>
            <a:r>
              <a:rPr lang="en-US" sz="1400" dirty="0" err="1" smtClean="0">
                <a:latin typeface="+mj-lt"/>
              </a:rPr>
              <a:t>hàng</a:t>
            </a:r>
            <a:r>
              <a:rPr lang="en-US" sz="1400" dirty="0" smtClean="0">
                <a:latin typeface="+mj-lt"/>
              </a:rPr>
              <a:t> </a:t>
            </a:r>
            <a:r>
              <a:rPr lang="en-US" sz="1400" dirty="0" err="1" smtClean="0">
                <a:latin typeface="+mj-lt"/>
              </a:rPr>
              <a:t>hóa</a:t>
            </a:r>
            <a:r>
              <a:rPr lang="en-US" sz="1400" dirty="0" smtClean="0">
                <a:latin typeface="+mj-lt"/>
              </a:rPr>
              <a:t> ,…</a:t>
            </a:r>
          </a:p>
          <a:p>
            <a:pPr marL="146050" indent="0">
              <a:buNone/>
            </a:pPr>
            <a:endParaRPr lang="en-US" sz="1400" dirty="0" smtClean="0">
              <a:latin typeface="+mj-lt"/>
            </a:endParaRPr>
          </a:p>
          <a:p>
            <a:endParaRPr lang="en-US" sz="1400" dirty="0">
              <a:latin typeface="+mj-lt"/>
            </a:endParaRPr>
          </a:p>
          <a:p>
            <a:r>
              <a:rPr lang="en-US" sz="1400" dirty="0" err="1" smtClean="0">
                <a:latin typeface="+mj-lt"/>
              </a:rPr>
              <a:t>Thông</a:t>
            </a:r>
            <a:r>
              <a:rPr lang="en-US" sz="1400" dirty="0" smtClean="0">
                <a:latin typeface="+mj-lt"/>
              </a:rPr>
              <a:t> </a:t>
            </a:r>
            <a:r>
              <a:rPr lang="en-US" sz="1400" dirty="0" err="1" smtClean="0">
                <a:latin typeface="+mj-lt"/>
              </a:rPr>
              <a:t>báo</a:t>
            </a:r>
            <a:r>
              <a:rPr lang="en-US" sz="1400" dirty="0" smtClean="0">
                <a:latin typeface="+mj-lt"/>
              </a:rPr>
              <a:t> </a:t>
            </a:r>
            <a:r>
              <a:rPr lang="en-US" sz="1400" dirty="0" err="1" smtClean="0">
                <a:latin typeface="+mj-lt"/>
              </a:rPr>
              <a:t>cho</a:t>
            </a:r>
            <a:r>
              <a:rPr lang="en-US" sz="1400" dirty="0" smtClean="0">
                <a:latin typeface="+mj-lt"/>
              </a:rPr>
              <a:t> </a:t>
            </a:r>
            <a:r>
              <a:rPr lang="en-US" sz="1400" dirty="0" err="1" smtClean="0">
                <a:latin typeface="+mj-lt"/>
              </a:rPr>
              <a:t>bên</a:t>
            </a:r>
            <a:r>
              <a:rPr lang="en-US" sz="1400" dirty="0" smtClean="0">
                <a:latin typeface="+mj-lt"/>
              </a:rPr>
              <a:t> </a:t>
            </a:r>
            <a:r>
              <a:rPr lang="en-US" sz="1400" dirty="0" err="1" smtClean="0">
                <a:latin typeface="+mj-lt"/>
              </a:rPr>
              <a:t>thuê</a:t>
            </a:r>
            <a:r>
              <a:rPr lang="en-US" sz="1400" dirty="0" smtClean="0">
                <a:latin typeface="+mj-lt"/>
              </a:rPr>
              <a:t> </a:t>
            </a:r>
            <a:r>
              <a:rPr lang="en-US" sz="1400" dirty="0" err="1" smtClean="0">
                <a:latin typeface="+mj-lt"/>
              </a:rPr>
              <a:t>vận</a:t>
            </a:r>
            <a:r>
              <a:rPr lang="en-US" sz="1400" dirty="0" smtClean="0">
                <a:latin typeface="+mj-lt"/>
              </a:rPr>
              <a:t> </a:t>
            </a:r>
            <a:r>
              <a:rPr lang="en-US" sz="1400" dirty="0" err="1" smtClean="0">
                <a:latin typeface="+mj-lt"/>
              </a:rPr>
              <a:t>chuyển</a:t>
            </a:r>
            <a:r>
              <a:rPr lang="en-US" sz="1400" dirty="0" smtClean="0">
                <a:latin typeface="+mj-lt"/>
              </a:rPr>
              <a:t> </a:t>
            </a:r>
            <a:r>
              <a:rPr lang="en-US" sz="1400" dirty="0" err="1" smtClean="0">
                <a:latin typeface="+mj-lt"/>
              </a:rPr>
              <a:t>các</a:t>
            </a:r>
            <a:r>
              <a:rPr lang="en-US" sz="1400" dirty="0" smtClean="0">
                <a:latin typeface="+mj-lt"/>
              </a:rPr>
              <a:t> </a:t>
            </a:r>
            <a:r>
              <a:rPr lang="en-US" sz="1400" dirty="0" err="1" smtClean="0">
                <a:latin typeface="+mj-lt"/>
              </a:rPr>
              <a:t>thông</a:t>
            </a:r>
            <a:r>
              <a:rPr lang="en-US" sz="1400" dirty="0" smtClean="0">
                <a:latin typeface="+mj-lt"/>
              </a:rPr>
              <a:t> tin </a:t>
            </a:r>
            <a:r>
              <a:rPr lang="en-US" sz="1400" dirty="0" err="1" smtClean="0">
                <a:latin typeface="+mj-lt"/>
              </a:rPr>
              <a:t>cần</a:t>
            </a:r>
            <a:r>
              <a:rPr lang="en-US" sz="1400" dirty="0" smtClean="0">
                <a:latin typeface="+mj-lt"/>
              </a:rPr>
              <a:t> </a:t>
            </a:r>
            <a:r>
              <a:rPr lang="en-US" sz="1400" dirty="0" err="1" smtClean="0">
                <a:latin typeface="+mj-lt"/>
              </a:rPr>
              <a:t>thiết</a:t>
            </a:r>
            <a:r>
              <a:rPr lang="en-US" sz="1400" dirty="0" smtClean="0">
                <a:latin typeface="+mj-lt"/>
              </a:rPr>
              <a:t> </a:t>
            </a:r>
            <a:r>
              <a:rPr lang="en-US" sz="1400" dirty="0" err="1" smtClean="0">
                <a:latin typeface="+mj-lt"/>
              </a:rPr>
              <a:t>theo</a:t>
            </a:r>
            <a:r>
              <a:rPr lang="en-US" sz="1400" dirty="0" smtClean="0">
                <a:latin typeface="+mj-lt"/>
              </a:rPr>
              <a:t> </a:t>
            </a:r>
            <a:r>
              <a:rPr lang="en-US" sz="1400" dirty="0" err="1" smtClean="0">
                <a:latin typeface="+mj-lt"/>
              </a:rPr>
              <a:t>yêu</a:t>
            </a:r>
            <a:r>
              <a:rPr lang="en-US" sz="1400" dirty="0" smtClean="0">
                <a:latin typeface="+mj-lt"/>
              </a:rPr>
              <a:t> </a:t>
            </a:r>
            <a:r>
              <a:rPr lang="en-US" sz="1400" dirty="0" err="1" smtClean="0">
                <a:latin typeface="+mj-lt"/>
              </a:rPr>
              <a:t>cầu</a:t>
            </a:r>
            <a:r>
              <a:rPr lang="en-US" sz="1400" dirty="0" smtClean="0">
                <a:latin typeface="+mj-lt"/>
              </a:rPr>
              <a:t> </a:t>
            </a:r>
            <a:r>
              <a:rPr lang="en-US" sz="1400" dirty="0" err="1" smtClean="0">
                <a:latin typeface="+mj-lt"/>
              </a:rPr>
              <a:t>của</a:t>
            </a:r>
            <a:r>
              <a:rPr lang="en-US" sz="1400" dirty="0" smtClean="0">
                <a:latin typeface="+mj-lt"/>
              </a:rPr>
              <a:t> </a:t>
            </a:r>
            <a:r>
              <a:rPr lang="en-US" sz="1400" dirty="0" err="1" smtClean="0">
                <a:latin typeface="+mj-lt"/>
              </a:rPr>
              <a:t>bên</a:t>
            </a:r>
            <a:r>
              <a:rPr lang="en-US" sz="1400" dirty="0" smtClean="0">
                <a:latin typeface="+mj-lt"/>
              </a:rPr>
              <a:t> </a:t>
            </a:r>
            <a:r>
              <a:rPr lang="en-US" sz="1400" dirty="0" err="1" smtClean="0">
                <a:latin typeface="+mj-lt"/>
              </a:rPr>
              <a:t>đó</a:t>
            </a:r>
            <a:r>
              <a:rPr lang="en-US" sz="1400" dirty="0" smtClean="0">
                <a:latin typeface="+mj-lt"/>
              </a:rPr>
              <a:t> </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dirty="0"/>
          </a:p>
        </p:txBody>
      </p:sp>
    </p:spTree>
    <p:extLst>
      <p:ext uri="{BB962C8B-B14F-4D97-AF65-F5344CB8AC3E}">
        <p14:creationId xmlns:p14="http://schemas.microsoft.com/office/powerpoint/2010/main" val="33433426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7"/>
          <p:cNvSpPr/>
          <p:nvPr/>
        </p:nvSpPr>
        <p:spPr>
          <a:xfrm>
            <a:off x="3947051" y="1519614"/>
            <a:ext cx="4170934" cy="3227452"/>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A6BCC9"/>
          </a:solidFill>
          <a:ln w="9525" cap="flat" cmpd="sng">
            <a:solidFill>
              <a:srgbClr val="DEE9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
          <p:cNvSpPr/>
          <p:nvPr/>
        </p:nvSpPr>
        <p:spPr>
          <a:xfrm>
            <a:off x="4124668" y="1703809"/>
            <a:ext cx="3815482" cy="2407701"/>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0"/>
              </a:spcAft>
              <a:buFontTx/>
              <a:buChar char="-"/>
            </a:pPr>
            <a:r>
              <a:rPr lang="en-US" sz="1200" dirty="0" smtClean="0">
                <a:solidFill>
                  <a:schemeClr val="bg1"/>
                </a:solidFill>
                <a:latin typeface="+mj-lt"/>
                <a:ea typeface="Roboto Slab Light"/>
                <a:cs typeface="Roboto Slab Light"/>
                <a:sym typeface="Roboto Slab Light"/>
              </a:rPr>
              <a:t>C</a:t>
            </a:r>
            <a:r>
              <a:rPr lang="en" sz="1200" dirty="0" smtClean="0">
                <a:solidFill>
                  <a:schemeClr val="bg1"/>
                </a:solidFill>
                <a:latin typeface="+mj-lt"/>
                <a:ea typeface="Roboto Slab Light"/>
                <a:cs typeface="Roboto Slab Light"/>
                <a:sym typeface="Roboto Slab Light"/>
              </a:rPr>
              <a:t>ác vi phạm có thể là hành vi của bên vận chuyển, thuê vận chuyển hoặc bên có quyền nhận hàng, và đều gây thiệt hại cho bên kia vì vậy bên vi phạm phải chịu trách nhiệm của mình </a:t>
            </a:r>
          </a:p>
          <a:p>
            <a:pPr lvl="0" rtl="0">
              <a:spcBef>
                <a:spcPts val="0"/>
              </a:spcBef>
              <a:spcAft>
                <a:spcPts val="0"/>
              </a:spcAft>
            </a:pPr>
            <a:endParaRPr lang="en" sz="1200" dirty="0" smtClean="0">
              <a:solidFill>
                <a:schemeClr val="bg1"/>
              </a:solidFill>
              <a:latin typeface="+mj-lt"/>
              <a:ea typeface="Roboto Slab Light"/>
              <a:cs typeface="Roboto Slab Light"/>
              <a:sym typeface="Roboto Slab Light"/>
            </a:endParaRPr>
          </a:p>
          <a:p>
            <a:pPr marL="171450" lvl="0" indent="-171450" rtl="0">
              <a:spcBef>
                <a:spcPts val="0"/>
              </a:spcBef>
              <a:spcAft>
                <a:spcPts val="0"/>
              </a:spcAft>
              <a:buFontTx/>
              <a:buChar char="-"/>
            </a:pPr>
            <a:r>
              <a:rPr lang="en" sz="1200" dirty="0" smtClean="0">
                <a:solidFill>
                  <a:schemeClr val="bg1"/>
                </a:solidFill>
                <a:latin typeface="+mj-lt"/>
                <a:ea typeface="Roboto Slab Light"/>
                <a:cs typeface="Roboto Slab Light"/>
                <a:sym typeface="Roboto Slab Light"/>
              </a:rPr>
              <a:t>Trong quan hệ vận chuyển, hình thức trách nhiệm tài sản thường áp dụng và thể hiện nhiều đặt thù là bồi thường thiệt hại </a:t>
            </a:r>
          </a:p>
          <a:p>
            <a:pPr lvl="0" rtl="0">
              <a:spcBef>
                <a:spcPts val="0"/>
              </a:spcBef>
              <a:spcAft>
                <a:spcPts val="0"/>
              </a:spcAft>
            </a:pPr>
            <a:endParaRPr lang="en" sz="1200" dirty="0" smtClean="0">
              <a:solidFill>
                <a:schemeClr val="bg1"/>
              </a:solidFill>
              <a:latin typeface="+mj-lt"/>
              <a:ea typeface="Roboto Slab Light"/>
              <a:cs typeface="Roboto Slab Light"/>
              <a:sym typeface="Roboto Slab Light"/>
            </a:endParaRPr>
          </a:p>
          <a:p>
            <a:pPr marL="171450" lvl="0" indent="-171450" rtl="0">
              <a:spcBef>
                <a:spcPts val="0"/>
              </a:spcBef>
              <a:spcAft>
                <a:spcPts val="0"/>
              </a:spcAft>
              <a:buFontTx/>
              <a:buChar char="-"/>
            </a:pPr>
            <a:r>
              <a:rPr lang="en-US" sz="1200" dirty="0" smtClean="0">
                <a:solidFill>
                  <a:schemeClr val="bg1"/>
                </a:solidFill>
                <a:latin typeface="+mj-lt"/>
                <a:ea typeface="Roboto Slab Light"/>
                <a:cs typeface="Roboto Slab Light"/>
                <a:sym typeface="Roboto Slab Light"/>
              </a:rPr>
              <a:t>B</a:t>
            </a:r>
            <a:r>
              <a:rPr lang="en" sz="1200" dirty="0" smtClean="0">
                <a:solidFill>
                  <a:schemeClr val="bg1"/>
                </a:solidFill>
                <a:latin typeface="+mj-lt"/>
                <a:ea typeface="Roboto Slab Light"/>
                <a:cs typeface="Roboto Slab Light"/>
                <a:sym typeface="Roboto Slab Light"/>
              </a:rPr>
              <a:t>ên vận chuyển phải bồi thường cho bên thuê vận chuyển toàn bộ tổn thất thực tế của hàng hóa bị mất hoặc giá trị hàng hóa bị tổn thất </a:t>
            </a:r>
            <a:endParaRPr sz="1200" dirty="0">
              <a:solidFill>
                <a:schemeClr val="bg1"/>
              </a:solidFill>
              <a:latin typeface="+mj-lt"/>
              <a:ea typeface="Roboto Slab Light"/>
              <a:cs typeface="Roboto Slab Light"/>
              <a:sym typeface="Roboto Slab Light"/>
            </a:endParaRPr>
          </a:p>
        </p:txBody>
      </p:sp>
      <p:sp>
        <p:nvSpPr>
          <p:cNvPr id="587" name="Google Shape;587;p37"/>
          <p:cNvSpPr txBox="1">
            <a:spLocks noGrp="1"/>
          </p:cNvSpPr>
          <p:nvPr>
            <p:ph type="body" idx="1"/>
          </p:nvPr>
        </p:nvSpPr>
        <p:spPr>
          <a:xfrm>
            <a:off x="614130" y="811663"/>
            <a:ext cx="3198407" cy="1031199"/>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2000" i="0" dirty="0" smtClean="0">
                <a:solidFill>
                  <a:schemeClr val="bg1"/>
                </a:solidFill>
                <a:latin typeface="+mj-lt"/>
                <a:ea typeface="Roboto Slab Light"/>
                <a:cs typeface="Roboto Slab Light"/>
                <a:sym typeface="Roboto Slab Light"/>
              </a:rPr>
              <a:t>4. </a:t>
            </a:r>
            <a:r>
              <a:rPr lang="en-US" sz="2000" i="0" dirty="0" err="1" smtClean="0">
                <a:solidFill>
                  <a:schemeClr val="bg1"/>
                </a:solidFill>
                <a:latin typeface="+mj-lt"/>
                <a:ea typeface="Roboto Slab Light"/>
                <a:cs typeface="Roboto Slab Light"/>
                <a:sym typeface="Roboto Slab Light"/>
              </a:rPr>
              <a:t>Trách</a:t>
            </a:r>
            <a:r>
              <a:rPr lang="en-US" sz="2000" i="0" dirty="0" smtClean="0">
                <a:solidFill>
                  <a:schemeClr val="bg1"/>
                </a:solidFill>
                <a:latin typeface="+mj-lt"/>
                <a:ea typeface="Roboto Slab Light"/>
                <a:cs typeface="Roboto Slab Light"/>
                <a:sym typeface="Roboto Slab Light"/>
              </a:rPr>
              <a:t> </a:t>
            </a:r>
            <a:r>
              <a:rPr lang="en-US" sz="2000" i="0" dirty="0" err="1" smtClean="0">
                <a:solidFill>
                  <a:schemeClr val="bg1"/>
                </a:solidFill>
                <a:latin typeface="+mj-lt"/>
                <a:ea typeface="Roboto Slab Light"/>
                <a:cs typeface="Roboto Slab Light"/>
                <a:sym typeface="Roboto Slab Light"/>
              </a:rPr>
              <a:t>nhiệm</a:t>
            </a:r>
            <a:r>
              <a:rPr lang="en-US" sz="2000" i="0" dirty="0" smtClean="0">
                <a:solidFill>
                  <a:schemeClr val="bg1"/>
                </a:solidFill>
                <a:latin typeface="+mj-lt"/>
                <a:ea typeface="Roboto Slab Light"/>
                <a:cs typeface="Roboto Slab Light"/>
                <a:sym typeface="Roboto Slab Light"/>
              </a:rPr>
              <a:t> </a:t>
            </a:r>
            <a:r>
              <a:rPr lang="en-US" sz="2000" i="0" dirty="0" err="1" smtClean="0">
                <a:solidFill>
                  <a:schemeClr val="bg1"/>
                </a:solidFill>
                <a:latin typeface="+mj-lt"/>
                <a:ea typeface="Roboto Slab Light"/>
                <a:cs typeface="Roboto Slab Light"/>
                <a:sym typeface="Roboto Slab Light"/>
              </a:rPr>
              <a:t>tài</a:t>
            </a:r>
            <a:r>
              <a:rPr lang="en-US" sz="2000" i="0" dirty="0" smtClean="0">
                <a:solidFill>
                  <a:schemeClr val="bg1"/>
                </a:solidFill>
                <a:latin typeface="+mj-lt"/>
                <a:ea typeface="Roboto Slab Light"/>
                <a:cs typeface="Roboto Slab Light"/>
                <a:sym typeface="Roboto Slab Light"/>
              </a:rPr>
              <a:t> </a:t>
            </a:r>
            <a:r>
              <a:rPr lang="en-US" sz="2000" i="0" dirty="0" err="1" smtClean="0">
                <a:solidFill>
                  <a:schemeClr val="bg1"/>
                </a:solidFill>
                <a:latin typeface="+mj-lt"/>
                <a:ea typeface="Roboto Slab Light"/>
                <a:cs typeface="Roboto Slab Light"/>
                <a:sym typeface="Roboto Slab Light"/>
              </a:rPr>
              <a:t>sản</a:t>
            </a:r>
            <a:r>
              <a:rPr lang="en-US" sz="2000" i="0" dirty="0" smtClean="0">
                <a:solidFill>
                  <a:schemeClr val="bg1"/>
                </a:solidFill>
                <a:latin typeface="+mj-lt"/>
                <a:ea typeface="Roboto Slab Light"/>
                <a:cs typeface="Roboto Slab Light"/>
                <a:sym typeface="Roboto Slab Light"/>
              </a:rPr>
              <a:t> </a:t>
            </a:r>
            <a:endParaRPr sz="2000" i="0" dirty="0">
              <a:solidFill>
                <a:schemeClr val="bg1"/>
              </a:solidFill>
              <a:latin typeface="+mj-lt"/>
            </a:endParaRPr>
          </a:p>
        </p:txBody>
      </p:sp>
      <p:sp>
        <p:nvSpPr>
          <p:cNvPr id="588" name="Google Shape;588;p3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26" y="1923659"/>
            <a:ext cx="3279890" cy="1828539"/>
          </a:xfrm>
          <a:prstGeom prst="rect">
            <a:avLst/>
          </a:prstGeom>
        </p:spPr>
      </p:pic>
    </p:spTree>
    <p:extLst>
      <p:ext uri="{BB962C8B-B14F-4D97-AF65-F5344CB8AC3E}">
        <p14:creationId xmlns:p14="http://schemas.microsoft.com/office/powerpoint/2010/main" val="15133261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7"/>
          <p:cNvSpPr/>
          <p:nvPr/>
        </p:nvSpPr>
        <p:spPr>
          <a:xfrm>
            <a:off x="3710227" y="855194"/>
            <a:ext cx="4682107" cy="3842094"/>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A6BCC9"/>
          </a:solidFill>
          <a:ln w="9525" cap="flat" cmpd="sng">
            <a:solidFill>
              <a:srgbClr val="DEE9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
          <p:cNvSpPr/>
          <p:nvPr/>
        </p:nvSpPr>
        <p:spPr>
          <a:xfrm>
            <a:off x="3901001" y="1045968"/>
            <a:ext cx="4304395" cy="2894504"/>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0"/>
              </a:spcAft>
              <a:buFontTx/>
              <a:buChar char="-"/>
            </a:pPr>
            <a:r>
              <a:rPr lang="en" sz="1600" dirty="0" smtClean="0">
                <a:solidFill>
                  <a:srgbClr val="00B0F0"/>
                </a:solidFill>
                <a:latin typeface="+mj-lt"/>
                <a:ea typeface="Roboto Slab Light"/>
                <a:cs typeface="Roboto Slab Light"/>
                <a:sym typeface="Roboto Slab Light"/>
              </a:rPr>
              <a:t>Do đặt tính tự nhiên hoặc khuyết tật vốn có của hàng hóa </a:t>
            </a:r>
            <a:endParaRPr lang="en" sz="1600" dirty="0">
              <a:solidFill>
                <a:srgbClr val="00B0F0"/>
              </a:solidFill>
              <a:latin typeface="+mj-lt"/>
              <a:ea typeface="Roboto Slab Light"/>
              <a:cs typeface="Roboto Slab Light"/>
              <a:sym typeface="Roboto Slab Light"/>
            </a:endParaRPr>
          </a:p>
          <a:p>
            <a:pPr marL="171450" lvl="0" indent="-171450" rtl="0">
              <a:spcBef>
                <a:spcPts val="0"/>
              </a:spcBef>
              <a:spcAft>
                <a:spcPts val="0"/>
              </a:spcAft>
              <a:buFontTx/>
              <a:buChar char="-"/>
            </a:pPr>
            <a:endParaRPr lang="en" sz="1600" dirty="0">
              <a:solidFill>
                <a:srgbClr val="00B0F0"/>
              </a:solidFill>
              <a:latin typeface="+mj-lt"/>
              <a:ea typeface="Roboto Slab Light"/>
              <a:cs typeface="Roboto Slab Light"/>
              <a:sym typeface="Roboto Slab Light"/>
            </a:endParaRPr>
          </a:p>
          <a:p>
            <a:pPr marL="171450" lvl="0" indent="-171450" rtl="0">
              <a:spcBef>
                <a:spcPts val="0"/>
              </a:spcBef>
              <a:spcAft>
                <a:spcPts val="0"/>
              </a:spcAft>
              <a:buFontTx/>
              <a:buChar char="-"/>
            </a:pPr>
            <a:r>
              <a:rPr lang="en" sz="1600" dirty="0" smtClean="0">
                <a:solidFill>
                  <a:srgbClr val="00B0F0"/>
                </a:solidFill>
                <a:latin typeface="+mj-lt"/>
                <a:ea typeface="Roboto Slab Light"/>
                <a:cs typeface="Roboto Slab Light"/>
                <a:sym typeface="Roboto Slab Light"/>
              </a:rPr>
              <a:t>Do hao hụt ở mức cho phép theo sự thỏa thuận của các bên hoặc quy định của pháp luật</a:t>
            </a:r>
          </a:p>
          <a:p>
            <a:pPr marL="171450" lvl="0" indent="-171450" rtl="0">
              <a:spcBef>
                <a:spcPts val="0"/>
              </a:spcBef>
              <a:spcAft>
                <a:spcPts val="0"/>
              </a:spcAft>
              <a:buFontTx/>
              <a:buChar char="-"/>
            </a:pPr>
            <a:endParaRPr lang="en" sz="1600" dirty="0">
              <a:solidFill>
                <a:srgbClr val="00B0F0"/>
              </a:solidFill>
              <a:latin typeface="+mj-lt"/>
              <a:ea typeface="Roboto Slab Light"/>
              <a:cs typeface="Roboto Slab Light"/>
              <a:sym typeface="Roboto Slab Light"/>
            </a:endParaRPr>
          </a:p>
          <a:p>
            <a:pPr marL="171450" lvl="0" indent="-171450" rtl="0">
              <a:spcBef>
                <a:spcPts val="0"/>
              </a:spcBef>
              <a:spcAft>
                <a:spcPts val="0"/>
              </a:spcAft>
              <a:buFontTx/>
              <a:buChar char="-"/>
            </a:pPr>
            <a:r>
              <a:rPr lang="en" sz="1600" dirty="0" smtClean="0">
                <a:solidFill>
                  <a:srgbClr val="00B0F0"/>
                </a:solidFill>
                <a:latin typeface="+mj-lt"/>
                <a:ea typeface="Roboto Slab Light"/>
                <a:cs typeface="Roboto Slab Light"/>
                <a:sym typeface="Roboto Slab Light"/>
              </a:rPr>
              <a:t>Do lỗi bên thuê vận tải, người nhận hàng hoặc áp tải hàng hóa </a:t>
            </a:r>
          </a:p>
          <a:p>
            <a:pPr marL="171450" lvl="0" indent="-171450" rtl="0">
              <a:spcBef>
                <a:spcPts val="0"/>
              </a:spcBef>
              <a:spcAft>
                <a:spcPts val="0"/>
              </a:spcAft>
              <a:buFontTx/>
              <a:buChar char="-"/>
            </a:pPr>
            <a:endParaRPr lang="en" sz="1600" dirty="0">
              <a:solidFill>
                <a:srgbClr val="00B0F0"/>
              </a:solidFill>
              <a:latin typeface="+mj-lt"/>
              <a:ea typeface="Roboto Slab Light"/>
              <a:cs typeface="Roboto Slab Light"/>
              <a:sym typeface="Roboto Slab Light"/>
            </a:endParaRPr>
          </a:p>
          <a:p>
            <a:pPr marL="171450" lvl="0" indent="-171450" rtl="0">
              <a:spcBef>
                <a:spcPts val="0"/>
              </a:spcBef>
              <a:spcAft>
                <a:spcPts val="0"/>
              </a:spcAft>
              <a:buFontTx/>
              <a:buChar char="-"/>
            </a:pPr>
            <a:r>
              <a:rPr lang="en" sz="1600" dirty="0" smtClean="0">
                <a:solidFill>
                  <a:srgbClr val="00B0F0"/>
                </a:solidFill>
                <a:latin typeface="+mj-lt"/>
                <a:ea typeface="Roboto Slab Light"/>
                <a:cs typeface="Roboto Slab Light"/>
                <a:sym typeface="Roboto Slab Light"/>
              </a:rPr>
              <a:t>Các nguyên nhân bất khả kháng khác</a:t>
            </a:r>
          </a:p>
        </p:txBody>
      </p:sp>
      <p:sp>
        <p:nvSpPr>
          <p:cNvPr id="587" name="Google Shape;587;p37"/>
          <p:cNvSpPr txBox="1">
            <a:spLocks noGrp="1"/>
          </p:cNvSpPr>
          <p:nvPr>
            <p:ph type="body" idx="1"/>
          </p:nvPr>
        </p:nvSpPr>
        <p:spPr>
          <a:xfrm>
            <a:off x="557943" y="1286800"/>
            <a:ext cx="2954933" cy="927556"/>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2000" dirty="0" err="1" smtClean="0">
                <a:solidFill>
                  <a:srgbClr val="FF0000"/>
                </a:solidFill>
                <a:latin typeface="+mj-lt"/>
              </a:rPr>
              <a:t>Các</a:t>
            </a:r>
            <a:r>
              <a:rPr lang="en-US" sz="2000" dirty="0" smtClean="0">
                <a:solidFill>
                  <a:srgbClr val="FF0000"/>
                </a:solidFill>
                <a:latin typeface="+mj-lt"/>
              </a:rPr>
              <a:t> </a:t>
            </a:r>
            <a:r>
              <a:rPr lang="en-US" sz="2000" dirty="0" err="1" smtClean="0">
                <a:solidFill>
                  <a:srgbClr val="FF0000"/>
                </a:solidFill>
                <a:latin typeface="+mj-lt"/>
              </a:rPr>
              <a:t>trường</a:t>
            </a:r>
            <a:r>
              <a:rPr lang="en-US" sz="2000" dirty="0" smtClean="0">
                <a:solidFill>
                  <a:srgbClr val="FF0000"/>
                </a:solidFill>
                <a:latin typeface="+mj-lt"/>
              </a:rPr>
              <a:t> </a:t>
            </a:r>
            <a:r>
              <a:rPr lang="en-US" sz="2000" dirty="0" err="1" smtClean="0">
                <a:solidFill>
                  <a:srgbClr val="FF0000"/>
                </a:solidFill>
                <a:latin typeface="+mj-lt"/>
              </a:rPr>
              <a:t>hợp</a:t>
            </a:r>
            <a:r>
              <a:rPr lang="en-US" sz="2000" dirty="0" smtClean="0">
                <a:solidFill>
                  <a:srgbClr val="FF0000"/>
                </a:solidFill>
                <a:latin typeface="+mj-lt"/>
              </a:rPr>
              <a:t> </a:t>
            </a:r>
            <a:r>
              <a:rPr lang="en-US" sz="2000" dirty="0" err="1" smtClean="0">
                <a:solidFill>
                  <a:srgbClr val="FF0000"/>
                </a:solidFill>
                <a:latin typeface="+mj-lt"/>
              </a:rPr>
              <a:t>được</a:t>
            </a:r>
            <a:r>
              <a:rPr lang="en-US" sz="2000" dirty="0" smtClean="0">
                <a:solidFill>
                  <a:srgbClr val="FF0000"/>
                </a:solidFill>
                <a:latin typeface="+mj-lt"/>
              </a:rPr>
              <a:t> </a:t>
            </a:r>
            <a:r>
              <a:rPr lang="en-US" sz="2000" dirty="0" err="1" smtClean="0">
                <a:solidFill>
                  <a:srgbClr val="FF0000"/>
                </a:solidFill>
                <a:latin typeface="+mj-lt"/>
              </a:rPr>
              <a:t>miễn</a:t>
            </a:r>
            <a:r>
              <a:rPr lang="en-US" sz="2000" dirty="0" smtClean="0">
                <a:solidFill>
                  <a:srgbClr val="FF0000"/>
                </a:solidFill>
                <a:latin typeface="+mj-lt"/>
              </a:rPr>
              <a:t> </a:t>
            </a:r>
            <a:r>
              <a:rPr lang="en-US" sz="2000" dirty="0" err="1" smtClean="0">
                <a:solidFill>
                  <a:srgbClr val="FF0000"/>
                </a:solidFill>
                <a:latin typeface="+mj-lt"/>
              </a:rPr>
              <a:t>bồi</a:t>
            </a:r>
            <a:r>
              <a:rPr lang="en-US" sz="2000" dirty="0" smtClean="0">
                <a:solidFill>
                  <a:srgbClr val="FF0000"/>
                </a:solidFill>
                <a:latin typeface="+mj-lt"/>
              </a:rPr>
              <a:t> </a:t>
            </a:r>
            <a:r>
              <a:rPr lang="en-US" sz="2000" dirty="0" err="1" smtClean="0">
                <a:solidFill>
                  <a:srgbClr val="FF0000"/>
                </a:solidFill>
                <a:latin typeface="+mj-lt"/>
              </a:rPr>
              <a:t>thường</a:t>
            </a:r>
            <a:r>
              <a:rPr lang="en-US" sz="2000" dirty="0" smtClean="0">
                <a:solidFill>
                  <a:srgbClr val="FF0000"/>
                </a:solidFill>
                <a:latin typeface="+mj-lt"/>
              </a:rPr>
              <a:t> </a:t>
            </a:r>
            <a:endParaRPr sz="2000" dirty="0">
              <a:solidFill>
                <a:srgbClr val="FF0000"/>
              </a:solidFill>
              <a:latin typeface="+mj-lt"/>
            </a:endParaRPr>
          </a:p>
        </p:txBody>
      </p:sp>
      <p:sp>
        <p:nvSpPr>
          <p:cNvPr id="588" name="Google Shape;588;p3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pic>
        <p:nvPicPr>
          <p:cNvPr id="2" name="Picture 1"/>
          <p:cNvPicPr>
            <a:picLocks noChangeAspect="1"/>
          </p:cNvPicPr>
          <p:nvPr/>
        </p:nvPicPr>
        <p:blipFill>
          <a:blip r:embed="rId3"/>
          <a:stretch>
            <a:fillRect/>
          </a:stretch>
        </p:blipFill>
        <p:spPr>
          <a:xfrm>
            <a:off x="557943" y="2257834"/>
            <a:ext cx="2816596" cy="2286198"/>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err="1" smtClean="0">
                <a:solidFill>
                  <a:srgbClr val="FF0000"/>
                </a:solidFill>
                <a:latin typeface="+mj-lt"/>
              </a:rPr>
              <a:t>Doanh</a:t>
            </a:r>
            <a:r>
              <a:rPr lang="en-US" dirty="0" smtClean="0">
                <a:solidFill>
                  <a:srgbClr val="FF0000"/>
                </a:solidFill>
                <a:latin typeface="+mj-lt"/>
              </a:rPr>
              <a:t> </a:t>
            </a:r>
            <a:r>
              <a:rPr lang="en-US" dirty="0" err="1" smtClean="0">
                <a:solidFill>
                  <a:srgbClr val="FF0000"/>
                </a:solidFill>
                <a:latin typeface="+mj-lt"/>
              </a:rPr>
              <a:t>thu</a:t>
            </a:r>
            <a:r>
              <a:rPr lang="en-US" dirty="0" smtClean="0">
                <a:solidFill>
                  <a:srgbClr val="FF0000"/>
                </a:solidFill>
                <a:latin typeface="+mj-lt"/>
              </a:rPr>
              <a:t> </a:t>
            </a:r>
            <a:r>
              <a:rPr lang="en-US" dirty="0" err="1" smtClean="0">
                <a:solidFill>
                  <a:srgbClr val="FF0000"/>
                </a:solidFill>
                <a:latin typeface="+mj-lt"/>
              </a:rPr>
              <a:t>hoạt</a:t>
            </a:r>
            <a:r>
              <a:rPr lang="en-US" dirty="0" smtClean="0">
                <a:solidFill>
                  <a:srgbClr val="FF0000"/>
                </a:solidFill>
                <a:latin typeface="+mj-lt"/>
              </a:rPr>
              <a:t> </a:t>
            </a:r>
            <a:r>
              <a:rPr lang="en-US" dirty="0" err="1" smtClean="0">
                <a:solidFill>
                  <a:srgbClr val="FF0000"/>
                </a:solidFill>
                <a:latin typeface="+mj-lt"/>
              </a:rPr>
              <a:t>động</a:t>
            </a:r>
            <a:r>
              <a:rPr lang="en-US" dirty="0" smtClean="0">
                <a:solidFill>
                  <a:srgbClr val="FF0000"/>
                </a:solidFill>
                <a:latin typeface="+mj-lt"/>
              </a:rPr>
              <a:t> </a:t>
            </a:r>
            <a:r>
              <a:rPr lang="en-US" dirty="0" err="1" smtClean="0">
                <a:solidFill>
                  <a:srgbClr val="FF0000"/>
                </a:solidFill>
                <a:latin typeface="+mj-lt"/>
              </a:rPr>
              <a:t>vận</a:t>
            </a:r>
            <a:r>
              <a:rPr lang="en-US" dirty="0" smtClean="0">
                <a:solidFill>
                  <a:srgbClr val="FF0000"/>
                </a:solidFill>
                <a:latin typeface="+mj-lt"/>
              </a:rPr>
              <a:t> </a:t>
            </a:r>
            <a:r>
              <a:rPr lang="en-US" dirty="0" err="1" smtClean="0">
                <a:solidFill>
                  <a:srgbClr val="FF0000"/>
                </a:solidFill>
                <a:latin typeface="+mj-lt"/>
              </a:rPr>
              <a:t>tải</a:t>
            </a:r>
            <a:r>
              <a:rPr lang="en-US" dirty="0" smtClean="0">
                <a:solidFill>
                  <a:srgbClr val="FF0000"/>
                </a:solidFill>
                <a:latin typeface="+mj-lt"/>
              </a:rPr>
              <a:t> </a:t>
            </a:r>
            <a:r>
              <a:rPr lang="en-US" dirty="0" err="1" smtClean="0">
                <a:solidFill>
                  <a:srgbClr val="FF0000"/>
                </a:solidFill>
                <a:latin typeface="+mj-lt"/>
              </a:rPr>
              <a:t>theo</a:t>
            </a:r>
            <a:r>
              <a:rPr lang="en-US" dirty="0" smtClean="0">
                <a:solidFill>
                  <a:srgbClr val="FF0000"/>
                </a:solidFill>
                <a:latin typeface="+mj-lt"/>
              </a:rPr>
              <a:t> </a:t>
            </a:r>
            <a:r>
              <a:rPr lang="en-US" dirty="0" err="1" smtClean="0">
                <a:solidFill>
                  <a:srgbClr val="FF0000"/>
                </a:solidFill>
                <a:latin typeface="+mj-lt"/>
              </a:rPr>
              <a:t>loại</a:t>
            </a:r>
            <a:r>
              <a:rPr lang="en-US" dirty="0" smtClean="0">
                <a:solidFill>
                  <a:srgbClr val="FF0000"/>
                </a:solidFill>
                <a:latin typeface="+mj-lt"/>
              </a:rPr>
              <a:t> </a:t>
            </a:r>
            <a:r>
              <a:rPr lang="en-US" dirty="0" err="1" smtClean="0">
                <a:solidFill>
                  <a:srgbClr val="FF0000"/>
                </a:solidFill>
                <a:latin typeface="+mj-lt"/>
              </a:rPr>
              <a:t>hình</a:t>
            </a:r>
            <a:r>
              <a:rPr lang="en-US" dirty="0" smtClean="0">
                <a:solidFill>
                  <a:srgbClr val="FF0000"/>
                </a:solidFill>
                <a:latin typeface="+mj-lt"/>
              </a:rPr>
              <a:t> </a:t>
            </a:r>
            <a:r>
              <a:rPr lang="en-US" dirty="0" err="1" smtClean="0">
                <a:solidFill>
                  <a:srgbClr val="FF0000"/>
                </a:solidFill>
                <a:latin typeface="+mj-lt"/>
              </a:rPr>
              <a:t>theo</a:t>
            </a:r>
            <a:r>
              <a:rPr lang="en-US" dirty="0" smtClean="0">
                <a:solidFill>
                  <a:srgbClr val="FF0000"/>
                </a:solidFill>
                <a:latin typeface="+mj-lt"/>
              </a:rPr>
              <a:t> </a:t>
            </a:r>
            <a:r>
              <a:rPr lang="en-US" dirty="0" err="1" smtClean="0">
                <a:solidFill>
                  <a:srgbClr val="FF0000"/>
                </a:solidFill>
                <a:latin typeface="+mj-lt"/>
              </a:rPr>
              <a:t>thống</a:t>
            </a:r>
            <a:r>
              <a:rPr lang="en-US" dirty="0" smtClean="0">
                <a:solidFill>
                  <a:srgbClr val="FF0000"/>
                </a:solidFill>
                <a:latin typeface="+mj-lt"/>
              </a:rPr>
              <a:t> </a:t>
            </a:r>
            <a:r>
              <a:rPr lang="en-US" dirty="0" err="1" smtClean="0">
                <a:solidFill>
                  <a:srgbClr val="FF0000"/>
                </a:solidFill>
                <a:latin typeface="+mj-lt"/>
              </a:rPr>
              <a:t>kê</a:t>
            </a:r>
            <a:r>
              <a:rPr lang="en-US" dirty="0" smtClean="0">
                <a:solidFill>
                  <a:srgbClr val="FF0000"/>
                </a:solidFill>
                <a:latin typeface="+mj-lt"/>
              </a:rPr>
              <a:t> </a:t>
            </a:r>
            <a:r>
              <a:rPr lang="en-US" dirty="0" err="1" smtClean="0">
                <a:solidFill>
                  <a:srgbClr val="FF0000"/>
                </a:solidFill>
                <a:latin typeface="+mj-lt"/>
              </a:rPr>
              <a:t>của</a:t>
            </a:r>
            <a:r>
              <a:rPr lang="en-US" dirty="0" smtClean="0">
                <a:solidFill>
                  <a:srgbClr val="FF0000"/>
                </a:solidFill>
                <a:latin typeface="+mj-lt"/>
              </a:rPr>
              <a:t> </a:t>
            </a:r>
            <a:r>
              <a:rPr lang="en-US" dirty="0" err="1" smtClean="0">
                <a:solidFill>
                  <a:srgbClr val="FF0000"/>
                </a:solidFill>
                <a:latin typeface="+mj-lt"/>
              </a:rPr>
              <a:t>Bộ</a:t>
            </a:r>
            <a:r>
              <a:rPr lang="en-US" dirty="0" smtClean="0">
                <a:solidFill>
                  <a:srgbClr val="FF0000"/>
                </a:solidFill>
                <a:latin typeface="+mj-lt"/>
              </a:rPr>
              <a:t> </a:t>
            </a:r>
            <a:r>
              <a:rPr lang="en-US" dirty="0" err="1" smtClean="0">
                <a:solidFill>
                  <a:srgbClr val="FF0000"/>
                </a:solidFill>
                <a:latin typeface="+mj-lt"/>
              </a:rPr>
              <a:t>Giao</a:t>
            </a:r>
            <a:r>
              <a:rPr lang="en-US" dirty="0" smtClean="0">
                <a:solidFill>
                  <a:srgbClr val="FF0000"/>
                </a:solidFill>
                <a:latin typeface="+mj-lt"/>
              </a:rPr>
              <a:t> </a:t>
            </a:r>
            <a:r>
              <a:rPr lang="en-US" dirty="0" err="1" smtClean="0">
                <a:solidFill>
                  <a:srgbClr val="FF0000"/>
                </a:solidFill>
                <a:latin typeface="+mj-lt"/>
              </a:rPr>
              <a:t>thông</a:t>
            </a:r>
            <a:r>
              <a:rPr lang="en-US" dirty="0" smtClean="0">
                <a:solidFill>
                  <a:srgbClr val="FF0000"/>
                </a:solidFill>
                <a:latin typeface="+mj-lt"/>
              </a:rPr>
              <a:t> </a:t>
            </a:r>
            <a:r>
              <a:rPr lang="en-US" dirty="0" err="1" smtClean="0">
                <a:solidFill>
                  <a:srgbClr val="FF0000"/>
                </a:solidFill>
                <a:latin typeface="+mj-lt"/>
              </a:rPr>
              <a:t>vận</a:t>
            </a:r>
            <a:r>
              <a:rPr lang="en-US" dirty="0" smtClean="0">
                <a:solidFill>
                  <a:srgbClr val="FF0000"/>
                </a:solidFill>
                <a:latin typeface="+mj-lt"/>
              </a:rPr>
              <a:t> </a:t>
            </a:r>
            <a:r>
              <a:rPr lang="en-US" dirty="0" err="1" smtClean="0">
                <a:solidFill>
                  <a:srgbClr val="FF0000"/>
                </a:solidFill>
                <a:latin typeface="+mj-lt"/>
              </a:rPr>
              <a:t>tả</a:t>
            </a:r>
            <a:r>
              <a:rPr lang="en-US" dirty="0" err="1">
                <a:solidFill>
                  <a:srgbClr val="FF0000"/>
                </a:solidFill>
                <a:latin typeface="+mj-lt"/>
              </a:rPr>
              <a:t>i</a:t>
            </a:r>
            <a:endParaRPr lang="en-US" dirty="0">
              <a:solidFill>
                <a:srgbClr val="FF0000"/>
              </a:solidFill>
              <a:latin typeface="+mj-lt"/>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pic>
        <p:nvPicPr>
          <p:cNvPr id="5" name="Picture 4"/>
          <p:cNvPicPr>
            <a:picLocks noChangeAspect="1"/>
          </p:cNvPicPr>
          <p:nvPr/>
        </p:nvPicPr>
        <p:blipFill>
          <a:blip r:embed="rId2"/>
          <a:stretch>
            <a:fillRect/>
          </a:stretch>
        </p:blipFill>
        <p:spPr>
          <a:xfrm>
            <a:off x="1590401" y="762822"/>
            <a:ext cx="5581650" cy="2933700"/>
          </a:xfrm>
          <a:prstGeom prst="rect">
            <a:avLst/>
          </a:prstGeom>
        </p:spPr>
      </p:pic>
    </p:spTree>
    <p:extLst>
      <p:ext uri="{BB962C8B-B14F-4D97-AF65-F5344CB8AC3E}">
        <p14:creationId xmlns:p14="http://schemas.microsoft.com/office/powerpoint/2010/main" val="33766769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endParaRPr lang="en-US"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Tree>
    <p:extLst>
      <p:ext uri="{BB962C8B-B14F-4D97-AF65-F5344CB8AC3E}">
        <p14:creationId xmlns:p14="http://schemas.microsoft.com/office/powerpoint/2010/main" val="16089019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1"/>
          <p:cNvSpPr/>
          <p:nvPr/>
        </p:nvSpPr>
        <p:spPr>
          <a:xfrm>
            <a:off x="3459600" y="628000"/>
            <a:ext cx="2224800" cy="22248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1"/>
          <p:cNvSpPr txBox="1">
            <a:spLocks noGrp="1"/>
          </p:cNvSpPr>
          <p:nvPr>
            <p:ph type="ctrTitle" idx="4294967295"/>
          </p:nvPr>
        </p:nvSpPr>
        <p:spPr>
          <a:xfrm>
            <a:off x="2205425" y="2708950"/>
            <a:ext cx="47331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Big concept</a:t>
            </a:r>
            <a:endParaRPr sz="6000" dirty="0"/>
          </a:p>
        </p:txBody>
      </p:sp>
      <p:sp>
        <p:nvSpPr>
          <p:cNvPr id="432" name="Google Shape;432;p21"/>
          <p:cNvSpPr txBox="1">
            <a:spLocks noGrp="1"/>
          </p:cNvSpPr>
          <p:nvPr>
            <p:ph type="subTitle" idx="4294967295"/>
          </p:nvPr>
        </p:nvSpPr>
        <p:spPr>
          <a:xfrm>
            <a:off x="2205425" y="3640155"/>
            <a:ext cx="47331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1000"/>
              </a:spcAft>
              <a:buNone/>
            </a:pPr>
            <a:r>
              <a:rPr lang="en" dirty="0"/>
              <a:t>Bring the attention of your audience over a key concept using icons or illustrations</a:t>
            </a:r>
            <a:endParaRPr dirty="0"/>
          </a:p>
        </p:txBody>
      </p:sp>
      <p:grpSp>
        <p:nvGrpSpPr>
          <p:cNvPr id="433" name="Google Shape;433;p21"/>
          <p:cNvGrpSpPr/>
          <p:nvPr/>
        </p:nvGrpSpPr>
        <p:grpSpPr>
          <a:xfrm>
            <a:off x="3940048" y="628007"/>
            <a:ext cx="1447570" cy="1447577"/>
            <a:chOff x="6643075" y="3664250"/>
            <a:chExt cx="407950" cy="407975"/>
          </a:xfrm>
        </p:grpSpPr>
        <p:sp>
          <p:nvSpPr>
            <p:cNvPr id="434" name="Google Shape;434;p21"/>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FF97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1"/>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FF97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21"/>
          <p:cNvGrpSpPr/>
          <p:nvPr/>
        </p:nvGrpSpPr>
        <p:grpSpPr>
          <a:xfrm rot="-587344">
            <a:off x="3600928" y="2274183"/>
            <a:ext cx="595166" cy="595133"/>
            <a:chOff x="576250" y="4319400"/>
            <a:chExt cx="442075" cy="442050"/>
          </a:xfrm>
        </p:grpSpPr>
        <p:sp>
          <p:nvSpPr>
            <p:cNvPr id="437" name="Google Shape;437;p21"/>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1"/>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1"/>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1"/>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1" name="Google Shape;441;p21"/>
          <p:cNvSpPr/>
          <p:nvPr/>
        </p:nvSpPr>
        <p:spPr>
          <a:xfrm>
            <a:off x="3593939" y="962288"/>
            <a:ext cx="226251" cy="21606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1"/>
          <p:cNvSpPr/>
          <p:nvPr/>
        </p:nvSpPr>
        <p:spPr>
          <a:xfrm rot="2697328">
            <a:off x="5346647" y="2148789"/>
            <a:ext cx="343459" cy="32794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1"/>
          <p:cNvSpPr/>
          <p:nvPr/>
        </p:nvSpPr>
        <p:spPr>
          <a:xfrm>
            <a:off x="5356714" y="1881143"/>
            <a:ext cx="137570" cy="13142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1"/>
          <p:cNvSpPr/>
          <p:nvPr/>
        </p:nvSpPr>
        <p:spPr>
          <a:xfrm rot="1280404">
            <a:off x="3589575" y="1613971"/>
            <a:ext cx="137564" cy="1313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35"/>
          <p:cNvSpPr/>
          <p:nvPr/>
        </p:nvSpPr>
        <p:spPr>
          <a:xfrm>
            <a:off x="4600946" y="623036"/>
            <a:ext cx="1863608" cy="3921828"/>
          </a:xfrm>
          <a:custGeom>
            <a:avLst/>
            <a:gdLst/>
            <a:ahLst/>
            <a:cxnLst/>
            <a:rect l="l" t="t" r="r" b="b"/>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A6BCC9"/>
          </a:solidFill>
          <a:ln w="9525" cap="flat" cmpd="sng">
            <a:solidFill>
              <a:srgbClr val="DEE9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sp>
        <p:nvSpPr>
          <p:cNvPr id="571" name="Google Shape;571;p35"/>
          <p:cNvSpPr txBox="1">
            <a:spLocks noGrp="1"/>
          </p:cNvSpPr>
          <p:nvPr>
            <p:ph type="body" idx="4294967295"/>
          </p:nvPr>
        </p:nvSpPr>
        <p:spPr>
          <a:xfrm>
            <a:off x="0" y="411163"/>
            <a:ext cx="2181225" cy="4313237"/>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endParaRPr sz="18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4"/>
        <p:cNvGrpSpPr/>
        <p:nvPr/>
      </p:nvGrpSpPr>
      <p:grpSpPr>
        <a:xfrm>
          <a:off x="0" y="0"/>
          <a:ext cx="0" cy="0"/>
          <a:chOff x="0" y="0"/>
          <a:chExt cx="0" cy="0"/>
        </a:xfrm>
      </p:grpSpPr>
      <p:sp>
        <p:nvSpPr>
          <p:cNvPr id="615" name="Google Shape;615;p41"/>
          <p:cNvSpPr txBox="1"/>
          <p:nvPr/>
        </p:nvSpPr>
        <p:spPr>
          <a:xfrm>
            <a:off x="6248575" y="6168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a:solidFill>
                  <a:srgbClr val="4A5C65"/>
                </a:solidFill>
                <a:latin typeface="Lato Light"/>
                <a:ea typeface="Lato Light"/>
                <a:cs typeface="Lato Light"/>
                <a:sym typeface="Lato Light"/>
              </a:rPr>
              <a:t>SlidesCarnival icons are editable shapes. </a:t>
            </a:r>
            <a:endParaRPr sz="900">
              <a:solidFill>
                <a:srgbClr val="4A5C65"/>
              </a:solidFill>
              <a:latin typeface="Lato Light"/>
              <a:ea typeface="Lato Light"/>
              <a:cs typeface="Lato Light"/>
              <a:sym typeface="Lato Light"/>
            </a:endParaRPr>
          </a:p>
          <a:p>
            <a:pPr marL="0" lvl="0" indent="0" algn="l" rtl="0">
              <a:spcBef>
                <a:spcPts val="0"/>
              </a:spcBef>
              <a:spcAft>
                <a:spcPts val="0"/>
              </a:spcAft>
              <a:buClr>
                <a:schemeClr val="dk1"/>
              </a:buClr>
              <a:buSzPts val="1100"/>
              <a:buFont typeface="Arial"/>
              <a:buNone/>
            </a:pPr>
            <a:endParaRPr sz="900">
              <a:solidFill>
                <a:srgbClr val="4A5C65"/>
              </a:solidFill>
              <a:latin typeface="Lato Light"/>
              <a:ea typeface="Lato Light"/>
              <a:cs typeface="Lato Light"/>
              <a:sym typeface="Lato Light"/>
            </a:endParaRPr>
          </a:p>
          <a:p>
            <a:pPr marL="0" lvl="0" indent="0" algn="l" rtl="0">
              <a:spcBef>
                <a:spcPts val="0"/>
              </a:spcBef>
              <a:spcAft>
                <a:spcPts val="0"/>
              </a:spcAft>
              <a:buClr>
                <a:schemeClr val="dk1"/>
              </a:buClr>
              <a:buSzPts val="1100"/>
              <a:buFont typeface="Arial"/>
              <a:buNone/>
            </a:pPr>
            <a:r>
              <a:rPr lang="en" sz="900">
                <a:solidFill>
                  <a:srgbClr val="4A5C65"/>
                </a:solidFill>
                <a:latin typeface="Lato Light"/>
                <a:ea typeface="Lato Light"/>
                <a:cs typeface="Lato Light"/>
                <a:sym typeface="Lato Light"/>
              </a:rPr>
              <a:t>This means that you can:</a:t>
            </a:r>
            <a:endParaRPr sz="900">
              <a:solidFill>
                <a:srgbClr val="4A5C65"/>
              </a:solidFill>
              <a:latin typeface="Lato Light"/>
              <a:ea typeface="Lato Light"/>
              <a:cs typeface="Lato Light"/>
              <a:sym typeface="Lato Light"/>
            </a:endParaRPr>
          </a:p>
          <a:p>
            <a:pPr marL="457200" lvl="0" indent="-285750" algn="l" rtl="0">
              <a:spcBef>
                <a:spcPts val="0"/>
              </a:spcBef>
              <a:spcAft>
                <a:spcPts val="0"/>
              </a:spcAft>
              <a:buClr>
                <a:srgbClr val="4A5C65"/>
              </a:buClr>
              <a:buSzPts val="900"/>
              <a:buFont typeface="Lato Light"/>
              <a:buChar char="●"/>
            </a:pPr>
            <a:r>
              <a:rPr lang="en" sz="900">
                <a:solidFill>
                  <a:srgbClr val="4A5C65"/>
                </a:solidFill>
                <a:latin typeface="Lato Light"/>
                <a:ea typeface="Lato Light"/>
                <a:cs typeface="Lato Light"/>
                <a:sym typeface="Lato Light"/>
              </a:rPr>
              <a:t>Resize them without losing quality.</a:t>
            </a:r>
            <a:endParaRPr sz="900">
              <a:solidFill>
                <a:srgbClr val="4A5C65"/>
              </a:solidFill>
              <a:latin typeface="Lato Light"/>
              <a:ea typeface="Lato Light"/>
              <a:cs typeface="Lato Light"/>
              <a:sym typeface="Lato Light"/>
            </a:endParaRPr>
          </a:p>
          <a:p>
            <a:pPr marL="457200" lvl="0" indent="-285750" algn="l" rtl="0">
              <a:spcBef>
                <a:spcPts val="0"/>
              </a:spcBef>
              <a:spcAft>
                <a:spcPts val="0"/>
              </a:spcAft>
              <a:buClr>
                <a:srgbClr val="4A5C65"/>
              </a:buClr>
              <a:buSzPts val="900"/>
              <a:buFont typeface="Lato Light"/>
              <a:buChar char="●"/>
            </a:pPr>
            <a:r>
              <a:rPr lang="en" sz="900">
                <a:solidFill>
                  <a:srgbClr val="4A5C65"/>
                </a:solidFill>
                <a:latin typeface="Lato Light"/>
                <a:ea typeface="Lato Light"/>
                <a:cs typeface="Lato Light"/>
                <a:sym typeface="Lato Light"/>
              </a:rPr>
              <a:t>Change line color, width and style.</a:t>
            </a:r>
            <a:endParaRPr sz="900">
              <a:solidFill>
                <a:srgbClr val="4A5C65"/>
              </a:solidFill>
              <a:latin typeface="Lato Light"/>
              <a:ea typeface="Lato Light"/>
              <a:cs typeface="Lato Light"/>
              <a:sym typeface="Lato Light"/>
            </a:endParaRPr>
          </a:p>
          <a:p>
            <a:pPr marL="0" lvl="0" indent="0" algn="l" rtl="0">
              <a:spcBef>
                <a:spcPts val="0"/>
              </a:spcBef>
              <a:spcAft>
                <a:spcPts val="0"/>
              </a:spcAft>
              <a:buNone/>
            </a:pPr>
            <a:endParaRPr sz="900">
              <a:solidFill>
                <a:srgbClr val="4A5C65"/>
              </a:solidFill>
              <a:latin typeface="Lato Light"/>
              <a:ea typeface="Lato Light"/>
              <a:cs typeface="Lato Light"/>
              <a:sym typeface="Lato Light"/>
            </a:endParaRPr>
          </a:p>
          <a:p>
            <a:pPr marL="0" lvl="0" indent="0" algn="l" rtl="0">
              <a:spcBef>
                <a:spcPts val="0"/>
              </a:spcBef>
              <a:spcAft>
                <a:spcPts val="0"/>
              </a:spcAft>
              <a:buNone/>
            </a:pPr>
            <a:r>
              <a:rPr lang="en" sz="900">
                <a:solidFill>
                  <a:srgbClr val="4A5C65"/>
                </a:solidFill>
                <a:latin typeface="Lato Light"/>
                <a:ea typeface="Lato Light"/>
                <a:cs typeface="Lato Light"/>
                <a:sym typeface="Lato Light"/>
              </a:rPr>
              <a:t>Isn’t that nice? :)</a:t>
            </a:r>
            <a:endParaRPr sz="900">
              <a:solidFill>
                <a:srgbClr val="4A5C65"/>
              </a:solidFill>
              <a:latin typeface="Lato Light"/>
              <a:ea typeface="Lato Light"/>
              <a:cs typeface="Lato Light"/>
              <a:sym typeface="Lato Light"/>
            </a:endParaRPr>
          </a:p>
          <a:p>
            <a:pPr marL="0" lvl="0" indent="0" algn="l" rtl="0">
              <a:spcBef>
                <a:spcPts val="0"/>
              </a:spcBef>
              <a:spcAft>
                <a:spcPts val="0"/>
              </a:spcAft>
              <a:buNone/>
            </a:pPr>
            <a:endParaRPr sz="900">
              <a:solidFill>
                <a:srgbClr val="4A5C65"/>
              </a:solidFill>
              <a:latin typeface="Lato Light"/>
              <a:ea typeface="Lato Light"/>
              <a:cs typeface="Lato Light"/>
              <a:sym typeface="Lato Light"/>
            </a:endParaRPr>
          </a:p>
          <a:p>
            <a:pPr marL="0" lvl="0" indent="0" algn="l" rtl="0">
              <a:spcBef>
                <a:spcPts val="0"/>
              </a:spcBef>
              <a:spcAft>
                <a:spcPts val="0"/>
              </a:spcAft>
              <a:buNone/>
            </a:pPr>
            <a:r>
              <a:rPr lang="en" sz="900">
                <a:solidFill>
                  <a:srgbClr val="4A5C65"/>
                </a:solidFill>
                <a:latin typeface="Lato Light"/>
                <a:ea typeface="Lato Light"/>
                <a:cs typeface="Lato Light"/>
                <a:sym typeface="Lato Light"/>
              </a:rPr>
              <a:t>Examples:</a:t>
            </a:r>
            <a:endParaRPr sz="900">
              <a:solidFill>
                <a:srgbClr val="4A5C65"/>
              </a:solidFill>
              <a:latin typeface="Lato Light"/>
              <a:ea typeface="Lato Light"/>
              <a:cs typeface="Lato Light"/>
              <a:sym typeface="Lato Light"/>
            </a:endParaRPr>
          </a:p>
          <a:p>
            <a:pPr marL="0" lvl="0" indent="0" algn="l" rtl="0">
              <a:spcBef>
                <a:spcPts val="0"/>
              </a:spcBef>
              <a:spcAft>
                <a:spcPts val="0"/>
              </a:spcAft>
              <a:buClr>
                <a:schemeClr val="dk1"/>
              </a:buClr>
              <a:buSzPts val="1100"/>
              <a:buFont typeface="Arial"/>
              <a:buNone/>
            </a:pPr>
            <a:endParaRPr sz="900">
              <a:solidFill>
                <a:srgbClr val="4A5C65"/>
              </a:solidFill>
              <a:latin typeface="Lato Light"/>
              <a:ea typeface="Lato Light"/>
              <a:cs typeface="Lato Light"/>
              <a:sym typeface="Lato Light"/>
            </a:endParaRPr>
          </a:p>
          <a:p>
            <a:pPr marL="0" lvl="0" indent="0" algn="l" rtl="0">
              <a:spcBef>
                <a:spcPts val="0"/>
              </a:spcBef>
              <a:spcAft>
                <a:spcPts val="0"/>
              </a:spcAft>
              <a:buNone/>
            </a:pPr>
            <a:endParaRPr sz="900">
              <a:solidFill>
                <a:srgbClr val="4A5C65"/>
              </a:solidFill>
              <a:latin typeface="Lato Light"/>
              <a:ea typeface="Lato Light"/>
              <a:cs typeface="Lato Light"/>
              <a:sym typeface="Lato Light"/>
            </a:endParaRPr>
          </a:p>
        </p:txBody>
      </p:sp>
      <p:grpSp>
        <p:nvGrpSpPr>
          <p:cNvPr id="616" name="Google Shape;616;p41"/>
          <p:cNvGrpSpPr/>
          <p:nvPr/>
        </p:nvGrpSpPr>
        <p:grpSpPr>
          <a:xfrm>
            <a:off x="1413872" y="702745"/>
            <a:ext cx="285175" cy="371990"/>
            <a:chOff x="590250" y="244200"/>
            <a:chExt cx="407975" cy="532175"/>
          </a:xfrm>
        </p:grpSpPr>
        <p:sp>
          <p:nvSpPr>
            <p:cNvPr id="617" name="Google Shape;617;p41"/>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1"/>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1"/>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1"/>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1"/>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1"/>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1"/>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1"/>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1"/>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1"/>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1"/>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1"/>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1"/>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1"/>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41"/>
          <p:cNvGrpSpPr/>
          <p:nvPr/>
        </p:nvGrpSpPr>
        <p:grpSpPr>
          <a:xfrm>
            <a:off x="1873517" y="757651"/>
            <a:ext cx="309867" cy="257931"/>
            <a:chOff x="1247825" y="322750"/>
            <a:chExt cx="443300" cy="369000"/>
          </a:xfrm>
        </p:grpSpPr>
        <p:sp>
          <p:nvSpPr>
            <p:cNvPr id="632" name="Google Shape;632;p41"/>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1"/>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1"/>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1"/>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1"/>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41"/>
          <p:cNvGrpSpPr/>
          <p:nvPr/>
        </p:nvGrpSpPr>
        <p:grpSpPr>
          <a:xfrm>
            <a:off x="2350200" y="756375"/>
            <a:ext cx="296236" cy="260482"/>
            <a:chOff x="1929775" y="320925"/>
            <a:chExt cx="423800" cy="372650"/>
          </a:xfrm>
        </p:grpSpPr>
        <p:sp>
          <p:nvSpPr>
            <p:cNvPr id="638" name="Google Shape;638;p41"/>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1"/>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1"/>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1"/>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1"/>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3" name="Google Shape;643;p41"/>
          <p:cNvSpPr/>
          <p:nvPr/>
        </p:nvSpPr>
        <p:spPr>
          <a:xfrm>
            <a:off x="2846992" y="747023"/>
            <a:ext cx="242605" cy="279216"/>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1"/>
          <p:cNvSpPr/>
          <p:nvPr/>
        </p:nvSpPr>
        <p:spPr>
          <a:xfrm>
            <a:off x="3333493" y="747880"/>
            <a:ext cx="209403" cy="277503"/>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5" name="Google Shape;645;p41"/>
          <p:cNvGrpSpPr/>
          <p:nvPr/>
        </p:nvGrpSpPr>
        <p:grpSpPr>
          <a:xfrm>
            <a:off x="4237744" y="727000"/>
            <a:ext cx="280072" cy="319216"/>
            <a:chOff x="4630125" y="278900"/>
            <a:chExt cx="400675" cy="456675"/>
          </a:xfrm>
        </p:grpSpPr>
        <p:sp>
          <p:nvSpPr>
            <p:cNvPr id="646" name="Google Shape;646;p41"/>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1"/>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1"/>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1"/>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0" name="Google Shape;650;p41"/>
          <p:cNvSpPr/>
          <p:nvPr/>
        </p:nvSpPr>
        <p:spPr>
          <a:xfrm>
            <a:off x="4687420" y="746604"/>
            <a:ext cx="320928" cy="280054"/>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1" name="Google Shape;651;p41"/>
          <p:cNvGrpSpPr/>
          <p:nvPr/>
        </p:nvGrpSpPr>
        <p:grpSpPr>
          <a:xfrm>
            <a:off x="1418136" y="1181542"/>
            <a:ext cx="285157" cy="347735"/>
            <a:chOff x="596350" y="929175"/>
            <a:chExt cx="407950" cy="497475"/>
          </a:xfrm>
        </p:grpSpPr>
        <p:sp>
          <p:nvSpPr>
            <p:cNvPr id="652" name="Google Shape;652;p41"/>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1"/>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1"/>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1"/>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1"/>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1"/>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1"/>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41"/>
          <p:cNvGrpSpPr/>
          <p:nvPr/>
        </p:nvGrpSpPr>
        <p:grpSpPr>
          <a:xfrm>
            <a:off x="2353170" y="1232202"/>
            <a:ext cx="290295" cy="248564"/>
            <a:chOff x="1934025" y="1001650"/>
            <a:chExt cx="415300" cy="355600"/>
          </a:xfrm>
        </p:grpSpPr>
        <p:sp>
          <p:nvSpPr>
            <p:cNvPr id="660" name="Google Shape;660;p41"/>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1"/>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1"/>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1"/>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4" name="Google Shape;664;p41"/>
          <p:cNvSpPr/>
          <p:nvPr/>
        </p:nvSpPr>
        <p:spPr>
          <a:xfrm>
            <a:off x="2822316" y="1211383"/>
            <a:ext cx="291972" cy="290277"/>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1"/>
          <p:cNvSpPr/>
          <p:nvPr/>
        </p:nvSpPr>
        <p:spPr>
          <a:xfrm>
            <a:off x="3292634" y="1225853"/>
            <a:ext cx="291133" cy="261339"/>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1"/>
          <p:cNvSpPr/>
          <p:nvPr/>
        </p:nvSpPr>
        <p:spPr>
          <a:xfrm>
            <a:off x="3766778" y="1227985"/>
            <a:ext cx="282623" cy="25707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1"/>
          <p:cNvSpPr/>
          <p:nvPr/>
        </p:nvSpPr>
        <p:spPr>
          <a:xfrm>
            <a:off x="4246043" y="1230537"/>
            <a:ext cx="263890" cy="25197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8" name="Google Shape;668;p41"/>
          <p:cNvGrpSpPr/>
          <p:nvPr/>
        </p:nvGrpSpPr>
        <p:grpSpPr>
          <a:xfrm>
            <a:off x="4702073" y="1213469"/>
            <a:ext cx="291133" cy="291553"/>
            <a:chOff x="5294400" y="974850"/>
            <a:chExt cx="416500" cy="417100"/>
          </a:xfrm>
        </p:grpSpPr>
        <p:sp>
          <p:nvSpPr>
            <p:cNvPr id="669" name="Google Shape;669;p41"/>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1"/>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 name="Google Shape;671;p41"/>
          <p:cNvGrpSpPr/>
          <p:nvPr/>
        </p:nvGrpSpPr>
        <p:grpSpPr>
          <a:xfrm>
            <a:off x="5137043" y="1180703"/>
            <a:ext cx="360929" cy="351562"/>
            <a:chOff x="5916675" y="927975"/>
            <a:chExt cx="516350" cy="502950"/>
          </a:xfrm>
        </p:grpSpPr>
        <p:sp>
          <p:nvSpPr>
            <p:cNvPr id="672" name="Google Shape;672;p41"/>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1"/>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4" name="Google Shape;674;p41"/>
          <p:cNvGrpSpPr/>
          <p:nvPr/>
        </p:nvGrpSpPr>
        <p:grpSpPr>
          <a:xfrm>
            <a:off x="1395995" y="1720786"/>
            <a:ext cx="325175" cy="219626"/>
            <a:chOff x="564675" y="1700625"/>
            <a:chExt cx="465200" cy="314200"/>
          </a:xfrm>
        </p:grpSpPr>
        <p:sp>
          <p:nvSpPr>
            <p:cNvPr id="675" name="Google Shape;675;p41"/>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1"/>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1"/>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41"/>
          <p:cNvGrpSpPr/>
          <p:nvPr/>
        </p:nvGrpSpPr>
        <p:grpSpPr>
          <a:xfrm>
            <a:off x="1865863" y="1667155"/>
            <a:ext cx="325175" cy="318377"/>
            <a:chOff x="1236875" y="1623900"/>
            <a:chExt cx="465200" cy="455475"/>
          </a:xfrm>
        </p:grpSpPr>
        <p:sp>
          <p:nvSpPr>
            <p:cNvPr id="679" name="Google Shape;679;p41"/>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1"/>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1"/>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1"/>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1"/>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1"/>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1"/>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41"/>
          <p:cNvGrpSpPr/>
          <p:nvPr/>
        </p:nvGrpSpPr>
        <p:grpSpPr>
          <a:xfrm>
            <a:off x="2345936" y="1673970"/>
            <a:ext cx="304764" cy="304747"/>
            <a:chOff x="1923675" y="1633650"/>
            <a:chExt cx="436000" cy="435975"/>
          </a:xfrm>
        </p:grpSpPr>
        <p:sp>
          <p:nvSpPr>
            <p:cNvPr id="687" name="Google Shape;687;p41"/>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1"/>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1"/>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1"/>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1"/>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1"/>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3" name="Google Shape;693;p41"/>
          <p:cNvGrpSpPr/>
          <p:nvPr/>
        </p:nvGrpSpPr>
        <p:grpSpPr>
          <a:xfrm>
            <a:off x="2814528" y="1672695"/>
            <a:ext cx="307298" cy="307298"/>
            <a:chOff x="2594050" y="1631825"/>
            <a:chExt cx="439625" cy="439625"/>
          </a:xfrm>
        </p:grpSpPr>
        <p:sp>
          <p:nvSpPr>
            <p:cNvPr id="694" name="Google Shape;694;p41"/>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1"/>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1"/>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1"/>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8" name="Google Shape;698;p41"/>
          <p:cNvSpPr/>
          <p:nvPr/>
        </p:nvSpPr>
        <p:spPr>
          <a:xfrm>
            <a:off x="3298156" y="1686385"/>
            <a:ext cx="280072" cy="280072"/>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9" name="Google Shape;699;p41"/>
          <p:cNvGrpSpPr/>
          <p:nvPr/>
        </p:nvGrpSpPr>
        <p:grpSpPr>
          <a:xfrm>
            <a:off x="3783202" y="1649715"/>
            <a:ext cx="249421" cy="353257"/>
            <a:chOff x="3979850" y="1598950"/>
            <a:chExt cx="356825" cy="505375"/>
          </a:xfrm>
        </p:grpSpPr>
        <p:sp>
          <p:nvSpPr>
            <p:cNvPr id="700" name="Google Shape;700;p41"/>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1"/>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41"/>
          <p:cNvGrpSpPr/>
          <p:nvPr/>
        </p:nvGrpSpPr>
        <p:grpSpPr>
          <a:xfrm>
            <a:off x="4213489" y="1725469"/>
            <a:ext cx="328582" cy="201749"/>
            <a:chOff x="4595425" y="1707325"/>
            <a:chExt cx="470075" cy="288625"/>
          </a:xfrm>
        </p:grpSpPr>
        <p:sp>
          <p:nvSpPr>
            <p:cNvPr id="703" name="Google Shape;703;p41"/>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1"/>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41"/>
          <p:cNvGrpSpPr/>
          <p:nvPr/>
        </p:nvGrpSpPr>
        <p:grpSpPr>
          <a:xfrm>
            <a:off x="4699102" y="1676102"/>
            <a:ext cx="297092" cy="300483"/>
            <a:chOff x="5290150" y="1636700"/>
            <a:chExt cx="425025" cy="429875"/>
          </a:xfrm>
        </p:grpSpPr>
        <p:sp>
          <p:nvSpPr>
            <p:cNvPr id="709" name="Google Shape;709;p41"/>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1" name="Google Shape;711;p41"/>
          <p:cNvGrpSpPr/>
          <p:nvPr/>
        </p:nvGrpSpPr>
        <p:grpSpPr>
          <a:xfrm>
            <a:off x="5168113" y="1667155"/>
            <a:ext cx="298788" cy="313274"/>
            <a:chOff x="5961125" y="1623900"/>
            <a:chExt cx="427450" cy="448175"/>
          </a:xfrm>
        </p:grpSpPr>
        <p:sp>
          <p:nvSpPr>
            <p:cNvPr id="712" name="Google Shape;712;p41"/>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1"/>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41"/>
          <p:cNvGrpSpPr/>
          <p:nvPr/>
        </p:nvGrpSpPr>
        <p:grpSpPr>
          <a:xfrm>
            <a:off x="5627758" y="1675246"/>
            <a:ext cx="319216" cy="302195"/>
            <a:chOff x="6618700" y="1635475"/>
            <a:chExt cx="456675" cy="432325"/>
          </a:xfrm>
        </p:grpSpPr>
        <p:sp>
          <p:nvSpPr>
            <p:cNvPr id="720" name="Google Shape;720;p41"/>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1"/>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1"/>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1"/>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1"/>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41"/>
          <p:cNvGrpSpPr/>
          <p:nvPr/>
        </p:nvGrpSpPr>
        <p:grpSpPr>
          <a:xfrm>
            <a:off x="1432168" y="2160439"/>
            <a:ext cx="252828" cy="271544"/>
            <a:chOff x="616425" y="2329600"/>
            <a:chExt cx="361700" cy="388475"/>
          </a:xfrm>
        </p:grpSpPr>
        <p:sp>
          <p:nvSpPr>
            <p:cNvPr id="726" name="Google Shape;726;p41"/>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1"/>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1"/>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1"/>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1"/>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41"/>
          <p:cNvGrpSpPr/>
          <p:nvPr/>
        </p:nvGrpSpPr>
        <p:grpSpPr>
          <a:xfrm>
            <a:off x="1895238" y="2162991"/>
            <a:ext cx="266441" cy="266441"/>
            <a:chOff x="1278900" y="2333250"/>
            <a:chExt cx="381175" cy="381175"/>
          </a:xfrm>
        </p:grpSpPr>
        <p:sp>
          <p:nvSpPr>
            <p:cNvPr id="735" name="Google Shape;735;p41"/>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1"/>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1"/>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1"/>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9" name="Google Shape;739;p41"/>
          <p:cNvGrpSpPr/>
          <p:nvPr/>
        </p:nvGrpSpPr>
        <p:grpSpPr>
          <a:xfrm>
            <a:off x="2365088" y="2162991"/>
            <a:ext cx="266459" cy="266441"/>
            <a:chOff x="1951075" y="2333250"/>
            <a:chExt cx="381200" cy="381175"/>
          </a:xfrm>
        </p:grpSpPr>
        <p:sp>
          <p:nvSpPr>
            <p:cNvPr id="740" name="Google Shape;740;p41"/>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1"/>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1"/>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1"/>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4" name="Google Shape;744;p41"/>
          <p:cNvGrpSpPr/>
          <p:nvPr/>
        </p:nvGrpSpPr>
        <p:grpSpPr>
          <a:xfrm>
            <a:off x="2834956" y="2162991"/>
            <a:ext cx="266441" cy="266441"/>
            <a:chOff x="2623275" y="2333250"/>
            <a:chExt cx="381175" cy="381175"/>
          </a:xfrm>
        </p:grpSpPr>
        <p:sp>
          <p:nvSpPr>
            <p:cNvPr id="745" name="Google Shape;745;p41"/>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1"/>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1"/>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1"/>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9" name="Google Shape;749;p41"/>
          <p:cNvGrpSpPr/>
          <p:nvPr/>
        </p:nvGrpSpPr>
        <p:grpSpPr>
          <a:xfrm>
            <a:off x="3366965" y="2117031"/>
            <a:ext cx="142159" cy="354970"/>
            <a:chOff x="3384375" y="2267500"/>
            <a:chExt cx="203375" cy="507825"/>
          </a:xfrm>
        </p:grpSpPr>
        <p:sp>
          <p:nvSpPr>
            <p:cNvPr id="750" name="Google Shape;750;p41"/>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1"/>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41"/>
          <p:cNvGrpSpPr/>
          <p:nvPr/>
        </p:nvGrpSpPr>
        <p:grpSpPr>
          <a:xfrm>
            <a:off x="4319457" y="2162134"/>
            <a:ext cx="116628" cy="264746"/>
            <a:chOff x="4747025" y="2332025"/>
            <a:chExt cx="166850" cy="378750"/>
          </a:xfrm>
        </p:grpSpPr>
        <p:sp>
          <p:nvSpPr>
            <p:cNvPr id="753" name="Google Shape;753;p41"/>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1"/>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5" name="Google Shape;755;p41"/>
          <p:cNvGrpSpPr/>
          <p:nvPr/>
        </p:nvGrpSpPr>
        <p:grpSpPr>
          <a:xfrm>
            <a:off x="3847475" y="2118726"/>
            <a:ext cx="120875" cy="351562"/>
            <a:chOff x="4071800" y="2269925"/>
            <a:chExt cx="172925" cy="502950"/>
          </a:xfrm>
        </p:grpSpPr>
        <p:sp>
          <p:nvSpPr>
            <p:cNvPr id="756" name="Google Shape;756;p41"/>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1"/>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8" name="Google Shape;758;p41"/>
          <p:cNvSpPr/>
          <p:nvPr/>
        </p:nvSpPr>
        <p:spPr>
          <a:xfrm>
            <a:off x="4714665" y="2155865"/>
            <a:ext cx="266441" cy="280911"/>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9" name="Google Shape;759;p41"/>
          <p:cNvGrpSpPr/>
          <p:nvPr/>
        </p:nvGrpSpPr>
        <p:grpSpPr>
          <a:xfrm>
            <a:off x="5176204" y="2160859"/>
            <a:ext cx="287726" cy="270705"/>
            <a:chOff x="5972700" y="2330200"/>
            <a:chExt cx="411625" cy="387275"/>
          </a:xfrm>
        </p:grpSpPr>
        <p:sp>
          <p:nvSpPr>
            <p:cNvPr id="760" name="Google Shape;760;p41"/>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1"/>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2" name="Google Shape;762;p41"/>
          <p:cNvGrpSpPr/>
          <p:nvPr/>
        </p:nvGrpSpPr>
        <p:grpSpPr>
          <a:xfrm>
            <a:off x="1513042" y="2600075"/>
            <a:ext cx="91097" cy="331990"/>
            <a:chOff x="732125" y="2958550"/>
            <a:chExt cx="130325" cy="474950"/>
          </a:xfrm>
        </p:grpSpPr>
        <p:sp>
          <p:nvSpPr>
            <p:cNvPr id="763" name="Google Shape;763;p41"/>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1"/>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1"/>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1"/>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1"/>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1"/>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1"/>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1"/>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1" name="Google Shape;771;p41"/>
          <p:cNvSpPr/>
          <p:nvPr/>
        </p:nvSpPr>
        <p:spPr>
          <a:xfrm>
            <a:off x="2358797" y="2587020"/>
            <a:ext cx="279216" cy="358377"/>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1"/>
          <p:cNvSpPr/>
          <p:nvPr/>
        </p:nvSpPr>
        <p:spPr>
          <a:xfrm>
            <a:off x="1925075" y="2587020"/>
            <a:ext cx="206869" cy="358377"/>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3" name="Google Shape;773;p41"/>
          <p:cNvGrpSpPr/>
          <p:nvPr/>
        </p:nvGrpSpPr>
        <p:grpSpPr>
          <a:xfrm>
            <a:off x="2806874" y="2610718"/>
            <a:ext cx="322623" cy="305603"/>
            <a:chOff x="2583100" y="2973775"/>
            <a:chExt cx="461550" cy="437200"/>
          </a:xfrm>
        </p:grpSpPr>
        <p:sp>
          <p:nvSpPr>
            <p:cNvPr id="774" name="Google Shape;774;p41"/>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1"/>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6" name="Google Shape;776;p41"/>
          <p:cNvSpPr/>
          <p:nvPr/>
        </p:nvSpPr>
        <p:spPr>
          <a:xfrm>
            <a:off x="4229860" y="2618092"/>
            <a:ext cx="296236" cy="296236"/>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41"/>
          <p:cNvGrpSpPr/>
          <p:nvPr/>
        </p:nvGrpSpPr>
        <p:grpSpPr>
          <a:xfrm>
            <a:off x="4669307" y="2634134"/>
            <a:ext cx="361785" cy="268993"/>
            <a:chOff x="5247525" y="3007275"/>
            <a:chExt cx="517575" cy="384825"/>
          </a:xfrm>
        </p:grpSpPr>
        <p:sp>
          <p:nvSpPr>
            <p:cNvPr id="778" name="Google Shape;778;p41"/>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1"/>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0" name="Google Shape;780;p41"/>
          <p:cNvGrpSpPr/>
          <p:nvPr/>
        </p:nvGrpSpPr>
        <p:grpSpPr>
          <a:xfrm>
            <a:off x="3763630" y="2618809"/>
            <a:ext cx="285157" cy="291133"/>
            <a:chOff x="3951850" y="2985350"/>
            <a:chExt cx="407950" cy="416500"/>
          </a:xfrm>
        </p:grpSpPr>
        <p:sp>
          <p:nvSpPr>
            <p:cNvPr id="781" name="Google Shape;781;p41"/>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1"/>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1"/>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1"/>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41"/>
          <p:cNvGrpSpPr/>
          <p:nvPr/>
        </p:nvGrpSpPr>
        <p:grpSpPr>
          <a:xfrm>
            <a:off x="1398983" y="3109105"/>
            <a:ext cx="330277" cy="253667"/>
            <a:chOff x="568950" y="3686775"/>
            <a:chExt cx="472500" cy="362900"/>
          </a:xfrm>
        </p:grpSpPr>
        <p:sp>
          <p:nvSpPr>
            <p:cNvPr id="786" name="Google Shape;786;p41"/>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1"/>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1"/>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9" name="Google Shape;789;p41"/>
          <p:cNvSpPr/>
          <p:nvPr/>
        </p:nvSpPr>
        <p:spPr>
          <a:xfrm>
            <a:off x="5205412" y="2604478"/>
            <a:ext cx="224728" cy="323480"/>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0" name="Google Shape;790;p41"/>
          <p:cNvGrpSpPr/>
          <p:nvPr/>
        </p:nvGrpSpPr>
        <p:grpSpPr>
          <a:xfrm>
            <a:off x="1871402" y="3130389"/>
            <a:ext cx="314113" cy="211115"/>
            <a:chOff x="1244800" y="3717225"/>
            <a:chExt cx="449375" cy="302025"/>
          </a:xfrm>
        </p:grpSpPr>
        <p:sp>
          <p:nvSpPr>
            <p:cNvPr id="791" name="Google Shape;791;p41"/>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1"/>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1"/>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1"/>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1"/>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1"/>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41"/>
          <p:cNvGrpSpPr/>
          <p:nvPr/>
        </p:nvGrpSpPr>
        <p:grpSpPr>
          <a:xfrm>
            <a:off x="2345516" y="3114207"/>
            <a:ext cx="305603" cy="238778"/>
            <a:chOff x="1923075" y="3694075"/>
            <a:chExt cx="437200" cy="341600"/>
          </a:xfrm>
        </p:grpSpPr>
        <p:sp>
          <p:nvSpPr>
            <p:cNvPr id="798" name="Google Shape;798;p41"/>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1"/>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1"/>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1"/>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1"/>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1"/>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1"/>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1"/>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41"/>
          <p:cNvGrpSpPr/>
          <p:nvPr/>
        </p:nvGrpSpPr>
        <p:grpSpPr>
          <a:xfrm>
            <a:off x="2818355" y="3110380"/>
            <a:ext cx="299644" cy="246013"/>
            <a:chOff x="2599525" y="3688600"/>
            <a:chExt cx="428675" cy="351950"/>
          </a:xfrm>
        </p:grpSpPr>
        <p:sp>
          <p:nvSpPr>
            <p:cNvPr id="808" name="Google Shape;808;p41"/>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1"/>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1"/>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41"/>
          <p:cNvGrpSpPr/>
          <p:nvPr/>
        </p:nvGrpSpPr>
        <p:grpSpPr>
          <a:xfrm>
            <a:off x="3302692" y="3093360"/>
            <a:ext cx="277520" cy="273676"/>
            <a:chOff x="3292425" y="3664250"/>
            <a:chExt cx="397025" cy="391525"/>
          </a:xfrm>
        </p:grpSpPr>
        <p:sp>
          <p:nvSpPr>
            <p:cNvPr id="812" name="Google Shape;812;p41"/>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1"/>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1"/>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 name="Google Shape;815;p41"/>
          <p:cNvGrpSpPr/>
          <p:nvPr/>
        </p:nvGrpSpPr>
        <p:grpSpPr>
          <a:xfrm>
            <a:off x="3750000" y="3128677"/>
            <a:ext cx="307315" cy="223033"/>
            <a:chOff x="3932350" y="3714775"/>
            <a:chExt cx="439650" cy="319075"/>
          </a:xfrm>
        </p:grpSpPr>
        <p:sp>
          <p:nvSpPr>
            <p:cNvPr id="816" name="Google Shape;816;p41"/>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1"/>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1"/>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1"/>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1"/>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41"/>
          <p:cNvGrpSpPr/>
          <p:nvPr/>
        </p:nvGrpSpPr>
        <p:grpSpPr>
          <a:xfrm>
            <a:off x="4219867" y="3128677"/>
            <a:ext cx="307298" cy="223033"/>
            <a:chOff x="4604550" y="3714775"/>
            <a:chExt cx="439625" cy="319075"/>
          </a:xfrm>
        </p:grpSpPr>
        <p:sp>
          <p:nvSpPr>
            <p:cNvPr id="822" name="Google Shape;822;p41"/>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1"/>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 name="Google Shape;824;p41"/>
          <p:cNvGrpSpPr/>
          <p:nvPr/>
        </p:nvGrpSpPr>
        <p:grpSpPr>
          <a:xfrm>
            <a:off x="4700797" y="3105697"/>
            <a:ext cx="293685" cy="260919"/>
            <a:chOff x="5292575" y="3681900"/>
            <a:chExt cx="420150" cy="373275"/>
          </a:xfrm>
        </p:grpSpPr>
        <p:sp>
          <p:nvSpPr>
            <p:cNvPr id="825" name="Google Shape;825;p41"/>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1"/>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1"/>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1"/>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1"/>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1"/>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2" name="Google Shape;832;p41"/>
          <p:cNvGrpSpPr/>
          <p:nvPr/>
        </p:nvGrpSpPr>
        <p:grpSpPr>
          <a:xfrm>
            <a:off x="5154063" y="3072494"/>
            <a:ext cx="326887" cy="326887"/>
            <a:chOff x="5941025" y="3634400"/>
            <a:chExt cx="467650" cy="467650"/>
          </a:xfrm>
        </p:grpSpPr>
        <p:sp>
          <p:nvSpPr>
            <p:cNvPr id="833" name="Google Shape;833;p41"/>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1"/>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1"/>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1"/>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1"/>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41"/>
          <p:cNvGrpSpPr/>
          <p:nvPr/>
        </p:nvGrpSpPr>
        <p:grpSpPr>
          <a:xfrm>
            <a:off x="5644796" y="3093360"/>
            <a:ext cx="285157" cy="285175"/>
            <a:chOff x="6643075" y="3664250"/>
            <a:chExt cx="407950" cy="407975"/>
          </a:xfrm>
        </p:grpSpPr>
        <p:sp>
          <p:nvSpPr>
            <p:cNvPr id="840" name="Google Shape;840;p41"/>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1"/>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2" name="Google Shape;842;p41"/>
          <p:cNvGrpSpPr/>
          <p:nvPr/>
        </p:nvGrpSpPr>
        <p:grpSpPr>
          <a:xfrm>
            <a:off x="1404086" y="3551309"/>
            <a:ext cx="309010" cy="308993"/>
            <a:chOff x="576250" y="4319400"/>
            <a:chExt cx="442075" cy="442050"/>
          </a:xfrm>
        </p:grpSpPr>
        <p:sp>
          <p:nvSpPr>
            <p:cNvPr id="843" name="Google Shape;843;p41"/>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1"/>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1"/>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1"/>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7" name="Google Shape;847;p41"/>
          <p:cNvSpPr/>
          <p:nvPr/>
        </p:nvSpPr>
        <p:spPr>
          <a:xfrm>
            <a:off x="1861234" y="3611525"/>
            <a:ext cx="334541" cy="182880"/>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1"/>
          <p:cNvSpPr/>
          <p:nvPr/>
        </p:nvSpPr>
        <p:spPr>
          <a:xfrm>
            <a:off x="3766359" y="3564270"/>
            <a:ext cx="283462" cy="283479"/>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1"/>
          <p:cNvSpPr/>
          <p:nvPr/>
        </p:nvSpPr>
        <p:spPr>
          <a:xfrm>
            <a:off x="3296461" y="3582148"/>
            <a:ext cx="283462" cy="247726"/>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1"/>
          <p:cNvSpPr/>
          <p:nvPr/>
        </p:nvSpPr>
        <p:spPr>
          <a:xfrm>
            <a:off x="4234981" y="3562994"/>
            <a:ext cx="286013" cy="286031"/>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1" name="Google Shape;851;p41"/>
          <p:cNvGrpSpPr/>
          <p:nvPr/>
        </p:nvGrpSpPr>
        <p:grpSpPr>
          <a:xfrm>
            <a:off x="4683776" y="3567054"/>
            <a:ext cx="327726" cy="270705"/>
            <a:chOff x="5268225" y="4341925"/>
            <a:chExt cx="468850" cy="387275"/>
          </a:xfrm>
        </p:grpSpPr>
        <p:sp>
          <p:nvSpPr>
            <p:cNvPr id="852" name="Google Shape;852;p41"/>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1"/>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1"/>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1"/>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1"/>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1"/>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1"/>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1"/>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41"/>
          <p:cNvGrpSpPr/>
          <p:nvPr/>
        </p:nvGrpSpPr>
        <p:grpSpPr>
          <a:xfrm>
            <a:off x="5170245" y="3558544"/>
            <a:ext cx="294524" cy="294524"/>
            <a:chOff x="5964175" y="4329750"/>
            <a:chExt cx="421350" cy="421350"/>
          </a:xfrm>
        </p:grpSpPr>
        <p:sp>
          <p:nvSpPr>
            <p:cNvPr id="861" name="Google Shape;861;p41"/>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1"/>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 name="Google Shape;863;p41"/>
          <p:cNvGrpSpPr/>
          <p:nvPr/>
        </p:nvGrpSpPr>
        <p:grpSpPr>
          <a:xfrm>
            <a:off x="1873517" y="4028412"/>
            <a:ext cx="309867" cy="299644"/>
            <a:chOff x="1247825" y="5001950"/>
            <a:chExt cx="443300" cy="428675"/>
          </a:xfrm>
        </p:grpSpPr>
        <p:sp>
          <p:nvSpPr>
            <p:cNvPr id="864" name="Google Shape;864;p41"/>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1"/>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1"/>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1"/>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1"/>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1"/>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41"/>
          <p:cNvGrpSpPr/>
          <p:nvPr/>
        </p:nvGrpSpPr>
        <p:grpSpPr>
          <a:xfrm>
            <a:off x="2371047" y="4013506"/>
            <a:ext cx="254541" cy="324336"/>
            <a:chOff x="1959600" y="4980625"/>
            <a:chExt cx="364150" cy="464000"/>
          </a:xfrm>
        </p:grpSpPr>
        <p:sp>
          <p:nvSpPr>
            <p:cNvPr id="871" name="Google Shape;871;p41"/>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1"/>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1"/>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1"/>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1"/>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1"/>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1"/>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8" name="Google Shape;878;p41"/>
          <p:cNvGrpSpPr/>
          <p:nvPr/>
        </p:nvGrpSpPr>
        <p:grpSpPr>
          <a:xfrm>
            <a:off x="2822199" y="4025861"/>
            <a:ext cx="291972" cy="300063"/>
            <a:chOff x="2605025" y="4998300"/>
            <a:chExt cx="417700" cy="429275"/>
          </a:xfrm>
        </p:grpSpPr>
        <p:sp>
          <p:nvSpPr>
            <p:cNvPr id="879" name="Google Shape;879;p41"/>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1"/>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1"/>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41"/>
          <p:cNvGrpSpPr/>
          <p:nvPr/>
        </p:nvGrpSpPr>
        <p:grpSpPr>
          <a:xfrm>
            <a:off x="3263548" y="4028412"/>
            <a:ext cx="349011" cy="290697"/>
            <a:chOff x="3236425" y="5001950"/>
            <a:chExt cx="499300" cy="415875"/>
          </a:xfrm>
        </p:grpSpPr>
        <p:sp>
          <p:nvSpPr>
            <p:cNvPr id="883" name="Google Shape;883;p41"/>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1"/>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1"/>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1"/>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1"/>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1"/>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 name="Google Shape;889;p41"/>
          <p:cNvGrpSpPr/>
          <p:nvPr/>
        </p:nvGrpSpPr>
        <p:grpSpPr>
          <a:xfrm>
            <a:off x="3775111" y="4013506"/>
            <a:ext cx="265603" cy="316245"/>
            <a:chOff x="3968275" y="4980625"/>
            <a:chExt cx="379975" cy="452425"/>
          </a:xfrm>
        </p:grpSpPr>
        <p:sp>
          <p:nvSpPr>
            <p:cNvPr id="890" name="Google Shape;890;p41"/>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1"/>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1"/>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 name="Google Shape;893;p41"/>
          <p:cNvGrpSpPr/>
          <p:nvPr/>
        </p:nvGrpSpPr>
        <p:grpSpPr>
          <a:xfrm>
            <a:off x="5151931" y="4084157"/>
            <a:ext cx="336254" cy="183033"/>
            <a:chOff x="5937975" y="5081700"/>
            <a:chExt cx="481050" cy="261850"/>
          </a:xfrm>
        </p:grpSpPr>
        <p:sp>
          <p:nvSpPr>
            <p:cNvPr id="894" name="Google Shape;894;p41"/>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1"/>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1"/>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41"/>
          <p:cNvGrpSpPr/>
          <p:nvPr/>
        </p:nvGrpSpPr>
        <p:grpSpPr>
          <a:xfrm>
            <a:off x="5666063" y="4048840"/>
            <a:ext cx="241330" cy="277503"/>
            <a:chOff x="6673500" y="5031175"/>
            <a:chExt cx="345250" cy="397000"/>
          </a:xfrm>
        </p:grpSpPr>
        <p:sp>
          <p:nvSpPr>
            <p:cNvPr id="898" name="Google Shape;898;p41"/>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1"/>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1"/>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1"/>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1"/>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 name="Google Shape;903;p41"/>
          <p:cNvGrpSpPr/>
          <p:nvPr/>
        </p:nvGrpSpPr>
        <p:grpSpPr>
          <a:xfrm>
            <a:off x="3746609" y="742745"/>
            <a:ext cx="322623" cy="287726"/>
            <a:chOff x="3927500" y="301425"/>
            <a:chExt cx="461550" cy="411625"/>
          </a:xfrm>
        </p:grpSpPr>
        <p:sp>
          <p:nvSpPr>
            <p:cNvPr id="904" name="Google Shape;904;p41"/>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1"/>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1"/>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1"/>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1"/>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1"/>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1"/>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1"/>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1"/>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1"/>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1"/>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1"/>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1"/>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1"/>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1"/>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1"/>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1"/>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1"/>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1"/>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1"/>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1"/>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1"/>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1"/>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1"/>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1"/>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1"/>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1"/>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41"/>
          <p:cNvGrpSpPr/>
          <p:nvPr/>
        </p:nvGrpSpPr>
        <p:grpSpPr>
          <a:xfrm>
            <a:off x="5649043" y="748285"/>
            <a:ext cx="276664" cy="276664"/>
            <a:chOff x="6649150" y="309350"/>
            <a:chExt cx="395800" cy="395800"/>
          </a:xfrm>
        </p:grpSpPr>
        <p:sp>
          <p:nvSpPr>
            <p:cNvPr id="932" name="Google Shape;932;p41"/>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1"/>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1"/>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1"/>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1"/>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1"/>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1"/>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1"/>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1"/>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1"/>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1"/>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1"/>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1"/>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1"/>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1"/>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1"/>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1"/>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1"/>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1"/>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1"/>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1"/>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1"/>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1"/>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5" name="Google Shape;955;p41"/>
          <p:cNvGrpSpPr/>
          <p:nvPr/>
        </p:nvGrpSpPr>
        <p:grpSpPr>
          <a:xfrm>
            <a:off x="5177043" y="754663"/>
            <a:ext cx="280928" cy="266022"/>
            <a:chOff x="5973900" y="318475"/>
            <a:chExt cx="401900" cy="380575"/>
          </a:xfrm>
        </p:grpSpPr>
        <p:sp>
          <p:nvSpPr>
            <p:cNvPr id="956" name="Google Shape;956;p41"/>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1"/>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1"/>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1"/>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1"/>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1"/>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1"/>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1"/>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 name="Google Shape;970;p41"/>
          <p:cNvGrpSpPr/>
          <p:nvPr/>
        </p:nvGrpSpPr>
        <p:grpSpPr>
          <a:xfrm>
            <a:off x="1888003" y="1181542"/>
            <a:ext cx="285157" cy="347735"/>
            <a:chOff x="1268550" y="929175"/>
            <a:chExt cx="407950" cy="497475"/>
          </a:xfrm>
        </p:grpSpPr>
        <p:sp>
          <p:nvSpPr>
            <p:cNvPr id="971" name="Google Shape;971;p41"/>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1"/>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1"/>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4" name="Google Shape;974;p41"/>
          <p:cNvGrpSpPr/>
          <p:nvPr/>
        </p:nvGrpSpPr>
        <p:grpSpPr>
          <a:xfrm>
            <a:off x="5618829" y="1194736"/>
            <a:ext cx="337093" cy="323480"/>
            <a:chOff x="6605925" y="948050"/>
            <a:chExt cx="482250" cy="462775"/>
          </a:xfrm>
        </p:grpSpPr>
        <p:sp>
          <p:nvSpPr>
            <p:cNvPr id="975" name="Google Shape;975;p41"/>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1"/>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1"/>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1"/>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1"/>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1"/>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41"/>
          <p:cNvGrpSpPr/>
          <p:nvPr/>
        </p:nvGrpSpPr>
        <p:grpSpPr>
          <a:xfrm>
            <a:off x="5697571" y="2152768"/>
            <a:ext cx="179608" cy="284755"/>
            <a:chOff x="6718575" y="2318625"/>
            <a:chExt cx="256950" cy="407375"/>
          </a:xfrm>
        </p:grpSpPr>
        <p:sp>
          <p:nvSpPr>
            <p:cNvPr id="982" name="Google Shape;982;p41"/>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1"/>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1"/>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1"/>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1"/>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1"/>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1"/>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1"/>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0" name="Google Shape;990;p41"/>
          <p:cNvGrpSpPr/>
          <p:nvPr/>
        </p:nvGrpSpPr>
        <p:grpSpPr>
          <a:xfrm>
            <a:off x="3286947" y="2674134"/>
            <a:ext cx="302195" cy="183889"/>
            <a:chOff x="3269900" y="3064500"/>
            <a:chExt cx="432325" cy="263075"/>
          </a:xfrm>
        </p:grpSpPr>
        <p:sp>
          <p:nvSpPr>
            <p:cNvPr id="991" name="Google Shape;991;p41"/>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1"/>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1"/>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4" name="Google Shape;994;p41"/>
          <p:cNvGrpSpPr/>
          <p:nvPr/>
        </p:nvGrpSpPr>
        <p:grpSpPr>
          <a:xfrm>
            <a:off x="5677125" y="2617952"/>
            <a:ext cx="220482" cy="309867"/>
            <a:chOff x="6689325" y="2984125"/>
            <a:chExt cx="315425" cy="443300"/>
          </a:xfrm>
        </p:grpSpPr>
        <p:sp>
          <p:nvSpPr>
            <p:cNvPr id="995" name="Google Shape;995;p41"/>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1"/>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1"/>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1"/>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1"/>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0" name="Google Shape;1000;p41"/>
          <p:cNvGrpSpPr/>
          <p:nvPr/>
        </p:nvGrpSpPr>
        <p:grpSpPr>
          <a:xfrm>
            <a:off x="2391056" y="3528330"/>
            <a:ext cx="213247" cy="344747"/>
            <a:chOff x="1988225" y="4286525"/>
            <a:chExt cx="305075" cy="493200"/>
          </a:xfrm>
        </p:grpSpPr>
        <p:sp>
          <p:nvSpPr>
            <p:cNvPr id="1001" name="Google Shape;1001;p41"/>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1"/>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1"/>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1"/>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1"/>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1"/>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1"/>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41"/>
          <p:cNvGrpSpPr/>
          <p:nvPr/>
        </p:nvGrpSpPr>
        <p:grpSpPr>
          <a:xfrm>
            <a:off x="2843466" y="3552585"/>
            <a:ext cx="257512" cy="326031"/>
            <a:chOff x="2635450" y="4321225"/>
            <a:chExt cx="368400" cy="466425"/>
          </a:xfrm>
        </p:grpSpPr>
        <p:sp>
          <p:nvSpPr>
            <p:cNvPr id="1009" name="Google Shape;1009;p41"/>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1"/>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1"/>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1"/>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1"/>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1"/>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5" name="Google Shape;1015;p41"/>
          <p:cNvGrpSpPr/>
          <p:nvPr/>
        </p:nvGrpSpPr>
        <p:grpSpPr>
          <a:xfrm>
            <a:off x="5644796" y="3544494"/>
            <a:ext cx="285157" cy="319216"/>
            <a:chOff x="6643075" y="4309650"/>
            <a:chExt cx="407950" cy="456675"/>
          </a:xfrm>
        </p:grpSpPr>
        <p:sp>
          <p:nvSpPr>
            <p:cNvPr id="1016" name="Google Shape;1016;p41"/>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1"/>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1"/>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1"/>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1"/>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1"/>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1"/>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1"/>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1"/>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5" name="Google Shape;1025;p41"/>
          <p:cNvGrpSpPr/>
          <p:nvPr/>
        </p:nvGrpSpPr>
        <p:grpSpPr>
          <a:xfrm>
            <a:off x="4659521" y="3995209"/>
            <a:ext cx="376254" cy="360929"/>
            <a:chOff x="5233525" y="4954450"/>
            <a:chExt cx="538275" cy="516350"/>
          </a:xfrm>
        </p:grpSpPr>
        <p:sp>
          <p:nvSpPr>
            <p:cNvPr id="1026" name="Google Shape;1026;p41"/>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1"/>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1"/>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1"/>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1"/>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1"/>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1"/>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1"/>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1"/>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1"/>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1"/>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7" name="Google Shape;1037;p41"/>
          <p:cNvGrpSpPr/>
          <p:nvPr/>
        </p:nvGrpSpPr>
        <p:grpSpPr>
          <a:xfrm>
            <a:off x="4186245" y="4001588"/>
            <a:ext cx="383069" cy="348172"/>
            <a:chOff x="4556450" y="4963575"/>
            <a:chExt cx="548025" cy="498100"/>
          </a:xfrm>
        </p:grpSpPr>
        <p:sp>
          <p:nvSpPr>
            <p:cNvPr id="1038" name="Google Shape;1038;p41"/>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1"/>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1"/>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1"/>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1"/>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3" name="Google Shape;1043;p41"/>
          <p:cNvGrpSpPr/>
          <p:nvPr/>
        </p:nvGrpSpPr>
        <p:grpSpPr>
          <a:xfrm>
            <a:off x="1373015" y="4076923"/>
            <a:ext cx="370295" cy="204737"/>
            <a:chOff x="531800" y="5071350"/>
            <a:chExt cx="529750" cy="292900"/>
          </a:xfrm>
        </p:grpSpPr>
        <p:sp>
          <p:nvSpPr>
            <p:cNvPr id="1044" name="Google Shape;1044;p41"/>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1"/>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1"/>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1"/>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1"/>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1"/>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1"/>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1" name="Google Shape;1051;p41"/>
          <p:cNvGrpSpPr/>
          <p:nvPr/>
        </p:nvGrpSpPr>
        <p:grpSpPr>
          <a:xfrm>
            <a:off x="7243894" y="2108200"/>
            <a:ext cx="433992" cy="422729"/>
            <a:chOff x="5916675" y="927975"/>
            <a:chExt cx="516350" cy="502950"/>
          </a:xfrm>
        </p:grpSpPr>
        <p:sp>
          <p:nvSpPr>
            <p:cNvPr id="1052" name="Google Shape;1052;p41"/>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1"/>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 name="Google Shape;1054;p41"/>
          <p:cNvGrpSpPr/>
          <p:nvPr/>
        </p:nvGrpSpPr>
        <p:grpSpPr>
          <a:xfrm>
            <a:off x="6359914" y="2814102"/>
            <a:ext cx="1079481" cy="1051467"/>
            <a:chOff x="5916675" y="927975"/>
            <a:chExt cx="516350" cy="502950"/>
          </a:xfrm>
        </p:grpSpPr>
        <p:sp>
          <p:nvSpPr>
            <p:cNvPr id="1055" name="Google Shape;1055;p41"/>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B6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1"/>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B6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7" name="Google Shape;1057;p41"/>
          <p:cNvGrpSpPr/>
          <p:nvPr/>
        </p:nvGrpSpPr>
        <p:grpSpPr>
          <a:xfrm>
            <a:off x="6360057" y="2108200"/>
            <a:ext cx="433992" cy="422729"/>
            <a:chOff x="5916675" y="927975"/>
            <a:chExt cx="516350" cy="502950"/>
          </a:xfrm>
        </p:grpSpPr>
        <p:sp>
          <p:nvSpPr>
            <p:cNvPr id="1058" name="Google Shape;1058;p41"/>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1"/>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0" name="Google Shape;1060;p41"/>
          <p:cNvSpPr/>
          <p:nvPr/>
        </p:nvSpPr>
        <p:spPr>
          <a:xfrm>
            <a:off x="7436055" y="23445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1"/>
          <p:cNvSpPr/>
          <p:nvPr/>
        </p:nvSpPr>
        <p:spPr>
          <a:xfrm>
            <a:off x="6552218" y="23445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1"/>
          <p:cNvSpPr/>
          <p:nvPr/>
        </p:nvSpPr>
        <p:spPr>
          <a:xfrm>
            <a:off x="6837753" y="3402115"/>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02BDC7"/>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35"/>
          <p:cNvSpPr/>
          <p:nvPr/>
        </p:nvSpPr>
        <p:spPr>
          <a:xfrm>
            <a:off x="4600946" y="623036"/>
            <a:ext cx="1863608" cy="3921828"/>
          </a:xfrm>
          <a:custGeom>
            <a:avLst/>
            <a:gdLst/>
            <a:ahLst/>
            <a:cxnLst/>
            <a:rect l="l" t="t" r="r" b="b"/>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A6BCC9"/>
          </a:solidFill>
          <a:ln w="9525" cap="flat" cmpd="sng">
            <a:solidFill>
              <a:srgbClr val="DEE9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sp>
        <p:nvSpPr>
          <p:cNvPr id="571" name="Google Shape;571;p35"/>
          <p:cNvSpPr txBox="1">
            <a:spLocks noGrp="1"/>
          </p:cNvSpPr>
          <p:nvPr>
            <p:ph type="body" idx="4294967295"/>
          </p:nvPr>
        </p:nvSpPr>
        <p:spPr>
          <a:xfrm>
            <a:off x="0" y="411163"/>
            <a:ext cx="2181225" cy="4313237"/>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endParaRPr sz="1800" dirty="0"/>
          </a:p>
        </p:txBody>
      </p:sp>
    </p:spTree>
    <p:extLst>
      <p:ext uri="{BB962C8B-B14F-4D97-AF65-F5344CB8AC3E}">
        <p14:creationId xmlns:p14="http://schemas.microsoft.com/office/powerpoint/2010/main" val="24644849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907821" y="760140"/>
            <a:ext cx="6006095" cy="535808"/>
          </a:xfrm>
        </p:spPr>
        <p:txBody>
          <a:bodyPr/>
          <a:lstStyle/>
          <a:p>
            <a:pPr algn="l"/>
            <a:r>
              <a:rPr lang="en-US" sz="1800" dirty="0" smtClean="0">
                <a:solidFill>
                  <a:schemeClr val="bg1"/>
                </a:solidFill>
                <a:latin typeface="+mj-lt"/>
              </a:rPr>
              <a:t>                           II.</a:t>
            </a:r>
            <a:r>
              <a:rPr lang="vi-VN" sz="1800" dirty="0" smtClean="0">
                <a:solidFill>
                  <a:schemeClr val="bg1"/>
                </a:solidFill>
                <a:latin typeface="+mj-lt"/>
              </a:rPr>
              <a:t> </a:t>
            </a:r>
            <a:r>
              <a:rPr lang="en-US" sz="1800" dirty="0" err="1" smtClean="0">
                <a:solidFill>
                  <a:schemeClr val="bg1"/>
                </a:solidFill>
                <a:latin typeface="+mj-lt"/>
              </a:rPr>
              <a:t>Hợp</a:t>
            </a:r>
            <a:r>
              <a:rPr lang="en-US" sz="1800" dirty="0" smtClean="0">
                <a:solidFill>
                  <a:schemeClr val="bg1"/>
                </a:solidFill>
                <a:latin typeface="+mj-lt"/>
              </a:rPr>
              <a:t> </a:t>
            </a:r>
            <a:r>
              <a:rPr lang="en-US" sz="1800" dirty="0" err="1" smtClean="0">
                <a:solidFill>
                  <a:schemeClr val="bg1"/>
                </a:solidFill>
                <a:latin typeface="+mj-lt"/>
              </a:rPr>
              <a:t>đồng</a:t>
            </a:r>
            <a:r>
              <a:rPr lang="en-US" sz="1800" dirty="0" smtClean="0">
                <a:solidFill>
                  <a:schemeClr val="bg1"/>
                </a:solidFill>
                <a:latin typeface="+mj-lt"/>
              </a:rPr>
              <a:t> </a:t>
            </a:r>
            <a:r>
              <a:rPr lang="en-US" sz="1800" dirty="0" err="1" smtClean="0">
                <a:solidFill>
                  <a:schemeClr val="bg1"/>
                </a:solidFill>
                <a:latin typeface="+mj-lt"/>
              </a:rPr>
              <a:t>vận</a:t>
            </a:r>
            <a:r>
              <a:rPr lang="en-US" sz="1800" dirty="0" smtClean="0">
                <a:solidFill>
                  <a:schemeClr val="bg1"/>
                </a:solidFill>
                <a:latin typeface="+mj-lt"/>
              </a:rPr>
              <a:t> </a:t>
            </a:r>
            <a:r>
              <a:rPr lang="en-US" sz="1800" dirty="0" err="1" smtClean="0">
                <a:solidFill>
                  <a:schemeClr val="bg1"/>
                </a:solidFill>
                <a:latin typeface="+mj-lt"/>
              </a:rPr>
              <a:t>chuyển</a:t>
            </a:r>
            <a:r>
              <a:rPr lang="en-US" sz="1800" dirty="0" smtClean="0">
                <a:solidFill>
                  <a:schemeClr val="bg1"/>
                </a:solidFill>
                <a:latin typeface="+mj-lt"/>
              </a:rPr>
              <a:t> </a:t>
            </a:r>
            <a:r>
              <a:rPr lang="en-US" sz="1800" dirty="0" err="1" smtClean="0">
                <a:solidFill>
                  <a:schemeClr val="bg1"/>
                </a:solidFill>
                <a:latin typeface="+mj-lt"/>
              </a:rPr>
              <a:t>hàng</a:t>
            </a:r>
            <a:r>
              <a:rPr lang="en-US" sz="1800" dirty="0" smtClean="0">
                <a:solidFill>
                  <a:schemeClr val="bg1"/>
                </a:solidFill>
                <a:latin typeface="+mj-lt"/>
              </a:rPr>
              <a:t> </a:t>
            </a:r>
            <a:r>
              <a:rPr lang="en-US" sz="1800" dirty="0" err="1" smtClean="0">
                <a:solidFill>
                  <a:schemeClr val="bg1"/>
                </a:solidFill>
                <a:latin typeface="+mj-lt"/>
              </a:rPr>
              <a:t>hóa</a:t>
            </a:r>
            <a:r>
              <a:rPr lang="en-US" sz="1800" dirty="0" smtClean="0">
                <a:solidFill>
                  <a:schemeClr val="bg1"/>
                </a:solidFill>
                <a:latin typeface="+mj-lt"/>
              </a:rPr>
              <a:t> </a:t>
            </a:r>
            <a:endParaRPr lang="en-US" sz="1800" dirty="0">
              <a:solidFill>
                <a:schemeClr val="bg1"/>
              </a:solidFill>
              <a:latin typeface="+mj-lt"/>
            </a:endParaRPr>
          </a:p>
          <a:p>
            <a:pPr marL="0" lvl="0" indent="0" algn="l" rtl="0">
              <a:spcBef>
                <a:spcPts val="0"/>
              </a:spcBef>
              <a:spcAft>
                <a:spcPts val="0"/>
              </a:spcAft>
              <a:buNone/>
            </a:pPr>
            <a:endParaRPr lang="en" sz="1800" dirty="0">
              <a:solidFill>
                <a:schemeClr val="bg1"/>
              </a:solidFill>
              <a:latin typeface="+mj-lt"/>
            </a:endParaRPr>
          </a:p>
        </p:txBody>
      </p:sp>
      <p:pic>
        <p:nvPicPr>
          <p:cNvPr id="3" name="Picture 2"/>
          <p:cNvPicPr>
            <a:picLocks noChangeAspect="1"/>
          </p:cNvPicPr>
          <p:nvPr/>
        </p:nvPicPr>
        <p:blipFill>
          <a:blip r:embed="rId2"/>
          <a:stretch>
            <a:fillRect/>
          </a:stretch>
        </p:blipFill>
        <p:spPr>
          <a:xfrm>
            <a:off x="1151848" y="1420938"/>
            <a:ext cx="6840305" cy="3255546"/>
          </a:xfrm>
          <a:prstGeom prst="rect">
            <a:avLst/>
          </a:prstGeom>
        </p:spPr>
      </p:pic>
      <p:pic>
        <p:nvPicPr>
          <p:cNvPr id="4" name="Picture 3"/>
          <p:cNvPicPr>
            <a:picLocks noChangeAspect="1"/>
          </p:cNvPicPr>
          <p:nvPr/>
        </p:nvPicPr>
        <p:blipFill>
          <a:blip r:embed="rId3">
            <a:biLevel thresh="50000"/>
          </a:blip>
          <a:stretch>
            <a:fillRect/>
          </a:stretch>
        </p:blipFill>
        <p:spPr>
          <a:xfrm>
            <a:off x="1886895" y="1927065"/>
            <a:ext cx="362923" cy="362923"/>
          </a:xfrm>
          <a:prstGeom prst="rect">
            <a:avLst/>
          </a:prstGeom>
        </p:spPr>
      </p:pic>
      <p:pic>
        <p:nvPicPr>
          <p:cNvPr id="5" name="Picture 4"/>
          <p:cNvPicPr>
            <a:picLocks noChangeAspect="1"/>
          </p:cNvPicPr>
          <p:nvPr/>
        </p:nvPicPr>
        <p:blipFill>
          <a:blip r:embed="rId4">
            <a:biLevel thresh="50000"/>
          </a:blip>
          <a:stretch>
            <a:fillRect/>
          </a:stretch>
        </p:blipFill>
        <p:spPr>
          <a:xfrm>
            <a:off x="4922226" y="1790406"/>
            <a:ext cx="397518" cy="333631"/>
          </a:xfrm>
          <a:prstGeom prst="rect">
            <a:avLst/>
          </a:prstGeom>
        </p:spPr>
      </p:pic>
      <p:pic>
        <p:nvPicPr>
          <p:cNvPr id="6" name="Picture 5"/>
          <p:cNvPicPr>
            <a:picLocks noChangeAspect="1"/>
          </p:cNvPicPr>
          <p:nvPr/>
        </p:nvPicPr>
        <p:blipFill>
          <a:blip r:embed="rId5">
            <a:biLevel thresh="50000"/>
          </a:blip>
          <a:stretch>
            <a:fillRect/>
          </a:stretch>
        </p:blipFill>
        <p:spPr>
          <a:xfrm>
            <a:off x="5844402" y="3170797"/>
            <a:ext cx="372202" cy="417778"/>
          </a:xfrm>
          <a:prstGeom prst="rect">
            <a:avLst/>
          </a:prstGeom>
        </p:spPr>
      </p:pic>
      <p:pic>
        <p:nvPicPr>
          <p:cNvPr id="7" name="Picture 6"/>
          <p:cNvPicPr>
            <a:picLocks noChangeAspect="1"/>
          </p:cNvPicPr>
          <p:nvPr/>
        </p:nvPicPr>
        <p:blipFill>
          <a:blip r:embed="rId6">
            <a:biLevel thresh="50000"/>
          </a:blip>
          <a:stretch>
            <a:fillRect/>
          </a:stretch>
        </p:blipFill>
        <p:spPr>
          <a:xfrm>
            <a:off x="4411214" y="3078825"/>
            <a:ext cx="511012" cy="283895"/>
          </a:xfrm>
          <a:prstGeom prst="rect">
            <a:avLst/>
          </a:prstGeom>
        </p:spPr>
      </p:pic>
      <p:sp>
        <p:nvSpPr>
          <p:cNvPr id="8" name="Rectangle 7"/>
          <p:cNvSpPr/>
          <p:nvPr/>
        </p:nvSpPr>
        <p:spPr>
          <a:xfrm>
            <a:off x="2539270" y="3362720"/>
            <a:ext cx="678836" cy="646331"/>
          </a:xfrm>
          <a:prstGeom prst="rect">
            <a:avLst/>
          </a:prstGeom>
        </p:spPr>
        <p:txBody>
          <a:bodyPr wrap="square">
            <a:spAutoFit/>
          </a:bodyPr>
          <a:lstStyle/>
          <a:p>
            <a:r>
              <a:rPr lang="en" sz="3600" dirty="0">
                <a:solidFill>
                  <a:srgbClr val="4A5C65"/>
                </a:solidFill>
                <a:latin typeface="Lato Light"/>
                <a:ea typeface="Lato Light"/>
                <a:cs typeface="Lato Light"/>
                <a:sym typeface="Lato Light"/>
              </a:rPr>
              <a:t>👤</a:t>
            </a:r>
            <a:endParaRPr lang="en-US" dirty="0"/>
          </a:p>
        </p:txBody>
      </p:sp>
    </p:spTree>
    <p:extLst>
      <p:ext uri="{BB962C8B-B14F-4D97-AF65-F5344CB8AC3E}">
        <p14:creationId xmlns:p14="http://schemas.microsoft.com/office/powerpoint/2010/main" val="38030840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3" name="Oval 2"/>
          <p:cNvSpPr/>
          <p:nvPr/>
        </p:nvSpPr>
        <p:spPr>
          <a:xfrm>
            <a:off x="3886199" y="514678"/>
            <a:ext cx="1828800" cy="18288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3964781" y="1075135"/>
            <a:ext cx="1671637" cy="707886"/>
          </a:xfrm>
          <a:prstGeom prst="rect">
            <a:avLst/>
          </a:prstGeom>
          <a:noFill/>
        </p:spPr>
        <p:txBody>
          <a:bodyPr wrap="square" rtlCol="0">
            <a:spAutoFit/>
          </a:bodyPr>
          <a:lstStyle/>
          <a:p>
            <a:r>
              <a:rPr lang="en-US" b="1" dirty="0"/>
              <a:t> </a:t>
            </a:r>
            <a:r>
              <a:rPr lang="en-US" sz="2000" b="1" dirty="0" smtClean="0">
                <a:solidFill>
                  <a:srgbClr val="FFFF00"/>
                </a:solidFill>
              </a:rPr>
              <a:t>RESEARCH</a:t>
            </a:r>
          </a:p>
          <a:p>
            <a:r>
              <a:rPr lang="en-US" sz="2000" b="1" dirty="0" smtClean="0">
                <a:solidFill>
                  <a:srgbClr val="FFFF00"/>
                </a:solidFill>
              </a:rPr>
              <a:t> PURPOSES</a:t>
            </a:r>
            <a:endParaRPr lang="en-US" sz="2000" b="1" dirty="0">
              <a:solidFill>
                <a:srgbClr val="FFFF00"/>
              </a:solidFill>
            </a:endParaRPr>
          </a:p>
        </p:txBody>
      </p:sp>
      <p:sp>
        <p:nvSpPr>
          <p:cNvPr id="7" name="TextBox 6"/>
          <p:cNvSpPr txBox="1"/>
          <p:nvPr/>
        </p:nvSpPr>
        <p:spPr>
          <a:xfrm>
            <a:off x="985838" y="2743200"/>
            <a:ext cx="6900862" cy="1815882"/>
          </a:xfrm>
          <a:prstGeom prst="rect">
            <a:avLst/>
          </a:prstGeom>
          <a:noFill/>
        </p:spPr>
        <p:txBody>
          <a:bodyPr wrap="square" rtlCol="0">
            <a:spAutoFit/>
          </a:bodyPr>
          <a:lstStyle/>
          <a:p>
            <a:r>
              <a:rPr lang="en-US" sz="1600" dirty="0">
                <a:latin typeface="+mn-lt"/>
              </a:rPr>
              <a:t>Our team was assigned to the project to design a sales website that includes products: calendars, journals, diaries and folders. </a:t>
            </a:r>
            <a:r>
              <a:rPr lang="en-US" sz="1600" dirty="0" smtClean="0">
                <a:latin typeface="+mn-lt"/>
              </a:rPr>
              <a:t>We decided </a:t>
            </a:r>
            <a:r>
              <a:rPr lang="en-US" sz="1600" dirty="0">
                <a:latin typeface="+mn-lt"/>
              </a:rPr>
              <a:t>to design the website with the following criteria</a:t>
            </a:r>
            <a:r>
              <a:rPr lang="en-US" sz="1600" dirty="0" smtClean="0">
                <a:latin typeface="+mn-lt"/>
              </a:rPr>
              <a:t>:</a:t>
            </a:r>
          </a:p>
          <a:p>
            <a:pPr marL="285750" indent="-285750">
              <a:buFontTx/>
              <a:buChar char="-"/>
            </a:pPr>
            <a:r>
              <a:rPr lang="en-US" sz="1600" dirty="0" smtClean="0">
                <a:latin typeface="+mn-lt"/>
              </a:rPr>
              <a:t>Create </a:t>
            </a:r>
            <a:r>
              <a:rPr lang="en-US" sz="1600" dirty="0">
                <a:latin typeface="+mn-lt"/>
              </a:rPr>
              <a:t>a simple interface, easy to use, easy access for new people or have used the internet for a long </a:t>
            </a:r>
            <a:r>
              <a:rPr lang="en-US" sz="1600" dirty="0" smtClean="0">
                <a:latin typeface="+mn-lt"/>
              </a:rPr>
              <a:t>time.</a:t>
            </a:r>
            <a:endParaRPr lang="en-US" sz="1600" dirty="0">
              <a:latin typeface="+mn-lt"/>
            </a:endParaRPr>
          </a:p>
          <a:p>
            <a:pPr marL="285750" indent="-285750">
              <a:buFontTx/>
              <a:buChar char="-"/>
            </a:pPr>
            <a:r>
              <a:rPr lang="en-US" sz="1600" dirty="0">
                <a:latin typeface="+mn-lt"/>
              </a:rPr>
              <a:t>Help people save time and solve problems when choosing product.</a:t>
            </a:r>
          </a:p>
          <a:p>
            <a:endParaRPr lang="en-US" sz="1600" dirty="0" smtClean="0">
              <a:latin typeface="+mn-lt"/>
            </a:endParaRPr>
          </a:p>
        </p:txBody>
      </p:sp>
    </p:spTree>
    <p:extLst>
      <p:ext uri="{BB962C8B-B14F-4D97-AF65-F5344CB8AC3E}">
        <p14:creationId xmlns:p14="http://schemas.microsoft.com/office/powerpoint/2010/main" val="36309154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22"/>
          <p:cNvSpPr txBox="1">
            <a:spLocks noGrp="1"/>
          </p:cNvSpPr>
          <p:nvPr>
            <p:ph type="body" idx="1"/>
          </p:nvPr>
        </p:nvSpPr>
        <p:spPr>
          <a:xfrm>
            <a:off x="2830925" y="1200150"/>
            <a:ext cx="2516400" cy="3120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1000"/>
              </a:spcBef>
              <a:spcAft>
                <a:spcPts val="1000"/>
              </a:spcAft>
              <a:buNone/>
            </a:pPr>
            <a:r>
              <a:rPr lang="en"/>
              <a:t>Is the color of milk and fresh snow, the color produced by the combination of all the colors of the visible spectrum.</a:t>
            </a:r>
            <a:endParaRPr/>
          </a:p>
        </p:txBody>
      </p:sp>
      <p:sp>
        <p:nvSpPr>
          <p:cNvPr id="451" name="Google Shape;451;p22"/>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also split your content</a:t>
            </a:r>
            <a:endParaRPr/>
          </a:p>
        </p:txBody>
      </p:sp>
      <p:sp>
        <p:nvSpPr>
          <p:cNvPr id="452" name="Google Shape;452;p22"/>
          <p:cNvSpPr txBox="1">
            <a:spLocks noGrp="1"/>
          </p:cNvSpPr>
          <p:nvPr>
            <p:ph type="body" idx="2"/>
          </p:nvPr>
        </p:nvSpPr>
        <p:spPr>
          <a:xfrm>
            <a:off x="5651044" y="1200150"/>
            <a:ext cx="2671500" cy="3120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1000"/>
              </a:spcBef>
              <a:spcAft>
                <a:spcPts val="1000"/>
              </a:spcAft>
              <a:buNone/>
            </a:pPr>
            <a:r>
              <a:rPr lang="en"/>
              <a:t>Is the color of coal, ebony, and of outer space. It is the darkest color, the result of the absence of or complete absorption of light.</a:t>
            </a:r>
            <a:endParaRPr/>
          </a:p>
        </p:txBody>
      </p:sp>
      <p:sp>
        <p:nvSpPr>
          <p:cNvPr id="453" name="Google Shape;453;p22"/>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pic>
        <p:nvPicPr>
          <p:cNvPr id="3" name="Picture 2"/>
          <p:cNvPicPr>
            <a:picLocks noChangeAspect="1"/>
          </p:cNvPicPr>
          <p:nvPr/>
        </p:nvPicPr>
        <p:blipFill>
          <a:blip r:embed="rId2"/>
          <a:stretch>
            <a:fillRect/>
          </a:stretch>
        </p:blipFill>
        <p:spPr>
          <a:xfrm>
            <a:off x="1151847" y="943977"/>
            <a:ext cx="6840305" cy="3255546"/>
          </a:xfrm>
          <a:prstGeom prst="rect">
            <a:avLst/>
          </a:prstGeom>
        </p:spPr>
      </p:pic>
    </p:spTree>
    <p:extLst>
      <p:ext uri="{BB962C8B-B14F-4D97-AF65-F5344CB8AC3E}">
        <p14:creationId xmlns:p14="http://schemas.microsoft.com/office/powerpoint/2010/main" val="11986592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3"/>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 two or three columns</a:t>
            </a:r>
            <a:endParaRPr dirty="0"/>
          </a:p>
        </p:txBody>
      </p:sp>
      <p:sp>
        <p:nvSpPr>
          <p:cNvPr id="459" name="Google Shape;459;p23"/>
          <p:cNvSpPr txBox="1">
            <a:spLocks noGrp="1"/>
          </p:cNvSpPr>
          <p:nvPr>
            <p:ph type="body" idx="1"/>
          </p:nvPr>
        </p:nvSpPr>
        <p:spPr>
          <a:xfrm>
            <a:off x="2683000" y="1428750"/>
            <a:ext cx="1858800" cy="2739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Yellow</a:t>
            </a:r>
            <a:endParaRPr b="1" dirty="0"/>
          </a:p>
          <a:p>
            <a:pPr marL="0" lvl="0" indent="0" algn="l" rtl="0">
              <a:spcBef>
                <a:spcPts val="1000"/>
              </a:spcBef>
              <a:spcAft>
                <a:spcPts val="1000"/>
              </a:spcAft>
              <a:buNone/>
            </a:pPr>
            <a:r>
              <a:rPr lang="en" dirty="0"/>
              <a:t>Is the color of gold, butter and ripe lemons. In the spectrum of visible light, yellow is found between green and orange.</a:t>
            </a:r>
            <a:endParaRPr dirty="0"/>
          </a:p>
        </p:txBody>
      </p:sp>
      <p:sp>
        <p:nvSpPr>
          <p:cNvPr id="460" name="Google Shape;460;p23"/>
          <p:cNvSpPr txBox="1">
            <a:spLocks noGrp="1"/>
          </p:cNvSpPr>
          <p:nvPr>
            <p:ph type="body" idx="2"/>
          </p:nvPr>
        </p:nvSpPr>
        <p:spPr>
          <a:xfrm>
            <a:off x="4637114" y="1428750"/>
            <a:ext cx="1858800" cy="2739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Blue</a:t>
            </a:r>
            <a:endParaRPr b="1" dirty="0"/>
          </a:p>
          <a:p>
            <a:pPr marL="0" lvl="0" indent="0" algn="l" rtl="0">
              <a:spcBef>
                <a:spcPts val="1000"/>
              </a:spcBef>
              <a:spcAft>
                <a:spcPts val="1000"/>
              </a:spcAft>
              <a:buNone/>
            </a:pPr>
            <a:r>
              <a:rPr lang="en" dirty="0"/>
              <a:t>Is the colour of the clear sky and the deep sea. It is located between violet and green on the optical spectrum.</a:t>
            </a:r>
            <a:endParaRPr dirty="0"/>
          </a:p>
        </p:txBody>
      </p:sp>
      <p:sp>
        <p:nvSpPr>
          <p:cNvPr id="461" name="Google Shape;461;p23"/>
          <p:cNvSpPr txBox="1">
            <a:spLocks noGrp="1"/>
          </p:cNvSpPr>
          <p:nvPr>
            <p:ph type="body" idx="3"/>
          </p:nvPr>
        </p:nvSpPr>
        <p:spPr>
          <a:xfrm>
            <a:off x="6591228" y="1428750"/>
            <a:ext cx="1858800" cy="2739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Red</a:t>
            </a:r>
            <a:endParaRPr b="1" dirty="0"/>
          </a:p>
          <a:p>
            <a:pPr marL="0" lvl="0" indent="0" algn="l" rtl="0">
              <a:spcBef>
                <a:spcPts val="1000"/>
              </a:spcBef>
              <a:spcAft>
                <a:spcPts val="0"/>
              </a:spcAft>
              <a:buNone/>
            </a:pPr>
            <a:r>
              <a:rPr lang="en" dirty="0"/>
              <a:t>Is the color of blood, and because of this it has historically been associated with sacrifice, danger and courage. </a:t>
            </a:r>
            <a:endParaRPr dirty="0"/>
          </a:p>
          <a:p>
            <a:pPr marL="0" lvl="0" indent="0" algn="l" rtl="0">
              <a:spcBef>
                <a:spcPts val="1000"/>
              </a:spcBef>
              <a:spcAft>
                <a:spcPts val="1000"/>
              </a:spcAft>
              <a:buNone/>
            </a:pPr>
            <a:endParaRPr dirty="0"/>
          </a:p>
        </p:txBody>
      </p:sp>
      <p:sp>
        <p:nvSpPr>
          <p:cNvPr id="462" name="Google Shape;462;p2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24"/>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 picture is worth a thousand words</a:t>
            </a:r>
            <a:endParaRPr dirty="0"/>
          </a:p>
        </p:txBody>
      </p:sp>
      <p:sp>
        <p:nvSpPr>
          <p:cNvPr id="468" name="Google Shape;468;p24"/>
          <p:cNvSpPr txBox="1">
            <a:spLocks noGrp="1"/>
          </p:cNvSpPr>
          <p:nvPr>
            <p:ph type="body" idx="1"/>
          </p:nvPr>
        </p:nvSpPr>
        <p:spPr>
          <a:xfrm>
            <a:off x="2749475" y="2212900"/>
            <a:ext cx="2693100" cy="2087700"/>
          </a:xfrm>
          <a:prstGeom prst="rect">
            <a:avLst/>
          </a:prstGeom>
        </p:spPr>
        <p:txBody>
          <a:bodyPr spcFirstLastPara="1" wrap="square" lIns="91425" tIns="91425" rIns="91425" bIns="91425" anchor="t" anchorCtr="0">
            <a:noAutofit/>
          </a:bodyPr>
          <a:lstStyle/>
          <a:p>
            <a:pPr marL="0" lvl="0" indent="0" algn="l" rtl="0">
              <a:spcBef>
                <a:spcPts val="600"/>
              </a:spcBef>
              <a:spcAft>
                <a:spcPts val="1000"/>
              </a:spcAft>
              <a:buNone/>
            </a:pPr>
            <a:r>
              <a:rPr lang="en" sz="1800" dirty="0"/>
              <a:t>A complex idea can be conveyed with just a single still image, namely making it possible to absorb large amounts of data quickly.</a:t>
            </a:r>
            <a:endParaRPr sz="1800" dirty="0"/>
          </a:p>
        </p:txBody>
      </p:sp>
      <p:pic>
        <p:nvPicPr>
          <p:cNvPr id="469" name="Google Shape;469;p24"/>
          <p:cNvPicPr preferRelativeResize="0"/>
          <p:nvPr/>
        </p:nvPicPr>
        <p:blipFill>
          <a:blip r:embed="rId3">
            <a:alphaModFix/>
          </a:blip>
          <a:stretch>
            <a:fillRect/>
          </a:stretch>
        </p:blipFill>
        <p:spPr>
          <a:xfrm>
            <a:off x="5412575" y="-153650"/>
            <a:ext cx="3861900" cy="3861900"/>
          </a:xfrm>
          <a:prstGeom prst="ellipse">
            <a:avLst/>
          </a:prstGeom>
          <a:noFill/>
          <a:ln>
            <a:noFill/>
          </a:ln>
        </p:spPr>
      </p:pic>
      <p:sp>
        <p:nvSpPr>
          <p:cNvPr id="470" name="Google Shape;470;p2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74"/>
        <p:cNvGrpSpPr/>
        <p:nvPr/>
      </p:nvGrpSpPr>
      <p:grpSpPr>
        <a:xfrm>
          <a:off x="0" y="0"/>
          <a:ext cx="0" cy="0"/>
          <a:chOff x="0" y="0"/>
          <a:chExt cx="0" cy="0"/>
        </a:xfrm>
      </p:grpSpPr>
      <p:sp>
        <p:nvSpPr>
          <p:cNvPr id="475" name="Google Shape;475;p25"/>
          <p:cNvSpPr txBox="1">
            <a:spLocks noGrp="1"/>
          </p:cNvSpPr>
          <p:nvPr>
            <p:ph type="title" idx="4294967295"/>
          </p:nvPr>
        </p:nvSpPr>
        <p:spPr>
          <a:xfrm>
            <a:off x="2194950" y="1881750"/>
            <a:ext cx="4754100" cy="138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0" dirty="0"/>
              <a:t>Want big impact?</a:t>
            </a:r>
            <a:endParaRPr b="0" dirty="0"/>
          </a:p>
          <a:p>
            <a:pPr marL="0" lvl="0" indent="0" algn="ctr" rtl="0">
              <a:spcBef>
                <a:spcPts val="0"/>
              </a:spcBef>
              <a:spcAft>
                <a:spcPts val="0"/>
              </a:spcAft>
              <a:buNone/>
            </a:pPr>
            <a:r>
              <a:rPr lang="en" dirty="0">
                <a:solidFill>
                  <a:srgbClr val="02BDC7"/>
                </a:solidFill>
              </a:rPr>
              <a:t>Use big image.</a:t>
            </a:r>
            <a:endParaRPr dirty="0">
              <a:solidFill>
                <a:srgbClr val="02BDC7"/>
              </a:solidFill>
            </a:endParaRPr>
          </a:p>
        </p:txBody>
      </p:sp>
      <p:sp>
        <p:nvSpPr>
          <p:cNvPr id="476" name="Google Shape;476;p25"/>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27"/>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And tables to compare data</a:t>
            </a:r>
            <a:endParaRPr/>
          </a:p>
        </p:txBody>
      </p:sp>
      <p:graphicFrame>
        <p:nvGraphicFramePr>
          <p:cNvPr id="491" name="Google Shape;491;p27"/>
          <p:cNvGraphicFramePr/>
          <p:nvPr/>
        </p:nvGraphicFramePr>
        <p:xfrm>
          <a:off x="3264900" y="1564456"/>
          <a:ext cx="4166300" cy="2392800"/>
        </p:xfrm>
        <a:graphic>
          <a:graphicData uri="http://schemas.openxmlformats.org/drawingml/2006/table">
            <a:tbl>
              <a:tblPr>
                <a:noFill/>
                <a:tableStyleId>{CC9543F8-8542-41BD-B5B3-4861A371E3E6}</a:tableStyleId>
              </a:tblPr>
              <a:tblGrid>
                <a:gridCol w="1041575">
                  <a:extLst>
                    <a:ext uri="{9D8B030D-6E8A-4147-A177-3AD203B41FA5}">
                      <a16:colId xmlns:a16="http://schemas.microsoft.com/office/drawing/2014/main" val="20000"/>
                    </a:ext>
                  </a:extLst>
                </a:gridCol>
                <a:gridCol w="1041575">
                  <a:extLst>
                    <a:ext uri="{9D8B030D-6E8A-4147-A177-3AD203B41FA5}">
                      <a16:colId xmlns:a16="http://schemas.microsoft.com/office/drawing/2014/main" val="20001"/>
                    </a:ext>
                  </a:extLst>
                </a:gridCol>
                <a:gridCol w="1041575">
                  <a:extLst>
                    <a:ext uri="{9D8B030D-6E8A-4147-A177-3AD203B41FA5}">
                      <a16:colId xmlns:a16="http://schemas.microsoft.com/office/drawing/2014/main" val="20002"/>
                    </a:ext>
                  </a:extLst>
                </a:gridCol>
                <a:gridCol w="1041575">
                  <a:extLst>
                    <a:ext uri="{9D8B030D-6E8A-4147-A177-3AD203B41FA5}">
                      <a16:colId xmlns:a16="http://schemas.microsoft.com/office/drawing/2014/main" val="20003"/>
                    </a:ext>
                  </a:extLst>
                </a:gridCol>
              </a:tblGrid>
              <a:tr h="598200">
                <a:tc>
                  <a:txBody>
                    <a:bodyPr/>
                    <a:lstStyle/>
                    <a:p>
                      <a:pPr marL="0" lvl="0" indent="0" algn="l" rtl="0">
                        <a:spcBef>
                          <a:spcPts val="0"/>
                        </a:spcBef>
                        <a:spcAft>
                          <a:spcPts val="0"/>
                        </a:spcAft>
                        <a:buNone/>
                      </a:pPr>
                      <a:endParaRPr>
                        <a:solidFill>
                          <a:srgbClr val="02BDC7"/>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100" dirty="0">
                          <a:solidFill>
                            <a:srgbClr val="FC4067"/>
                          </a:solidFill>
                          <a:latin typeface="Lato Light"/>
                          <a:ea typeface="Lato Light"/>
                          <a:cs typeface="Lato Light"/>
                          <a:sym typeface="Lato Light"/>
                        </a:rPr>
                        <a:t>A</a:t>
                      </a:r>
                      <a:endParaRPr sz="1100" dirty="0">
                        <a:solidFill>
                          <a:srgbClr val="FC4067"/>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100" dirty="0">
                          <a:solidFill>
                            <a:srgbClr val="FC4067"/>
                          </a:solidFill>
                          <a:latin typeface="Lato Light"/>
                          <a:ea typeface="Lato Light"/>
                          <a:cs typeface="Lato Light"/>
                          <a:sym typeface="Lato Light"/>
                        </a:rPr>
                        <a:t>B</a:t>
                      </a:r>
                      <a:endParaRPr sz="1100" dirty="0">
                        <a:solidFill>
                          <a:srgbClr val="FC4067"/>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100">
                          <a:solidFill>
                            <a:srgbClr val="FC4067"/>
                          </a:solidFill>
                          <a:latin typeface="Lato Light"/>
                          <a:ea typeface="Lato Light"/>
                          <a:cs typeface="Lato Light"/>
                          <a:sym typeface="Lato Light"/>
                        </a:rPr>
                        <a:t>C</a:t>
                      </a:r>
                      <a:endParaRPr sz="1100">
                        <a:solidFill>
                          <a:srgbClr val="FC4067"/>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598200">
                <a:tc>
                  <a:txBody>
                    <a:bodyPr/>
                    <a:lstStyle/>
                    <a:p>
                      <a:pPr marL="0" lvl="0" indent="0" algn="r" rtl="0">
                        <a:spcBef>
                          <a:spcPts val="0"/>
                        </a:spcBef>
                        <a:spcAft>
                          <a:spcPts val="0"/>
                        </a:spcAft>
                        <a:buNone/>
                      </a:pPr>
                      <a:r>
                        <a:rPr lang="en" sz="1100">
                          <a:solidFill>
                            <a:srgbClr val="02BDC7"/>
                          </a:solidFill>
                          <a:latin typeface="Lato Light"/>
                          <a:ea typeface="Lato Light"/>
                          <a:cs typeface="Lato Light"/>
                          <a:sym typeface="Lato Light"/>
                        </a:rPr>
                        <a:t>Yellow</a:t>
                      </a:r>
                      <a:endParaRPr sz="1100">
                        <a:solidFill>
                          <a:srgbClr val="02BDC7"/>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dirty="0">
                          <a:solidFill>
                            <a:srgbClr val="4A5C65"/>
                          </a:solidFill>
                          <a:latin typeface="Lato Light"/>
                          <a:ea typeface="Lato Light"/>
                          <a:cs typeface="Lato Light"/>
                          <a:sym typeface="Lato Light"/>
                        </a:rPr>
                        <a:t>10</a:t>
                      </a:r>
                      <a:endParaRPr dirty="0">
                        <a:solidFill>
                          <a:srgbClr val="4A5C65"/>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a:solidFill>
                            <a:srgbClr val="4A5C65"/>
                          </a:solidFill>
                          <a:latin typeface="Lato Light"/>
                          <a:ea typeface="Lato Light"/>
                          <a:cs typeface="Lato Light"/>
                          <a:sym typeface="Lato Light"/>
                        </a:rPr>
                        <a:t>20</a:t>
                      </a:r>
                      <a:endParaRPr>
                        <a:solidFill>
                          <a:srgbClr val="4A5C65"/>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a:solidFill>
                            <a:srgbClr val="4A5C65"/>
                          </a:solidFill>
                          <a:latin typeface="Lato Light"/>
                          <a:ea typeface="Lato Light"/>
                          <a:cs typeface="Lato Light"/>
                          <a:sym typeface="Lato Light"/>
                        </a:rPr>
                        <a:t>7</a:t>
                      </a:r>
                      <a:endParaRPr>
                        <a:solidFill>
                          <a:srgbClr val="4A5C65"/>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598200">
                <a:tc>
                  <a:txBody>
                    <a:bodyPr/>
                    <a:lstStyle/>
                    <a:p>
                      <a:pPr marL="0" lvl="0" indent="0" algn="r" rtl="0">
                        <a:spcBef>
                          <a:spcPts val="0"/>
                        </a:spcBef>
                        <a:spcAft>
                          <a:spcPts val="0"/>
                        </a:spcAft>
                        <a:buNone/>
                      </a:pPr>
                      <a:r>
                        <a:rPr lang="en" sz="1100">
                          <a:solidFill>
                            <a:srgbClr val="02BDC7"/>
                          </a:solidFill>
                          <a:latin typeface="Lato Light"/>
                          <a:ea typeface="Lato Light"/>
                          <a:cs typeface="Lato Light"/>
                          <a:sym typeface="Lato Light"/>
                        </a:rPr>
                        <a:t>Blue</a:t>
                      </a:r>
                      <a:endParaRPr sz="1100">
                        <a:solidFill>
                          <a:srgbClr val="02BDC7"/>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a:solidFill>
                            <a:srgbClr val="4A5C65"/>
                          </a:solidFill>
                          <a:latin typeface="Lato Light"/>
                          <a:ea typeface="Lato Light"/>
                          <a:cs typeface="Lato Light"/>
                          <a:sym typeface="Lato Light"/>
                        </a:rPr>
                        <a:t>30</a:t>
                      </a:r>
                      <a:endParaRPr>
                        <a:solidFill>
                          <a:srgbClr val="4A5C65"/>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a:solidFill>
                            <a:srgbClr val="4A5C65"/>
                          </a:solidFill>
                          <a:latin typeface="Lato Light"/>
                          <a:ea typeface="Lato Light"/>
                          <a:cs typeface="Lato Light"/>
                          <a:sym typeface="Lato Light"/>
                        </a:rPr>
                        <a:t>15</a:t>
                      </a:r>
                      <a:endParaRPr>
                        <a:solidFill>
                          <a:srgbClr val="4A5C65"/>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a:solidFill>
                            <a:srgbClr val="4A5C65"/>
                          </a:solidFill>
                          <a:latin typeface="Lato Light"/>
                          <a:ea typeface="Lato Light"/>
                          <a:cs typeface="Lato Light"/>
                          <a:sym typeface="Lato Light"/>
                        </a:rPr>
                        <a:t>10</a:t>
                      </a:r>
                      <a:endParaRPr>
                        <a:solidFill>
                          <a:srgbClr val="4A5C65"/>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598200">
                <a:tc>
                  <a:txBody>
                    <a:bodyPr/>
                    <a:lstStyle/>
                    <a:p>
                      <a:pPr marL="0" lvl="0" indent="0" algn="r" rtl="0">
                        <a:spcBef>
                          <a:spcPts val="0"/>
                        </a:spcBef>
                        <a:spcAft>
                          <a:spcPts val="0"/>
                        </a:spcAft>
                        <a:buNone/>
                      </a:pPr>
                      <a:r>
                        <a:rPr lang="en" sz="1100">
                          <a:solidFill>
                            <a:srgbClr val="02BDC7"/>
                          </a:solidFill>
                          <a:latin typeface="Lato Light"/>
                          <a:ea typeface="Lato Light"/>
                          <a:cs typeface="Lato Light"/>
                          <a:sym typeface="Lato Light"/>
                        </a:rPr>
                        <a:t>Orange</a:t>
                      </a:r>
                      <a:endParaRPr sz="1100">
                        <a:solidFill>
                          <a:srgbClr val="02BDC7"/>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a:solidFill>
                            <a:srgbClr val="4A5C65"/>
                          </a:solidFill>
                          <a:latin typeface="Lato Light"/>
                          <a:ea typeface="Lato Light"/>
                          <a:cs typeface="Lato Light"/>
                          <a:sym typeface="Lato Light"/>
                        </a:rPr>
                        <a:t>5</a:t>
                      </a:r>
                      <a:endParaRPr>
                        <a:solidFill>
                          <a:srgbClr val="4A5C65"/>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a:solidFill>
                            <a:srgbClr val="4A5C65"/>
                          </a:solidFill>
                          <a:latin typeface="Lato Light"/>
                          <a:ea typeface="Lato Light"/>
                          <a:cs typeface="Lato Light"/>
                          <a:sym typeface="Lato Light"/>
                        </a:rPr>
                        <a:t>24</a:t>
                      </a:r>
                      <a:endParaRPr>
                        <a:solidFill>
                          <a:srgbClr val="4A5C65"/>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dirty="0">
                          <a:solidFill>
                            <a:srgbClr val="4A5C65"/>
                          </a:solidFill>
                          <a:latin typeface="Lato Light"/>
                          <a:ea typeface="Lato Light"/>
                          <a:cs typeface="Lato Light"/>
                          <a:sym typeface="Lato Light"/>
                        </a:rPr>
                        <a:t>16</a:t>
                      </a:r>
                      <a:endParaRPr dirty="0">
                        <a:solidFill>
                          <a:srgbClr val="4A5C65"/>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bl>
          </a:graphicData>
        </a:graphic>
      </p:graphicFrame>
      <p:sp>
        <p:nvSpPr>
          <p:cNvPr id="492" name="Google Shape;492;p2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29"/>
          <p:cNvSpPr txBox="1">
            <a:spLocks noGrp="1"/>
          </p:cNvSpPr>
          <p:nvPr>
            <p:ph type="ctrTitle" idx="4294967295"/>
          </p:nvPr>
        </p:nvSpPr>
        <p:spPr>
          <a:xfrm>
            <a:off x="1466125" y="1583350"/>
            <a:ext cx="62118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t>89,526,124</a:t>
            </a:r>
            <a:endParaRPr sz="9600" dirty="0"/>
          </a:p>
        </p:txBody>
      </p:sp>
      <p:sp>
        <p:nvSpPr>
          <p:cNvPr id="512" name="Google Shape;512;p29"/>
          <p:cNvSpPr txBox="1">
            <a:spLocks noGrp="1"/>
          </p:cNvSpPr>
          <p:nvPr>
            <p:ph type="subTitle" idx="4294967295"/>
          </p:nvPr>
        </p:nvSpPr>
        <p:spPr>
          <a:xfrm>
            <a:off x="1466125" y="2840054"/>
            <a:ext cx="62118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1000"/>
              </a:spcAft>
              <a:buNone/>
            </a:pPr>
            <a:r>
              <a:rPr lang="en" dirty="0"/>
              <a:t>Whoa! That’s a big number, aren’t you proud?</a:t>
            </a:r>
            <a:endParaRPr dirty="0"/>
          </a:p>
        </p:txBody>
      </p:sp>
      <p:sp>
        <p:nvSpPr>
          <p:cNvPr id="513" name="Google Shape;513;p29"/>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32"/>
          <p:cNvSpPr txBox="1">
            <a:spLocks noGrp="1"/>
          </p:cNvSpPr>
          <p:nvPr>
            <p:ph type="body" idx="1"/>
          </p:nvPr>
        </p:nvSpPr>
        <p:spPr>
          <a:xfrm>
            <a:off x="2683000" y="1123950"/>
            <a:ext cx="1858800" cy="165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Yellow</a:t>
            </a:r>
            <a:endParaRPr b="1" dirty="0"/>
          </a:p>
          <a:p>
            <a:pPr marL="0" lvl="0" indent="0" algn="l" rtl="0">
              <a:spcBef>
                <a:spcPts val="1000"/>
              </a:spcBef>
              <a:spcAft>
                <a:spcPts val="1000"/>
              </a:spcAft>
              <a:buNone/>
            </a:pPr>
            <a:r>
              <a:rPr lang="en" sz="1200" dirty="0"/>
              <a:t>Is the color of gold, butter and ripe lemons. In the spectrum of visible light, yellow is found between green and orange.</a:t>
            </a:r>
            <a:endParaRPr sz="1200" dirty="0"/>
          </a:p>
        </p:txBody>
      </p:sp>
      <p:sp>
        <p:nvSpPr>
          <p:cNvPr id="543" name="Google Shape;543;p32"/>
          <p:cNvSpPr txBox="1">
            <a:spLocks noGrp="1"/>
          </p:cNvSpPr>
          <p:nvPr>
            <p:ph type="body" idx="2"/>
          </p:nvPr>
        </p:nvSpPr>
        <p:spPr>
          <a:xfrm>
            <a:off x="4637113" y="1123950"/>
            <a:ext cx="1858800" cy="165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1000"/>
              </a:spcBef>
              <a:spcAft>
                <a:spcPts val="1000"/>
              </a:spcAft>
              <a:buNone/>
            </a:pPr>
            <a:r>
              <a:rPr lang="en" sz="1200"/>
              <a:t>Is the colour of the clear sky and the deep sea. It is located between violet and green on the optical spectrum.</a:t>
            </a:r>
            <a:endParaRPr sz="1200"/>
          </a:p>
        </p:txBody>
      </p:sp>
      <p:sp>
        <p:nvSpPr>
          <p:cNvPr id="544" name="Google Shape;544;p32"/>
          <p:cNvSpPr txBox="1">
            <a:spLocks noGrp="1"/>
          </p:cNvSpPr>
          <p:nvPr>
            <p:ph type="body" idx="3"/>
          </p:nvPr>
        </p:nvSpPr>
        <p:spPr>
          <a:xfrm>
            <a:off x="6591226" y="1123950"/>
            <a:ext cx="1858800" cy="165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1000"/>
              </a:spcBef>
              <a:spcAft>
                <a:spcPts val="0"/>
              </a:spcAft>
              <a:buNone/>
            </a:pPr>
            <a:r>
              <a:rPr lang="en" sz="1200"/>
              <a:t>Is the color of blood, and because of this it has historically been associated with sacrifice, danger and courage. </a:t>
            </a:r>
            <a:endParaRPr sz="1200"/>
          </a:p>
          <a:p>
            <a:pPr marL="0" lvl="0" indent="0" algn="l" rtl="0">
              <a:spcBef>
                <a:spcPts val="1000"/>
              </a:spcBef>
              <a:spcAft>
                <a:spcPts val="1000"/>
              </a:spcAft>
              <a:buNone/>
            </a:pPr>
            <a:endParaRPr sz="1200"/>
          </a:p>
        </p:txBody>
      </p:sp>
      <p:sp>
        <p:nvSpPr>
          <p:cNvPr id="545" name="Google Shape;545;p32"/>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review some concepts</a:t>
            </a:r>
            <a:endParaRPr/>
          </a:p>
        </p:txBody>
      </p:sp>
      <p:sp>
        <p:nvSpPr>
          <p:cNvPr id="546" name="Google Shape;546;p32"/>
          <p:cNvSpPr txBox="1">
            <a:spLocks noGrp="1"/>
          </p:cNvSpPr>
          <p:nvPr>
            <p:ph type="body" idx="1"/>
          </p:nvPr>
        </p:nvSpPr>
        <p:spPr>
          <a:xfrm>
            <a:off x="2683000" y="2724150"/>
            <a:ext cx="1858800" cy="165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Yellow</a:t>
            </a:r>
            <a:endParaRPr b="1" dirty="0"/>
          </a:p>
          <a:p>
            <a:pPr marL="0" lvl="0" indent="0" algn="l" rtl="0">
              <a:spcBef>
                <a:spcPts val="1000"/>
              </a:spcBef>
              <a:spcAft>
                <a:spcPts val="1000"/>
              </a:spcAft>
              <a:buNone/>
            </a:pPr>
            <a:r>
              <a:rPr lang="en" sz="1200" dirty="0"/>
              <a:t>Is the color of gold, butter and ripe lemons. In the spectrum of visible light, yellow is found between green and orange.</a:t>
            </a:r>
            <a:endParaRPr sz="1200" dirty="0"/>
          </a:p>
        </p:txBody>
      </p:sp>
      <p:sp>
        <p:nvSpPr>
          <p:cNvPr id="547" name="Google Shape;547;p32"/>
          <p:cNvSpPr txBox="1">
            <a:spLocks noGrp="1"/>
          </p:cNvSpPr>
          <p:nvPr>
            <p:ph type="body" idx="2"/>
          </p:nvPr>
        </p:nvSpPr>
        <p:spPr>
          <a:xfrm>
            <a:off x="4637113" y="2724150"/>
            <a:ext cx="1858800" cy="165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1000"/>
              </a:spcBef>
              <a:spcAft>
                <a:spcPts val="1000"/>
              </a:spcAft>
              <a:buNone/>
            </a:pPr>
            <a:r>
              <a:rPr lang="en" sz="1200"/>
              <a:t>Is the colour of the clear sky and the deep sea. It is located between violet and green on the optical spectrum.</a:t>
            </a:r>
            <a:endParaRPr sz="1200"/>
          </a:p>
        </p:txBody>
      </p:sp>
      <p:sp>
        <p:nvSpPr>
          <p:cNvPr id="548" name="Google Shape;548;p32"/>
          <p:cNvSpPr txBox="1">
            <a:spLocks noGrp="1"/>
          </p:cNvSpPr>
          <p:nvPr>
            <p:ph type="body" idx="3"/>
          </p:nvPr>
        </p:nvSpPr>
        <p:spPr>
          <a:xfrm>
            <a:off x="6591226" y="2724150"/>
            <a:ext cx="1858800" cy="165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1000"/>
              </a:spcBef>
              <a:spcAft>
                <a:spcPts val="0"/>
              </a:spcAft>
              <a:buNone/>
            </a:pPr>
            <a:r>
              <a:rPr lang="en" sz="1200"/>
              <a:t>Is the color of blood, and because of this it has historically been associated with sacrifice, danger and courage. </a:t>
            </a:r>
            <a:endParaRPr sz="1200"/>
          </a:p>
          <a:p>
            <a:pPr marL="0" lvl="0" indent="0" algn="l" rtl="0">
              <a:spcBef>
                <a:spcPts val="1000"/>
              </a:spcBef>
              <a:spcAft>
                <a:spcPts val="1000"/>
              </a:spcAft>
              <a:buNone/>
            </a:pPr>
            <a:endParaRPr sz="1200"/>
          </a:p>
        </p:txBody>
      </p:sp>
      <p:sp>
        <p:nvSpPr>
          <p:cNvPr id="549" name="Google Shape;549;p32"/>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32"/>
          <p:cNvSpPr txBox="1">
            <a:spLocks noGrp="1"/>
          </p:cNvSpPr>
          <p:nvPr>
            <p:ph type="body" idx="1"/>
          </p:nvPr>
        </p:nvSpPr>
        <p:spPr>
          <a:xfrm>
            <a:off x="2683000" y="1123950"/>
            <a:ext cx="1858800" cy="165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Yellow</a:t>
            </a:r>
            <a:endParaRPr b="1" dirty="0"/>
          </a:p>
          <a:p>
            <a:pPr marL="0" lvl="0" indent="0" algn="l" rtl="0">
              <a:spcBef>
                <a:spcPts val="1000"/>
              </a:spcBef>
              <a:spcAft>
                <a:spcPts val="1000"/>
              </a:spcAft>
              <a:buNone/>
            </a:pPr>
            <a:r>
              <a:rPr lang="en" sz="1200" dirty="0"/>
              <a:t>Is the color of gold, butter and ripe lemons. In the spectrum of visible light, yellow is found between green and orange.</a:t>
            </a:r>
            <a:endParaRPr sz="1200" dirty="0"/>
          </a:p>
        </p:txBody>
      </p:sp>
      <p:sp>
        <p:nvSpPr>
          <p:cNvPr id="543" name="Google Shape;543;p32"/>
          <p:cNvSpPr txBox="1">
            <a:spLocks noGrp="1"/>
          </p:cNvSpPr>
          <p:nvPr>
            <p:ph type="body" idx="2"/>
          </p:nvPr>
        </p:nvSpPr>
        <p:spPr>
          <a:xfrm>
            <a:off x="4637113" y="1123950"/>
            <a:ext cx="1858800" cy="165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1000"/>
              </a:spcBef>
              <a:spcAft>
                <a:spcPts val="1000"/>
              </a:spcAft>
              <a:buNone/>
            </a:pPr>
            <a:r>
              <a:rPr lang="en" sz="1200"/>
              <a:t>Is the colour of the clear sky and the deep sea. It is located between violet and green on the optical spectrum.</a:t>
            </a:r>
            <a:endParaRPr sz="1200"/>
          </a:p>
        </p:txBody>
      </p:sp>
      <p:sp>
        <p:nvSpPr>
          <p:cNvPr id="544" name="Google Shape;544;p32"/>
          <p:cNvSpPr txBox="1">
            <a:spLocks noGrp="1"/>
          </p:cNvSpPr>
          <p:nvPr>
            <p:ph type="body" idx="3"/>
          </p:nvPr>
        </p:nvSpPr>
        <p:spPr>
          <a:xfrm>
            <a:off x="6591226" y="1123950"/>
            <a:ext cx="1858800" cy="165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1000"/>
              </a:spcBef>
              <a:spcAft>
                <a:spcPts val="0"/>
              </a:spcAft>
              <a:buNone/>
            </a:pPr>
            <a:r>
              <a:rPr lang="en" sz="1200"/>
              <a:t>Is the color of blood, and because of this it has historically been associated with sacrifice, danger and courage. </a:t>
            </a:r>
            <a:endParaRPr sz="1200"/>
          </a:p>
          <a:p>
            <a:pPr marL="0" lvl="0" indent="0" algn="l" rtl="0">
              <a:spcBef>
                <a:spcPts val="1000"/>
              </a:spcBef>
              <a:spcAft>
                <a:spcPts val="1000"/>
              </a:spcAft>
              <a:buNone/>
            </a:pPr>
            <a:endParaRPr sz="1200"/>
          </a:p>
        </p:txBody>
      </p:sp>
      <p:sp>
        <p:nvSpPr>
          <p:cNvPr id="545" name="Google Shape;545;p32"/>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review some concepts</a:t>
            </a:r>
            <a:endParaRPr/>
          </a:p>
        </p:txBody>
      </p:sp>
      <p:sp>
        <p:nvSpPr>
          <p:cNvPr id="546" name="Google Shape;546;p32"/>
          <p:cNvSpPr txBox="1">
            <a:spLocks noGrp="1"/>
          </p:cNvSpPr>
          <p:nvPr>
            <p:ph type="body" idx="1"/>
          </p:nvPr>
        </p:nvSpPr>
        <p:spPr>
          <a:xfrm>
            <a:off x="2683000" y="2724150"/>
            <a:ext cx="1858800" cy="165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Yellow</a:t>
            </a:r>
            <a:endParaRPr b="1" dirty="0"/>
          </a:p>
          <a:p>
            <a:pPr marL="0" lvl="0" indent="0" algn="l" rtl="0">
              <a:spcBef>
                <a:spcPts val="1000"/>
              </a:spcBef>
              <a:spcAft>
                <a:spcPts val="1000"/>
              </a:spcAft>
              <a:buNone/>
            </a:pPr>
            <a:r>
              <a:rPr lang="en" sz="1200" dirty="0"/>
              <a:t>Is the color of gold, butter and ripe lemons. In the spectrum of visible light, yellow is found between green and orange.</a:t>
            </a:r>
            <a:endParaRPr sz="1200" dirty="0"/>
          </a:p>
        </p:txBody>
      </p:sp>
      <p:sp>
        <p:nvSpPr>
          <p:cNvPr id="547" name="Google Shape;547;p32"/>
          <p:cNvSpPr txBox="1">
            <a:spLocks noGrp="1"/>
          </p:cNvSpPr>
          <p:nvPr>
            <p:ph type="body" idx="2"/>
          </p:nvPr>
        </p:nvSpPr>
        <p:spPr>
          <a:xfrm>
            <a:off x="4637113" y="2724150"/>
            <a:ext cx="1858800" cy="165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1000"/>
              </a:spcBef>
              <a:spcAft>
                <a:spcPts val="1000"/>
              </a:spcAft>
              <a:buNone/>
            </a:pPr>
            <a:r>
              <a:rPr lang="en" sz="1200"/>
              <a:t>Is the colour of the clear sky and the deep sea. It is located between violet and green on the optical spectrum.</a:t>
            </a:r>
            <a:endParaRPr sz="1200"/>
          </a:p>
        </p:txBody>
      </p:sp>
      <p:sp>
        <p:nvSpPr>
          <p:cNvPr id="548" name="Google Shape;548;p32"/>
          <p:cNvSpPr txBox="1">
            <a:spLocks noGrp="1"/>
          </p:cNvSpPr>
          <p:nvPr>
            <p:ph type="body" idx="3"/>
          </p:nvPr>
        </p:nvSpPr>
        <p:spPr>
          <a:xfrm>
            <a:off x="6591226" y="2724150"/>
            <a:ext cx="1858800" cy="165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1000"/>
              </a:spcBef>
              <a:spcAft>
                <a:spcPts val="0"/>
              </a:spcAft>
              <a:buNone/>
            </a:pPr>
            <a:r>
              <a:rPr lang="en" sz="1200"/>
              <a:t>Is the color of blood, and because of this it has historically been associated with sacrifice, danger and courage. </a:t>
            </a:r>
            <a:endParaRPr sz="1200"/>
          </a:p>
          <a:p>
            <a:pPr marL="0" lvl="0" indent="0" algn="l" rtl="0">
              <a:spcBef>
                <a:spcPts val="1000"/>
              </a:spcBef>
              <a:spcAft>
                <a:spcPts val="1000"/>
              </a:spcAft>
              <a:buNone/>
            </a:pPr>
            <a:endParaRPr sz="1200"/>
          </a:p>
        </p:txBody>
      </p:sp>
      <p:sp>
        <p:nvSpPr>
          <p:cNvPr id="549" name="Google Shape;549;p32"/>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48</a:t>
            </a:fld>
            <a:endParaRPr/>
          </a:p>
        </p:txBody>
      </p:sp>
    </p:spTree>
    <p:extLst>
      <p:ext uri="{BB962C8B-B14F-4D97-AF65-F5344CB8AC3E}">
        <p14:creationId xmlns:p14="http://schemas.microsoft.com/office/powerpoint/2010/main" val="14674789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33"/>
          <p:cNvSpPr txBox="1">
            <a:spLocks noGrp="1"/>
          </p:cNvSpPr>
          <p:nvPr>
            <p:ph type="body" idx="1"/>
          </p:nvPr>
        </p:nvSpPr>
        <p:spPr>
          <a:xfrm>
            <a:off x="457200" y="4177709"/>
            <a:ext cx="8229600" cy="519600"/>
          </a:xfrm>
          <a:prstGeom prst="rect">
            <a:avLst/>
          </a:prstGeom>
        </p:spPr>
        <p:txBody>
          <a:bodyPr spcFirstLastPara="1" wrap="square" lIns="91425" tIns="91425" rIns="91425" bIns="91425" anchor="t" anchorCtr="0">
            <a:noAutofit/>
          </a:bodyPr>
          <a:lstStyle/>
          <a:p>
            <a:pPr marL="0" lvl="0" indent="0" algn="ctr" rtl="0">
              <a:spcBef>
                <a:spcPts val="360"/>
              </a:spcBef>
              <a:spcAft>
                <a:spcPts val="1000"/>
              </a:spcAft>
              <a:buNone/>
            </a:pPr>
            <a:r>
              <a:rPr lang="en" dirty="0">
                <a:solidFill>
                  <a:srgbClr val="4A5C65"/>
                </a:solidFill>
              </a:rPr>
              <a:t>You can insert graphs from </a:t>
            </a:r>
            <a:r>
              <a:rPr lang="en" u="sng" dirty="0">
                <a:solidFill>
                  <a:srgbClr val="4A5C65"/>
                </a:solidFill>
                <a:hlinkClick r:id="rId3"/>
              </a:rPr>
              <a:t>Google Sheets</a:t>
            </a:r>
            <a:endParaRPr dirty="0">
              <a:solidFill>
                <a:srgbClr val="4A5C65"/>
              </a:solidFill>
            </a:endParaRPr>
          </a:p>
        </p:txBody>
      </p:sp>
      <p:pic>
        <p:nvPicPr>
          <p:cNvPr id="555" name="Google Shape;555;p33" title="Chart"/>
          <p:cNvPicPr preferRelativeResize="0"/>
          <p:nvPr/>
        </p:nvPicPr>
        <p:blipFill>
          <a:blip r:embed="rId4">
            <a:alphaModFix/>
          </a:blip>
          <a:stretch>
            <a:fillRect/>
          </a:stretch>
        </p:blipFill>
        <p:spPr>
          <a:xfrm>
            <a:off x="2450112" y="657909"/>
            <a:ext cx="4243775" cy="3519800"/>
          </a:xfrm>
          <a:prstGeom prst="rect">
            <a:avLst/>
          </a:prstGeom>
          <a:noFill/>
          <a:ln>
            <a:noFill/>
          </a:ln>
        </p:spPr>
      </p:pic>
      <p:sp>
        <p:nvSpPr>
          <p:cNvPr id="556" name="Google Shape;556;p33"/>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3" name="Oval 2"/>
          <p:cNvSpPr/>
          <p:nvPr/>
        </p:nvSpPr>
        <p:spPr>
          <a:xfrm>
            <a:off x="3800475" y="500563"/>
            <a:ext cx="1828800" cy="18288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p:cNvSpPr txBox="1"/>
          <p:nvPr/>
        </p:nvSpPr>
        <p:spPr>
          <a:xfrm>
            <a:off x="3725911" y="1214908"/>
            <a:ext cx="1977927" cy="400110"/>
          </a:xfrm>
          <a:prstGeom prst="rect">
            <a:avLst/>
          </a:prstGeom>
          <a:noFill/>
        </p:spPr>
        <p:txBody>
          <a:bodyPr wrap="square" rtlCol="0">
            <a:spAutoFit/>
          </a:bodyPr>
          <a:lstStyle/>
          <a:p>
            <a:r>
              <a:rPr lang="en-US" sz="2000" dirty="0" smtClean="0">
                <a:solidFill>
                  <a:srgbClr val="FFFF00"/>
                </a:solidFill>
              </a:rPr>
              <a:t>INTRODUTION</a:t>
            </a:r>
            <a:endParaRPr lang="en-US" sz="2000" dirty="0">
              <a:solidFill>
                <a:srgbClr val="FFFF00"/>
              </a:solidFill>
            </a:endParaRPr>
          </a:p>
        </p:txBody>
      </p:sp>
      <p:sp>
        <p:nvSpPr>
          <p:cNvPr id="6" name="TextBox 5"/>
          <p:cNvSpPr txBox="1"/>
          <p:nvPr/>
        </p:nvSpPr>
        <p:spPr>
          <a:xfrm>
            <a:off x="721519" y="2786063"/>
            <a:ext cx="7186612" cy="1384995"/>
          </a:xfrm>
          <a:prstGeom prst="rect">
            <a:avLst/>
          </a:prstGeom>
          <a:noFill/>
        </p:spPr>
        <p:txBody>
          <a:bodyPr wrap="square" rtlCol="0">
            <a:spAutoFit/>
          </a:bodyPr>
          <a:lstStyle/>
          <a:p>
            <a:r>
              <a:rPr lang="en-US" dirty="0"/>
              <a:t>We built </a:t>
            </a:r>
            <a:r>
              <a:rPr lang="en-US" dirty="0" smtClean="0"/>
              <a:t>Ryana Calendars </a:t>
            </a:r>
            <a:r>
              <a:rPr lang="en-US" dirty="0"/>
              <a:t>in learned languages like </a:t>
            </a:r>
            <a:r>
              <a:rPr lang="en-US" dirty="0" smtClean="0"/>
              <a:t>HTML, CSS, and some basic JavaScript. </a:t>
            </a:r>
            <a:r>
              <a:rPr lang="en-US" dirty="0"/>
              <a:t>Ryana Calendars has basic functions such as being able to select the item to search, categorize the item according to its function, view product details, search for it on </a:t>
            </a:r>
            <a:r>
              <a:rPr lang="en-US" dirty="0" smtClean="0"/>
              <a:t>Google Map</a:t>
            </a:r>
            <a:r>
              <a:rPr lang="en-US" dirty="0"/>
              <a:t>, send feedback to the admin. In the languages mentioned above we have been trying for the past 1 month to do the best we can for ourselves, now I invite teachers and everyone to see the results of our group. Please pay attention to </a:t>
            </a:r>
            <a:r>
              <a:rPr lang="en-US" dirty="0" smtClean="0"/>
              <a:t>listen.</a:t>
            </a:r>
            <a:endParaRPr lang="en-US" dirty="0"/>
          </a:p>
        </p:txBody>
      </p:sp>
    </p:spTree>
    <p:extLst>
      <p:ext uri="{BB962C8B-B14F-4D97-AF65-F5344CB8AC3E}">
        <p14:creationId xmlns:p14="http://schemas.microsoft.com/office/powerpoint/2010/main" val="40717098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4"/>
          <p:cNvSpPr/>
          <p:nvPr/>
        </p:nvSpPr>
        <p:spPr>
          <a:xfrm>
            <a:off x="4655526" y="650425"/>
            <a:ext cx="1915016" cy="3842645"/>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A6BCC9"/>
          </a:solidFill>
          <a:ln w="9525" cap="flat" cmpd="sng">
            <a:solidFill>
              <a:srgbClr val="DEE9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4"/>
          <p:cNvSpPr txBox="1">
            <a:spLocks noGrp="1"/>
          </p:cNvSpPr>
          <p:nvPr>
            <p:ph type="body" idx="4294967295"/>
          </p:nvPr>
        </p:nvSpPr>
        <p:spPr>
          <a:xfrm>
            <a:off x="1882250" y="411175"/>
            <a:ext cx="2181900" cy="43137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1800" dirty="0">
                <a:solidFill>
                  <a:srgbClr val="02BDC7"/>
                </a:solidFill>
                <a:latin typeface="Roboto Slab Light"/>
                <a:ea typeface="Roboto Slab Light"/>
                <a:cs typeface="Roboto Slab Light"/>
                <a:sym typeface="Roboto Slab Light"/>
              </a:rPr>
              <a:t>Android project</a:t>
            </a:r>
            <a:endParaRPr sz="1800" dirty="0">
              <a:solidFill>
                <a:srgbClr val="02BDC7"/>
              </a:solidFill>
              <a:latin typeface="Roboto Slab Light"/>
              <a:ea typeface="Roboto Slab Light"/>
              <a:cs typeface="Roboto Slab Light"/>
              <a:sym typeface="Roboto Slab Light"/>
            </a:endParaRPr>
          </a:p>
          <a:p>
            <a:pPr marL="0" lvl="0" indent="0" algn="l" rtl="0">
              <a:spcBef>
                <a:spcPts val="1000"/>
              </a:spcBef>
              <a:spcAft>
                <a:spcPts val="1000"/>
              </a:spcAft>
              <a:buNone/>
            </a:pPr>
            <a:r>
              <a:rPr lang="en" sz="1800" dirty="0"/>
              <a:t>Show and explain your web, app or software projects using these gadget templates.</a:t>
            </a:r>
            <a:endParaRPr sz="1800" dirty="0"/>
          </a:p>
        </p:txBody>
      </p:sp>
      <p:sp>
        <p:nvSpPr>
          <p:cNvPr id="563" name="Google Shape;563;p34"/>
          <p:cNvSpPr/>
          <p:nvPr/>
        </p:nvSpPr>
        <p:spPr>
          <a:xfrm>
            <a:off x="4741642" y="972683"/>
            <a:ext cx="1742700" cy="309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A6BCC9"/>
                </a:solidFill>
                <a:latin typeface="Roboto Slab Light"/>
                <a:ea typeface="Roboto Slab Light"/>
                <a:cs typeface="Roboto Slab Light"/>
                <a:sym typeface="Roboto Slab Light"/>
              </a:rPr>
              <a:t>Place your screenshot here</a:t>
            </a:r>
            <a:endParaRPr sz="1000" dirty="0">
              <a:solidFill>
                <a:srgbClr val="A6BCC9"/>
              </a:solidFill>
              <a:latin typeface="Roboto Slab Light"/>
              <a:ea typeface="Roboto Slab Light"/>
              <a:cs typeface="Roboto Slab Light"/>
              <a:sym typeface="Roboto Slab Light"/>
            </a:endParaRPr>
          </a:p>
        </p:txBody>
      </p:sp>
      <p:sp>
        <p:nvSpPr>
          <p:cNvPr id="564" name="Google Shape;564;p3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50</a:t>
            </a:fld>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36"/>
          <p:cNvSpPr/>
          <p:nvPr/>
        </p:nvSpPr>
        <p:spPr>
          <a:xfrm>
            <a:off x="4301574" y="710225"/>
            <a:ext cx="2632624" cy="3723194"/>
          </a:xfrm>
          <a:custGeom>
            <a:avLst/>
            <a:gdLst/>
            <a:ahLst/>
            <a:cxnLst/>
            <a:rect l="l" t="t" r="r" b="b"/>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A6BCC9"/>
          </a:solidFill>
          <a:ln w="9525" cap="flat" cmpd="sng">
            <a:solidFill>
              <a:srgbClr val="DEE9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6"/>
          <p:cNvSpPr/>
          <p:nvPr/>
        </p:nvSpPr>
        <p:spPr>
          <a:xfrm>
            <a:off x="4483233" y="1052804"/>
            <a:ext cx="2279400" cy="304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A6BCC9"/>
                </a:solidFill>
                <a:latin typeface="Roboto Slab Light"/>
                <a:ea typeface="Roboto Slab Light"/>
                <a:cs typeface="Roboto Slab Light"/>
                <a:sym typeface="Roboto Slab Light"/>
              </a:rPr>
              <a:t>Place your screenshot here</a:t>
            </a:r>
            <a:endParaRPr sz="1000">
              <a:solidFill>
                <a:srgbClr val="A6BCC9"/>
              </a:solidFill>
              <a:latin typeface="Roboto Slab Light"/>
              <a:ea typeface="Roboto Slab Light"/>
              <a:cs typeface="Roboto Slab Light"/>
              <a:sym typeface="Roboto Slab Light"/>
            </a:endParaRPr>
          </a:p>
        </p:txBody>
      </p:sp>
      <p:sp>
        <p:nvSpPr>
          <p:cNvPr id="579" name="Google Shape;579;p36"/>
          <p:cNvSpPr txBox="1">
            <a:spLocks noGrp="1"/>
          </p:cNvSpPr>
          <p:nvPr>
            <p:ph type="body" idx="4294967295"/>
          </p:nvPr>
        </p:nvSpPr>
        <p:spPr>
          <a:xfrm>
            <a:off x="1882250" y="411175"/>
            <a:ext cx="2181900" cy="43137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1800">
                <a:solidFill>
                  <a:srgbClr val="02BDC7"/>
                </a:solidFill>
                <a:latin typeface="Roboto Slab Light"/>
                <a:ea typeface="Roboto Slab Light"/>
                <a:cs typeface="Roboto Slab Light"/>
                <a:sym typeface="Roboto Slab Light"/>
              </a:rPr>
              <a:t>Tablet project</a:t>
            </a:r>
            <a:endParaRPr sz="1800">
              <a:solidFill>
                <a:srgbClr val="02BDC7"/>
              </a:solidFill>
              <a:latin typeface="Roboto Slab Light"/>
              <a:ea typeface="Roboto Slab Light"/>
              <a:cs typeface="Roboto Slab Light"/>
              <a:sym typeface="Roboto Slab Light"/>
            </a:endParaRPr>
          </a:p>
          <a:p>
            <a:pPr marL="0" lvl="0" indent="0" algn="l" rtl="0">
              <a:spcBef>
                <a:spcPts val="1000"/>
              </a:spcBef>
              <a:spcAft>
                <a:spcPts val="1000"/>
              </a:spcAft>
              <a:buNone/>
            </a:pPr>
            <a:r>
              <a:rPr lang="en" sz="1800"/>
              <a:t>Show and explain your web, app or software projects using these gadget templates.</a:t>
            </a:r>
            <a:endParaRPr sz="1800"/>
          </a:p>
        </p:txBody>
      </p:sp>
      <p:sp>
        <p:nvSpPr>
          <p:cNvPr id="580" name="Google Shape;580;p3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51</a:t>
            </a:fld>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36"/>
          <p:cNvSpPr/>
          <p:nvPr/>
        </p:nvSpPr>
        <p:spPr>
          <a:xfrm>
            <a:off x="4301574" y="710225"/>
            <a:ext cx="2632624" cy="3723194"/>
          </a:xfrm>
          <a:custGeom>
            <a:avLst/>
            <a:gdLst/>
            <a:ahLst/>
            <a:cxnLst/>
            <a:rect l="l" t="t" r="r" b="b"/>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A6BCC9"/>
          </a:solidFill>
          <a:ln w="9525" cap="flat" cmpd="sng">
            <a:solidFill>
              <a:srgbClr val="DEE9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6"/>
          <p:cNvSpPr/>
          <p:nvPr/>
        </p:nvSpPr>
        <p:spPr>
          <a:xfrm>
            <a:off x="4483233" y="1052804"/>
            <a:ext cx="2279400" cy="304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A6BCC9"/>
                </a:solidFill>
                <a:latin typeface="Roboto Slab Light"/>
                <a:ea typeface="Roboto Slab Light"/>
                <a:cs typeface="Roboto Slab Light"/>
                <a:sym typeface="Roboto Slab Light"/>
              </a:rPr>
              <a:t>Place your screenshot here</a:t>
            </a:r>
            <a:endParaRPr sz="1000">
              <a:solidFill>
                <a:srgbClr val="A6BCC9"/>
              </a:solidFill>
              <a:latin typeface="Roboto Slab Light"/>
              <a:ea typeface="Roboto Slab Light"/>
              <a:cs typeface="Roboto Slab Light"/>
              <a:sym typeface="Roboto Slab Light"/>
            </a:endParaRPr>
          </a:p>
        </p:txBody>
      </p:sp>
      <p:sp>
        <p:nvSpPr>
          <p:cNvPr id="579" name="Google Shape;579;p36"/>
          <p:cNvSpPr txBox="1">
            <a:spLocks noGrp="1"/>
          </p:cNvSpPr>
          <p:nvPr>
            <p:ph type="body" idx="4294967295"/>
          </p:nvPr>
        </p:nvSpPr>
        <p:spPr>
          <a:xfrm>
            <a:off x="1882250" y="411175"/>
            <a:ext cx="2181900" cy="43137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1800">
                <a:solidFill>
                  <a:srgbClr val="02BDC7"/>
                </a:solidFill>
                <a:latin typeface="Roboto Slab Light"/>
                <a:ea typeface="Roboto Slab Light"/>
                <a:cs typeface="Roboto Slab Light"/>
                <a:sym typeface="Roboto Slab Light"/>
              </a:rPr>
              <a:t>Tablet project</a:t>
            </a:r>
            <a:endParaRPr sz="1800">
              <a:solidFill>
                <a:srgbClr val="02BDC7"/>
              </a:solidFill>
              <a:latin typeface="Roboto Slab Light"/>
              <a:ea typeface="Roboto Slab Light"/>
              <a:cs typeface="Roboto Slab Light"/>
              <a:sym typeface="Roboto Slab Light"/>
            </a:endParaRPr>
          </a:p>
          <a:p>
            <a:pPr marL="0" lvl="0" indent="0" algn="l" rtl="0">
              <a:spcBef>
                <a:spcPts val="1000"/>
              </a:spcBef>
              <a:spcAft>
                <a:spcPts val="1000"/>
              </a:spcAft>
              <a:buNone/>
            </a:pPr>
            <a:r>
              <a:rPr lang="en" sz="1800"/>
              <a:t>Show and explain your web, app or software projects using these gadget templates.</a:t>
            </a:r>
            <a:endParaRPr sz="1800"/>
          </a:p>
        </p:txBody>
      </p:sp>
      <p:sp>
        <p:nvSpPr>
          <p:cNvPr id="580" name="Google Shape;580;p3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52</a:t>
            </a:fld>
            <a:endParaRPr/>
          </a:p>
        </p:txBody>
      </p:sp>
    </p:spTree>
    <p:extLst>
      <p:ext uri="{BB962C8B-B14F-4D97-AF65-F5344CB8AC3E}">
        <p14:creationId xmlns:p14="http://schemas.microsoft.com/office/powerpoint/2010/main" val="57200918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7"/>
          <p:cNvSpPr/>
          <p:nvPr/>
        </p:nvSpPr>
        <p:spPr>
          <a:xfrm>
            <a:off x="3893200" y="1127419"/>
            <a:ext cx="3855147" cy="3001276"/>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A6BCC9"/>
          </a:solidFill>
          <a:ln w="9525" cap="flat" cmpd="sng">
            <a:solidFill>
              <a:srgbClr val="DEE9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
          <p:cNvSpPr/>
          <p:nvPr/>
        </p:nvSpPr>
        <p:spPr>
          <a:xfrm>
            <a:off x="4054525" y="1286800"/>
            <a:ext cx="3532500" cy="225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A6BCC9"/>
                </a:solidFill>
                <a:latin typeface="Roboto Slab Light"/>
                <a:ea typeface="Roboto Slab Light"/>
                <a:cs typeface="Roboto Slab Light"/>
                <a:sym typeface="Roboto Slab Light"/>
              </a:rPr>
              <a:t>Place your screenshot here</a:t>
            </a:r>
            <a:endParaRPr sz="1000">
              <a:solidFill>
                <a:srgbClr val="A6BCC9"/>
              </a:solidFill>
              <a:latin typeface="Roboto Slab Light"/>
              <a:ea typeface="Roboto Slab Light"/>
              <a:cs typeface="Roboto Slab Light"/>
              <a:sym typeface="Roboto Slab Light"/>
            </a:endParaRPr>
          </a:p>
        </p:txBody>
      </p:sp>
      <p:sp>
        <p:nvSpPr>
          <p:cNvPr id="587" name="Google Shape;587;p37"/>
          <p:cNvSpPr txBox="1">
            <a:spLocks noGrp="1"/>
          </p:cNvSpPr>
          <p:nvPr>
            <p:ph type="body" idx="4294967295"/>
          </p:nvPr>
        </p:nvSpPr>
        <p:spPr>
          <a:xfrm>
            <a:off x="1425050" y="411175"/>
            <a:ext cx="2181900" cy="43137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1800">
                <a:solidFill>
                  <a:srgbClr val="02BDC7"/>
                </a:solidFill>
                <a:latin typeface="Roboto Slab Light"/>
                <a:ea typeface="Roboto Slab Light"/>
                <a:cs typeface="Roboto Slab Light"/>
                <a:sym typeface="Roboto Slab Light"/>
              </a:rPr>
              <a:t>Desktop project</a:t>
            </a:r>
            <a:endParaRPr sz="1800">
              <a:solidFill>
                <a:srgbClr val="02BDC7"/>
              </a:solidFill>
              <a:latin typeface="Roboto Slab Light"/>
              <a:ea typeface="Roboto Slab Light"/>
              <a:cs typeface="Roboto Slab Light"/>
              <a:sym typeface="Roboto Slab Light"/>
            </a:endParaRPr>
          </a:p>
          <a:p>
            <a:pPr marL="0" lvl="0" indent="0" algn="l" rtl="0">
              <a:spcBef>
                <a:spcPts val="1000"/>
              </a:spcBef>
              <a:spcAft>
                <a:spcPts val="1000"/>
              </a:spcAft>
              <a:buNone/>
            </a:pPr>
            <a:r>
              <a:rPr lang="en" sz="1800"/>
              <a:t>Show and explain your web, app or software projects using these gadget templates.</a:t>
            </a:r>
            <a:endParaRPr sz="1800"/>
          </a:p>
        </p:txBody>
      </p:sp>
      <p:sp>
        <p:nvSpPr>
          <p:cNvPr id="588" name="Google Shape;588;p3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53</a:t>
            </a:fld>
            <a:endParaRPr/>
          </a:p>
        </p:txBody>
      </p:sp>
    </p:spTree>
    <p:extLst>
      <p:ext uri="{BB962C8B-B14F-4D97-AF65-F5344CB8AC3E}">
        <p14:creationId xmlns:p14="http://schemas.microsoft.com/office/powerpoint/2010/main" val="34847673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9"/>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Credits</a:t>
            </a:r>
            <a:endParaRPr/>
          </a:p>
        </p:txBody>
      </p:sp>
      <p:sp>
        <p:nvSpPr>
          <p:cNvPr id="601" name="Google Shape;601;p39"/>
          <p:cNvSpPr txBox="1">
            <a:spLocks noGrp="1"/>
          </p:cNvSpPr>
          <p:nvPr>
            <p:ph type="body" idx="1"/>
          </p:nvPr>
        </p:nvSpPr>
        <p:spPr>
          <a:xfrm>
            <a:off x="2901875" y="1033400"/>
            <a:ext cx="5292300" cy="3267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457200" lvl="0" indent="-381000" algn="l" rtl="0">
              <a:lnSpc>
                <a:spcPct val="115000"/>
              </a:lnSpc>
              <a:spcBef>
                <a:spcPts val="1000"/>
              </a:spcBef>
              <a:spcAft>
                <a:spcPts val="0"/>
              </a:spcAft>
              <a:buSzPts val="2400"/>
              <a:buChar char="○"/>
            </a:pPr>
            <a:r>
              <a:rPr lang="en" sz="2400"/>
              <a:t>Presentation template by </a:t>
            </a:r>
            <a:r>
              <a:rPr lang="en" sz="2400" u="sng">
                <a:solidFill>
                  <a:srgbClr val="02BDC7"/>
                </a:solidFill>
                <a:hlinkClick r:id="rId3"/>
              </a:rPr>
              <a:t>SlidesCarnival</a:t>
            </a:r>
            <a:endParaRPr sz="2400">
              <a:solidFill>
                <a:srgbClr val="02BDC7"/>
              </a:solidFill>
            </a:endParaRPr>
          </a:p>
          <a:p>
            <a:pPr marL="457200" lvl="0" indent="-381000" algn="l" rtl="0">
              <a:lnSpc>
                <a:spcPct val="115000"/>
              </a:lnSpc>
              <a:spcBef>
                <a:spcPts val="0"/>
              </a:spcBef>
              <a:spcAft>
                <a:spcPts val="0"/>
              </a:spcAft>
              <a:buSzPts val="2400"/>
              <a:buChar char="○"/>
            </a:pPr>
            <a:r>
              <a:rPr lang="en" sz="2400"/>
              <a:t>Photographs by </a:t>
            </a:r>
            <a:r>
              <a:rPr lang="en" sz="2400" u="sng">
                <a:solidFill>
                  <a:srgbClr val="02BDC7"/>
                </a:solidFill>
                <a:hlinkClick r:id="rId4"/>
              </a:rPr>
              <a:t>Unsplash</a:t>
            </a:r>
            <a:endParaRPr sz="2400">
              <a:solidFill>
                <a:srgbClr val="02BDC7"/>
              </a:solidFill>
            </a:endParaRPr>
          </a:p>
        </p:txBody>
      </p:sp>
      <p:sp>
        <p:nvSpPr>
          <p:cNvPr id="602" name="Google Shape;602;p39"/>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40"/>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Presentation design</a:t>
            </a:r>
            <a:endParaRPr/>
          </a:p>
        </p:txBody>
      </p:sp>
      <p:sp>
        <p:nvSpPr>
          <p:cNvPr id="608" name="Google Shape;608;p40"/>
          <p:cNvSpPr txBox="1">
            <a:spLocks noGrp="1"/>
          </p:cNvSpPr>
          <p:nvPr>
            <p:ph type="body" idx="1"/>
          </p:nvPr>
        </p:nvSpPr>
        <p:spPr>
          <a:xfrm>
            <a:off x="2901875" y="1033400"/>
            <a:ext cx="5292300" cy="326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This presentation uses the following typographies and colors:</a:t>
            </a:r>
            <a:endParaRPr sz="1400"/>
          </a:p>
          <a:p>
            <a:pPr marL="457200" lvl="0" indent="-317500" algn="l" rtl="0">
              <a:lnSpc>
                <a:spcPct val="115000"/>
              </a:lnSpc>
              <a:spcBef>
                <a:spcPts val="0"/>
              </a:spcBef>
              <a:spcAft>
                <a:spcPts val="0"/>
              </a:spcAft>
              <a:buSzPts val="1400"/>
              <a:buChar char="○"/>
            </a:pPr>
            <a:r>
              <a:rPr lang="en" sz="1400"/>
              <a:t>Titles: Roboto Slab Light</a:t>
            </a:r>
            <a:endParaRPr sz="1400"/>
          </a:p>
          <a:p>
            <a:pPr marL="457200" lvl="0" indent="-317500" algn="l" rtl="0">
              <a:lnSpc>
                <a:spcPct val="115000"/>
              </a:lnSpc>
              <a:spcBef>
                <a:spcPts val="0"/>
              </a:spcBef>
              <a:spcAft>
                <a:spcPts val="0"/>
              </a:spcAft>
              <a:buSzPts val="1400"/>
              <a:buChar char="○"/>
            </a:pPr>
            <a:r>
              <a:rPr lang="en" sz="1400"/>
              <a:t>Body copy: Lato Light</a:t>
            </a:r>
            <a:endParaRPr sz="1400"/>
          </a:p>
          <a:p>
            <a:pPr marL="0" lvl="0" indent="0" algn="l" rtl="0">
              <a:lnSpc>
                <a:spcPct val="115000"/>
              </a:lnSpc>
              <a:spcBef>
                <a:spcPts val="0"/>
              </a:spcBef>
              <a:spcAft>
                <a:spcPts val="0"/>
              </a:spcAft>
              <a:buNone/>
            </a:pPr>
            <a:endParaRPr sz="1400"/>
          </a:p>
          <a:p>
            <a:pPr marL="0" lvl="0" indent="0" algn="l" rtl="0">
              <a:lnSpc>
                <a:spcPct val="115000"/>
              </a:lnSpc>
              <a:spcBef>
                <a:spcPts val="0"/>
              </a:spcBef>
              <a:spcAft>
                <a:spcPts val="0"/>
              </a:spcAft>
              <a:buNone/>
            </a:pPr>
            <a:r>
              <a:rPr lang="en" sz="1400"/>
              <a:t>You can download the fonts on these pages:</a:t>
            </a:r>
            <a:endParaRPr sz="1400"/>
          </a:p>
          <a:p>
            <a:pPr marL="0" lvl="0" indent="0" algn="l" rtl="0">
              <a:lnSpc>
                <a:spcPct val="115000"/>
              </a:lnSpc>
              <a:spcBef>
                <a:spcPts val="0"/>
              </a:spcBef>
              <a:spcAft>
                <a:spcPts val="0"/>
              </a:spcAft>
              <a:buNone/>
            </a:pPr>
            <a:r>
              <a:rPr lang="en" sz="1400" u="sng">
                <a:solidFill>
                  <a:srgbClr val="02BDC7"/>
                </a:solidFill>
                <a:hlinkClick r:id="rId3"/>
              </a:rPr>
              <a:t>http://www.latofonts.com/lato-free-fonts/</a:t>
            </a:r>
            <a:endParaRPr sz="1400">
              <a:solidFill>
                <a:srgbClr val="02BDC7"/>
              </a:solidFill>
            </a:endParaRPr>
          </a:p>
          <a:p>
            <a:pPr marL="0" lvl="0" indent="0" algn="l" rtl="0">
              <a:lnSpc>
                <a:spcPct val="115000"/>
              </a:lnSpc>
              <a:spcBef>
                <a:spcPts val="0"/>
              </a:spcBef>
              <a:spcAft>
                <a:spcPts val="0"/>
              </a:spcAft>
              <a:buNone/>
            </a:pPr>
            <a:r>
              <a:rPr lang="en" sz="1400" u="sng">
                <a:solidFill>
                  <a:srgbClr val="02BDC7"/>
                </a:solidFill>
                <a:hlinkClick r:id="rId4"/>
              </a:rPr>
              <a:t>https://www.fontsquirrel.com/fonts/roboto-slab</a:t>
            </a:r>
            <a:endParaRPr sz="1400">
              <a:solidFill>
                <a:srgbClr val="02BDC7"/>
              </a:solidFill>
            </a:endParaRPr>
          </a:p>
          <a:p>
            <a:pPr marL="0" lvl="0" indent="0" algn="l" rtl="0">
              <a:lnSpc>
                <a:spcPct val="115000"/>
              </a:lnSpc>
              <a:spcBef>
                <a:spcPts val="0"/>
              </a:spcBef>
              <a:spcAft>
                <a:spcPts val="0"/>
              </a:spcAft>
              <a:buNone/>
            </a:pPr>
            <a:endParaRPr sz="1400"/>
          </a:p>
          <a:p>
            <a:pPr marL="0" lvl="0" indent="0" algn="l" rtl="0">
              <a:lnSpc>
                <a:spcPct val="115000"/>
              </a:lnSpc>
              <a:spcBef>
                <a:spcPts val="0"/>
              </a:spcBef>
              <a:spcAft>
                <a:spcPts val="0"/>
              </a:spcAft>
              <a:buNone/>
            </a:pPr>
            <a:r>
              <a:rPr lang="en" sz="1400"/>
              <a:t>Aqua </a:t>
            </a:r>
            <a:r>
              <a:rPr lang="en" sz="1400" b="1">
                <a:solidFill>
                  <a:srgbClr val="02BDC7"/>
                </a:solidFill>
              </a:rPr>
              <a:t>#02bdc7</a:t>
            </a:r>
            <a:r>
              <a:rPr lang="en" sz="1400"/>
              <a:t> · Yellow </a:t>
            </a:r>
            <a:r>
              <a:rPr lang="en" sz="1400" b="1">
                <a:solidFill>
                  <a:srgbClr val="FFB600"/>
                </a:solidFill>
              </a:rPr>
              <a:t>#ffb600</a:t>
            </a:r>
            <a:r>
              <a:rPr lang="en" sz="1400"/>
              <a:t> · Magenta </a:t>
            </a:r>
            <a:r>
              <a:rPr lang="en" sz="1400" b="1">
                <a:solidFill>
                  <a:srgbClr val="FC4067"/>
                </a:solidFill>
              </a:rPr>
              <a:t>#fc4067</a:t>
            </a:r>
            <a:endParaRPr sz="1400" b="1">
              <a:solidFill>
                <a:srgbClr val="FC4067"/>
              </a:solidFill>
            </a:endParaRPr>
          </a:p>
          <a:p>
            <a:pPr marL="0" lvl="0" indent="0" algn="l" rtl="0">
              <a:lnSpc>
                <a:spcPct val="115000"/>
              </a:lnSpc>
              <a:spcBef>
                <a:spcPts val="0"/>
              </a:spcBef>
              <a:spcAft>
                <a:spcPts val="0"/>
              </a:spcAft>
              <a:buNone/>
            </a:pPr>
            <a:endParaRPr sz="1400" b="1">
              <a:solidFill>
                <a:srgbClr val="02BDC7"/>
              </a:solidFill>
            </a:endParaRPr>
          </a:p>
        </p:txBody>
      </p:sp>
      <p:sp>
        <p:nvSpPr>
          <p:cNvPr id="609" name="Google Shape;609;p40"/>
          <p:cNvSpPr txBox="1"/>
          <p:nvPr/>
        </p:nvSpPr>
        <p:spPr>
          <a:xfrm>
            <a:off x="2901975" y="3757025"/>
            <a:ext cx="44919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i="1">
                <a:solidFill>
                  <a:srgbClr val="4A5C65"/>
                </a:solidFill>
                <a:latin typeface="Lato Light"/>
                <a:ea typeface="Lato Light"/>
                <a:cs typeface="Lato Light"/>
                <a:sym typeface="Lato Light"/>
              </a:rPr>
              <a:t>You don’t need to keep this slide in your presentation. It’s only here to serve you as a design guide if you need to create new slides or download the fonts to edit the presentation in PowerPoint®</a:t>
            </a:r>
            <a:endParaRPr sz="1200" i="1">
              <a:solidFill>
                <a:srgbClr val="4A5C65"/>
              </a:solidFill>
              <a:latin typeface="Lato Light"/>
              <a:ea typeface="Lato Light"/>
              <a:cs typeface="Lato Light"/>
              <a:sym typeface="Lato Light"/>
            </a:endParaRPr>
          </a:p>
          <a:p>
            <a:pPr marL="0" lvl="0" indent="0" algn="l" rtl="0">
              <a:spcBef>
                <a:spcPts val="0"/>
              </a:spcBef>
              <a:spcAft>
                <a:spcPts val="0"/>
              </a:spcAft>
              <a:buClr>
                <a:schemeClr val="dk1"/>
              </a:buClr>
              <a:buSzPts val="1100"/>
              <a:buFont typeface="Arial"/>
              <a:buNone/>
            </a:pPr>
            <a:endParaRPr sz="1200" i="1">
              <a:solidFill>
                <a:srgbClr val="4A5C65"/>
              </a:solidFill>
              <a:latin typeface="Lato Light"/>
              <a:ea typeface="Lato Light"/>
              <a:cs typeface="Lato Light"/>
              <a:sym typeface="Lato Light"/>
            </a:endParaRPr>
          </a:p>
          <a:p>
            <a:pPr marL="0" lvl="0" indent="0" algn="l" rtl="0">
              <a:spcBef>
                <a:spcPts val="0"/>
              </a:spcBef>
              <a:spcAft>
                <a:spcPts val="0"/>
              </a:spcAft>
              <a:buNone/>
            </a:pPr>
            <a:endParaRPr sz="1200" i="1">
              <a:solidFill>
                <a:srgbClr val="4A5C65"/>
              </a:solidFill>
              <a:latin typeface="Lato Light"/>
              <a:ea typeface="Lato Light"/>
              <a:cs typeface="Lato Light"/>
              <a:sym typeface="Lato Light"/>
            </a:endParaRPr>
          </a:p>
        </p:txBody>
      </p:sp>
      <p:sp>
        <p:nvSpPr>
          <p:cNvPr id="610" name="Google Shape;610;p40"/>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55</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67"/>
        <p:cNvGrpSpPr/>
        <p:nvPr/>
      </p:nvGrpSpPr>
      <p:grpSpPr>
        <a:xfrm>
          <a:off x="0" y="0"/>
          <a:ext cx="0" cy="0"/>
          <a:chOff x="0" y="0"/>
          <a:chExt cx="0" cy="0"/>
        </a:xfrm>
      </p:grpSpPr>
      <p:sp>
        <p:nvSpPr>
          <p:cNvPr id="1068" name="Google Shape;1068;p42"/>
          <p:cNvSpPr txBox="1"/>
          <p:nvPr/>
        </p:nvSpPr>
        <p:spPr>
          <a:xfrm>
            <a:off x="2468650" y="914275"/>
            <a:ext cx="5971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rgbClr val="4A5C65"/>
                </a:solidFill>
                <a:latin typeface="Lato Light"/>
                <a:ea typeface="Lato Light"/>
                <a:cs typeface="Lato Light"/>
                <a:sym typeface="Lato Light"/>
              </a:rPr>
              <a:t>Now you can use any emoji as an icon!</a:t>
            </a:r>
            <a:endParaRPr dirty="0">
              <a:solidFill>
                <a:srgbClr val="4A5C65"/>
              </a:solidFill>
              <a:latin typeface="Lato Light"/>
              <a:ea typeface="Lato Light"/>
              <a:cs typeface="Lato Light"/>
              <a:sym typeface="Lato Light"/>
            </a:endParaRPr>
          </a:p>
          <a:p>
            <a:pPr marL="0" lvl="0" indent="0" algn="l" rtl="0">
              <a:spcBef>
                <a:spcPts val="0"/>
              </a:spcBef>
              <a:spcAft>
                <a:spcPts val="0"/>
              </a:spcAft>
              <a:buClr>
                <a:schemeClr val="dk1"/>
              </a:buClr>
              <a:buSzPts val="1100"/>
              <a:buFont typeface="Arial"/>
              <a:buNone/>
            </a:pPr>
            <a:r>
              <a:rPr lang="en" dirty="0">
                <a:solidFill>
                  <a:srgbClr val="4A5C65"/>
                </a:solidFill>
                <a:latin typeface="Lato Light"/>
                <a:ea typeface="Lato Light"/>
                <a:cs typeface="Lato Light"/>
                <a:sym typeface="Lato Light"/>
              </a:rPr>
              <a:t>And of course it resizes without losing quality and you can change the color.</a:t>
            </a:r>
            <a:endParaRPr dirty="0">
              <a:solidFill>
                <a:srgbClr val="4A5C65"/>
              </a:solidFill>
              <a:latin typeface="Lato Light"/>
              <a:ea typeface="Lato Light"/>
              <a:cs typeface="Lato Light"/>
              <a:sym typeface="Lato Light"/>
            </a:endParaRPr>
          </a:p>
          <a:p>
            <a:pPr marL="0" lvl="0" indent="0" algn="l" rtl="0">
              <a:spcBef>
                <a:spcPts val="0"/>
              </a:spcBef>
              <a:spcAft>
                <a:spcPts val="0"/>
              </a:spcAft>
              <a:buNone/>
            </a:pPr>
            <a:r>
              <a:rPr lang="en" dirty="0">
                <a:solidFill>
                  <a:srgbClr val="4A5C65"/>
                </a:solidFill>
                <a:latin typeface="Lato Light"/>
                <a:ea typeface="Lato Light"/>
                <a:cs typeface="Lato Light"/>
                <a:sym typeface="Lato Light"/>
              </a:rPr>
              <a:t>How? Follow Google instructions </a:t>
            </a:r>
            <a:r>
              <a:rPr lang="en" u="sng" dirty="0">
                <a:solidFill>
                  <a:srgbClr val="4A5C65"/>
                </a:solidFill>
                <a:latin typeface="Lato Light"/>
                <a:ea typeface="Lato Light"/>
                <a:cs typeface="Lato Light"/>
                <a:sym typeface="Lato Light"/>
                <a:hlinkClick r:id="rId3"/>
              </a:rPr>
              <a:t>https://twitter.com/googledocs/status/730087240156643328</a:t>
            </a:r>
            <a:endParaRPr dirty="0">
              <a:solidFill>
                <a:srgbClr val="4A5C65"/>
              </a:solidFill>
              <a:latin typeface="Lato Light"/>
              <a:ea typeface="Lato Light"/>
              <a:cs typeface="Lato Light"/>
              <a:sym typeface="Lato Light"/>
            </a:endParaRPr>
          </a:p>
          <a:p>
            <a:pPr marL="0" lvl="0" indent="0" algn="l" rtl="0">
              <a:spcBef>
                <a:spcPts val="0"/>
              </a:spcBef>
              <a:spcAft>
                <a:spcPts val="0"/>
              </a:spcAft>
              <a:buNone/>
            </a:pPr>
            <a:endParaRPr dirty="0">
              <a:solidFill>
                <a:srgbClr val="4A5C65"/>
              </a:solidFill>
              <a:latin typeface="Lato Light"/>
              <a:ea typeface="Lato Light"/>
              <a:cs typeface="Lato Light"/>
              <a:sym typeface="Lato Light"/>
            </a:endParaRPr>
          </a:p>
          <a:p>
            <a:pPr marL="0" lvl="0" indent="0" algn="l" rtl="0">
              <a:spcBef>
                <a:spcPts val="0"/>
              </a:spcBef>
              <a:spcAft>
                <a:spcPts val="0"/>
              </a:spcAft>
              <a:buNone/>
            </a:pPr>
            <a:endParaRPr dirty="0">
              <a:solidFill>
                <a:srgbClr val="4A5C65"/>
              </a:solidFill>
              <a:latin typeface="Lato Light"/>
              <a:ea typeface="Lato Light"/>
              <a:cs typeface="Lato Light"/>
              <a:sym typeface="Lato Light"/>
            </a:endParaRPr>
          </a:p>
          <a:p>
            <a:pPr marL="0" lvl="0" indent="0" algn="l" rtl="0">
              <a:spcBef>
                <a:spcPts val="0"/>
              </a:spcBef>
              <a:spcAft>
                <a:spcPts val="0"/>
              </a:spcAft>
              <a:buClr>
                <a:schemeClr val="dk1"/>
              </a:buClr>
              <a:buSzPts val="1100"/>
              <a:buFont typeface="Arial"/>
              <a:buNone/>
            </a:pPr>
            <a:endParaRPr dirty="0">
              <a:solidFill>
                <a:srgbClr val="4A5C65"/>
              </a:solidFill>
              <a:latin typeface="Lato Light"/>
              <a:ea typeface="Lato Light"/>
              <a:cs typeface="Lato Light"/>
              <a:sym typeface="Lato Light"/>
            </a:endParaRPr>
          </a:p>
          <a:p>
            <a:pPr marL="0" lvl="0" indent="0" algn="l" rtl="0">
              <a:spcBef>
                <a:spcPts val="0"/>
              </a:spcBef>
              <a:spcAft>
                <a:spcPts val="0"/>
              </a:spcAft>
              <a:buNone/>
            </a:pPr>
            <a:endParaRPr dirty="0">
              <a:solidFill>
                <a:srgbClr val="4A5C65"/>
              </a:solidFill>
              <a:latin typeface="Lato Light"/>
              <a:ea typeface="Lato Light"/>
              <a:cs typeface="Lato Light"/>
              <a:sym typeface="Lato Light"/>
            </a:endParaRPr>
          </a:p>
        </p:txBody>
      </p:sp>
      <p:sp>
        <p:nvSpPr>
          <p:cNvPr id="1069" name="Google Shape;1069;p42"/>
          <p:cNvSpPr txBox="1"/>
          <p:nvPr/>
        </p:nvSpPr>
        <p:spPr>
          <a:xfrm>
            <a:off x="1112900" y="22980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dirty="0">
                <a:solidFill>
                  <a:srgbClr val="4A5C65"/>
                </a:solidFill>
                <a:latin typeface="Lato Light"/>
                <a:ea typeface="Lato Light"/>
                <a:cs typeface="Lato Light"/>
                <a:sym typeface="Lato Light"/>
              </a:rPr>
              <a:t>✋👆👉👍👤👦👧👨👩👪💃🏃💑❤😂😉😋😒😭👶😸🐟🍒🍔💣📌📖🔨🎃🎈🎨🏈🏰🌏🔌🔑</a:t>
            </a:r>
            <a:r>
              <a:rPr lang="en" sz="2400" dirty="0">
                <a:solidFill>
                  <a:srgbClr val="FFFFFF"/>
                </a:solidFill>
                <a:highlight>
                  <a:srgbClr val="02BDC7"/>
                </a:highlight>
                <a:latin typeface="Lato Light"/>
                <a:ea typeface="Lato Light"/>
                <a:cs typeface="Lato Light"/>
                <a:sym typeface="Lato Light"/>
              </a:rPr>
              <a:t> and many more...</a:t>
            </a:r>
            <a:endParaRPr sz="2400" dirty="0">
              <a:solidFill>
                <a:srgbClr val="FFFFFF"/>
              </a:solidFill>
              <a:highlight>
                <a:srgbClr val="02BDC7"/>
              </a:highlight>
              <a:latin typeface="Lato Light"/>
              <a:ea typeface="Lato Light"/>
              <a:cs typeface="Lato Light"/>
              <a:sym typeface="Lato Light"/>
            </a:endParaRPr>
          </a:p>
        </p:txBody>
      </p:sp>
      <p:sp>
        <p:nvSpPr>
          <p:cNvPr id="1070" name="Google Shape;1070;p42"/>
          <p:cNvSpPr txBox="1"/>
          <p:nvPr/>
        </p:nvSpPr>
        <p:spPr>
          <a:xfrm>
            <a:off x="953775" y="8564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600">
                <a:solidFill>
                  <a:srgbClr val="FC4067"/>
                </a:solidFill>
                <a:latin typeface="Lato Light"/>
                <a:ea typeface="Lato Light"/>
                <a:cs typeface="Lato Light"/>
                <a:sym typeface="Lato Light"/>
              </a:rPr>
              <a:t>😉</a:t>
            </a:r>
            <a:endParaRPr sz="9600">
              <a:solidFill>
                <a:srgbClr val="FC4067"/>
              </a:solidFill>
              <a:latin typeface="Lato Light"/>
              <a:ea typeface="Lato Light"/>
              <a:cs typeface="Lato Light"/>
              <a:sym typeface="Lato Light"/>
            </a:endParaRPr>
          </a:p>
        </p:txBody>
      </p:sp>
      <p:sp>
        <p:nvSpPr>
          <p:cNvPr id="1071" name="Google Shape;1071;p42"/>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56</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bg1"/>
            </a:solidFill>
          </a:ln>
        </p:spPr>
        <p:txBody>
          <a:bodyPr/>
          <a:lstStyle/>
          <a:p>
            <a:r>
              <a:rPr lang="en-US" sz="2400" b="1" dirty="0" smtClean="0">
                <a:latin typeface="+mn-lt"/>
              </a:rPr>
              <a:t>    Research</a:t>
            </a:r>
            <a:br>
              <a:rPr lang="en-US" sz="2400" b="1" dirty="0" smtClean="0">
                <a:latin typeface="+mn-lt"/>
              </a:rPr>
            </a:br>
            <a:r>
              <a:rPr lang="en-US" sz="2400" b="1" dirty="0" smtClean="0">
                <a:latin typeface="+mn-lt"/>
              </a:rPr>
              <a:t>     Purpose</a:t>
            </a:r>
            <a:endParaRPr lang="en-US" sz="2400" b="1" dirty="0">
              <a:latin typeface="+mn-lt"/>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5" name="TextBox 4"/>
          <p:cNvSpPr txBox="1"/>
          <p:nvPr/>
        </p:nvSpPr>
        <p:spPr>
          <a:xfrm>
            <a:off x="3114675" y="1250156"/>
            <a:ext cx="4814888" cy="954107"/>
          </a:xfrm>
          <a:prstGeom prst="rect">
            <a:avLst/>
          </a:prstGeom>
          <a:noFill/>
        </p:spPr>
        <p:txBody>
          <a:bodyPr wrap="square" rtlCol="0">
            <a:spAutoFit/>
          </a:bodyPr>
          <a:lstStyle/>
          <a:p>
            <a:pPr marL="285750" indent="-285750">
              <a:buFontTx/>
              <a:buChar char="-"/>
            </a:pPr>
            <a:r>
              <a:rPr lang="en-US" dirty="0" smtClean="0">
                <a:latin typeface="Calibri (Body)"/>
              </a:rPr>
              <a:t>Create </a:t>
            </a:r>
            <a:r>
              <a:rPr lang="en-US" dirty="0">
                <a:latin typeface="Calibri (Body)"/>
              </a:rPr>
              <a:t>a simple interface, easy to use, easy access for new </a:t>
            </a:r>
            <a:r>
              <a:rPr lang="en-US" dirty="0">
                <a:latin typeface="+mn-lt"/>
              </a:rPr>
              <a:t>people</a:t>
            </a:r>
            <a:r>
              <a:rPr lang="en-US" dirty="0">
                <a:latin typeface="Calibri (Body)"/>
              </a:rPr>
              <a:t> or have used the internet for a long </a:t>
            </a:r>
            <a:r>
              <a:rPr lang="en-US" dirty="0" smtClean="0">
                <a:latin typeface="Calibri (Body)"/>
              </a:rPr>
              <a:t>time</a:t>
            </a:r>
          </a:p>
          <a:p>
            <a:pPr marL="285750" indent="-285750">
              <a:buFontTx/>
              <a:buChar char="-"/>
            </a:pPr>
            <a:r>
              <a:rPr lang="en-US" dirty="0"/>
              <a:t>Help people save time and solve problems when choosing </a:t>
            </a:r>
            <a:r>
              <a:rPr lang="en-US" dirty="0" smtClean="0"/>
              <a:t>product.</a:t>
            </a:r>
            <a:endParaRPr lang="en-US" dirty="0"/>
          </a:p>
        </p:txBody>
      </p:sp>
    </p:spTree>
    <p:extLst>
      <p:ext uri="{BB962C8B-B14F-4D97-AF65-F5344CB8AC3E}">
        <p14:creationId xmlns:p14="http://schemas.microsoft.com/office/powerpoint/2010/main" val="35574269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1217895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3" name="Oval 2"/>
          <p:cNvSpPr/>
          <p:nvPr/>
        </p:nvSpPr>
        <p:spPr>
          <a:xfrm>
            <a:off x="3817151" y="1992188"/>
            <a:ext cx="1236742" cy="119780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Hợp</a:t>
            </a:r>
            <a:r>
              <a:rPr lang="en-US" dirty="0" smtClean="0"/>
              <a:t> </a:t>
            </a:r>
            <a:r>
              <a:rPr lang="en-US" dirty="0" err="1" smtClean="0"/>
              <a:t>đồng</a:t>
            </a:r>
            <a:r>
              <a:rPr lang="en-US" dirty="0" smtClean="0"/>
              <a:t> </a:t>
            </a:r>
            <a:r>
              <a:rPr lang="en-US" dirty="0" err="1" smtClean="0"/>
              <a:t>mua</a:t>
            </a:r>
            <a:r>
              <a:rPr lang="en-US" dirty="0" smtClean="0"/>
              <a:t> </a:t>
            </a:r>
            <a:r>
              <a:rPr lang="en-US" dirty="0" err="1" smtClean="0"/>
              <a:t>bán</a:t>
            </a:r>
            <a:r>
              <a:rPr lang="en-US" dirty="0" smtClean="0"/>
              <a:t> </a:t>
            </a:r>
            <a:r>
              <a:rPr lang="en-US" dirty="0" err="1" smtClean="0"/>
              <a:t>hàng</a:t>
            </a:r>
            <a:r>
              <a:rPr lang="en-US" dirty="0" smtClean="0"/>
              <a:t> </a:t>
            </a:r>
            <a:r>
              <a:rPr lang="en-US" dirty="0" err="1" smtClean="0"/>
              <a:t>hóa</a:t>
            </a:r>
            <a:endParaRPr lang="en-US" dirty="0"/>
          </a:p>
        </p:txBody>
      </p:sp>
      <p:sp>
        <p:nvSpPr>
          <p:cNvPr id="4" name="Right Arrow 3"/>
          <p:cNvSpPr/>
          <p:nvPr/>
        </p:nvSpPr>
        <p:spPr>
          <a:xfrm rot="16200000">
            <a:off x="4159670" y="1446619"/>
            <a:ext cx="556615" cy="534522"/>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5" name="Oval 4"/>
          <p:cNvSpPr/>
          <p:nvPr/>
        </p:nvSpPr>
        <p:spPr>
          <a:xfrm>
            <a:off x="3908426" y="416904"/>
            <a:ext cx="1054193" cy="100287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1. </a:t>
            </a:r>
            <a:r>
              <a:rPr lang="en-US" dirty="0" err="1" smtClean="0"/>
              <a:t>Khái</a:t>
            </a:r>
            <a:r>
              <a:rPr lang="en-US" dirty="0" smtClean="0"/>
              <a:t> </a:t>
            </a:r>
            <a:r>
              <a:rPr lang="en-US" dirty="0" err="1" smtClean="0"/>
              <a:t>niệm</a:t>
            </a:r>
            <a:r>
              <a:rPr lang="en-US" dirty="0" smtClean="0"/>
              <a:t> </a:t>
            </a:r>
            <a:r>
              <a:rPr lang="en-US" dirty="0" err="1" smtClean="0"/>
              <a:t>và</a:t>
            </a:r>
            <a:r>
              <a:rPr lang="en-US" dirty="0" smtClean="0"/>
              <a:t> </a:t>
            </a:r>
            <a:r>
              <a:rPr lang="en-US" dirty="0" err="1" smtClean="0"/>
              <a:t>đặc</a:t>
            </a:r>
            <a:r>
              <a:rPr lang="en-US" dirty="0" smtClean="0"/>
              <a:t> </a:t>
            </a:r>
            <a:r>
              <a:rPr lang="en-US" dirty="0" err="1" smtClean="0"/>
              <a:t>điểm</a:t>
            </a:r>
            <a:r>
              <a:rPr lang="en-US" dirty="0" smtClean="0"/>
              <a:t> </a:t>
            </a:r>
            <a:endParaRPr lang="en-US" dirty="0"/>
          </a:p>
        </p:txBody>
      </p:sp>
      <p:sp>
        <p:nvSpPr>
          <p:cNvPr id="6" name="Right Arrow 5"/>
          <p:cNvSpPr/>
          <p:nvPr/>
        </p:nvSpPr>
        <p:spPr>
          <a:xfrm rot="19705455">
            <a:off x="5125866" y="2152584"/>
            <a:ext cx="562660" cy="415245"/>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7" name="Oval 6"/>
          <p:cNvSpPr/>
          <p:nvPr/>
        </p:nvSpPr>
        <p:spPr>
          <a:xfrm>
            <a:off x="5660424" y="1397283"/>
            <a:ext cx="1086201" cy="101136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2. </a:t>
            </a:r>
            <a:r>
              <a:rPr lang="en-US" dirty="0" err="1" smtClean="0"/>
              <a:t>Nội</a:t>
            </a:r>
            <a:r>
              <a:rPr lang="en-US" dirty="0" smtClean="0"/>
              <a:t> dung</a:t>
            </a:r>
            <a:endParaRPr lang="en-US" dirty="0"/>
          </a:p>
        </p:txBody>
      </p:sp>
      <p:sp>
        <p:nvSpPr>
          <p:cNvPr id="8" name="Down Arrow 7"/>
          <p:cNvSpPr/>
          <p:nvPr/>
        </p:nvSpPr>
        <p:spPr>
          <a:xfrm rot="18403271">
            <a:off x="5036159" y="3029149"/>
            <a:ext cx="496366" cy="610920"/>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9" name="Oval 8"/>
          <p:cNvSpPr/>
          <p:nvPr/>
        </p:nvSpPr>
        <p:spPr>
          <a:xfrm>
            <a:off x="5660424" y="3303169"/>
            <a:ext cx="1086201" cy="105174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3. </a:t>
            </a:r>
            <a:r>
              <a:rPr lang="en-US" dirty="0" err="1" smtClean="0"/>
              <a:t>Giao</a:t>
            </a:r>
            <a:r>
              <a:rPr lang="en-US" dirty="0" smtClean="0"/>
              <a:t> </a:t>
            </a:r>
            <a:r>
              <a:rPr lang="en-US" dirty="0" err="1" smtClean="0"/>
              <a:t>kết</a:t>
            </a:r>
            <a:endParaRPr lang="en-US" dirty="0"/>
          </a:p>
        </p:txBody>
      </p:sp>
      <p:sp>
        <p:nvSpPr>
          <p:cNvPr id="10" name="Down Arrow 9"/>
          <p:cNvSpPr/>
          <p:nvPr/>
        </p:nvSpPr>
        <p:spPr>
          <a:xfrm>
            <a:off x="4211855" y="3202834"/>
            <a:ext cx="493382" cy="543779"/>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1" name="Oval 10"/>
          <p:cNvSpPr/>
          <p:nvPr/>
        </p:nvSpPr>
        <p:spPr>
          <a:xfrm>
            <a:off x="3908425" y="3759450"/>
            <a:ext cx="1054193" cy="100114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4.Giao </a:t>
            </a:r>
            <a:r>
              <a:rPr lang="en-US" dirty="0" err="1" smtClean="0"/>
              <a:t>kèo</a:t>
            </a:r>
            <a:r>
              <a:rPr lang="en-US" dirty="0" smtClean="0"/>
              <a:t> </a:t>
            </a:r>
            <a:r>
              <a:rPr lang="en-US" dirty="0" err="1" smtClean="0"/>
              <a:t>và</a:t>
            </a:r>
            <a:r>
              <a:rPr lang="en-US" dirty="0" smtClean="0"/>
              <a:t> </a:t>
            </a:r>
            <a:r>
              <a:rPr lang="en-US" dirty="0" err="1" smtClean="0"/>
              <a:t>ký</a:t>
            </a:r>
            <a:r>
              <a:rPr lang="en-US" dirty="0" smtClean="0"/>
              <a:t> </a:t>
            </a:r>
            <a:r>
              <a:rPr lang="en-US" dirty="0" err="1" smtClean="0"/>
              <a:t>kết</a:t>
            </a:r>
            <a:r>
              <a:rPr lang="en-US" dirty="0" smtClean="0"/>
              <a:t> </a:t>
            </a:r>
            <a:endParaRPr lang="en-US" dirty="0"/>
          </a:p>
        </p:txBody>
      </p:sp>
      <p:sp>
        <p:nvSpPr>
          <p:cNvPr id="12" name="Down Arrow 11"/>
          <p:cNvSpPr/>
          <p:nvPr/>
        </p:nvSpPr>
        <p:spPr>
          <a:xfrm rot="2961837">
            <a:off x="3180251" y="3037000"/>
            <a:ext cx="493381" cy="592057"/>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3" name="Oval 12"/>
          <p:cNvSpPr/>
          <p:nvPr/>
        </p:nvSpPr>
        <p:spPr>
          <a:xfrm>
            <a:off x="2190613" y="3303169"/>
            <a:ext cx="1014758" cy="105174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5. </a:t>
            </a:r>
            <a:r>
              <a:rPr lang="en-US" dirty="0" err="1" smtClean="0"/>
              <a:t>Thực</a:t>
            </a:r>
            <a:r>
              <a:rPr lang="en-US" dirty="0" smtClean="0"/>
              <a:t> </a:t>
            </a:r>
            <a:r>
              <a:rPr lang="en-US" dirty="0" err="1" smtClean="0"/>
              <a:t>hiện</a:t>
            </a:r>
            <a:endParaRPr lang="en-US" dirty="0"/>
          </a:p>
        </p:txBody>
      </p:sp>
      <p:sp>
        <p:nvSpPr>
          <p:cNvPr id="14" name="Down Arrow 13"/>
          <p:cNvSpPr/>
          <p:nvPr/>
        </p:nvSpPr>
        <p:spPr>
          <a:xfrm rot="7843073">
            <a:off x="3234526" y="2057598"/>
            <a:ext cx="488485" cy="605215"/>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5" name="Oval 14"/>
          <p:cNvSpPr/>
          <p:nvPr/>
        </p:nvSpPr>
        <p:spPr>
          <a:xfrm>
            <a:off x="2099052" y="1435571"/>
            <a:ext cx="1121387" cy="113001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6. </a:t>
            </a:r>
            <a:r>
              <a:rPr lang="en-US" dirty="0" err="1" smtClean="0"/>
              <a:t>Trách</a:t>
            </a:r>
            <a:r>
              <a:rPr lang="en-US" dirty="0" smtClean="0"/>
              <a:t> </a:t>
            </a:r>
            <a:r>
              <a:rPr lang="en-US" dirty="0" err="1" smtClean="0"/>
              <a:t>nhiệm</a:t>
            </a:r>
            <a:r>
              <a:rPr lang="en-US" dirty="0" smtClean="0"/>
              <a:t> do vi </a:t>
            </a:r>
            <a:r>
              <a:rPr lang="en-US" dirty="0" err="1" smtClean="0"/>
              <a:t>phạm</a:t>
            </a:r>
            <a:r>
              <a:rPr lang="en-US" dirty="0" smtClean="0"/>
              <a:t> </a:t>
            </a:r>
            <a:endParaRPr lang="en-US" dirty="0"/>
          </a:p>
        </p:txBody>
      </p:sp>
    </p:spTree>
    <p:extLst>
      <p:ext uri="{BB962C8B-B14F-4D97-AF65-F5344CB8AC3E}">
        <p14:creationId xmlns:p14="http://schemas.microsoft.com/office/powerpoint/2010/main" val="19615815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4" name="TextBox 3"/>
          <p:cNvSpPr txBox="1"/>
          <p:nvPr/>
        </p:nvSpPr>
        <p:spPr>
          <a:xfrm>
            <a:off x="1264445" y="985838"/>
            <a:ext cx="7402240" cy="954107"/>
          </a:xfrm>
          <a:prstGeom prst="rect">
            <a:avLst/>
          </a:prstGeom>
          <a:solidFill>
            <a:schemeClr val="bg1"/>
          </a:solidFill>
          <a:ln>
            <a:solidFill>
              <a:schemeClr val="bg1"/>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t>Purpose of website design:</a:t>
            </a:r>
          </a:p>
          <a:p>
            <a:r>
              <a:rPr lang="en-US" dirty="0"/>
              <a:t>- Create a simple interface, easy to use, easy access for new people or have used the internet for a long time</a:t>
            </a:r>
          </a:p>
          <a:p>
            <a:r>
              <a:rPr lang="en-US" dirty="0"/>
              <a:t>-</a:t>
            </a:r>
          </a:p>
        </p:txBody>
      </p:sp>
    </p:spTree>
    <p:extLst>
      <p:ext uri="{BB962C8B-B14F-4D97-AF65-F5344CB8AC3E}">
        <p14:creationId xmlns:p14="http://schemas.microsoft.com/office/powerpoint/2010/main" val="3064270437"/>
      </p:ext>
    </p:extLst>
  </p:cSld>
  <p:clrMapOvr>
    <a:masterClrMapping/>
  </p:clrMapOvr>
</p:sld>
</file>

<file path=ppt/theme/theme1.xml><?xml version="1.0" encoding="utf-8"?>
<a:theme xmlns:a="http://schemas.openxmlformats.org/drawingml/2006/main" name="Kent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530</TotalTime>
  <Words>2789</Words>
  <Application>Microsoft Office PowerPoint</Application>
  <PresentationFormat>On-screen Show (16:9)</PresentationFormat>
  <Paragraphs>341</Paragraphs>
  <Slides>56</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Calibri (Body)</vt:lpstr>
      <vt:lpstr>Lato Light</vt:lpstr>
      <vt:lpstr>Roboto Slab Light</vt:lpstr>
      <vt:lpstr>Times New Roman</vt:lpstr>
      <vt:lpstr>Arial</vt:lpstr>
      <vt:lpstr>Kent template</vt:lpstr>
      <vt:lpstr>RYANA CALENDARS</vt:lpstr>
      <vt:lpstr>       Group 1</vt:lpstr>
      <vt:lpstr> CONTENT </vt:lpstr>
      <vt:lpstr>PowerPoint Presentation</vt:lpstr>
      <vt:lpstr>PowerPoint Presentation</vt:lpstr>
      <vt:lpstr>    Research      Purpose</vt:lpstr>
      <vt:lpstr>PowerPoint Presentation</vt:lpstr>
      <vt:lpstr>PowerPoint Presentation</vt:lpstr>
      <vt:lpstr>PowerPoint Presentation</vt:lpstr>
      <vt:lpstr>1. Khái niệm và đặc điểm</vt:lpstr>
      <vt:lpstr>PowerPoint Presentation</vt:lpstr>
      <vt:lpstr>PowerPoint Presentation</vt:lpstr>
      <vt:lpstr>PowerPoint Presentation</vt:lpstr>
      <vt:lpstr>PowerPoint Presentation</vt:lpstr>
      <vt:lpstr>PowerPoint Presentation</vt:lpstr>
      <vt:lpstr>Thời điểm giao kết hợp đồng hàng hóa </vt:lpstr>
      <vt:lpstr>PowerPoint Presentation</vt:lpstr>
      <vt:lpstr>PowerPoint Presentation</vt:lpstr>
      <vt:lpstr>6. Trách nhiệm do vi phạm</vt:lpstr>
      <vt:lpstr>PowerPoint Presentation</vt:lpstr>
      <vt:lpstr>PowerPoint Presentation</vt:lpstr>
      <vt:lpstr>PowerPoint Presentation</vt:lpstr>
      <vt:lpstr>Các bạn có thấy được điểm chung của những phương tiện trong hình mình vừa đưa ra không ?</vt:lpstr>
      <vt:lpstr>PowerPoint Presentation</vt:lpstr>
      <vt:lpstr>Hợp đồng vận chuyển hàng hóa </vt:lpstr>
      <vt:lpstr>PowerPoint Presentation</vt:lpstr>
      <vt:lpstr>PowerPoint Presentation</vt:lpstr>
      <vt:lpstr>3.1 Quyền và nghĩa vụ của bên vận chuyển </vt:lpstr>
      <vt:lpstr>3.2 Quyền và nghĩa vụ bên thuê vận chuyển </vt:lpstr>
      <vt:lpstr>3.3 Quyền và nghĩa vụ của người có quyền nhận hàng hóa </vt:lpstr>
      <vt:lpstr>PowerPoint Presentation</vt:lpstr>
      <vt:lpstr>PowerPoint Presentation</vt:lpstr>
      <vt:lpstr>PowerPoint Presentation</vt:lpstr>
      <vt:lpstr>PowerPoint Presentation</vt:lpstr>
      <vt:lpstr>Big concept</vt:lpstr>
      <vt:lpstr>PowerPoint Presentation</vt:lpstr>
      <vt:lpstr>PowerPoint Presentation</vt:lpstr>
      <vt:lpstr>PowerPoint Presentation</vt:lpstr>
      <vt:lpstr>PowerPoint Presentation</vt:lpstr>
      <vt:lpstr>You can also split your content</vt:lpstr>
      <vt:lpstr>PowerPoint Presentation</vt:lpstr>
      <vt:lpstr>In two or three columns</vt:lpstr>
      <vt:lpstr>A picture is worth a thousand words</vt:lpstr>
      <vt:lpstr>Want big impact? Use big image.</vt:lpstr>
      <vt:lpstr>And tables to compare data</vt:lpstr>
      <vt:lpstr>89,526,124</vt:lpstr>
      <vt:lpstr>Let’s review some concepts</vt:lpstr>
      <vt:lpstr>Let’s review some concepts</vt:lpstr>
      <vt:lpstr>PowerPoint Presentation</vt:lpstr>
      <vt:lpstr>PowerPoint Presentation</vt:lpstr>
      <vt:lpstr>PowerPoint Presentation</vt:lpstr>
      <vt:lpstr>PowerPoint Presentation</vt:lpstr>
      <vt:lpstr>PowerPoint Presentation</vt:lpstr>
      <vt:lpstr>Credits</vt:lpstr>
      <vt:lpstr>Presentation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HỢP ĐỒNG THƯƠNG MẠI</dc:title>
  <dc:creator>Administrator</dc:creator>
  <cp:lastModifiedBy>admin</cp:lastModifiedBy>
  <cp:revision>56</cp:revision>
  <dcterms:modified xsi:type="dcterms:W3CDTF">2020-06-23T20:40:42Z</dcterms:modified>
</cp:coreProperties>
</file>