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35"/>
  </p:notesMasterIdLst>
  <p:sldIdLst>
    <p:sldId id="256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9144000" cy="51435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9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7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3">
  <p:cSld name="Bố cục tùy chỉnh 3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59520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406786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366228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813571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366228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0" y="2571764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813559" y="2572027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406774" y="2571764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959520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773015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220358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179801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627144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179801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627132" y="2572027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220346" y="2571764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773015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586515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033859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993302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8440645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993302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440633" y="2572027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033847" y="2571764"/>
            <a:ext cx="703500" cy="2571525"/>
          </a:xfrm>
          <a:prstGeom prst="rect">
            <a:avLst/>
          </a:prstGeom>
          <a:solidFill>
            <a:srgbClr val="C1E9CB">
              <a:alpha val="9059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586515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2110175" y="1055700"/>
            <a:ext cx="4923600" cy="30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2550" y="1437450"/>
            <a:ext cx="4270500" cy="22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231140" y="375971"/>
            <a:ext cx="8681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231140" y="1263563"/>
            <a:ext cx="8681700" cy="10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2984754" y="4847996"/>
            <a:ext cx="3324300" cy="2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231140" y="4834280"/>
            <a:ext cx="873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52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52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52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52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5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25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52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Page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  <a:p>
            <a:pPr>
              <a:spcBef>
                <a:spcPts val="109"/>
              </a:spcBef>
            </a:pPr>
            <a:r>
              <a:rPr lang="en-US"/>
              <a:t>Figure 2-11</a:t>
            </a:r>
            <a:endParaRPr sz="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739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231140" y="375971"/>
            <a:ext cx="8681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535940" y="1255343"/>
            <a:ext cx="38526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75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4709159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685800" lvl="1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2984754" y="4847996"/>
            <a:ext cx="3324300" cy="2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231140" y="4834280"/>
            <a:ext cx="873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52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52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52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52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5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25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52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Page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  <a:p>
            <a:pPr>
              <a:spcBef>
                <a:spcPts val="109"/>
              </a:spcBef>
            </a:pPr>
            <a:r>
              <a:rPr lang="en-US"/>
              <a:t>Figure 2-11</a:t>
            </a:r>
            <a:endParaRPr sz="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49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1BC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95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1">
  <p:cSld name="Bố cục tùy chỉnh 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21825" y="694100"/>
            <a:ext cx="2143800" cy="31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5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8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">
  <p:cSld name="Bố cục tùy chỉnh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TLE &amp; TEXT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8700" cy="10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75" i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300" cy="14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825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646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2">
  <p:cSld name="Bố cục tùy chỉnh 2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4" name="Google Shape;114;p19"/>
          <p:cNvSpPr/>
          <p:nvPr/>
        </p:nvSpPr>
        <p:spPr>
          <a:xfrm>
            <a:off x="0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5" name="Google Shape;115;p19"/>
          <p:cNvSpPr/>
          <p:nvPr/>
        </p:nvSpPr>
        <p:spPr>
          <a:xfrm>
            <a:off x="959520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6" name="Google Shape;116;p19"/>
          <p:cNvSpPr/>
          <p:nvPr/>
        </p:nvSpPr>
        <p:spPr>
          <a:xfrm>
            <a:off x="1406786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7" name="Google Shape;117;p19"/>
          <p:cNvSpPr/>
          <p:nvPr/>
        </p:nvSpPr>
        <p:spPr>
          <a:xfrm>
            <a:off x="2366228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9"/>
          <p:cNvSpPr/>
          <p:nvPr/>
        </p:nvSpPr>
        <p:spPr>
          <a:xfrm>
            <a:off x="2813571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9" name="Google Shape;119;p19"/>
          <p:cNvSpPr/>
          <p:nvPr/>
        </p:nvSpPr>
        <p:spPr>
          <a:xfrm>
            <a:off x="2366228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0" name="Google Shape;120;p19"/>
          <p:cNvSpPr/>
          <p:nvPr/>
        </p:nvSpPr>
        <p:spPr>
          <a:xfrm>
            <a:off x="0" y="2571764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1" name="Google Shape;121;p19"/>
          <p:cNvSpPr/>
          <p:nvPr/>
        </p:nvSpPr>
        <p:spPr>
          <a:xfrm>
            <a:off x="2813559" y="2572027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2" name="Google Shape;122;p19"/>
          <p:cNvSpPr/>
          <p:nvPr/>
        </p:nvSpPr>
        <p:spPr>
          <a:xfrm>
            <a:off x="1406774" y="2571764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3" name="Google Shape;123;p19"/>
          <p:cNvSpPr/>
          <p:nvPr/>
        </p:nvSpPr>
        <p:spPr>
          <a:xfrm>
            <a:off x="959520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4" name="Google Shape;124;p19"/>
          <p:cNvSpPr/>
          <p:nvPr/>
        </p:nvSpPr>
        <p:spPr>
          <a:xfrm>
            <a:off x="3773015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5" name="Google Shape;125;p19"/>
          <p:cNvSpPr/>
          <p:nvPr/>
        </p:nvSpPr>
        <p:spPr>
          <a:xfrm>
            <a:off x="4220358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6" name="Google Shape;126;p19"/>
          <p:cNvSpPr/>
          <p:nvPr/>
        </p:nvSpPr>
        <p:spPr>
          <a:xfrm>
            <a:off x="5179801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7" name="Google Shape;127;p19"/>
          <p:cNvSpPr/>
          <p:nvPr/>
        </p:nvSpPr>
        <p:spPr>
          <a:xfrm>
            <a:off x="5627144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8" name="Google Shape;128;p19"/>
          <p:cNvSpPr/>
          <p:nvPr/>
        </p:nvSpPr>
        <p:spPr>
          <a:xfrm>
            <a:off x="5179801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9" name="Google Shape;129;p19"/>
          <p:cNvSpPr/>
          <p:nvPr/>
        </p:nvSpPr>
        <p:spPr>
          <a:xfrm>
            <a:off x="5627132" y="2572027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0" name="Google Shape;130;p19"/>
          <p:cNvSpPr/>
          <p:nvPr/>
        </p:nvSpPr>
        <p:spPr>
          <a:xfrm>
            <a:off x="4220346" y="2571764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1" name="Google Shape;131;p19"/>
          <p:cNvSpPr/>
          <p:nvPr/>
        </p:nvSpPr>
        <p:spPr>
          <a:xfrm>
            <a:off x="3773015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2" name="Google Shape;132;p19"/>
          <p:cNvSpPr/>
          <p:nvPr/>
        </p:nvSpPr>
        <p:spPr>
          <a:xfrm>
            <a:off x="6586515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3" name="Google Shape;133;p19"/>
          <p:cNvSpPr/>
          <p:nvPr/>
        </p:nvSpPr>
        <p:spPr>
          <a:xfrm>
            <a:off x="7033859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4" name="Google Shape;134;p19"/>
          <p:cNvSpPr/>
          <p:nvPr/>
        </p:nvSpPr>
        <p:spPr>
          <a:xfrm>
            <a:off x="7993302" y="0"/>
            <a:ext cx="191400" cy="2571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5" name="Google Shape;135;p19"/>
          <p:cNvSpPr/>
          <p:nvPr/>
        </p:nvSpPr>
        <p:spPr>
          <a:xfrm>
            <a:off x="8440645" y="0"/>
            <a:ext cx="703500" cy="2571525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6" name="Google Shape;136;p19"/>
          <p:cNvSpPr/>
          <p:nvPr/>
        </p:nvSpPr>
        <p:spPr>
          <a:xfrm>
            <a:off x="7993302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7" name="Google Shape;137;p19"/>
          <p:cNvSpPr/>
          <p:nvPr/>
        </p:nvSpPr>
        <p:spPr>
          <a:xfrm>
            <a:off x="8440633" y="2572027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8" name="Google Shape;138;p19"/>
          <p:cNvSpPr/>
          <p:nvPr/>
        </p:nvSpPr>
        <p:spPr>
          <a:xfrm>
            <a:off x="7033847" y="2571764"/>
            <a:ext cx="703500" cy="2571525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9" name="Google Shape;139;p19"/>
          <p:cNvSpPr/>
          <p:nvPr/>
        </p:nvSpPr>
        <p:spPr>
          <a:xfrm>
            <a:off x="6586515" y="2571770"/>
            <a:ext cx="191400" cy="25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9"/>
          <p:cNvSpPr/>
          <p:nvPr/>
        </p:nvSpPr>
        <p:spPr>
          <a:xfrm>
            <a:off x="2110175" y="1055700"/>
            <a:ext cx="4923600" cy="30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2512550" y="1437450"/>
            <a:ext cx="4270500" cy="22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None/>
              <a:defRPr sz="2400" b="1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5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4">
  <p:cSld name="Bố cục tùy chỉnh 4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5" name="Google Shape;145;p20"/>
          <p:cNvSpPr txBox="1">
            <a:spLocks noGrp="1"/>
          </p:cNvSpPr>
          <p:nvPr>
            <p:ph type="ctrTitle"/>
          </p:nvPr>
        </p:nvSpPr>
        <p:spPr>
          <a:xfrm>
            <a:off x="320625" y="3615925"/>
            <a:ext cx="6938100" cy="54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18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320625" y="4237825"/>
            <a:ext cx="5871300" cy="3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2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rgbClr val="61616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1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5">
  <p:cSld name="Bố cục tùy chỉnh 5"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809650" y="887703"/>
            <a:ext cx="3543300" cy="3641351"/>
            <a:chOff x="809650" y="887725"/>
            <a:chExt cx="3543300" cy="3641441"/>
          </a:xfrm>
        </p:grpSpPr>
        <p:sp>
          <p:nvSpPr>
            <p:cNvPr id="151" name="Google Shape;151;p21"/>
            <p:cNvSpPr/>
            <p:nvPr/>
          </p:nvSpPr>
          <p:spPr>
            <a:xfrm>
              <a:off x="809650" y="887725"/>
              <a:ext cx="3543300" cy="34463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21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4790950" y="887703"/>
            <a:ext cx="3543300" cy="3641351"/>
            <a:chOff x="4790950" y="887725"/>
            <a:chExt cx="3543300" cy="3641441"/>
          </a:xfrm>
        </p:grpSpPr>
        <p:sp>
          <p:nvSpPr>
            <p:cNvPr id="154" name="Google Shape;154;p21"/>
            <p:cNvSpPr/>
            <p:nvPr/>
          </p:nvSpPr>
          <p:spPr>
            <a:xfrm>
              <a:off x="4790950" y="887725"/>
              <a:ext cx="3543300" cy="3446300"/>
            </a:xfrm>
            <a:prstGeom prst="flowChart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5" name="Google Shape;155;p21"/>
            <p:cNvSpPr/>
            <p:nvPr/>
          </p:nvSpPr>
          <p:spPr>
            <a:xfrm rot="10800000">
              <a:off x="5057600" y="4212066"/>
              <a:ext cx="548700" cy="317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200250" y="1225025"/>
            <a:ext cx="2762100" cy="27717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solidFill>
                  <a:schemeClr val="lt1"/>
                </a:solidFill>
              </a:defRPr>
            </a:lvl1pPr>
            <a:lvl2pPr marL="685800" lvl="1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2pPr>
            <a:lvl3pPr marL="1028700" lvl="2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3pPr>
            <a:lvl4pPr marL="1371600" lvl="3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4pPr>
            <a:lvl5pPr marL="1714500" lvl="4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5pPr>
            <a:lvl6pPr marL="2057400" lvl="5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6pPr>
            <a:lvl7pPr marL="2400300" lvl="6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7pPr>
            <a:lvl8pPr marL="2743200" lvl="7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8pPr>
            <a:lvl9pPr marL="3086100" lvl="8" indent="-238125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2"/>
          </p:nvPr>
        </p:nvSpPr>
        <p:spPr>
          <a:xfrm>
            <a:off x="5181550" y="1225025"/>
            <a:ext cx="2762100" cy="27717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solidFill>
                  <a:schemeClr val="lt1"/>
                </a:solidFill>
              </a:defRPr>
            </a:lvl1pPr>
            <a:lvl2pPr marL="685800" lvl="1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2pPr>
            <a:lvl3pPr marL="1028700" lvl="2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3pPr>
            <a:lvl4pPr marL="1371600" lvl="3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4pPr>
            <a:lvl5pPr marL="1714500" lvl="4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5pPr>
            <a:lvl6pPr marL="2057400" lvl="5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6pPr>
            <a:lvl7pPr marL="2400300" lvl="6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7pPr>
            <a:lvl8pPr marL="2743200" lvl="7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50">
                <a:solidFill>
                  <a:schemeClr val="lt1"/>
                </a:solidFill>
              </a:defRPr>
            </a:lvl8pPr>
            <a:lvl9pPr marL="3086100" lvl="8" indent="-238125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2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6">
  <p:cSld name="Bố cục tùy chỉnh 6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2540450"/>
            <a:ext cx="3119700" cy="203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529200" y="2540500"/>
            <a:ext cx="2616300" cy="203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6220075" y="2540500"/>
            <a:ext cx="2616300" cy="20364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050">
                <a:solidFill>
                  <a:schemeClr val="dk2"/>
                </a:solidFill>
              </a:defRPr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7">
  <p:cSld name="Bố cục tùy chỉnh 7"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7" name="Google Shape;16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4820800" y="559300"/>
            <a:ext cx="40713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4820821" y="2053722"/>
            <a:ext cx="2002500" cy="253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6889763" y="2053722"/>
            <a:ext cx="2002500" cy="25305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050">
                <a:solidFill>
                  <a:schemeClr val="dk2"/>
                </a:solidFill>
              </a:defRPr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900">
                <a:solidFill>
                  <a:schemeClr val="dk2"/>
                </a:solidFill>
              </a:defRPr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900">
                <a:solidFill>
                  <a:schemeClr val="dk2"/>
                </a:solidFill>
              </a:defRPr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1BC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1BC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0" y="4329684"/>
                </a:moveTo>
                <a:lnTo>
                  <a:pt x="8330183" y="4329684"/>
                </a:lnTo>
                <a:lnTo>
                  <a:pt x="8330183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459479" y="627887"/>
            <a:ext cx="2225040" cy="2225040"/>
          </a:xfrm>
          <a:custGeom>
            <a:avLst/>
            <a:gdLst/>
            <a:ahLst/>
            <a:cxnLst/>
            <a:rect l="l" t="t" r="r" b="b"/>
            <a:pathLst>
              <a:path w="2225040" h="2225040">
                <a:moveTo>
                  <a:pt x="1112520" y="0"/>
                </a:moveTo>
                <a:lnTo>
                  <a:pt x="1021276" y="3687"/>
                </a:lnTo>
                <a:lnTo>
                  <a:pt x="932063" y="14561"/>
                </a:lnTo>
                <a:lnTo>
                  <a:pt x="845169" y="32332"/>
                </a:lnTo>
                <a:lnTo>
                  <a:pt x="760878" y="56717"/>
                </a:lnTo>
                <a:lnTo>
                  <a:pt x="679477" y="87427"/>
                </a:lnTo>
                <a:lnTo>
                  <a:pt x="601253" y="124177"/>
                </a:lnTo>
                <a:lnTo>
                  <a:pt x="526492" y="166681"/>
                </a:lnTo>
                <a:lnTo>
                  <a:pt x="455480" y="214652"/>
                </a:lnTo>
                <a:lnTo>
                  <a:pt x="388504" y="267804"/>
                </a:lnTo>
                <a:lnTo>
                  <a:pt x="325850" y="325850"/>
                </a:lnTo>
                <a:lnTo>
                  <a:pt x="267804" y="388504"/>
                </a:lnTo>
                <a:lnTo>
                  <a:pt x="214652" y="455480"/>
                </a:lnTo>
                <a:lnTo>
                  <a:pt x="166681" y="526492"/>
                </a:lnTo>
                <a:lnTo>
                  <a:pt x="124177" y="601253"/>
                </a:lnTo>
                <a:lnTo>
                  <a:pt x="87427" y="679477"/>
                </a:lnTo>
                <a:lnTo>
                  <a:pt x="56717" y="760878"/>
                </a:lnTo>
                <a:lnTo>
                  <a:pt x="32332" y="845169"/>
                </a:lnTo>
                <a:lnTo>
                  <a:pt x="14561" y="932063"/>
                </a:lnTo>
                <a:lnTo>
                  <a:pt x="3687" y="1021276"/>
                </a:lnTo>
                <a:lnTo>
                  <a:pt x="0" y="1112520"/>
                </a:lnTo>
                <a:lnTo>
                  <a:pt x="3687" y="1203763"/>
                </a:lnTo>
                <a:lnTo>
                  <a:pt x="14561" y="1292976"/>
                </a:lnTo>
                <a:lnTo>
                  <a:pt x="32332" y="1379870"/>
                </a:lnTo>
                <a:lnTo>
                  <a:pt x="56717" y="1464161"/>
                </a:lnTo>
                <a:lnTo>
                  <a:pt x="87427" y="1545562"/>
                </a:lnTo>
                <a:lnTo>
                  <a:pt x="124177" y="1623786"/>
                </a:lnTo>
                <a:lnTo>
                  <a:pt x="166681" y="1698547"/>
                </a:lnTo>
                <a:lnTo>
                  <a:pt x="214652" y="1769559"/>
                </a:lnTo>
                <a:lnTo>
                  <a:pt x="267804" y="1836535"/>
                </a:lnTo>
                <a:lnTo>
                  <a:pt x="325850" y="1899189"/>
                </a:lnTo>
                <a:lnTo>
                  <a:pt x="388504" y="1957235"/>
                </a:lnTo>
                <a:lnTo>
                  <a:pt x="455480" y="2010387"/>
                </a:lnTo>
                <a:lnTo>
                  <a:pt x="526492" y="2058358"/>
                </a:lnTo>
                <a:lnTo>
                  <a:pt x="601253" y="2100862"/>
                </a:lnTo>
                <a:lnTo>
                  <a:pt x="679477" y="2137612"/>
                </a:lnTo>
                <a:lnTo>
                  <a:pt x="760878" y="2168322"/>
                </a:lnTo>
                <a:lnTo>
                  <a:pt x="845169" y="2192707"/>
                </a:lnTo>
                <a:lnTo>
                  <a:pt x="932063" y="2210478"/>
                </a:lnTo>
                <a:lnTo>
                  <a:pt x="1021276" y="2221352"/>
                </a:lnTo>
                <a:lnTo>
                  <a:pt x="1112520" y="2225040"/>
                </a:lnTo>
                <a:lnTo>
                  <a:pt x="1203763" y="2221352"/>
                </a:lnTo>
                <a:lnTo>
                  <a:pt x="1292976" y="2210478"/>
                </a:lnTo>
                <a:lnTo>
                  <a:pt x="1379870" y="2192707"/>
                </a:lnTo>
                <a:lnTo>
                  <a:pt x="1464161" y="2168322"/>
                </a:lnTo>
                <a:lnTo>
                  <a:pt x="1545562" y="2137612"/>
                </a:lnTo>
                <a:lnTo>
                  <a:pt x="1623786" y="2100862"/>
                </a:lnTo>
                <a:lnTo>
                  <a:pt x="1698547" y="2058358"/>
                </a:lnTo>
                <a:lnTo>
                  <a:pt x="1769559" y="2010387"/>
                </a:lnTo>
                <a:lnTo>
                  <a:pt x="1836535" y="1957235"/>
                </a:lnTo>
                <a:lnTo>
                  <a:pt x="1899189" y="1899189"/>
                </a:lnTo>
                <a:lnTo>
                  <a:pt x="1957235" y="1836535"/>
                </a:lnTo>
                <a:lnTo>
                  <a:pt x="2010387" y="1769559"/>
                </a:lnTo>
                <a:lnTo>
                  <a:pt x="2058358" y="1698547"/>
                </a:lnTo>
                <a:lnTo>
                  <a:pt x="2100862" y="1623786"/>
                </a:lnTo>
                <a:lnTo>
                  <a:pt x="2137612" y="1545562"/>
                </a:lnTo>
                <a:lnTo>
                  <a:pt x="2168322" y="1464161"/>
                </a:lnTo>
                <a:lnTo>
                  <a:pt x="2192707" y="1379870"/>
                </a:lnTo>
                <a:lnTo>
                  <a:pt x="2210478" y="1292976"/>
                </a:lnTo>
                <a:lnTo>
                  <a:pt x="2221352" y="1203763"/>
                </a:lnTo>
                <a:lnTo>
                  <a:pt x="2225040" y="1112520"/>
                </a:lnTo>
                <a:lnTo>
                  <a:pt x="2221352" y="1021276"/>
                </a:lnTo>
                <a:lnTo>
                  <a:pt x="2210478" y="932063"/>
                </a:lnTo>
                <a:lnTo>
                  <a:pt x="2192707" y="845169"/>
                </a:lnTo>
                <a:lnTo>
                  <a:pt x="2168322" y="760878"/>
                </a:lnTo>
                <a:lnTo>
                  <a:pt x="2137612" y="679477"/>
                </a:lnTo>
                <a:lnTo>
                  <a:pt x="2100862" y="601253"/>
                </a:lnTo>
                <a:lnTo>
                  <a:pt x="2058358" y="526492"/>
                </a:lnTo>
                <a:lnTo>
                  <a:pt x="2010387" y="455480"/>
                </a:lnTo>
                <a:lnTo>
                  <a:pt x="1957235" y="388504"/>
                </a:lnTo>
                <a:lnTo>
                  <a:pt x="1899189" y="325850"/>
                </a:lnTo>
                <a:lnTo>
                  <a:pt x="1836535" y="267804"/>
                </a:lnTo>
                <a:lnTo>
                  <a:pt x="1769559" y="214652"/>
                </a:lnTo>
                <a:lnTo>
                  <a:pt x="1698547" y="166681"/>
                </a:lnTo>
                <a:lnTo>
                  <a:pt x="1623786" y="124177"/>
                </a:lnTo>
                <a:lnTo>
                  <a:pt x="1545562" y="87427"/>
                </a:lnTo>
                <a:lnTo>
                  <a:pt x="1464161" y="56717"/>
                </a:lnTo>
                <a:lnTo>
                  <a:pt x="1379870" y="32332"/>
                </a:lnTo>
                <a:lnTo>
                  <a:pt x="1292976" y="14561"/>
                </a:lnTo>
                <a:lnTo>
                  <a:pt x="1203763" y="3687"/>
                </a:lnTo>
                <a:lnTo>
                  <a:pt x="1112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0" y="4329684"/>
                </a:moveTo>
                <a:lnTo>
                  <a:pt x="8330183" y="4329684"/>
                </a:lnTo>
                <a:lnTo>
                  <a:pt x="8330183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3641" y="662590"/>
            <a:ext cx="6236716" cy="75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1BC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908" y="2475754"/>
            <a:ext cx="6790182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95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9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SoapUI/fil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apUI.org/getting-started/installing-SoapUI.html" TargetMode="External"/><Relationship Id="rId4" Type="http://schemas.openxmlformats.org/officeDocument/2006/relationships/hyperlink" Target="http://SoapUI.org/downloads/SoapUI/open-sour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0423" y="629412"/>
            <a:ext cx="3883660" cy="3884929"/>
          </a:xfrm>
          <a:custGeom>
            <a:avLst/>
            <a:gdLst/>
            <a:ahLst/>
            <a:cxnLst/>
            <a:rect l="l" t="t" r="r" b="b"/>
            <a:pathLst>
              <a:path w="3883659" h="3884929">
                <a:moveTo>
                  <a:pt x="1941576" y="0"/>
                </a:moveTo>
                <a:lnTo>
                  <a:pt x="1782342" y="6438"/>
                </a:lnTo>
                <a:lnTo>
                  <a:pt x="1626652" y="25420"/>
                </a:lnTo>
                <a:lnTo>
                  <a:pt x="1475006" y="56446"/>
                </a:lnTo>
                <a:lnTo>
                  <a:pt x="1327903" y="99017"/>
                </a:lnTo>
                <a:lnTo>
                  <a:pt x="1185844" y="152632"/>
                </a:lnTo>
                <a:lnTo>
                  <a:pt x="1049328" y="216791"/>
                </a:lnTo>
                <a:lnTo>
                  <a:pt x="918855" y="290996"/>
                </a:lnTo>
                <a:lnTo>
                  <a:pt x="794924" y="374745"/>
                </a:lnTo>
                <a:lnTo>
                  <a:pt x="678036" y="467540"/>
                </a:lnTo>
                <a:lnTo>
                  <a:pt x="568690" y="568880"/>
                </a:lnTo>
                <a:lnTo>
                  <a:pt x="467385" y="678266"/>
                </a:lnTo>
                <a:lnTo>
                  <a:pt x="374623" y="795198"/>
                </a:lnTo>
                <a:lnTo>
                  <a:pt x="290902" y="919177"/>
                </a:lnTo>
                <a:lnTo>
                  <a:pt x="216723" y="1049701"/>
                </a:lnTo>
                <a:lnTo>
                  <a:pt x="152584" y="1186273"/>
                </a:lnTo>
                <a:lnTo>
                  <a:pt x="98986" y="1328391"/>
                </a:lnTo>
                <a:lnTo>
                  <a:pt x="56429" y="1475556"/>
                </a:lnTo>
                <a:lnTo>
                  <a:pt x="25413" y="1627269"/>
                </a:lnTo>
                <a:lnTo>
                  <a:pt x="6436" y="1783029"/>
                </a:lnTo>
                <a:lnTo>
                  <a:pt x="0" y="1942338"/>
                </a:lnTo>
                <a:lnTo>
                  <a:pt x="6436" y="2101646"/>
                </a:lnTo>
                <a:lnTo>
                  <a:pt x="25413" y="2257406"/>
                </a:lnTo>
                <a:lnTo>
                  <a:pt x="56429" y="2409119"/>
                </a:lnTo>
                <a:lnTo>
                  <a:pt x="98986" y="2556284"/>
                </a:lnTo>
                <a:lnTo>
                  <a:pt x="152584" y="2698402"/>
                </a:lnTo>
                <a:lnTo>
                  <a:pt x="216723" y="2834974"/>
                </a:lnTo>
                <a:lnTo>
                  <a:pt x="290902" y="2965498"/>
                </a:lnTo>
                <a:lnTo>
                  <a:pt x="374623" y="3089477"/>
                </a:lnTo>
                <a:lnTo>
                  <a:pt x="467385" y="3206409"/>
                </a:lnTo>
                <a:lnTo>
                  <a:pt x="568690" y="3315795"/>
                </a:lnTo>
                <a:lnTo>
                  <a:pt x="678036" y="3417135"/>
                </a:lnTo>
                <a:lnTo>
                  <a:pt x="794924" y="3509930"/>
                </a:lnTo>
                <a:lnTo>
                  <a:pt x="918855" y="3593679"/>
                </a:lnTo>
                <a:lnTo>
                  <a:pt x="1049328" y="3667884"/>
                </a:lnTo>
                <a:lnTo>
                  <a:pt x="1185844" y="3732043"/>
                </a:lnTo>
                <a:lnTo>
                  <a:pt x="1327903" y="3785658"/>
                </a:lnTo>
                <a:lnTo>
                  <a:pt x="1475006" y="3828229"/>
                </a:lnTo>
                <a:lnTo>
                  <a:pt x="1626652" y="3859255"/>
                </a:lnTo>
                <a:lnTo>
                  <a:pt x="1782342" y="3878237"/>
                </a:lnTo>
                <a:lnTo>
                  <a:pt x="1941576" y="3884676"/>
                </a:lnTo>
                <a:lnTo>
                  <a:pt x="2100809" y="3878237"/>
                </a:lnTo>
                <a:lnTo>
                  <a:pt x="2256499" y="3859255"/>
                </a:lnTo>
                <a:lnTo>
                  <a:pt x="2408145" y="3828229"/>
                </a:lnTo>
                <a:lnTo>
                  <a:pt x="2555248" y="3785658"/>
                </a:lnTo>
                <a:lnTo>
                  <a:pt x="2697307" y="3732043"/>
                </a:lnTo>
                <a:lnTo>
                  <a:pt x="2833823" y="3667884"/>
                </a:lnTo>
                <a:lnTo>
                  <a:pt x="2964296" y="3593679"/>
                </a:lnTo>
                <a:lnTo>
                  <a:pt x="3088227" y="3509930"/>
                </a:lnTo>
                <a:lnTo>
                  <a:pt x="3205115" y="3417135"/>
                </a:lnTo>
                <a:lnTo>
                  <a:pt x="3314461" y="3315795"/>
                </a:lnTo>
                <a:lnTo>
                  <a:pt x="3415766" y="3206409"/>
                </a:lnTo>
                <a:lnTo>
                  <a:pt x="3508528" y="3089477"/>
                </a:lnTo>
                <a:lnTo>
                  <a:pt x="3592249" y="2965498"/>
                </a:lnTo>
                <a:lnTo>
                  <a:pt x="3666428" y="2834974"/>
                </a:lnTo>
                <a:lnTo>
                  <a:pt x="3730567" y="2698402"/>
                </a:lnTo>
                <a:lnTo>
                  <a:pt x="3784165" y="2556284"/>
                </a:lnTo>
                <a:lnTo>
                  <a:pt x="3826722" y="2409119"/>
                </a:lnTo>
                <a:lnTo>
                  <a:pt x="3857738" y="2257406"/>
                </a:lnTo>
                <a:lnTo>
                  <a:pt x="3876715" y="2101646"/>
                </a:lnTo>
                <a:lnTo>
                  <a:pt x="3883152" y="1942338"/>
                </a:lnTo>
                <a:lnTo>
                  <a:pt x="3876715" y="1783029"/>
                </a:lnTo>
                <a:lnTo>
                  <a:pt x="3857738" y="1627269"/>
                </a:lnTo>
                <a:lnTo>
                  <a:pt x="3826722" y="1475556"/>
                </a:lnTo>
                <a:lnTo>
                  <a:pt x="3784165" y="1328391"/>
                </a:lnTo>
                <a:lnTo>
                  <a:pt x="3730567" y="1186273"/>
                </a:lnTo>
                <a:lnTo>
                  <a:pt x="3666428" y="1049701"/>
                </a:lnTo>
                <a:lnTo>
                  <a:pt x="3592249" y="919177"/>
                </a:lnTo>
                <a:lnTo>
                  <a:pt x="3508528" y="795198"/>
                </a:lnTo>
                <a:lnTo>
                  <a:pt x="3415766" y="678266"/>
                </a:lnTo>
                <a:lnTo>
                  <a:pt x="3314461" y="568880"/>
                </a:lnTo>
                <a:lnTo>
                  <a:pt x="3205115" y="467540"/>
                </a:lnTo>
                <a:lnTo>
                  <a:pt x="3088227" y="374745"/>
                </a:lnTo>
                <a:lnTo>
                  <a:pt x="2964296" y="290996"/>
                </a:lnTo>
                <a:lnTo>
                  <a:pt x="2833823" y="216791"/>
                </a:lnTo>
                <a:lnTo>
                  <a:pt x="2697307" y="152632"/>
                </a:lnTo>
                <a:lnTo>
                  <a:pt x="2555248" y="99017"/>
                </a:lnTo>
                <a:lnTo>
                  <a:pt x="2408145" y="56446"/>
                </a:lnTo>
                <a:lnTo>
                  <a:pt x="2256499" y="25420"/>
                </a:lnTo>
                <a:lnTo>
                  <a:pt x="2100809" y="6438"/>
                </a:lnTo>
                <a:lnTo>
                  <a:pt x="194157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0011" y="228600"/>
            <a:ext cx="1388745" cy="1388745"/>
          </a:xfrm>
          <a:custGeom>
            <a:avLst/>
            <a:gdLst/>
            <a:ahLst/>
            <a:cxnLst/>
            <a:rect l="l" t="t" r="r" b="b"/>
            <a:pathLst>
              <a:path w="1388745" h="1388745">
                <a:moveTo>
                  <a:pt x="694182" y="0"/>
                </a:moveTo>
                <a:lnTo>
                  <a:pt x="637244" y="2301"/>
                </a:lnTo>
                <a:lnTo>
                  <a:pt x="581575" y="9084"/>
                </a:lnTo>
                <a:lnTo>
                  <a:pt x="527353" y="20173"/>
                </a:lnTo>
                <a:lnTo>
                  <a:pt x="474756" y="35387"/>
                </a:lnTo>
                <a:lnTo>
                  <a:pt x="423963" y="54548"/>
                </a:lnTo>
                <a:lnTo>
                  <a:pt x="375153" y="77478"/>
                </a:lnTo>
                <a:lnTo>
                  <a:pt x="328504" y="103997"/>
                </a:lnTo>
                <a:lnTo>
                  <a:pt x="284195" y="133929"/>
                </a:lnTo>
                <a:lnTo>
                  <a:pt x="242404" y="167093"/>
                </a:lnTo>
                <a:lnTo>
                  <a:pt x="203311" y="203311"/>
                </a:lnTo>
                <a:lnTo>
                  <a:pt x="167093" y="242404"/>
                </a:lnTo>
                <a:lnTo>
                  <a:pt x="133929" y="284195"/>
                </a:lnTo>
                <a:lnTo>
                  <a:pt x="103997" y="328504"/>
                </a:lnTo>
                <a:lnTo>
                  <a:pt x="77478" y="375153"/>
                </a:lnTo>
                <a:lnTo>
                  <a:pt x="54548" y="423963"/>
                </a:lnTo>
                <a:lnTo>
                  <a:pt x="35387" y="474756"/>
                </a:lnTo>
                <a:lnTo>
                  <a:pt x="20173" y="527353"/>
                </a:lnTo>
                <a:lnTo>
                  <a:pt x="9084" y="581575"/>
                </a:lnTo>
                <a:lnTo>
                  <a:pt x="2301" y="637244"/>
                </a:lnTo>
                <a:lnTo>
                  <a:pt x="0" y="694182"/>
                </a:lnTo>
                <a:lnTo>
                  <a:pt x="2301" y="751119"/>
                </a:lnTo>
                <a:lnTo>
                  <a:pt x="9084" y="806788"/>
                </a:lnTo>
                <a:lnTo>
                  <a:pt x="20173" y="861010"/>
                </a:lnTo>
                <a:lnTo>
                  <a:pt x="35387" y="913607"/>
                </a:lnTo>
                <a:lnTo>
                  <a:pt x="54548" y="964400"/>
                </a:lnTo>
                <a:lnTo>
                  <a:pt x="77478" y="1013210"/>
                </a:lnTo>
                <a:lnTo>
                  <a:pt x="103997" y="1059859"/>
                </a:lnTo>
                <a:lnTo>
                  <a:pt x="133929" y="1104168"/>
                </a:lnTo>
                <a:lnTo>
                  <a:pt x="167093" y="1145959"/>
                </a:lnTo>
                <a:lnTo>
                  <a:pt x="203311" y="1185052"/>
                </a:lnTo>
                <a:lnTo>
                  <a:pt x="242404" y="1221270"/>
                </a:lnTo>
                <a:lnTo>
                  <a:pt x="284195" y="1254434"/>
                </a:lnTo>
                <a:lnTo>
                  <a:pt x="328504" y="1284366"/>
                </a:lnTo>
                <a:lnTo>
                  <a:pt x="375153" y="1310885"/>
                </a:lnTo>
                <a:lnTo>
                  <a:pt x="423963" y="1333815"/>
                </a:lnTo>
                <a:lnTo>
                  <a:pt x="474756" y="1352976"/>
                </a:lnTo>
                <a:lnTo>
                  <a:pt x="527353" y="1368190"/>
                </a:lnTo>
                <a:lnTo>
                  <a:pt x="581575" y="1379279"/>
                </a:lnTo>
                <a:lnTo>
                  <a:pt x="637244" y="1386062"/>
                </a:lnTo>
                <a:lnTo>
                  <a:pt x="694182" y="1388364"/>
                </a:lnTo>
                <a:lnTo>
                  <a:pt x="751119" y="1386062"/>
                </a:lnTo>
                <a:lnTo>
                  <a:pt x="806788" y="1379279"/>
                </a:lnTo>
                <a:lnTo>
                  <a:pt x="861010" y="1368190"/>
                </a:lnTo>
                <a:lnTo>
                  <a:pt x="913607" y="1352976"/>
                </a:lnTo>
                <a:lnTo>
                  <a:pt x="964400" y="1333815"/>
                </a:lnTo>
                <a:lnTo>
                  <a:pt x="1013210" y="1310885"/>
                </a:lnTo>
                <a:lnTo>
                  <a:pt x="1059859" y="1284366"/>
                </a:lnTo>
                <a:lnTo>
                  <a:pt x="1104168" y="1254434"/>
                </a:lnTo>
                <a:lnTo>
                  <a:pt x="1145959" y="1221270"/>
                </a:lnTo>
                <a:lnTo>
                  <a:pt x="1185052" y="1185052"/>
                </a:lnTo>
                <a:lnTo>
                  <a:pt x="1221270" y="1145959"/>
                </a:lnTo>
                <a:lnTo>
                  <a:pt x="1254434" y="1104168"/>
                </a:lnTo>
                <a:lnTo>
                  <a:pt x="1284366" y="1059859"/>
                </a:lnTo>
                <a:lnTo>
                  <a:pt x="1310885" y="1013210"/>
                </a:lnTo>
                <a:lnTo>
                  <a:pt x="1333815" y="964400"/>
                </a:lnTo>
                <a:lnTo>
                  <a:pt x="1352976" y="913607"/>
                </a:lnTo>
                <a:lnTo>
                  <a:pt x="1368190" y="861010"/>
                </a:lnTo>
                <a:lnTo>
                  <a:pt x="1379279" y="806788"/>
                </a:lnTo>
                <a:lnTo>
                  <a:pt x="1386062" y="751119"/>
                </a:lnTo>
                <a:lnTo>
                  <a:pt x="1388364" y="694182"/>
                </a:lnTo>
                <a:lnTo>
                  <a:pt x="1386062" y="637244"/>
                </a:lnTo>
                <a:lnTo>
                  <a:pt x="1379279" y="581575"/>
                </a:lnTo>
                <a:lnTo>
                  <a:pt x="1368190" y="527353"/>
                </a:lnTo>
                <a:lnTo>
                  <a:pt x="1352976" y="474756"/>
                </a:lnTo>
                <a:lnTo>
                  <a:pt x="1333815" y="423963"/>
                </a:lnTo>
                <a:lnTo>
                  <a:pt x="1310885" y="375153"/>
                </a:lnTo>
                <a:lnTo>
                  <a:pt x="1284366" y="328504"/>
                </a:lnTo>
                <a:lnTo>
                  <a:pt x="1254434" y="284195"/>
                </a:lnTo>
                <a:lnTo>
                  <a:pt x="1221270" y="242404"/>
                </a:lnTo>
                <a:lnTo>
                  <a:pt x="1185052" y="203311"/>
                </a:lnTo>
                <a:lnTo>
                  <a:pt x="1145959" y="167093"/>
                </a:lnTo>
                <a:lnTo>
                  <a:pt x="1104168" y="133929"/>
                </a:lnTo>
                <a:lnTo>
                  <a:pt x="1059859" y="103997"/>
                </a:lnTo>
                <a:lnTo>
                  <a:pt x="1013210" y="77478"/>
                </a:lnTo>
                <a:lnTo>
                  <a:pt x="964400" y="54548"/>
                </a:lnTo>
                <a:lnTo>
                  <a:pt x="913607" y="35387"/>
                </a:lnTo>
                <a:lnTo>
                  <a:pt x="861010" y="20173"/>
                </a:lnTo>
                <a:lnTo>
                  <a:pt x="806788" y="9084"/>
                </a:lnTo>
                <a:lnTo>
                  <a:pt x="751119" y="2301"/>
                </a:lnTo>
                <a:lnTo>
                  <a:pt x="69418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8547" y="4660391"/>
            <a:ext cx="605155" cy="483234"/>
          </a:xfrm>
          <a:custGeom>
            <a:avLst/>
            <a:gdLst/>
            <a:ahLst/>
            <a:cxnLst/>
            <a:rect l="l" t="t" r="r" b="b"/>
            <a:pathLst>
              <a:path w="605154" h="483235">
                <a:moveTo>
                  <a:pt x="302513" y="0"/>
                </a:moveTo>
                <a:lnTo>
                  <a:pt x="253430" y="3969"/>
                </a:lnTo>
                <a:lnTo>
                  <a:pt x="206873" y="15460"/>
                </a:lnTo>
                <a:lnTo>
                  <a:pt x="163465" y="33850"/>
                </a:lnTo>
                <a:lnTo>
                  <a:pt x="123828" y="58513"/>
                </a:lnTo>
                <a:lnTo>
                  <a:pt x="88582" y="88825"/>
                </a:lnTo>
                <a:lnTo>
                  <a:pt x="58350" y="124162"/>
                </a:lnTo>
                <a:lnTo>
                  <a:pt x="33755" y="163900"/>
                </a:lnTo>
                <a:lnTo>
                  <a:pt x="15416" y="207415"/>
                </a:lnTo>
                <a:lnTo>
                  <a:pt x="3957" y="254081"/>
                </a:lnTo>
                <a:lnTo>
                  <a:pt x="0" y="303276"/>
                </a:lnTo>
                <a:lnTo>
                  <a:pt x="1002" y="328149"/>
                </a:lnTo>
                <a:lnTo>
                  <a:pt x="8788" y="376156"/>
                </a:lnTo>
                <a:lnTo>
                  <a:pt x="23764" y="421324"/>
                </a:lnTo>
                <a:lnTo>
                  <a:pt x="45309" y="463028"/>
                </a:lnTo>
                <a:lnTo>
                  <a:pt x="58921" y="483107"/>
                </a:lnTo>
                <a:lnTo>
                  <a:pt x="546106" y="483107"/>
                </a:lnTo>
                <a:lnTo>
                  <a:pt x="571272" y="442648"/>
                </a:lnTo>
                <a:lnTo>
                  <a:pt x="589611" y="399134"/>
                </a:lnTo>
                <a:lnTo>
                  <a:pt x="601070" y="352468"/>
                </a:lnTo>
                <a:lnTo>
                  <a:pt x="605027" y="303276"/>
                </a:lnTo>
                <a:lnTo>
                  <a:pt x="604025" y="278401"/>
                </a:lnTo>
                <a:lnTo>
                  <a:pt x="596239" y="230393"/>
                </a:lnTo>
                <a:lnTo>
                  <a:pt x="581263" y="185224"/>
                </a:lnTo>
                <a:lnTo>
                  <a:pt x="559718" y="143520"/>
                </a:lnTo>
                <a:lnTo>
                  <a:pt x="532226" y="105904"/>
                </a:lnTo>
                <a:lnTo>
                  <a:pt x="499410" y="73002"/>
                </a:lnTo>
                <a:lnTo>
                  <a:pt x="461891" y="45436"/>
                </a:lnTo>
                <a:lnTo>
                  <a:pt x="420290" y="23832"/>
                </a:lnTo>
                <a:lnTo>
                  <a:pt x="375230" y="8813"/>
                </a:lnTo>
                <a:lnTo>
                  <a:pt x="327332" y="1005"/>
                </a:lnTo>
                <a:lnTo>
                  <a:pt x="302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6623" y="3872484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39"/>
                </a:lnTo>
                <a:lnTo>
                  <a:pt x="1818" y="593637"/>
                </a:lnTo>
                <a:lnTo>
                  <a:pt x="7180" y="637633"/>
                </a:lnTo>
                <a:lnTo>
                  <a:pt x="15943" y="680485"/>
                </a:lnTo>
                <a:lnTo>
                  <a:pt x="27968" y="722054"/>
                </a:lnTo>
                <a:lnTo>
                  <a:pt x="43112" y="762197"/>
                </a:lnTo>
                <a:lnTo>
                  <a:pt x="61235" y="800773"/>
                </a:lnTo>
                <a:lnTo>
                  <a:pt x="82194" y="837641"/>
                </a:lnTo>
                <a:lnTo>
                  <a:pt x="105850" y="872661"/>
                </a:lnTo>
                <a:lnTo>
                  <a:pt x="132061" y="905690"/>
                </a:lnTo>
                <a:lnTo>
                  <a:pt x="160686" y="936588"/>
                </a:lnTo>
                <a:lnTo>
                  <a:pt x="191584" y="965213"/>
                </a:lnTo>
                <a:lnTo>
                  <a:pt x="224613" y="991425"/>
                </a:lnTo>
                <a:lnTo>
                  <a:pt x="259632" y="1015082"/>
                </a:lnTo>
                <a:lnTo>
                  <a:pt x="296501" y="1036042"/>
                </a:lnTo>
                <a:lnTo>
                  <a:pt x="335077" y="1054165"/>
                </a:lnTo>
                <a:lnTo>
                  <a:pt x="375220" y="1069310"/>
                </a:lnTo>
                <a:lnTo>
                  <a:pt x="416790" y="1081335"/>
                </a:lnTo>
                <a:lnTo>
                  <a:pt x="459643" y="1090099"/>
                </a:lnTo>
                <a:lnTo>
                  <a:pt x="503640" y="1095461"/>
                </a:lnTo>
                <a:lnTo>
                  <a:pt x="548639" y="1097279"/>
                </a:lnTo>
                <a:lnTo>
                  <a:pt x="593639" y="1095461"/>
                </a:lnTo>
                <a:lnTo>
                  <a:pt x="637636" y="1090099"/>
                </a:lnTo>
                <a:lnTo>
                  <a:pt x="680489" y="1081335"/>
                </a:lnTo>
                <a:lnTo>
                  <a:pt x="722059" y="1069310"/>
                </a:lnTo>
                <a:lnTo>
                  <a:pt x="762202" y="1054165"/>
                </a:lnTo>
                <a:lnTo>
                  <a:pt x="800778" y="1036042"/>
                </a:lnTo>
                <a:lnTo>
                  <a:pt x="837647" y="1015082"/>
                </a:lnTo>
                <a:lnTo>
                  <a:pt x="872666" y="991425"/>
                </a:lnTo>
                <a:lnTo>
                  <a:pt x="905695" y="965213"/>
                </a:lnTo>
                <a:lnTo>
                  <a:pt x="936593" y="936588"/>
                </a:lnTo>
                <a:lnTo>
                  <a:pt x="965218" y="905690"/>
                </a:lnTo>
                <a:lnTo>
                  <a:pt x="991429" y="872661"/>
                </a:lnTo>
                <a:lnTo>
                  <a:pt x="1015085" y="837641"/>
                </a:lnTo>
                <a:lnTo>
                  <a:pt x="1036044" y="800773"/>
                </a:lnTo>
                <a:lnTo>
                  <a:pt x="1054167" y="762197"/>
                </a:lnTo>
                <a:lnTo>
                  <a:pt x="1069311" y="722054"/>
                </a:lnTo>
                <a:lnTo>
                  <a:pt x="1081336" y="680485"/>
                </a:lnTo>
                <a:lnTo>
                  <a:pt x="1090099" y="637633"/>
                </a:lnTo>
                <a:lnTo>
                  <a:pt x="1095461" y="593637"/>
                </a:lnTo>
                <a:lnTo>
                  <a:pt x="1097279" y="548639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39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1783" y="771144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387096" y="0"/>
                </a:moveTo>
                <a:lnTo>
                  <a:pt x="324318" y="5067"/>
                </a:lnTo>
                <a:lnTo>
                  <a:pt x="264761" y="19738"/>
                </a:lnTo>
                <a:lnTo>
                  <a:pt x="209223" y="43215"/>
                </a:lnTo>
                <a:lnTo>
                  <a:pt x="158502" y="74700"/>
                </a:lnTo>
                <a:lnTo>
                  <a:pt x="113395" y="113395"/>
                </a:lnTo>
                <a:lnTo>
                  <a:pt x="74700" y="158502"/>
                </a:lnTo>
                <a:lnTo>
                  <a:pt x="43215" y="209223"/>
                </a:lnTo>
                <a:lnTo>
                  <a:pt x="19738" y="264761"/>
                </a:lnTo>
                <a:lnTo>
                  <a:pt x="5067" y="324318"/>
                </a:lnTo>
                <a:lnTo>
                  <a:pt x="0" y="387095"/>
                </a:lnTo>
                <a:lnTo>
                  <a:pt x="1283" y="418837"/>
                </a:lnTo>
                <a:lnTo>
                  <a:pt x="11252" y="480104"/>
                </a:lnTo>
                <a:lnTo>
                  <a:pt x="30426" y="537751"/>
                </a:lnTo>
                <a:lnTo>
                  <a:pt x="58006" y="590981"/>
                </a:lnTo>
                <a:lnTo>
                  <a:pt x="93196" y="638995"/>
                </a:lnTo>
                <a:lnTo>
                  <a:pt x="135196" y="680995"/>
                </a:lnTo>
                <a:lnTo>
                  <a:pt x="183210" y="716185"/>
                </a:lnTo>
                <a:lnTo>
                  <a:pt x="236440" y="743765"/>
                </a:lnTo>
                <a:lnTo>
                  <a:pt x="294087" y="762939"/>
                </a:lnTo>
                <a:lnTo>
                  <a:pt x="355354" y="772908"/>
                </a:lnTo>
                <a:lnTo>
                  <a:pt x="387096" y="774191"/>
                </a:lnTo>
                <a:lnTo>
                  <a:pt x="418837" y="772908"/>
                </a:lnTo>
                <a:lnTo>
                  <a:pt x="480104" y="762939"/>
                </a:lnTo>
                <a:lnTo>
                  <a:pt x="537751" y="743765"/>
                </a:lnTo>
                <a:lnTo>
                  <a:pt x="590981" y="716185"/>
                </a:lnTo>
                <a:lnTo>
                  <a:pt x="638995" y="680995"/>
                </a:lnTo>
                <a:lnTo>
                  <a:pt x="680995" y="638995"/>
                </a:lnTo>
                <a:lnTo>
                  <a:pt x="716185" y="590981"/>
                </a:lnTo>
                <a:lnTo>
                  <a:pt x="743765" y="537751"/>
                </a:lnTo>
                <a:lnTo>
                  <a:pt x="762939" y="480104"/>
                </a:lnTo>
                <a:lnTo>
                  <a:pt x="772908" y="418837"/>
                </a:lnTo>
                <a:lnTo>
                  <a:pt x="774192" y="387095"/>
                </a:lnTo>
                <a:lnTo>
                  <a:pt x="772908" y="355354"/>
                </a:lnTo>
                <a:lnTo>
                  <a:pt x="762939" y="294087"/>
                </a:lnTo>
                <a:lnTo>
                  <a:pt x="743765" y="236440"/>
                </a:lnTo>
                <a:lnTo>
                  <a:pt x="716185" y="183210"/>
                </a:lnTo>
                <a:lnTo>
                  <a:pt x="680995" y="135196"/>
                </a:lnTo>
                <a:lnTo>
                  <a:pt x="638995" y="93196"/>
                </a:lnTo>
                <a:lnTo>
                  <a:pt x="590981" y="58006"/>
                </a:lnTo>
                <a:lnTo>
                  <a:pt x="537751" y="30426"/>
                </a:lnTo>
                <a:lnTo>
                  <a:pt x="480104" y="11252"/>
                </a:lnTo>
                <a:lnTo>
                  <a:pt x="418837" y="1283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576" y="1616963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1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1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0111" y="3612240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5" h="336550">
                <a:moveTo>
                  <a:pt x="157299" y="0"/>
                </a:moveTo>
                <a:lnTo>
                  <a:pt x="115163" y="8237"/>
                </a:lnTo>
                <a:lnTo>
                  <a:pt x="77498" y="26279"/>
                </a:lnTo>
                <a:lnTo>
                  <a:pt x="45726" y="52703"/>
                </a:lnTo>
                <a:lnTo>
                  <a:pt x="21271" y="86087"/>
                </a:lnTo>
                <a:lnTo>
                  <a:pt x="5554" y="125007"/>
                </a:lnTo>
                <a:lnTo>
                  <a:pt x="0" y="168041"/>
                </a:lnTo>
                <a:lnTo>
                  <a:pt x="422" y="180049"/>
                </a:lnTo>
                <a:lnTo>
                  <a:pt x="8839" y="221969"/>
                </a:lnTo>
                <a:lnTo>
                  <a:pt x="27005" y="259425"/>
                </a:lnTo>
                <a:lnTo>
                  <a:pt x="53540" y="291008"/>
                </a:lnTo>
                <a:lnTo>
                  <a:pt x="87064" y="315310"/>
                </a:lnTo>
                <a:lnTo>
                  <a:pt x="126197" y="330923"/>
                </a:lnTo>
                <a:lnTo>
                  <a:pt x="169559" y="336439"/>
                </a:lnTo>
                <a:lnTo>
                  <a:pt x="183998" y="335728"/>
                </a:lnTo>
                <a:lnTo>
                  <a:pt x="225059" y="326608"/>
                </a:lnTo>
                <a:lnTo>
                  <a:pt x="261681" y="307951"/>
                </a:lnTo>
                <a:lnTo>
                  <a:pt x="292509" y="280976"/>
                </a:lnTo>
                <a:lnTo>
                  <a:pt x="316192" y="246901"/>
                </a:lnTo>
                <a:lnTo>
                  <a:pt x="331376" y="206941"/>
                </a:lnTo>
                <a:lnTo>
                  <a:pt x="336708" y="162314"/>
                </a:lnTo>
                <a:lnTo>
                  <a:pt x="335643" y="148211"/>
                </a:lnTo>
                <a:lnTo>
                  <a:pt x="325708" y="108172"/>
                </a:lnTo>
                <a:lnTo>
                  <a:pt x="306473" y="72544"/>
                </a:lnTo>
                <a:lnTo>
                  <a:pt x="278976" y="42620"/>
                </a:lnTo>
                <a:lnTo>
                  <a:pt x="244256" y="19692"/>
                </a:lnTo>
                <a:lnTo>
                  <a:pt x="203350" y="5055"/>
                </a:lnTo>
                <a:lnTo>
                  <a:pt x="157299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671074"/>
            <a:ext cx="213360" cy="212725"/>
          </a:xfrm>
          <a:custGeom>
            <a:avLst/>
            <a:gdLst/>
            <a:ahLst/>
            <a:cxnLst/>
            <a:rect l="l" t="t" r="r" b="b"/>
            <a:pathLst>
              <a:path w="213360" h="212725">
                <a:moveTo>
                  <a:pt x="93791" y="0"/>
                </a:moveTo>
                <a:lnTo>
                  <a:pt x="53797" y="13233"/>
                </a:lnTo>
                <a:lnTo>
                  <a:pt x="22651" y="40168"/>
                </a:lnTo>
                <a:lnTo>
                  <a:pt x="3886" y="77271"/>
                </a:lnTo>
                <a:lnTo>
                  <a:pt x="0" y="105909"/>
                </a:lnTo>
                <a:lnTo>
                  <a:pt x="46" y="109087"/>
                </a:lnTo>
                <a:lnTo>
                  <a:pt x="9387" y="149496"/>
                </a:lnTo>
                <a:lnTo>
                  <a:pt x="33070" y="182364"/>
                </a:lnTo>
                <a:lnTo>
                  <a:pt x="68372" y="204428"/>
                </a:lnTo>
                <a:lnTo>
                  <a:pt x="112570" y="212429"/>
                </a:lnTo>
                <a:lnTo>
                  <a:pt x="126356" y="210766"/>
                </a:lnTo>
                <a:lnTo>
                  <a:pt x="163655" y="195702"/>
                </a:lnTo>
                <a:lnTo>
                  <a:pt x="192436" y="167336"/>
                </a:lnTo>
                <a:lnTo>
                  <a:pt x="209569" y="127994"/>
                </a:lnTo>
                <a:lnTo>
                  <a:pt x="212976" y="96817"/>
                </a:lnTo>
                <a:lnTo>
                  <a:pt x="210955" y="83414"/>
                </a:lnTo>
                <a:lnTo>
                  <a:pt x="195141" y="47257"/>
                </a:lnTo>
                <a:lnTo>
                  <a:pt x="166171" y="19498"/>
                </a:lnTo>
                <a:lnTo>
                  <a:pt x="125937" y="3121"/>
                </a:lnTo>
                <a:lnTo>
                  <a:pt x="937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8376" y="1338226"/>
            <a:ext cx="94615" cy="93980"/>
          </a:xfrm>
          <a:custGeom>
            <a:avLst/>
            <a:gdLst/>
            <a:ahLst/>
            <a:cxnLst/>
            <a:rect l="l" t="t" r="r" b="b"/>
            <a:pathLst>
              <a:path w="94615" h="93980">
                <a:moveTo>
                  <a:pt x="43408" y="0"/>
                </a:moveTo>
                <a:lnTo>
                  <a:pt x="8295" y="20389"/>
                </a:lnTo>
                <a:lnTo>
                  <a:pt x="0" y="47089"/>
                </a:lnTo>
                <a:lnTo>
                  <a:pt x="1280" y="57914"/>
                </a:lnTo>
                <a:lnTo>
                  <a:pt x="39537" y="92040"/>
                </a:lnTo>
                <a:lnTo>
                  <a:pt x="56335" y="93442"/>
                </a:lnTo>
                <a:lnTo>
                  <a:pt x="68626" y="89023"/>
                </a:lnTo>
                <a:lnTo>
                  <a:pt x="79090" y="81184"/>
                </a:lnTo>
                <a:lnTo>
                  <a:pt x="87176" y="70239"/>
                </a:lnTo>
                <a:lnTo>
                  <a:pt x="92328" y="56501"/>
                </a:lnTo>
                <a:lnTo>
                  <a:pt x="93995" y="40284"/>
                </a:lnTo>
                <a:lnTo>
                  <a:pt x="90065" y="27316"/>
                </a:lnTo>
                <a:lnTo>
                  <a:pt x="82585" y="16203"/>
                </a:lnTo>
                <a:lnTo>
                  <a:pt x="72012" y="7545"/>
                </a:lnTo>
                <a:lnTo>
                  <a:pt x="58801" y="1944"/>
                </a:lnTo>
                <a:lnTo>
                  <a:pt x="43408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4579" y="4373989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10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1239" y="9906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94767" y="84454"/>
                </a:moveTo>
                <a:lnTo>
                  <a:pt x="298450" y="80899"/>
                </a:lnTo>
                <a:lnTo>
                  <a:pt x="302514" y="78866"/>
                </a:lnTo>
                <a:lnTo>
                  <a:pt x="307086" y="77342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5" y="70612"/>
                </a:lnTo>
                <a:lnTo>
                  <a:pt x="329057" y="67055"/>
                </a:lnTo>
                <a:lnTo>
                  <a:pt x="332740" y="62991"/>
                </a:lnTo>
                <a:lnTo>
                  <a:pt x="334772" y="58420"/>
                </a:lnTo>
                <a:lnTo>
                  <a:pt x="336296" y="53212"/>
                </a:lnTo>
                <a:lnTo>
                  <a:pt x="336804" y="47625"/>
                </a:lnTo>
                <a:lnTo>
                  <a:pt x="336296" y="43052"/>
                </a:lnTo>
                <a:lnTo>
                  <a:pt x="335788" y="38353"/>
                </a:lnTo>
                <a:lnTo>
                  <a:pt x="334264" y="34289"/>
                </a:lnTo>
                <a:lnTo>
                  <a:pt x="321945" y="14859"/>
                </a:lnTo>
                <a:lnTo>
                  <a:pt x="289179" y="0"/>
                </a:lnTo>
                <a:lnTo>
                  <a:pt x="283591" y="508"/>
                </a:lnTo>
                <a:lnTo>
                  <a:pt x="278384" y="2032"/>
                </a:lnTo>
                <a:lnTo>
                  <a:pt x="273812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2" y="16383"/>
                </a:lnTo>
                <a:lnTo>
                  <a:pt x="262128" y="20447"/>
                </a:lnTo>
                <a:lnTo>
                  <a:pt x="260985" y="25146"/>
                </a:lnTo>
                <a:lnTo>
                  <a:pt x="259461" y="29717"/>
                </a:lnTo>
                <a:lnTo>
                  <a:pt x="257937" y="33782"/>
                </a:lnTo>
                <a:lnTo>
                  <a:pt x="255905" y="38353"/>
                </a:lnTo>
                <a:lnTo>
                  <a:pt x="252349" y="42037"/>
                </a:lnTo>
                <a:lnTo>
                  <a:pt x="246761" y="47625"/>
                </a:lnTo>
                <a:lnTo>
                  <a:pt x="241554" y="51180"/>
                </a:lnTo>
                <a:lnTo>
                  <a:pt x="236982" y="53212"/>
                </a:lnTo>
                <a:lnTo>
                  <a:pt x="232918" y="54228"/>
                </a:lnTo>
                <a:lnTo>
                  <a:pt x="228854" y="54228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9" y="48133"/>
                </a:lnTo>
                <a:lnTo>
                  <a:pt x="214503" y="44069"/>
                </a:lnTo>
                <a:lnTo>
                  <a:pt x="210820" y="40004"/>
                </a:lnTo>
                <a:lnTo>
                  <a:pt x="203200" y="29717"/>
                </a:lnTo>
                <a:lnTo>
                  <a:pt x="193929" y="18414"/>
                </a:lnTo>
                <a:lnTo>
                  <a:pt x="188849" y="12319"/>
                </a:lnTo>
                <a:lnTo>
                  <a:pt x="183261" y="6096"/>
                </a:lnTo>
                <a:lnTo>
                  <a:pt x="180212" y="3555"/>
                </a:lnTo>
                <a:lnTo>
                  <a:pt x="176022" y="1524"/>
                </a:lnTo>
                <a:lnTo>
                  <a:pt x="172466" y="508"/>
                </a:lnTo>
                <a:lnTo>
                  <a:pt x="168402" y="0"/>
                </a:lnTo>
                <a:lnTo>
                  <a:pt x="141732" y="15875"/>
                </a:lnTo>
                <a:lnTo>
                  <a:pt x="135128" y="20447"/>
                </a:lnTo>
                <a:lnTo>
                  <a:pt x="111633" y="50673"/>
                </a:lnTo>
                <a:lnTo>
                  <a:pt x="110617" y="53721"/>
                </a:lnTo>
                <a:lnTo>
                  <a:pt x="110109" y="56769"/>
                </a:lnTo>
                <a:lnTo>
                  <a:pt x="110109" y="59944"/>
                </a:lnTo>
                <a:lnTo>
                  <a:pt x="117729" y="75819"/>
                </a:lnTo>
                <a:lnTo>
                  <a:pt x="139192" y="84962"/>
                </a:lnTo>
                <a:lnTo>
                  <a:pt x="143891" y="86995"/>
                </a:lnTo>
                <a:lnTo>
                  <a:pt x="147955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7" y="101346"/>
                </a:lnTo>
                <a:lnTo>
                  <a:pt x="159131" y="106425"/>
                </a:lnTo>
                <a:lnTo>
                  <a:pt x="159766" y="112649"/>
                </a:lnTo>
                <a:lnTo>
                  <a:pt x="159131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3"/>
                </a:lnTo>
                <a:lnTo>
                  <a:pt x="151003" y="137667"/>
                </a:lnTo>
                <a:lnTo>
                  <a:pt x="147955" y="141224"/>
                </a:lnTo>
                <a:lnTo>
                  <a:pt x="144907" y="144907"/>
                </a:lnTo>
                <a:lnTo>
                  <a:pt x="141224" y="147954"/>
                </a:lnTo>
                <a:lnTo>
                  <a:pt x="137668" y="151002"/>
                </a:lnTo>
                <a:lnTo>
                  <a:pt x="134112" y="153035"/>
                </a:lnTo>
                <a:lnTo>
                  <a:pt x="130048" y="155575"/>
                </a:lnTo>
                <a:lnTo>
                  <a:pt x="125857" y="157099"/>
                </a:lnTo>
                <a:lnTo>
                  <a:pt x="121285" y="158623"/>
                </a:lnTo>
                <a:lnTo>
                  <a:pt x="116712" y="159130"/>
                </a:lnTo>
                <a:lnTo>
                  <a:pt x="112649" y="159765"/>
                </a:lnTo>
                <a:lnTo>
                  <a:pt x="106934" y="159130"/>
                </a:lnTo>
                <a:lnTo>
                  <a:pt x="101854" y="157607"/>
                </a:lnTo>
                <a:lnTo>
                  <a:pt x="96774" y="155575"/>
                </a:lnTo>
                <a:lnTo>
                  <a:pt x="92710" y="152019"/>
                </a:lnTo>
                <a:lnTo>
                  <a:pt x="89027" y="147954"/>
                </a:lnTo>
                <a:lnTo>
                  <a:pt x="86487" y="143383"/>
                </a:lnTo>
                <a:lnTo>
                  <a:pt x="84962" y="138684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984"/>
                </a:lnTo>
                <a:lnTo>
                  <a:pt x="78867" y="121792"/>
                </a:lnTo>
                <a:lnTo>
                  <a:pt x="75818" y="117728"/>
                </a:lnTo>
                <a:lnTo>
                  <a:pt x="59943" y="110109"/>
                </a:lnTo>
                <a:lnTo>
                  <a:pt x="56768" y="110109"/>
                </a:lnTo>
                <a:lnTo>
                  <a:pt x="53721" y="110616"/>
                </a:lnTo>
                <a:lnTo>
                  <a:pt x="50673" y="111633"/>
                </a:lnTo>
                <a:lnTo>
                  <a:pt x="47117" y="112649"/>
                </a:lnTo>
                <a:lnTo>
                  <a:pt x="15875" y="141732"/>
                </a:lnTo>
                <a:lnTo>
                  <a:pt x="11303" y="147954"/>
                </a:lnTo>
                <a:lnTo>
                  <a:pt x="7747" y="153542"/>
                </a:lnTo>
                <a:lnTo>
                  <a:pt x="2032" y="163322"/>
                </a:lnTo>
                <a:lnTo>
                  <a:pt x="508" y="166370"/>
                </a:lnTo>
                <a:lnTo>
                  <a:pt x="0" y="168401"/>
                </a:lnTo>
                <a:lnTo>
                  <a:pt x="508" y="172465"/>
                </a:lnTo>
                <a:lnTo>
                  <a:pt x="1524" y="176022"/>
                </a:lnTo>
                <a:lnTo>
                  <a:pt x="3556" y="180212"/>
                </a:lnTo>
                <a:lnTo>
                  <a:pt x="6096" y="183261"/>
                </a:lnTo>
                <a:lnTo>
                  <a:pt x="12318" y="188849"/>
                </a:lnTo>
                <a:lnTo>
                  <a:pt x="18415" y="193928"/>
                </a:lnTo>
                <a:lnTo>
                  <a:pt x="29718" y="203200"/>
                </a:lnTo>
                <a:lnTo>
                  <a:pt x="40005" y="210820"/>
                </a:lnTo>
                <a:lnTo>
                  <a:pt x="44068" y="214502"/>
                </a:lnTo>
                <a:lnTo>
                  <a:pt x="48133" y="218059"/>
                </a:lnTo>
                <a:lnTo>
                  <a:pt x="50673" y="221614"/>
                </a:lnTo>
                <a:lnTo>
                  <a:pt x="53212" y="225171"/>
                </a:lnTo>
                <a:lnTo>
                  <a:pt x="54229" y="228853"/>
                </a:lnTo>
                <a:lnTo>
                  <a:pt x="54229" y="232917"/>
                </a:lnTo>
                <a:lnTo>
                  <a:pt x="53212" y="236982"/>
                </a:lnTo>
                <a:lnTo>
                  <a:pt x="51181" y="241553"/>
                </a:lnTo>
                <a:lnTo>
                  <a:pt x="47625" y="246761"/>
                </a:lnTo>
                <a:lnTo>
                  <a:pt x="42037" y="252349"/>
                </a:lnTo>
                <a:lnTo>
                  <a:pt x="20955" y="261492"/>
                </a:lnTo>
                <a:lnTo>
                  <a:pt x="16383" y="263651"/>
                </a:lnTo>
                <a:lnTo>
                  <a:pt x="12318" y="266191"/>
                </a:lnTo>
                <a:lnTo>
                  <a:pt x="7747" y="269748"/>
                </a:lnTo>
                <a:lnTo>
                  <a:pt x="4064" y="273812"/>
                </a:lnTo>
                <a:lnTo>
                  <a:pt x="2032" y="278384"/>
                </a:lnTo>
                <a:lnTo>
                  <a:pt x="508" y="283590"/>
                </a:lnTo>
                <a:lnTo>
                  <a:pt x="0" y="289178"/>
                </a:lnTo>
                <a:lnTo>
                  <a:pt x="508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1" y="310641"/>
                </a:lnTo>
                <a:lnTo>
                  <a:pt x="9271" y="314833"/>
                </a:lnTo>
                <a:lnTo>
                  <a:pt x="11811" y="318388"/>
                </a:lnTo>
                <a:lnTo>
                  <a:pt x="14859" y="321945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39"/>
                </a:lnTo>
                <a:lnTo>
                  <a:pt x="67056" y="329057"/>
                </a:lnTo>
                <a:lnTo>
                  <a:pt x="70612" y="324992"/>
                </a:lnTo>
                <a:lnTo>
                  <a:pt x="73152" y="320421"/>
                </a:lnTo>
                <a:lnTo>
                  <a:pt x="74803" y="316357"/>
                </a:lnTo>
                <a:lnTo>
                  <a:pt x="75818" y="311658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5" y="294766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0"/>
                </a:lnTo>
                <a:lnTo>
                  <a:pt x="103886" y="282575"/>
                </a:lnTo>
                <a:lnTo>
                  <a:pt x="108077" y="282575"/>
                </a:lnTo>
                <a:lnTo>
                  <a:pt x="133604" y="307086"/>
                </a:lnTo>
                <a:lnTo>
                  <a:pt x="142875" y="318388"/>
                </a:lnTo>
                <a:lnTo>
                  <a:pt x="147955" y="324485"/>
                </a:lnTo>
                <a:lnTo>
                  <a:pt x="153543" y="330708"/>
                </a:lnTo>
                <a:lnTo>
                  <a:pt x="156591" y="333248"/>
                </a:lnTo>
                <a:lnTo>
                  <a:pt x="160782" y="335279"/>
                </a:lnTo>
                <a:lnTo>
                  <a:pt x="164337" y="336296"/>
                </a:lnTo>
                <a:lnTo>
                  <a:pt x="168402" y="336803"/>
                </a:lnTo>
                <a:lnTo>
                  <a:pt x="195072" y="320928"/>
                </a:lnTo>
                <a:lnTo>
                  <a:pt x="201676" y="316357"/>
                </a:lnTo>
                <a:lnTo>
                  <a:pt x="225171" y="286130"/>
                </a:lnTo>
                <a:lnTo>
                  <a:pt x="226187" y="283083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2" y="251840"/>
                </a:lnTo>
                <a:lnTo>
                  <a:pt x="193040" y="249809"/>
                </a:lnTo>
                <a:lnTo>
                  <a:pt x="188849" y="247776"/>
                </a:lnTo>
                <a:lnTo>
                  <a:pt x="184785" y="244094"/>
                </a:lnTo>
                <a:lnTo>
                  <a:pt x="181229" y="240029"/>
                </a:lnTo>
                <a:lnTo>
                  <a:pt x="179197" y="235458"/>
                </a:lnTo>
                <a:lnTo>
                  <a:pt x="177673" y="230377"/>
                </a:lnTo>
                <a:lnTo>
                  <a:pt x="177165" y="224154"/>
                </a:lnTo>
                <a:lnTo>
                  <a:pt x="177673" y="220090"/>
                </a:lnTo>
                <a:lnTo>
                  <a:pt x="178181" y="215519"/>
                </a:lnTo>
                <a:lnTo>
                  <a:pt x="179705" y="211327"/>
                </a:lnTo>
                <a:lnTo>
                  <a:pt x="181229" y="207263"/>
                </a:lnTo>
                <a:lnTo>
                  <a:pt x="183261" y="203200"/>
                </a:lnTo>
                <a:lnTo>
                  <a:pt x="185801" y="199136"/>
                </a:lnTo>
                <a:lnTo>
                  <a:pt x="188849" y="195579"/>
                </a:lnTo>
                <a:lnTo>
                  <a:pt x="191897" y="191897"/>
                </a:lnTo>
                <a:lnTo>
                  <a:pt x="195580" y="188849"/>
                </a:lnTo>
                <a:lnTo>
                  <a:pt x="199136" y="186309"/>
                </a:lnTo>
                <a:lnTo>
                  <a:pt x="220091" y="177673"/>
                </a:lnTo>
                <a:lnTo>
                  <a:pt x="224155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30" y="181228"/>
                </a:lnTo>
                <a:lnTo>
                  <a:pt x="244094" y="184785"/>
                </a:lnTo>
                <a:lnTo>
                  <a:pt x="247777" y="188849"/>
                </a:lnTo>
                <a:lnTo>
                  <a:pt x="250317" y="193421"/>
                </a:lnTo>
                <a:lnTo>
                  <a:pt x="251841" y="198120"/>
                </a:lnTo>
                <a:lnTo>
                  <a:pt x="253365" y="202691"/>
                </a:lnTo>
                <a:lnTo>
                  <a:pt x="254381" y="206755"/>
                </a:lnTo>
                <a:lnTo>
                  <a:pt x="255905" y="210820"/>
                </a:lnTo>
                <a:lnTo>
                  <a:pt x="257937" y="215011"/>
                </a:lnTo>
                <a:lnTo>
                  <a:pt x="260985" y="219075"/>
                </a:lnTo>
                <a:lnTo>
                  <a:pt x="276860" y="226695"/>
                </a:lnTo>
                <a:lnTo>
                  <a:pt x="280035" y="226695"/>
                </a:lnTo>
                <a:lnTo>
                  <a:pt x="283083" y="226187"/>
                </a:lnTo>
                <a:lnTo>
                  <a:pt x="286131" y="225171"/>
                </a:lnTo>
                <a:lnTo>
                  <a:pt x="289687" y="224154"/>
                </a:lnTo>
                <a:lnTo>
                  <a:pt x="320929" y="195072"/>
                </a:lnTo>
                <a:lnTo>
                  <a:pt x="325501" y="188849"/>
                </a:lnTo>
                <a:lnTo>
                  <a:pt x="329057" y="183261"/>
                </a:lnTo>
                <a:lnTo>
                  <a:pt x="334772" y="173482"/>
                </a:lnTo>
                <a:lnTo>
                  <a:pt x="336296" y="170434"/>
                </a:lnTo>
                <a:lnTo>
                  <a:pt x="336804" y="168401"/>
                </a:lnTo>
                <a:lnTo>
                  <a:pt x="336296" y="164337"/>
                </a:lnTo>
                <a:lnTo>
                  <a:pt x="335280" y="160782"/>
                </a:lnTo>
                <a:lnTo>
                  <a:pt x="333248" y="156590"/>
                </a:lnTo>
                <a:lnTo>
                  <a:pt x="330708" y="153542"/>
                </a:lnTo>
                <a:lnTo>
                  <a:pt x="324485" y="147954"/>
                </a:lnTo>
                <a:lnTo>
                  <a:pt x="318389" y="142875"/>
                </a:lnTo>
                <a:lnTo>
                  <a:pt x="307086" y="133603"/>
                </a:lnTo>
                <a:lnTo>
                  <a:pt x="296926" y="125984"/>
                </a:lnTo>
                <a:lnTo>
                  <a:pt x="292735" y="122300"/>
                </a:lnTo>
                <a:lnTo>
                  <a:pt x="288671" y="118745"/>
                </a:lnTo>
                <a:lnTo>
                  <a:pt x="286131" y="115188"/>
                </a:lnTo>
                <a:lnTo>
                  <a:pt x="283591" y="111633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9" y="90042"/>
                </a:lnTo>
                <a:lnTo>
                  <a:pt x="294767" y="84454"/>
                </a:lnTo>
                <a:close/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0755" y="4363211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19" h="271779">
                <a:moveTo>
                  <a:pt x="0" y="0"/>
                </a:moveTo>
                <a:lnTo>
                  <a:pt x="0" y="271246"/>
                </a:lnTo>
                <a:lnTo>
                  <a:pt x="121919" y="271246"/>
                </a:lnTo>
                <a:lnTo>
                  <a:pt x="121919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3714" y="4394034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4">
                <a:moveTo>
                  <a:pt x="21971" y="43560"/>
                </a:moveTo>
                <a:lnTo>
                  <a:pt x="17399" y="42811"/>
                </a:lnTo>
                <a:lnTo>
                  <a:pt x="13716" y="42075"/>
                </a:lnTo>
                <a:lnTo>
                  <a:pt x="0" y="21780"/>
                </a:lnTo>
                <a:lnTo>
                  <a:pt x="762" y="17271"/>
                </a:lnTo>
                <a:lnTo>
                  <a:pt x="1524" y="13512"/>
                </a:lnTo>
                <a:lnTo>
                  <a:pt x="3810" y="9740"/>
                </a:lnTo>
                <a:lnTo>
                  <a:pt x="6858" y="6756"/>
                </a:lnTo>
                <a:lnTo>
                  <a:pt x="9906" y="3733"/>
                </a:lnTo>
                <a:lnTo>
                  <a:pt x="13716" y="2247"/>
                </a:lnTo>
                <a:lnTo>
                  <a:pt x="17399" y="736"/>
                </a:lnTo>
                <a:lnTo>
                  <a:pt x="21971" y="0"/>
                </a:lnTo>
                <a:lnTo>
                  <a:pt x="26543" y="736"/>
                </a:lnTo>
                <a:lnTo>
                  <a:pt x="30353" y="2247"/>
                </a:lnTo>
                <a:lnTo>
                  <a:pt x="34162" y="3733"/>
                </a:lnTo>
                <a:lnTo>
                  <a:pt x="37084" y="6756"/>
                </a:lnTo>
                <a:lnTo>
                  <a:pt x="40132" y="9740"/>
                </a:lnTo>
                <a:lnTo>
                  <a:pt x="42418" y="13512"/>
                </a:lnTo>
                <a:lnTo>
                  <a:pt x="43180" y="17271"/>
                </a:lnTo>
                <a:lnTo>
                  <a:pt x="43942" y="21780"/>
                </a:lnTo>
                <a:lnTo>
                  <a:pt x="21971" y="435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1820" y="4181881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60" h="478789">
                <a:moveTo>
                  <a:pt x="0" y="413791"/>
                </a:moveTo>
                <a:lnTo>
                  <a:pt x="46609" y="413791"/>
                </a:lnTo>
                <a:lnTo>
                  <a:pt x="61594" y="421297"/>
                </a:lnTo>
                <a:lnTo>
                  <a:pt x="82677" y="430352"/>
                </a:lnTo>
                <a:lnTo>
                  <a:pt x="139827" y="452158"/>
                </a:lnTo>
                <a:lnTo>
                  <a:pt x="188594" y="466458"/>
                </a:lnTo>
                <a:lnTo>
                  <a:pt x="205105" y="470204"/>
                </a:lnTo>
                <a:lnTo>
                  <a:pt x="220853" y="473964"/>
                </a:lnTo>
                <a:lnTo>
                  <a:pt x="236728" y="476224"/>
                </a:lnTo>
                <a:lnTo>
                  <a:pt x="250952" y="477735"/>
                </a:lnTo>
                <a:lnTo>
                  <a:pt x="265176" y="478485"/>
                </a:lnTo>
                <a:lnTo>
                  <a:pt x="289306" y="478485"/>
                </a:lnTo>
                <a:lnTo>
                  <a:pt x="302006" y="477735"/>
                </a:lnTo>
                <a:lnTo>
                  <a:pt x="340359" y="464947"/>
                </a:lnTo>
                <a:lnTo>
                  <a:pt x="345567" y="436346"/>
                </a:lnTo>
                <a:lnTo>
                  <a:pt x="344931" y="431088"/>
                </a:lnTo>
                <a:lnTo>
                  <a:pt x="343407" y="426580"/>
                </a:lnTo>
                <a:lnTo>
                  <a:pt x="340359" y="422071"/>
                </a:lnTo>
                <a:lnTo>
                  <a:pt x="335788" y="418299"/>
                </a:lnTo>
                <a:lnTo>
                  <a:pt x="359156" y="369404"/>
                </a:lnTo>
                <a:lnTo>
                  <a:pt x="359156" y="365633"/>
                </a:lnTo>
                <a:lnTo>
                  <a:pt x="359156" y="362635"/>
                </a:lnTo>
                <a:lnTo>
                  <a:pt x="358394" y="358863"/>
                </a:lnTo>
                <a:lnTo>
                  <a:pt x="356869" y="355866"/>
                </a:lnTo>
                <a:lnTo>
                  <a:pt x="353059" y="350583"/>
                </a:lnTo>
                <a:lnTo>
                  <a:pt x="350901" y="348335"/>
                </a:lnTo>
                <a:lnTo>
                  <a:pt x="348615" y="346075"/>
                </a:lnTo>
                <a:lnTo>
                  <a:pt x="369696" y="297916"/>
                </a:lnTo>
                <a:lnTo>
                  <a:pt x="369696" y="294157"/>
                </a:lnTo>
                <a:lnTo>
                  <a:pt x="369696" y="290410"/>
                </a:lnTo>
                <a:lnTo>
                  <a:pt x="368934" y="286639"/>
                </a:lnTo>
                <a:lnTo>
                  <a:pt x="367410" y="283616"/>
                </a:lnTo>
                <a:lnTo>
                  <a:pt x="365887" y="280619"/>
                </a:lnTo>
                <a:lnTo>
                  <a:pt x="363601" y="278371"/>
                </a:lnTo>
                <a:lnTo>
                  <a:pt x="361442" y="276110"/>
                </a:lnTo>
                <a:lnTo>
                  <a:pt x="358394" y="273850"/>
                </a:lnTo>
                <a:lnTo>
                  <a:pt x="361442" y="273088"/>
                </a:lnTo>
                <a:lnTo>
                  <a:pt x="364363" y="270827"/>
                </a:lnTo>
                <a:lnTo>
                  <a:pt x="377952" y="225691"/>
                </a:lnTo>
                <a:lnTo>
                  <a:pt x="344931" y="195605"/>
                </a:lnTo>
                <a:lnTo>
                  <a:pt x="325374" y="191833"/>
                </a:lnTo>
                <a:lnTo>
                  <a:pt x="304292" y="188849"/>
                </a:lnTo>
                <a:lnTo>
                  <a:pt x="272033" y="185813"/>
                </a:lnTo>
                <a:lnTo>
                  <a:pt x="233680" y="183565"/>
                </a:lnTo>
                <a:lnTo>
                  <a:pt x="194564" y="181305"/>
                </a:lnTo>
                <a:lnTo>
                  <a:pt x="199897" y="172288"/>
                </a:lnTo>
                <a:lnTo>
                  <a:pt x="204343" y="161747"/>
                </a:lnTo>
                <a:lnTo>
                  <a:pt x="208915" y="150482"/>
                </a:lnTo>
                <a:lnTo>
                  <a:pt x="211835" y="138430"/>
                </a:lnTo>
                <a:lnTo>
                  <a:pt x="214883" y="126377"/>
                </a:lnTo>
                <a:lnTo>
                  <a:pt x="217931" y="113588"/>
                </a:lnTo>
                <a:lnTo>
                  <a:pt x="220853" y="88785"/>
                </a:lnTo>
                <a:lnTo>
                  <a:pt x="223139" y="66205"/>
                </a:lnTo>
                <a:lnTo>
                  <a:pt x="224663" y="47396"/>
                </a:lnTo>
                <a:lnTo>
                  <a:pt x="224663" y="30099"/>
                </a:lnTo>
                <a:lnTo>
                  <a:pt x="224663" y="24815"/>
                </a:lnTo>
                <a:lnTo>
                  <a:pt x="222377" y="18783"/>
                </a:lnTo>
                <a:lnTo>
                  <a:pt x="194564" y="0"/>
                </a:lnTo>
                <a:lnTo>
                  <a:pt x="183388" y="749"/>
                </a:lnTo>
                <a:lnTo>
                  <a:pt x="175894" y="2260"/>
                </a:lnTo>
                <a:lnTo>
                  <a:pt x="169799" y="4521"/>
                </a:lnTo>
                <a:lnTo>
                  <a:pt x="165354" y="6769"/>
                </a:lnTo>
                <a:lnTo>
                  <a:pt x="153289" y="45135"/>
                </a:lnTo>
                <a:lnTo>
                  <a:pt x="135255" y="92519"/>
                </a:lnTo>
                <a:lnTo>
                  <a:pt x="123952" y="113588"/>
                </a:lnTo>
                <a:lnTo>
                  <a:pt x="119506" y="121132"/>
                </a:lnTo>
                <a:lnTo>
                  <a:pt x="112775" y="127889"/>
                </a:lnTo>
                <a:lnTo>
                  <a:pt x="102235" y="138430"/>
                </a:lnTo>
                <a:lnTo>
                  <a:pt x="77343" y="161747"/>
                </a:lnTo>
                <a:lnTo>
                  <a:pt x="44323" y="191833"/>
                </a:lnTo>
                <a:lnTo>
                  <a:pt x="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9800" y="1231442"/>
            <a:ext cx="208915" cy="45720"/>
          </a:xfrm>
          <a:custGeom>
            <a:avLst/>
            <a:gdLst/>
            <a:ahLst/>
            <a:cxnLst/>
            <a:rect l="l" t="t" r="r" b="b"/>
            <a:pathLst>
              <a:path w="208914" h="45719">
                <a:moveTo>
                  <a:pt x="0" y="45669"/>
                </a:moveTo>
                <a:lnTo>
                  <a:pt x="208787" y="45669"/>
                </a:lnTo>
                <a:lnTo>
                  <a:pt x="208787" y="0"/>
                </a:lnTo>
                <a:lnTo>
                  <a:pt x="0" y="0"/>
                </a:lnTo>
                <a:lnTo>
                  <a:pt x="0" y="4566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9800" y="1184198"/>
            <a:ext cx="208915" cy="45720"/>
          </a:xfrm>
          <a:custGeom>
            <a:avLst/>
            <a:gdLst/>
            <a:ahLst/>
            <a:cxnLst/>
            <a:rect l="l" t="t" r="r" b="b"/>
            <a:pathLst>
              <a:path w="208914" h="45719">
                <a:moveTo>
                  <a:pt x="0" y="45669"/>
                </a:moveTo>
                <a:lnTo>
                  <a:pt x="208787" y="45669"/>
                </a:lnTo>
                <a:lnTo>
                  <a:pt x="208787" y="0"/>
                </a:lnTo>
                <a:lnTo>
                  <a:pt x="0" y="0"/>
                </a:lnTo>
                <a:lnTo>
                  <a:pt x="0" y="4566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800" y="1277111"/>
            <a:ext cx="208915" cy="60960"/>
          </a:xfrm>
          <a:custGeom>
            <a:avLst/>
            <a:gdLst/>
            <a:ahLst/>
            <a:cxnLst/>
            <a:rect l="l" t="t" r="r" b="b"/>
            <a:pathLst>
              <a:path w="208914" h="60959">
                <a:moveTo>
                  <a:pt x="0" y="0"/>
                </a:moveTo>
                <a:lnTo>
                  <a:pt x="0" y="8762"/>
                </a:lnTo>
                <a:lnTo>
                  <a:pt x="1270" y="16255"/>
                </a:lnTo>
                <a:lnTo>
                  <a:pt x="4952" y="23622"/>
                </a:lnTo>
                <a:lnTo>
                  <a:pt x="9905" y="29845"/>
                </a:lnTo>
                <a:lnTo>
                  <a:pt x="17399" y="33654"/>
                </a:lnTo>
                <a:lnTo>
                  <a:pt x="95630" y="59689"/>
                </a:lnTo>
                <a:lnTo>
                  <a:pt x="104394" y="60960"/>
                </a:lnTo>
                <a:lnTo>
                  <a:pt x="113029" y="59689"/>
                </a:lnTo>
                <a:lnTo>
                  <a:pt x="191388" y="33654"/>
                </a:lnTo>
                <a:lnTo>
                  <a:pt x="198882" y="29845"/>
                </a:lnTo>
                <a:lnTo>
                  <a:pt x="203835" y="23622"/>
                </a:lnTo>
                <a:lnTo>
                  <a:pt x="207517" y="16255"/>
                </a:lnTo>
                <a:lnTo>
                  <a:pt x="208787" y="8762"/>
                </a:lnTo>
                <a:lnTo>
                  <a:pt x="20878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6940" y="794004"/>
            <a:ext cx="73660" cy="341630"/>
          </a:xfrm>
          <a:custGeom>
            <a:avLst/>
            <a:gdLst/>
            <a:ahLst/>
            <a:cxnLst/>
            <a:rect l="l" t="t" r="r" b="b"/>
            <a:pathLst>
              <a:path w="73660" h="341630">
                <a:moveTo>
                  <a:pt x="73151" y="341375"/>
                </a:moveTo>
                <a:lnTo>
                  <a:pt x="30225" y="145796"/>
                </a:ln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1303" y="505968"/>
            <a:ext cx="525780" cy="629920"/>
          </a:xfrm>
          <a:custGeom>
            <a:avLst/>
            <a:gdLst/>
            <a:ahLst/>
            <a:cxnLst/>
            <a:rect l="l" t="t" r="r" b="b"/>
            <a:pathLst>
              <a:path w="525779" h="629919">
                <a:moveTo>
                  <a:pt x="367538" y="629412"/>
                </a:moveTo>
                <a:lnTo>
                  <a:pt x="373761" y="601980"/>
                </a:lnTo>
                <a:lnTo>
                  <a:pt x="382524" y="575818"/>
                </a:lnTo>
                <a:lnTo>
                  <a:pt x="392430" y="550926"/>
                </a:lnTo>
                <a:lnTo>
                  <a:pt x="403733" y="528447"/>
                </a:lnTo>
                <a:lnTo>
                  <a:pt x="416179" y="507238"/>
                </a:lnTo>
                <a:lnTo>
                  <a:pt x="428625" y="486029"/>
                </a:lnTo>
                <a:lnTo>
                  <a:pt x="456057" y="446151"/>
                </a:lnTo>
                <a:lnTo>
                  <a:pt x="482092" y="406273"/>
                </a:lnTo>
                <a:lnTo>
                  <a:pt x="504571" y="363982"/>
                </a:lnTo>
                <a:lnTo>
                  <a:pt x="519557" y="316611"/>
                </a:lnTo>
                <a:lnTo>
                  <a:pt x="524510" y="276733"/>
                </a:lnTo>
                <a:lnTo>
                  <a:pt x="525780" y="263017"/>
                </a:lnTo>
                <a:lnTo>
                  <a:pt x="523240" y="235585"/>
                </a:lnTo>
                <a:lnTo>
                  <a:pt x="519557" y="209423"/>
                </a:lnTo>
                <a:lnTo>
                  <a:pt x="504571" y="160782"/>
                </a:lnTo>
                <a:lnTo>
                  <a:pt x="480949" y="115951"/>
                </a:lnTo>
                <a:lnTo>
                  <a:pt x="448563" y="77343"/>
                </a:lnTo>
                <a:lnTo>
                  <a:pt x="409956" y="44958"/>
                </a:lnTo>
                <a:lnTo>
                  <a:pt x="364998" y="21209"/>
                </a:lnTo>
                <a:lnTo>
                  <a:pt x="315213" y="4953"/>
                </a:lnTo>
                <a:lnTo>
                  <a:pt x="262890" y="0"/>
                </a:lnTo>
                <a:lnTo>
                  <a:pt x="210566" y="4953"/>
                </a:lnTo>
                <a:lnTo>
                  <a:pt x="160782" y="21209"/>
                </a:lnTo>
                <a:lnTo>
                  <a:pt x="115824" y="44958"/>
                </a:lnTo>
                <a:lnTo>
                  <a:pt x="77216" y="77343"/>
                </a:lnTo>
                <a:lnTo>
                  <a:pt x="44831" y="115951"/>
                </a:lnTo>
                <a:lnTo>
                  <a:pt x="21209" y="160782"/>
                </a:lnTo>
                <a:lnTo>
                  <a:pt x="6223" y="209423"/>
                </a:lnTo>
                <a:lnTo>
                  <a:pt x="0" y="263017"/>
                </a:lnTo>
                <a:lnTo>
                  <a:pt x="1270" y="276733"/>
                </a:lnTo>
                <a:lnTo>
                  <a:pt x="2540" y="290449"/>
                </a:lnTo>
                <a:lnTo>
                  <a:pt x="6223" y="316611"/>
                </a:lnTo>
                <a:lnTo>
                  <a:pt x="21209" y="363982"/>
                </a:lnTo>
                <a:lnTo>
                  <a:pt x="43561" y="406273"/>
                </a:lnTo>
                <a:lnTo>
                  <a:pt x="69723" y="446151"/>
                </a:lnTo>
                <a:lnTo>
                  <a:pt x="97155" y="486029"/>
                </a:lnTo>
                <a:lnTo>
                  <a:pt x="109600" y="507238"/>
                </a:lnTo>
                <a:lnTo>
                  <a:pt x="122047" y="528447"/>
                </a:lnTo>
                <a:lnTo>
                  <a:pt x="133350" y="550926"/>
                </a:lnTo>
                <a:lnTo>
                  <a:pt x="143256" y="575818"/>
                </a:lnTo>
                <a:lnTo>
                  <a:pt x="152019" y="601980"/>
                </a:lnTo>
                <a:lnTo>
                  <a:pt x="158242" y="629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8296" y="794004"/>
            <a:ext cx="73660" cy="341630"/>
          </a:xfrm>
          <a:custGeom>
            <a:avLst/>
            <a:gdLst/>
            <a:ahLst/>
            <a:cxnLst/>
            <a:rect l="l" t="t" r="r" b="b"/>
            <a:pathLst>
              <a:path w="73660" h="341630">
                <a:moveTo>
                  <a:pt x="73151" y="0"/>
                </a:moveTo>
                <a:lnTo>
                  <a:pt x="42925" y="145796"/>
                </a:lnTo>
                <a:lnTo>
                  <a:pt x="0" y="341375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1991" y="781812"/>
            <a:ext cx="184785" cy="40005"/>
          </a:xfrm>
          <a:custGeom>
            <a:avLst/>
            <a:gdLst/>
            <a:ahLst/>
            <a:cxnLst/>
            <a:rect l="l" t="t" r="r" b="b"/>
            <a:pathLst>
              <a:path w="184785" h="40005">
                <a:moveTo>
                  <a:pt x="0" y="3683"/>
                </a:moveTo>
                <a:lnTo>
                  <a:pt x="42418" y="39624"/>
                </a:lnTo>
                <a:lnTo>
                  <a:pt x="84709" y="3683"/>
                </a:lnTo>
                <a:lnTo>
                  <a:pt x="88519" y="1270"/>
                </a:lnTo>
                <a:lnTo>
                  <a:pt x="92202" y="0"/>
                </a:lnTo>
                <a:lnTo>
                  <a:pt x="95885" y="1270"/>
                </a:lnTo>
                <a:lnTo>
                  <a:pt x="99695" y="3683"/>
                </a:lnTo>
                <a:lnTo>
                  <a:pt x="141986" y="39624"/>
                </a:lnTo>
                <a:lnTo>
                  <a:pt x="184404" y="368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9800" y="113995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6916" y="862992"/>
            <a:ext cx="301625" cy="300355"/>
          </a:xfrm>
          <a:custGeom>
            <a:avLst/>
            <a:gdLst/>
            <a:ahLst/>
            <a:cxnLst/>
            <a:rect l="l" t="t" r="r" b="b"/>
            <a:pathLst>
              <a:path w="301625" h="300355">
                <a:moveTo>
                  <a:pt x="139665" y="0"/>
                </a:moveTo>
                <a:lnTo>
                  <a:pt x="97782" y="9149"/>
                </a:lnTo>
                <a:lnTo>
                  <a:pt x="61162" y="28998"/>
                </a:lnTo>
                <a:lnTo>
                  <a:pt x="31587" y="57776"/>
                </a:lnTo>
                <a:lnTo>
                  <a:pt x="10842" y="93713"/>
                </a:lnTo>
                <a:lnTo>
                  <a:pt x="710" y="135039"/>
                </a:lnTo>
                <a:lnTo>
                  <a:pt x="0" y="149705"/>
                </a:lnTo>
                <a:lnTo>
                  <a:pt x="496" y="161971"/>
                </a:lnTo>
                <a:lnTo>
                  <a:pt x="9935" y="203356"/>
                </a:lnTo>
                <a:lnTo>
                  <a:pt x="30055" y="239508"/>
                </a:lnTo>
                <a:lnTo>
                  <a:pt x="59145" y="268682"/>
                </a:lnTo>
                <a:lnTo>
                  <a:pt x="95494" y="289132"/>
                </a:lnTo>
                <a:lnTo>
                  <a:pt x="137394" y="299114"/>
                </a:lnTo>
                <a:lnTo>
                  <a:pt x="152299" y="299813"/>
                </a:lnTo>
                <a:lnTo>
                  <a:pt x="166710" y="299001"/>
                </a:lnTo>
                <a:lnTo>
                  <a:pt x="207345" y="288870"/>
                </a:lnTo>
                <a:lnTo>
                  <a:pt x="242772" y="268343"/>
                </a:lnTo>
                <a:lnTo>
                  <a:pt x="271308" y="238895"/>
                </a:lnTo>
                <a:lnTo>
                  <a:pt x="291269" y="202000"/>
                </a:lnTo>
                <a:lnTo>
                  <a:pt x="300972" y="159134"/>
                </a:lnTo>
                <a:lnTo>
                  <a:pt x="301636" y="143773"/>
                </a:lnTo>
                <a:lnTo>
                  <a:pt x="300431" y="129802"/>
                </a:lnTo>
                <a:lnTo>
                  <a:pt x="289377" y="90493"/>
                </a:lnTo>
                <a:lnTo>
                  <a:pt x="268129" y="56327"/>
                </a:lnTo>
                <a:lnTo>
                  <a:pt x="237932" y="28895"/>
                </a:lnTo>
                <a:lnTo>
                  <a:pt x="200031" y="9785"/>
                </a:lnTo>
                <a:lnTo>
                  <a:pt x="155672" y="588"/>
                </a:lnTo>
                <a:lnTo>
                  <a:pt x="139665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9771" y="4758626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5544" y="4373879"/>
            <a:ext cx="413384" cy="414655"/>
          </a:xfrm>
          <a:custGeom>
            <a:avLst/>
            <a:gdLst/>
            <a:ahLst/>
            <a:cxnLst/>
            <a:rect l="l" t="t" r="r" b="b"/>
            <a:pathLst>
              <a:path w="413385" h="414654">
                <a:moveTo>
                  <a:pt x="206501" y="0"/>
                </a:moveTo>
                <a:lnTo>
                  <a:pt x="156877" y="6023"/>
                </a:lnTo>
                <a:lnTo>
                  <a:pt x="111603" y="23135"/>
                </a:lnTo>
                <a:lnTo>
                  <a:pt x="72113" y="49893"/>
                </a:lnTo>
                <a:lnTo>
                  <a:pt x="39843" y="84858"/>
                </a:lnTo>
                <a:lnTo>
                  <a:pt x="16228" y="126589"/>
                </a:lnTo>
                <a:lnTo>
                  <a:pt x="2702" y="173645"/>
                </a:lnTo>
                <a:lnTo>
                  <a:pt x="0" y="207264"/>
                </a:lnTo>
                <a:lnTo>
                  <a:pt x="684" y="224262"/>
                </a:lnTo>
                <a:lnTo>
                  <a:pt x="10527" y="272774"/>
                </a:lnTo>
                <a:lnTo>
                  <a:pt x="30939" y="316440"/>
                </a:lnTo>
                <a:lnTo>
                  <a:pt x="60483" y="353820"/>
                </a:lnTo>
                <a:lnTo>
                  <a:pt x="97726" y="383474"/>
                </a:lnTo>
                <a:lnTo>
                  <a:pt x="141232" y="403961"/>
                </a:lnTo>
                <a:lnTo>
                  <a:pt x="189565" y="413840"/>
                </a:lnTo>
                <a:lnTo>
                  <a:pt x="206501" y="414528"/>
                </a:lnTo>
                <a:lnTo>
                  <a:pt x="223438" y="413840"/>
                </a:lnTo>
                <a:lnTo>
                  <a:pt x="271771" y="403961"/>
                </a:lnTo>
                <a:lnTo>
                  <a:pt x="315277" y="383474"/>
                </a:lnTo>
                <a:lnTo>
                  <a:pt x="352520" y="353820"/>
                </a:lnTo>
                <a:lnTo>
                  <a:pt x="382064" y="316440"/>
                </a:lnTo>
                <a:lnTo>
                  <a:pt x="402476" y="272774"/>
                </a:lnTo>
                <a:lnTo>
                  <a:pt x="412319" y="224262"/>
                </a:lnTo>
                <a:lnTo>
                  <a:pt x="413003" y="207264"/>
                </a:lnTo>
                <a:lnTo>
                  <a:pt x="412319" y="190265"/>
                </a:lnTo>
                <a:lnTo>
                  <a:pt x="402476" y="141753"/>
                </a:lnTo>
                <a:lnTo>
                  <a:pt x="382064" y="98087"/>
                </a:lnTo>
                <a:lnTo>
                  <a:pt x="352520" y="60707"/>
                </a:lnTo>
                <a:lnTo>
                  <a:pt x="315277" y="31053"/>
                </a:lnTo>
                <a:lnTo>
                  <a:pt x="271771" y="10566"/>
                </a:lnTo>
                <a:lnTo>
                  <a:pt x="223438" y="687"/>
                </a:lnTo>
                <a:lnTo>
                  <a:pt x="20650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99257" y="1811384"/>
            <a:ext cx="2745740" cy="158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168400" algn="l"/>
                <a:tab pos="198247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Kiểm	thử	API</a:t>
            </a:r>
            <a:endParaRPr sz="3600">
              <a:latin typeface="Arial"/>
              <a:cs typeface="Arial"/>
            </a:endParaRPr>
          </a:p>
          <a:p>
            <a:pPr marL="609600" marR="602615" indent="-635" algn="ctr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&amp; SoapUI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60601" y="1390412"/>
            <a:ext cx="5801360" cy="343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59410" indent="-228600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Đặt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â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hỏi liên quan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đến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để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 định phạm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yêu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Những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môi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ư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nên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như thế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ưu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tiên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I?</a:t>
            </a:r>
            <a:endParaRPr sz="2000">
              <a:latin typeface="Arial"/>
              <a:cs typeface="Arial"/>
            </a:endParaRPr>
          </a:p>
          <a:p>
            <a:pPr marL="698500" marR="376555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Điều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gì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xảy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những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 bình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thườ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g,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bất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thườ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nào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tương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với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này?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697865" algn="l"/>
              </a:tabLst>
            </a:pPr>
            <a:r>
              <a:rPr sz="2000" dirty="0">
                <a:solidFill>
                  <a:srgbClr val="A6BBC8"/>
                </a:solidFill>
                <a:latin typeface="Arial"/>
                <a:cs typeface="Arial"/>
              </a:rPr>
              <a:t>◦	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559" rIns="0" bIns="0" rtlCol="0">
            <a:spAutoFit/>
          </a:bodyPr>
          <a:lstStyle/>
          <a:p>
            <a:pPr marL="662305">
              <a:lnSpc>
                <a:spcPct val="100000"/>
              </a:lnSpc>
            </a:pPr>
            <a:r>
              <a:rPr dirty="0"/>
              <a:t>B.</a:t>
            </a:r>
            <a:r>
              <a:rPr spc="-10" dirty="0"/>
              <a:t> </a:t>
            </a:r>
            <a:r>
              <a:rPr dirty="0"/>
              <a:t>X</a:t>
            </a:r>
            <a:r>
              <a:rPr spc="-10" dirty="0"/>
              <a:t>á</a:t>
            </a:r>
            <a:r>
              <a:rPr dirty="0"/>
              <a:t>c đị</a:t>
            </a:r>
            <a:r>
              <a:rPr spc="-10" dirty="0"/>
              <a:t>n</a:t>
            </a:r>
            <a:r>
              <a:rPr dirty="0"/>
              <a:t>h</a:t>
            </a:r>
            <a:r>
              <a:rPr spc="10" dirty="0"/>
              <a:t> </a:t>
            </a:r>
            <a:r>
              <a:rPr dirty="0"/>
              <a:t>p</a:t>
            </a:r>
            <a:r>
              <a:rPr spc="-10" dirty="0"/>
              <a:t>h</a:t>
            </a:r>
            <a:r>
              <a:rPr dirty="0"/>
              <a:t>ạm vi và yêu</a:t>
            </a:r>
            <a:r>
              <a:rPr spc="-10" dirty="0"/>
              <a:t> </a:t>
            </a:r>
            <a:r>
              <a:rPr dirty="0"/>
              <a:t>cầu ki</a:t>
            </a:r>
            <a:r>
              <a:rPr spc="-10" dirty="0"/>
              <a:t>ể</a:t>
            </a:r>
            <a:r>
              <a:rPr dirty="0"/>
              <a:t>m </a:t>
            </a:r>
            <a:r>
              <a:rPr spc="5" dirty="0"/>
              <a:t>t</a:t>
            </a:r>
            <a:r>
              <a:rPr dirty="0"/>
              <a:t>hử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60601" y="1579007"/>
            <a:ext cx="5674995" cy="270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phươ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pháp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phổ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biến: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Fun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tionali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hoạt động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ính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theo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đúng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ức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năng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nó đư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tạo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ra.</a:t>
            </a:r>
            <a:endParaRPr sz="2000">
              <a:latin typeface="Arial"/>
              <a:cs typeface="Arial"/>
            </a:endParaRPr>
          </a:p>
          <a:p>
            <a:pPr marL="698500" marR="28575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ability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 dụng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dễ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dàng</a:t>
            </a:r>
            <a:endParaRPr sz="2000">
              <a:latin typeface="Arial"/>
              <a:cs typeface="Arial"/>
            </a:endParaRPr>
          </a:p>
          <a:p>
            <a:pPr marL="698500" marR="10795" lvl="1" indent="-228600">
              <a:lnSpc>
                <a:spcPts val="2760"/>
              </a:lnSpc>
              <a:spcBef>
                <a:spcPts val="150"/>
              </a:spcBef>
              <a:buClr>
                <a:srgbClr val="A6BBC8"/>
              </a:buClr>
              <a:buFont typeface="Arial"/>
              <a:buChar char="◦"/>
              <a:tabLst>
                <a:tab pos="6985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Reliability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ận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ệc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gọi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API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 trả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hoạt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ổn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nhất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616" rIns="0" bIns="0" rtlCol="0">
            <a:spAutoFit/>
          </a:bodyPr>
          <a:lstStyle/>
          <a:p>
            <a:pPr marL="1546225" marR="5080" indent="-933450">
              <a:lnSpc>
                <a:spcPct val="100000"/>
              </a:lnSpc>
            </a:pPr>
            <a:r>
              <a:rPr dirty="0"/>
              <a:t>C.</a:t>
            </a:r>
            <a:r>
              <a:rPr spc="-10" dirty="0"/>
              <a:t> </a:t>
            </a:r>
            <a:r>
              <a:rPr dirty="0"/>
              <a:t>Quyết đ</a:t>
            </a:r>
            <a:r>
              <a:rPr spc="-10" dirty="0"/>
              <a:t>ị</a:t>
            </a:r>
            <a:r>
              <a:rPr dirty="0"/>
              <a:t>nh</a:t>
            </a:r>
            <a:r>
              <a:rPr spc="5" dirty="0"/>
              <a:t> </a:t>
            </a:r>
            <a:r>
              <a:rPr spc="-15" dirty="0"/>
              <a:t>x</a:t>
            </a:r>
            <a:r>
              <a:rPr dirty="0"/>
              <a:t>em bạn</a:t>
            </a:r>
            <a:r>
              <a:rPr spc="5" dirty="0"/>
              <a:t> </a:t>
            </a:r>
            <a:r>
              <a:rPr dirty="0"/>
              <a:t>muốn thử ngh</a:t>
            </a:r>
            <a:r>
              <a:rPr spc="-10" dirty="0"/>
              <a:t>i</a:t>
            </a:r>
            <a:r>
              <a:rPr dirty="0"/>
              <a:t>ệm A</a:t>
            </a:r>
            <a:r>
              <a:rPr spc="-10" dirty="0"/>
              <a:t>P</a:t>
            </a:r>
            <a:r>
              <a:rPr dirty="0"/>
              <a:t>I của mình</a:t>
            </a:r>
            <a:r>
              <a:rPr spc="-15" dirty="0"/>
              <a:t> </a:t>
            </a:r>
            <a:r>
              <a:rPr dirty="0"/>
              <a:t>như</a:t>
            </a:r>
            <a:r>
              <a:rPr spc="10" dirty="0"/>
              <a:t> </a:t>
            </a:r>
            <a:r>
              <a:rPr dirty="0"/>
              <a:t>thế </a:t>
            </a:r>
            <a:r>
              <a:rPr spc="-10" dirty="0"/>
              <a:t>n</a:t>
            </a:r>
            <a:r>
              <a:rPr dirty="0"/>
              <a:t>ào?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1447" y="1589040"/>
            <a:ext cx="7045325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phươ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pháp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phổ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biến:</a:t>
            </a:r>
            <a:endParaRPr sz="2000">
              <a:latin typeface="Arial"/>
              <a:cs typeface="Arial"/>
            </a:endParaRPr>
          </a:p>
          <a:p>
            <a:pPr marL="698500" marR="43180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Load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 nhận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ho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đúng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với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 lư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ộc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gọi lớn nhất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định</a:t>
            </a:r>
            <a:endParaRPr sz="2000">
              <a:latin typeface="Arial"/>
              <a:cs typeface="Arial"/>
            </a:endParaRPr>
          </a:p>
          <a:p>
            <a:pPr marL="698500" marR="42418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Secu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ity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ậ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API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fine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ữ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yêu 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bảo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mật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như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authentication,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mis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ions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 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ss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ntrols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documen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ion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Discovery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ing: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nhận tài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hư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dẫn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dễ sử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 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616" rIns="0" bIns="0" rtlCol="0">
            <a:spAutoFit/>
          </a:bodyPr>
          <a:lstStyle/>
          <a:p>
            <a:pPr marL="1546225" marR="5080" indent="-933450">
              <a:lnSpc>
                <a:spcPct val="100000"/>
              </a:lnSpc>
            </a:pPr>
            <a:r>
              <a:rPr dirty="0"/>
              <a:t>C.</a:t>
            </a:r>
            <a:r>
              <a:rPr spc="-10" dirty="0"/>
              <a:t> </a:t>
            </a:r>
            <a:r>
              <a:rPr dirty="0"/>
              <a:t>Quyết đ</a:t>
            </a:r>
            <a:r>
              <a:rPr spc="-10" dirty="0"/>
              <a:t>ị</a:t>
            </a:r>
            <a:r>
              <a:rPr dirty="0"/>
              <a:t>nh</a:t>
            </a:r>
            <a:r>
              <a:rPr spc="5" dirty="0"/>
              <a:t> </a:t>
            </a:r>
            <a:r>
              <a:rPr spc="-15" dirty="0"/>
              <a:t>x</a:t>
            </a:r>
            <a:r>
              <a:rPr dirty="0"/>
              <a:t>em bạn</a:t>
            </a:r>
            <a:r>
              <a:rPr spc="5" dirty="0"/>
              <a:t> </a:t>
            </a:r>
            <a:r>
              <a:rPr dirty="0"/>
              <a:t>muốn thử ngh</a:t>
            </a:r>
            <a:r>
              <a:rPr spc="-10" dirty="0"/>
              <a:t>i</a:t>
            </a:r>
            <a:r>
              <a:rPr dirty="0"/>
              <a:t>ệm A</a:t>
            </a:r>
            <a:r>
              <a:rPr spc="-10" dirty="0"/>
              <a:t>P</a:t>
            </a:r>
            <a:r>
              <a:rPr dirty="0"/>
              <a:t>I của mình</a:t>
            </a:r>
            <a:r>
              <a:rPr spc="-15" dirty="0"/>
              <a:t> </a:t>
            </a:r>
            <a:r>
              <a:rPr dirty="0"/>
              <a:t>như</a:t>
            </a:r>
            <a:r>
              <a:rPr spc="10" dirty="0"/>
              <a:t> </a:t>
            </a:r>
            <a:r>
              <a:rPr dirty="0"/>
              <a:t>thế </a:t>
            </a:r>
            <a:r>
              <a:rPr spc="-10" dirty="0"/>
              <a:t>n</a:t>
            </a:r>
            <a:r>
              <a:rPr dirty="0"/>
              <a:t>ào?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4625" y="1670574"/>
            <a:ext cx="7154545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9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nghiệm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dựa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trên: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giá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rị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dựa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trên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điều kiện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đầu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vào.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14999"/>
              </a:lnSpc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minh nếu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lại bất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kỳ kết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gì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 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i.</a:t>
            </a:r>
            <a:endParaRPr sz="2000">
              <a:latin typeface="Arial"/>
              <a:cs typeface="Arial"/>
            </a:endParaRPr>
          </a:p>
          <a:p>
            <a:pPr marL="698500" marR="358140" lvl="1" indent="-228600">
              <a:lnSpc>
                <a:spcPts val="2760"/>
              </a:lnSpc>
              <a:spcBef>
                <a:spcPts val="150"/>
              </a:spcBef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minh nếu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kích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hoạt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sự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kiện khác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 gọi 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marR="118745" lvl="1" indent="-228600">
              <a:lnSpc>
                <a:spcPts val="2760"/>
              </a:lnSpc>
              <a:buClr>
                <a:srgbClr val="A6BBC8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minh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em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đa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ậ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bất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kỳ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ấ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trúc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nào.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9" rIns="0" bIns="0" rtlCol="0">
            <a:spAutoFit/>
          </a:bodyPr>
          <a:lstStyle/>
          <a:p>
            <a:pPr marL="230949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D.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stcase 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08173" y="1117489"/>
            <a:ext cx="2173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ts val="2380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Vấn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đề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bảo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8173" y="1468009"/>
            <a:ext cx="5388610" cy="270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vấn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đề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ề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sự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ậ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y.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Khó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ăn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nối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 nhận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phản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hồi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từ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I.</a:t>
            </a:r>
            <a:endParaRPr sz="2000">
              <a:latin typeface="Arial"/>
              <a:cs typeface="Arial"/>
            </a:endParaRPr>
          </a:p>
          <a:p>
            <a:pPr marL="367665" marR="5080" indent="-354965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Vấn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đề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năn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thời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gian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phản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hồi rất 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59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Lỗi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/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cảnh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không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đúng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người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gọi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Xử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giá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trị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đối số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lệ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59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phản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hồi kh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ô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ấ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trúc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ính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ts val="2380"/>
              </a:lnSpc>
              <a:spcBef>
                <a:spcPts val="359"/>
              </a:spcBef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10" y="1181131"/>
            <a:ext cx="14490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1.5 Một số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910" y="1546891"/>
            <a:ext cx="17538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cần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910" y="1912905"/>
            <a:ext cx="1955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chú ý k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2910" y="2278665"/>
            <a:ext cx="1058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thử 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2910" y="1181131"/>
            <a:ext cx="17710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1.6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910" y="1546891"/>
            <a:ext cx="17710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thủ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ông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10" y="1912905"/>
            <a:ext cx="16363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ểm thử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910" y="2278665"/>
            <a:ext cx="8712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động?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9710" y="1565418"/>
            <a:ext cx="5414010" cy="203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354965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những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ĩ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vực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 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tự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được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đánh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giá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cao,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đặc biệt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đối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với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DevOps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evelopment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and 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ations),</a:t>
            </a:r>
            <a:r>
              <a:rPr sz="2000" spc="-6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vòng đời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phát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triển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agile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 continuous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deli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ery.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tự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2910" y="1364011"/>
            <a:ext cx="14490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1.7 Một số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910" y="1729524"/>
            <a:ext cx="1788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kiểm thử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10" y="2095785"/>
            <a:ext cx="51498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4357" y="1565418"/>
            <a:ext cx="4714875" cy="238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SoapUI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ostman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Run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Eclip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SDK tool-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omated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59"/>
              </a:spcBef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Curl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7665" algn="l"/>
              </a:tabLst>
            </a:pPr>
            <a:r>
              <a:rPr sz="2000" dirty="0">
                <a:solidFill>
                  <a:srgbClr val="A6BBC8"/>
                </a:solidFill>
                <a:latin typeface="Arial"/>
                <a:cs typeface="Arial"/>
              </a:rPr>
              <a:t>○	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621" y="3329249"/>
            <a:ext cx="6918959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2. Gi</a:t>
            </a:r>
            <a:r>
              <a:rPr sz="6000" spc="-20" dirty="0">
                <a:solidFill>
                  <a:srgbClr val="FFFFFF"/>
                </a:solidFill>
                <a:latin typeface="Arial"/>
                <a:cs typeface="Arial"/>
              </a:rPr>
              <a:t>ớ</a:t>
            </a: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i thiệu Soa</a:t>
            </a:r>
            <a:r>
              <a:rPr sz="60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0" y="1165097"/>
            <a:ext cx="749935" cy="749935"/>
          </a:xfrm>
          <a:custGeom>
            <a:avLst/>
            <a:gdLst/>
            <a:ahLst/>
            <a:cxnLst/>
            <a:rect l="l" t="t" r="r" b="b"/>
            <a:pathLst>
              <a:path w="749935" h="749935">
                <a:moveTo>
                  <a:pt x="0" y="721740"/>
                </a:moveTo>
                <a:lnTo>
                  <a:pt x="38862" y="732535"/>
                </a:lnTo>
                <a:lnTo>
                  <a:pt x="75564" y="741171"/>
                </a:lnTo>
                <a:lnTo>
                  <a:pt x="114553" y="745489"/>
                </a:lnTo>
                <a:lnTo>
                  <a:pt x="153415" y="749807"/>
                </a:lnTo>
                <a:lnTo>
                  <a:pt x="192277" y="749807"/>
                </a:lnTo>
                <a:lnTo>
                  <a:pt x="231139" y="747649"/>
                </a:lnTo>
                <a:lnTo>
                  <a:pt x="306832" y="734694"/>
                </a:lnTo>
                <a:lnTo>
                  <a:pt x="382397" y="712977"/>
                </a:lnTo>
                <a:lnTo>
                  <a:pt x="453771" y="680592"/>
                </a:lnTo>
                <a:lnTo>
                  <a:pt x="488314" y="659002"/>
                </a:lnTo>
                <a:lnTo>
                  <a:pt x="520700" y="637413"/>
                </a:lnTo>
                <a:lnTo>
                  <a:pt x="553085" y="611504"/>
                </a:lnTo>
                <a:lnTo>
                  <a:pt x="583438" y="583438"/>
                </a:lnTo>
                <a:lnTo>
                  <a:pt x="611377" y="553085"/>
                </a:lnTo>
                <a:lnTo>
                  <a:pt x="637413" y="520700"/>
                </a:lnTo>
                <a:lnTo>
                  <a:pt x="659002" y="488314"/>
                </a:lnTo>
                <a:lnTo>
                  <a:pt x="680592" y="453771"/>
                </a:lnTo>
                <a:lnTo>
                  <a:pt x="697864" y="417067"/>
                </a:lnTo>
                <a:lnTo>
                  <a:pt x="725932" y="343535"/>
                </a:lnTo>
                <a:lnTo>
                  <a:pt x="743203" y="267969"/>
                </a:lnTo>
                <a:lnTo>
                  <a:pt x="749680" y="192277"/>
                </a:lnTo>
                <a:lnTo>
                  <a:pt x="749680" y="153415"/>
                </a:lnTo>
                <a:lnTo>
                  <a:pt x="745363" y="114553"/>
                </a:lnTo>
                <a:lnTo>
                  <a:pt x="741172" y="75691"/>
                </a:lnTo>
                <a:lnTo>
                  <a:pt x="732409" y="38988"/>
                </a:lnTo>
                <a:lnTo>
                  <a:pt x="721740" y="0"/>
                </a:lnTo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0302" y="62865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1426210" y="21589"/>
                </a:moveTo>
                <a:lnTo>
                  <a:pt x="1413256" y="10795"/>
                </a:lnTo>
                <a:lnTo>
                  <a:pt x="1398143" y="4317"/>
                </a:lnTo>
                <a:lnTo>
                  <a:pt x="1378585" y="0"/>
                </a:lnTo>
                <a:lnTo>
                  <a:pt x="1359153" y="0"/>
                </a:lnTo>
                <a:lnTo>
                  <a:pt x="1309497" y="6476"/>
                </a:lnTo>
                <a:lnTo>
                  <a:pt x="1251203" y="26035"/>
                </a:lnTo>
                <a:lnTo>
                  <a:pt x="1184148" y="53975"/>
                </a:lnTo>
                <a:lnTo>
                  <a:pt x="1149603" y="73405"/>
                </a:lnTo>
                <a:lnTo>
                  <a:pt x="1112901" y="92963"/>
                </a:lnTo>
                <a:lnTo>
                  <a:pt x="1035050" y="142621"/>
                </a:lnTo>
                <a:lnTo>
                  <a:pt x="950722" y="200913"/>
                </a:lnTo>
                <a:lnTo>
                  <a:pt x="911860" y="185927"/>
                </a:lnTo>
                <a:lnTo>
                  <a:pt x="870838" y="172974"/>
                </a:lnTo>
                <a:lnTo>
                  <a:pt x="829690" y="164211"/>
                </a:lnTo>
                <a:lnTo>
                  <a:pt x="788797" y="157734"/>
                </a:lnTo>
                <a:lnTo>
                  <a:pt x="747649" y="153542"/>
                </a:lnTo>
                <a:lnTo>
                  <a:pt x="704469" y="153542"/>
                </a:lnTo>
                <a:lnTo>
                  <a:pt x="663448" y="157734"/>
                </a:lnTo>
                <a:lnTo>
                  <a:pt x="622300" y="162051"/>
                </a:lnTo>
                <a:lnTo>
                  <a:pt x="581278" y="170687"/>
                </a:lnTo>
                <a:lnTo>
                  <a:pt x="540258" y="183641"/>
                </a:lnTo>
                <a:lnTo>
                  <a:pt x="501269" y="198754"/>
                </a:lnTo>
                <a:lnTo>
                  <a:pt x="462407" y="216153"/>
                </a:lnTo>
                <a:lnTo>
                  <a:pt x="423545" y="237616"/>
                </a:lnTo>
                <a:lnTo>
                  <a:pt x="389000" y="263651"/>
                </a:lnTo>
                <a:lnTo>
                  <a:pt x="354330" y="289560"/>
                </a:lnTo>
                <a:lnTo>
                  <a:pt x="319913" y="319786"/>
                </a:lnTo>
                <a:lnTo>
                  <a:pt x="289560" y="354457"/>
                </a:lnTo>
                <a:lnTo>
                  <a:pt x="263651" y="389000"/>
                </a:lnTo>
                <a:lnTo>
                  <a:pt x="237744" y="423545"/>
                </a:lnTo>
                <a:lnTo>
                  <a:pt x="216153" y="462407"/>
                </a:lnTo>
                <a:lnTo>
                  <a:pt x="198882" y="501396"/>
                </a:lnTo>
                <a:lnTo>
                  <a:pt x="183642" y="540258"/>
                </a:lnTo>
                <a:lnTo>
                  <a:pt x="170687" y="581278"/>
                </a:lnTo>
                <a:lnTo>
                  <a:pt x="162051" y="622300"/>
                </a:lnTo>
                <a:lnTo>
                  <a:pt x="157734" y="663321"/>
                </a:lnTo>
                <a:lnTo>
                  <a:pt x="153415" y="704469"/>
                </a:lnTo>
                <a:lnTo>
                  <a:pt x="153415" y="747649"/>
                </a:lnTo>
                <a:lnTo>
                  <a:pt x="157734" y="788670"/>
                </a:lnTo>
                <a:lnTo>
                  <a:pt x="164211" y="829817"/>
                </a:lnTo>
                <a:lnTo>
                  <a:pt x="172847" y="870712"/>
                </a:lnTo>
                <a:lnTo>
                  <a:pt x="185927" y="911860"/>
                </a:lnTo>
                <a:lnTo>
                  <a:pt x="200913" y="950722"/>
                </a:lnTo>
                <a:lnTo>
                  <a:pt x="142621" y="1035050"/>
                </a:lnTo>
                <a:lnTo>
                  <a:pt x="92837" y="1112774"/>
                </a:lnTo>
                <a:lnTo>
                  <a:pt x="73406" y="1149477"/>
                </a:lnTo>
                <a:lnTo>
                  <a:pt x="53975" y="1184148"/>
                </a:lnTo>
                <a:lnTo>
                  <a:pt x="25908" y="1251077"/>
                </a:lnTo>
                <a:lnTo>
                  <a:pt x="6476" y="1309370"/>
                </a:lnTo>
                <a:lnTo>
                  <a:pt x="0" y="1359154"/>
                </a:lnTo>
                <a:lnTo>
                  <a:pt x="0" y="1378585"/>
                </a:lnTo>
                <a:lnTo>
                  <a:pt x="4318" y="1398016"/>
                </a:lnTo>
                <a:lnTo>
                  <a:pt x="10795" y="1413129"/>
                </a:lnTo>
                <a:lnTo>
                  <a:pt x="21589" y="1426210"/>
                </a:lnTo>
                <a:lnTo>
                  <a:pt x="30225" y="1434719"/>
                </a:lnTo>
                <a:lnTo>
                  <a:pt x="43180" y="1441195"/>
                </a:lnTo>
                <a:lnTo>
                  <a:pt x="56134" y="1445641"/>
                </a:lnTo>
                <a:lnTo>
                  <a:pt x="71374" y="1447673"/>
                </a:lnTo>
                <a:lnTo>
                  <a:pt x="86360" y="1447673"/>
                </a:lnTo>
                <a:lnTo>
                  <a:pt x="103759" y="1447673"/>
                </a:lnTo>
                <a:lnTo>
                  <a:pt x="123189" y="1443355"/>
                </a:lnTo>
                <a:lnTo>
                  <a:pt x="144780" y="1439164"/>
                </a:lnTo>
                <a:lnTo>
                  <a:pt x="190119" y="1426210"/>
                </a:lnTo>
                <a:lnTo>
                  <a:pt x="239775" y="1404493"/>
                </a:lnTo>
                <a:lnTo>
                  <a:pt x="293877" y="1378585"/>
                </a:lnTo>
                <a:lnTo>
                  <a:pt x="350138" y="1344041"/>
                </a:lnTo>
                <a:lnTo>
                  <a:pt x="412750" y="1305179"/>
                </a:lnTo>
                <a:lnTo>
                  <a:pt x="475361" y="1261872"/>
                </a:lnTo>
                <a:lnTo>
                  <a:pt x="542417" y="1212214"/>
                </a:lnTo>
                <a:lnTo>
                  <a:pt x="611505" y="1158239"/>
                </a:lnTo>
                <a:lnTo>
                  <a:pt x="682878" y="1099820"/>
                </a:lnTo>
                <a:lnTo>
                  <a:pt x="754126" y="1037209"/>
                </a:lnTo>
                <a:lnTo>
                  <a:pt x="825500" y="970279"/>
                </a:lnTo>
                <a:lnTo>
                  <a:pt x="898906" y="898905"/>
                </a:lnTo>
                <a:lnTo>
                  <a:pt x="970152" y="825500"/>
                </a:lnTo>
                <a:lnTo>
                  <a:pt x="1037209" y="754126"/>
                </a:lnTo>
                <a:lnTo>
                  <a:pt x="1099947" y="682751"/>
                </a:lnTo>
                <a:lnTo>
                  <a:pt x="1158239" y="611504"/>
                </a:lnTo>
                <a:lnTo>
                  <a:pt x="1212214" y="542289"/>
                </a:lnTo>
                <a:lnTo>
                  <a:pt x="1261872" y="475361"/>
                </a:lnTo>
                <a:lnTo>
                  <a:pt x="1305178" y="412750"/>
                </a:lnTo>
                <a:lnTo>
                  <a:pt x="1344040" y="350138"/>
                </a:lnTo>
                <a:lnTo>
                  <a:pt x="1378585" y="293877"/>
                </a:lnTo>
                <a:lnTo>
                  <a:pt x="1404620" y="239902"/>
                </a:lnTo>
                <a:lnTo>
                  <a:pt x="1426210" y="190246"/>
                </a:lnTo>
                <a:lnTo>
                  <a:pt x="1439164" y="144779"/>
                </a:lnTo>
                <a:lnTo>
                  <a:pt x="1443482" y="123189"/>
                </a:lnTo>
                <a:lnTo>
                  <a:pt x="1447800" y="103759"/>
                </a:lnTo>
                <a:lnTo>
                  <a:pt x="1447800" y="86487"/>
                </a:lnTo>
                <a:lnTo>
                  <a:pt x="1447800" y="71374"/>
                </a:lnTo>
                <a:lnTo>
                  <a:pt x="1445640" y="56261"/>
                </a:lnTo>
                <a:lnTo>
                  <a:pt x="1441323" y="43179"/>
                </a:lnTo>
                <a:lnTo>
                  <a:pt x="1434846" y="30225"/>
                </a:lnTo>
                <a:lnTo>
                  <a:pt x="1426210" y="21589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9400" y="1629155"/>
            <a:ext cx="220979" cy="238125"/>
          </a:xfrm>
          <a:custGeom>
            <a:avLst/>
            <a:gdLst/>
            <a:ahLst/>
            <a:cxnLst/>
            <a:rect l="l" t="t" r="r" b="b"/>
            <a:pathLst>
              <a:path w="220979" h="238125">
                <a:moveTo>
                  <a:pt x="12953" y="224663"/>
                </a:moveTo>
                <a:lnTo>
                  <a:pt x="6476" y="218186"/>
                </a:lnTo>
                <a:lnTo>
                  <a:pt x="4317" y="209550"/>
                </a:lnTo>
                <a:lnTo>
                  <a:pt x="0" y="200914"/>
                </a:lnTo>
                <a:lnTo>
                  <a:pt x="0" y="192278"/>
                </a:lnTo>
                <a:lnTo>
                  <a:pt x="0" y="168402"/>
                </a:lnTo>
                <a:lnTo>
                  <a:pt x="17272" y="110109"/>
                </a:lnTo>
                <a:lnTo>
                  <a:pt x="51815" y="38862"/>
                </a:lnTo>
                <a:lnTo>
                  <a:pt x="75691" y="0"/>
                </a:lnTo>
                <a:lnTo>
                  <a:pt x="95123" y="32385"/>
                </a:lnTo>
                <a:lnTo>
                  <a:pt x="118872" y="64770"/>
                </a:lnTo>
                <a:lnTo>
                  <a:pt x="142621" y="97155"/>
                </a:lnTo>
                <a:lnTo>
                  <a:pt x="170814" y="127508"/>
                </a:lnTo>
                <a:lnTo>
                  <a:pt x="196723" y="148971"/>
                </a:lnTo>
                <a:lnTo>
                  <a:pt x="220472" y="170688"/>
                </a:lnTo>
                <a:lnTo>
                  <a:pt x="183769" y="192278"/>
                </a:lnTo>
                <a:lnTo>
                  <a:pt x="149098" y="209550"/>
                </a:lnTo>
                <a:lnTo>
                  <a:pt x="118872" y="222504"/>
                </a:lnTo>
                <a:lnTo>
                  <a:pt x="88646" y="231140"/>
                </a:lnTo>
                <a:lnTo>
                  <a:pt x="64770" y="237617"/>
                </a:lnTo>
                <a:lnTo>
                  <a:pt x="43307" y="237617"/>
                </a:lnTo>
                <a:lnTo>
                  <a:pt x="34544" y="235458"/>
                </a:lnTo>
                <a:lnTo>
                  <a:pt x="25908" y="233299"/>
                </a:lnTo>
                <a:lnTo>
                  <a:pt x="19430" y="228981"/>
                </a:lnTo>
                <a:lnTo>
                  <a:pt x="12953" y="224663"/>
                </a:lnTo>
                <a:close/>
              </a:path>
            </a:pathLst>
          </a:custGeom>
          <a:ln w="19811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259" y="92252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40">
                <a:moveTo>
                  <a:pt x="51942" y="103759"/>
                </a:moveTo>
                <a:lnTo>
                  <a:pt x="41148" y="103759"/>
                </a:lnTo>
                <a:lnTo>
                  <a:pt x="32512" y="99441"/>
                </a:lnTo>
                <a:lnTo>
                  <a:pt x="4444" y="73533"/>
                </a:lnTo>
                <a:lnTo>
                  <a:pt x="0" y="62737"/>
                </a:lnTo>
                <a:lnTo>
                  <a:pt x="0" y="51816"/>
                </a:lnTo>
                <a:lnTo>
                  <a:pt x="0" y="41021"/>
                </a:lnTo>
                <a:lnTo>
                  <a:pt x="4444" y="32385"/>
                </a:lnTo>
                <a:lnTo>
                  <a:pt x="8762" y="23749"/>
                </a:lnTo>
                <a:lnTo>
                  <a:pt x="41148" y="2159"/>
                </a:lnTo>
                <a:lnTo>
                  <a:pt x="51942" y="0"/>
                </a:lnTo>
                <a:lnTo>
                  <a:pt x="88645" y="15112"/>
                </a:lnTo>
                <a:lnTo>
                  <a:pt x="99440" y="32385"/>
                </a:lnTo>
                <a:lnTo>
                  <a:pt x="103758" y="41021"/>
                </a:lnTo>
                <a:lnTo>
                  <a:pt x="103758" y="51816"/>
                </a:lnTo>
                <a:lnTo>
                  <a:pt x="103758" y="62737"/>
                </a:lnTo>
                <a:lnTo>
                  <a:pt x="99440" y="73533"/>
                </a:lnTo>
                <a:lnTo>
                  <a:pt x="71374" y="99441"/>
                </a:lnTo>
                <a:lnTo>
                  <a:pt x="62737" y="103759"/>
                </a:lnTo>
                <a:lnTo>
                  <a:pt x="51942" y="103759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108673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34544" y="69214"/>
                </a:moveTo>
                <a:lnTo>
                  <a:pt x="26035" y="69214"/>
                </a:lnTo>
                <a:lnTo>
                  <a:pt x="19558" y="67056"/>
                </a:lnTo>
                <a:lnTo>
                  <a:pt x="8636" y="60578"/>
                </a:lnTo>
                <a:lnTo>
                  <a:pt x="2159" y="49784"/>
                </a:lnTo>
                <a:lnTo>
                  <a:pt x="0" y="43307"/>
                </a:lnTo>
                <a:lnTo>
                  <a:pt x="0" y="34544"/>
                </a:lnTo>
                <a:lnTo>
                  <a:pt x="0" y="28066"/>
                </a:lnTo>
                <a:lnTo>
                  <a:pt x="2159" y="21589"/>
                </a:lnTo>
                <a:lnTo>
                  <a:pt x="8636" y="10795"/>
                </a:lnTo>
                <a:lnTo>
                  <a:pt x="19558" y="4318"/>
                </a:lnTo>
                <a:lnTo>
                  <a:pt x="26035" y="2159"/>
                </a:lnTo>
                <a:lnTo>
                  <a:pt x="34544" y="0"/>
                </a:lnTo>
                <a:lnTo>
                  <a:pt x="41021" y="2159"/>
                </a:lnTo>
                <a:lnTo>
                  <a:pt x="47498" y="4318"/>
                </a:lnTo>
                <a:lnTo>
                  <a:pt x="58420" y="10795"/>
                </a:lnTo>
                <a:lnTo>
                  <a:pt x="64897" y="21589"/>
                </a:lnTo>
                <a:lnTo>
                  <a:pt x="66929" y="28066"/>
                </a:lnTo>
                <a:lnTo>
                  <a:pt x="69215" y="34544"/>
                </a:lnTo>
                <a:lnTo>
                  <a:pt x="66929" y="43307"/>
                </a:lnTo>
                <a:lnTo>
                  <a:pt x="64897" y="49784"/>
                </a:lnTo>
                <a:lnTo>
                  <a:pt x="58420" y="60578"/>
                </a:lnTo>
                <a:lnTo>
                  <a:pt x="47498" y="67056"/>
                </a:lnTo>
                <a:lnTo>
                  <a:pt x="41021" y="69214"/>
                </a:lnTo>
                <a:lnTo>
                  <a:pt x="34544" y="69214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1709" y="95059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34543" y="69214"/>
                </a:moveTo>
                <a:lnTo>
                  <a:pt x="25907" y="69214"/>
                </a:lnTo>
                <a:lnTo>
                  <a:pt x="19430" y="67055"/>
                </a:lnTo>
                <a:lnTo>
                  <a:pt x="8636" y="58419"/>
                </a:lnTo>
                <a:lnTo>
                  <a:pt x="2159" y="47625"/>
                </a:lnTo>
                <a:lnTo>
                  <a:pt x="0" y="41147"/>
                </a:lnTo>
                <a:lnTo>
                  <a:pt x="0" y="34670"/>
                </a:lnTo>
                <a:lnTo>
                  <a:pt x="0" y="28193"/>
                </a:lnTo>
                <a:lnTo>
                  <a:pt x="2159" y="21716"/>
                </a:lnTo>
                <a:lnTo>
                  <a:pt x="8636" y="10794"/>
                </a:lnTo>
                <a:lnTo>
                  <a:pt x="19430" y="2285"/>
                </a:lnTo>
                <a:lnTo>
                  <a:pt x="25907" y="0"/>
                </a:lnTo>
                <a:lnTo>
                  <a:pt x="34543" y="0"/>
                </a:lnTo>
                <a:lnTo>
                  <a:pt x="41020" y="0"/>
                </a:lnTo>
                <a:lnTo>
                  <a:pt x="47498" y="2285"/>
                </a:lnTo>
                <a:lnTo>
                  <a:pt x="58292" y="10794"/>
                </a:lnTo>
                <a:lnTo>
                  <a:pt x="64897" y="21716"/>
                </a:lnTo>
                <a:lnTo>
                  <a:pt x="66928" y="28193"/>
                </a:lnTo>
                <a:lnTo>
                  <a:pt x="69087" y="34670"/>
                </a:lnTo>
                <a:lnTo>
                  <a:pt x="66928" y="41147"/>
                </a:lnTo>
                <a:lnTo>
                  <a:pt x="64897" y="47625"/>
                </a:lnTo>
                <a:lnTo>
                  <a:pt x="58292" y="58419"/>
                </a:lnTo>
                <a:lnTo>
                  <a:pt x="47498" y="67055"/>
                </a:lnTo>
                <a:lnTo>
                  <a:pt x="41020" y="69214"/>
                </a:lnTo>
                <a:lnTo>
                  <a:pt x="34543" y="69214"/>
                </a:lnTo>
                <a:close/>
              </a:path>
            </a:pathLst>
          </a:custGeom>
          <a:ln w="19811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777748"/>
            <a:ext cx="238125" cy="220979"/>
          </a:xfrm>
          <a:custGeom>
            <a:avLst/>
            <a:gdLst/>
            <a:ahLst/>
            <a:cxnLst/>
            <a:rect l="l" t="t" r="r" b="b"/>
            <a:pathLst>
              <a:path w="238125" h="220980">
                <a:moveTo>
                  <a:pt x="170687" y="220472"/>
                </a:moveTo>
                <a:lnTo>
                  <a:pt x="149097" y="196596"/>
                </a:lnTo>
                <a:lnTo>
                  <a:pt x="127380" y="170687"/>
                </a:lnTo>
                <a:lnTo>
                  <a:pt x="97154" y="142621"/>
                </a:lnTo>
                <a:lnTo>
                  <a:pt x="64769" y="118872"/>
                </a:lnTo>
                <a:lnTo>
                  <a:pt x="32384" y="94996"/>
                </a:lnTo>
                <a:lnTo>
                  <a:pt x="0" y="75564"/>
                </a:lnTo>
                <a:lnTo>
                  <a:pt x="38862" y="51815"/>
                </a:lnTo>
                <a:lnTo>
                  <a:pt x="77724" y="32385"/>
                </a:lnTo>
                <a:lnTo>
                  <a:pt x="142620" y="6476"/>
                </a:lnTo>
                <a:lnTo>
                  <a:pt x="168528" y="0"/>
                </a:lnTo>
                <a:lnTo>
                  <a:pt x="192277" y="0"/>
                </a:lnTo>
                <a:lnTo>
                  <a:pt x="200913" y="0"/>
                </a:lnTo>
                <a:lnTo>
                  <a:pt x="209550" y="4444"/>
                </a:lnTo>
                <a:lnTo>
                  <a:pt x="218186" y="6476"/>
                </a:lnTo>
                <a:lnTo>
                  <a:pt x="224662" y="12953"/>
                </a:lnTo>
                <a:lnTo>
                  <a:pt x="228980" y="19430"/>
                </a:lnTo>
                <a:lnTo>
                  <a:pt x="233425" y="25907"/>
                </a:lnTo>
                <a:lnTo>
                  <a:pt x="235457" y="34543"/>
                </a:lnTo>
                <a:lnTo>
                  <a:pt x="237616" y="43306"/>
                </a:lnTo>
                <a:lnTo>
                  <a:pt x="237616" y="64769"/>
                </a:lnTo>
                <a:lnTo>
                  <a:pt x="222503" y="118872"/>
                </a:lnTo>
                <a:lnTo>
                  <a:pt x="192277" y="183641"/>
                </a:lnTo>
                <a:lnTo>
                  <a:pt x="170687" y="220472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6927" y="2239010"/>
            <a:ext cx="572135" cy="614680"/>
          </a:xfrm>
          <a:custGeom>
            <a:avLst/>
            <a:gdLst/>
            <a:ahLst/>
            <a:cxnLst/>
            <a:rect l="l" t="t" r="r" b="b"/>
            <a:pathLst>
              <a:path w="572135" h="614680">
                <a:moveTo>
                  <a:pt x="442849" y="598042"/>
                </a:moveTo>
                <a:lnTo>
                  <a:pt x="413512" y="427481"/>
                </a:lnTo>
                <a:lnTo>
                  <a:pt x="549148" y="235203"/>
                </a:lnTo>
                <a:lnTo>
                  <a:pt x="553212" y="229615"/>
                </a:lnTo>
                <a:lnTo>
                  <a:pt x="556133" y="222376"/>
                </a:lnTo>
                <a:lnTo>
                  <a:pt x="559815" y="215137"/>
                </a:lnTo>
                <a:lnTo>
                  <a:pt x="569595" y="175132"/>
                </a:lnTo>
                <a:lnTo>
                  <a:pt x="571626" y="139064"/>
                </a:lnTo>
                <a:lnTo>
                  <a:pt x="570992" y="120903"/>
                </a:lnTo>
                <a:lnTo>
                  <a:pt x="568706" y="102996"/>
                </a:lnTo>
                <a:lnTo>
                  <a:pt x="566547" y="85089"/>
                </a:lnTo>
                <a:lnTo>
                  <a:pt x="556133" y="39369"/>
                </a:lnTo>
                <a:lnTo>
                  <a:pt x="537845" y="5968"/>
                </a:lnTo>
                <a:lnTo>
                  <a:pt x="500252" y="0"/>
                </a:lnTo>
                <a:lnTo>
                  <a:pt x="485394" y="888"/>
                </a:lnTo>
                <a:lnTo>
                  <a:pt x="469900" y="2666"/>
                </a:lnTo>
                <a:lnTo>
                  <a:pt x="453771" y="5460"/>
                </a:lnTo>
                <a:lnTo>
                  <a:pt x="436118" y="9397"/>
                </a:lnTo>
                <a:lnTo>
                  <a:pt x="418464" y="13207"/>
                </a:lnTo>
                <a:lnTo>
                  <a:pt x="367792" y="32892"/>
                </a:lnTo>
                <a:lnTo>
                  <a:pt x="339344" y="51053"/>
                </a:lnTo>
                <a:lnTo>
                  <a:pt x="332613" y="55498"/>
                </a:lnTo>
                <a:lnTo>
                  <a:pt x="327787" y="61340"/>
                </a:lnTo>
                <a:lnTo>
                  <a:pt x="322072" y="66547"/>
                </a:lnTo>
                <a:lnTo>
                  <a:pt x="318008" y="72135"/>
                </a:lnTo>
                <a:lnTo>
                  <a:pt x="182372" y="264413"/>
                </a:lnTo>
                <a:lnTo>
                  <a:pt x="11937" y="293877"/>
                </a:lnTo>
                <a:lnTo>
                  <a:pt x="7238" y="295528"/>
                </a:lnTo>
                <a:lnTo>
                  <a:pt x="4190" y="296798"/>
                </a:lnTo>
                <a:lnTo>
                  <a:pt x="1143" y="299084"/>
                </a:lnTo>
                <a:lnTo>
                  <a:pt x="0" y="301751"/>
                </a:lnTo>
                <a:lnTo>
                  <a:pt x="381" y="304164"/>
                </a:lnTo>
                <a:lnTo>
                  <a:pt x="1777" y="307213"/>
                </a:lnTo>
                <a:lnTo>
                  <a:pt x="3937" y="310260"/>
                </a:lnTo>
                <a:lnTo>
                  <a:pt x="7874" y="313689"/>
                </a:lnTo>
                <a:lnTo>
                  <a:pt x="101473" y="379094"/>
                </a:lnTo>
                <a:lnTo>
                  <a:pt x="92837" y="391413"/>
                </a:lnTo>
                <a:lnTo>
                  <a:pt x="50546" y="407034"/>
                </a:lnTo>
                <a:lnTo>
                  <a:pt x="45974" y="409447"/>
                </a:lnTo>
                <a:lnTo>
                  <a:pt x="42163" y="411733"/>
                </a:lnTo>
                <a:lnTo>
                  <a:pt x="40386" y="415416"/>
                </a:lnTo>
                <a:lnTo>
                  <a:pt x="39243" y="418083"/>
                </a:lnTo>
                <a:lnTo>
                  <a:pt x="39750" y="421258"/>
                </a:lnTo>
                <a:lnTo>
                  <a:pt x="41275" y="425195"/>
                </a:lnTo>
                <a:lnTo>
                  <a:pt x="43434" y="428116"/>
                </a:lnTo>
                <a:lnTo>
                  <a:pt x="47371" y="431672"/>
                </a:lnTo>
                <a:lnTo>
                  <a:pt x="301117" y="610742"/>
                </a:lnTo>
                <a:lnTo>
                  <a:pt x="305815" y="613282"/>
                </a:lnTo>
                <a:lnTo>
                  <a:pt x="309245" y="614426"/>
                </a:lnTo>
                <a:lnTo>
                  <a:pt x="313436" y="614552"/>
                </a:lnTo>
                <a:lnTo>
                  <a:pt x="316738" y="613917"/>
                </a:lnTo>
                <a:lnTo>
                  <a:pt x="323850" y="554482"/>
                </a:lnTo>
                <a:lnTo>
                  <a:pt x="332613" y="542163"/>
                </a:lnTo>
                <a:lnTo>
                  <a:pt x="425576" y="608457"/>
                </a:lnTo>
                <a:lnTo>
                  <a:pt x="430149" y="610996"/>
                </a:lnTo>
                <a:lnTo>
                  <a:pt x="433705" y="612013"/>
                </a:lnTo>
                <a:lnTo>
                  <a:pt x="442849" y="602995"/>
                </a:lnTo>
                <a:lnTo>
                  <a:pt x="442849" y="598042"/>
                </a:lnTo>
                <a:close/>
              </a:path>
            </a:pathLst>
          </a:custGeom>
          <a:ln w="19049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571" y="2574544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4">
                <a:moveTo>
                  <a:pt x="29972" y="123951"/>
                </a:moveTo>
                <a:lnTo>
                  <a:pt x="27939" y="126873"/>
                </a:lnTo>
                <a:lnTo>
                  <a:pt x="25907" y="128905"/>
                </a:lnTo>
                <a:lnTo>
                  <a:pt x="22732" y="130301"/>
                </a:lnTo>
                <a:lnTo>
                  <a:pt x="19557" y="130810"/>
                </a:lnTo>
                <a:lnTo>
                  <a:pt x="16255" y="131318"/>
                </a:lnTo>
                <a:lnTo>
                  <a:pt x="12953" y="131063"/>
                </a:lnTo>
                <a:lnTo>
                  <a:pt x="10160" y="129920"/>
                </a:lnTo>
                <a:lnTo>
                  <a:pt x="7365" y="127888"/>
                </a:lnTo>
                <a:lnTo>
                  <a:pt x="4572" y="125856"/>
                </a:lnTo>
                <a:lnTo>
                  <a:pt x="2539" y="123825"/>
                </a:lnTo>
                <a:lnTo>
                  <a:pt x="1142" y="120650"/>
                </a:lnTo>
                <a:lnTo>
                  <a:pt x="635" y="117475"/>
                </a:lnTo>
                <a:lnTo>
                  <a:pt x="0" y="114173"/>
                </a:lnTo>
                <a:lnTo>
                  <a:pt x="253" y="110870"/>
                </a:lnTo>
                <a:lnTo>
                  <a:pt x="1524" y="108076"/>
                </a:lnTo>
                <a:lnTo>
                  <a:pt x="3428" y="105282"/>
                </a:lnTo>
                <a:lnTo>
                  <a:pt x="73025" y="6731"/>
                </a:lnTo>
                <a:lnTo>
                  <a:pt x="75183" y="4825"/>
                </a:lnTo>
                <a:lnTo>
                  <a:pt x="77342" y="2793"/>
                </a:lnTo>
                <a:lnTo>
                  <a:pt x="80390" y="1397"/>
                </a:lnTo>
                <a:lnTo>
                  <a:pt x="83438" y="0"/>
                </a:lnTo>
                <a:lnTo>
                  <a:pt x="86867" y="254"/>
                </a:lnTo>
                <a:lnTo>
                  <a:pt x="89407" y="635"/>
                </a:lnTo>
                <a:lnTo>
                  <a:pt x="92963" y="1650"/>
                </a:lnTo>
                <a:lnTo>
                  <a:pt x="95630" y="2920"/>
                </a:lnTo>
                <a:lnTo>
                  <a:pt x="97662" y="5080"/>
                </a:lnTo>
                <a:lnTo>
                  <a:pt x="99822" y="8000"/>
                </a:lnTo>
                <a:lnTo>
                  <a:pt x="101091" y="10287"/>
                </a:lnTo>
                <a:lnTo>
                  <a:pt x="102362" y="13335"/>
                </a:lnTo>
                <a:lnTo>
                  <a:pt x="102235" y="16763"/>
                </a:lnTo>
                <a:lnTo>
                  <a:pt x="101980" y="20066"/>
                </a:lnTo>
                <a:lnTo>
                  <a:pt x="100711" y="22860"/>
                </a:lnTo>
                <a:lnTo>
                  <a:pt x="99567" y="25526"/>
                </a:lnTo>
                <a:lnTo>
                  <a:pt x="29972" y="123951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3952" y="234378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22555" y="151002"/>
                </a:moveTo>
                <a:lnTo>
                  <a:pt x="118999" y="154939"/>
                </a:lnTo>
                <a:lnTo>
                  <a:pt x="115443" y="158114"/>
                </a:lnTo>
                <a:lnTo>
                  <a:pt x="110871" y="160527"/>
                </a:lnTo>
                <a:lnTo>
                  <a:pt x="105410" y="162306"/>
                </a:lnTo>
                <a:lnTo>
                  <a:pt x="100330" y="162306"/>
                </a:lnTo>
                <a:lnTo>
                  <a:pt x="95250" y="161544"/>
                </a:lnTo>
                <a:lnTo>
                  <a:pt x="90805" y="159765"/>
                </a:lnTo>
                <a:lnTo>
                  <a:pt x="86233" y="157352"/>
                </a:lnTo>
                <a:lnTo>
                  <a:pt x="11302" y="104520"/>
                </a:lnTo>
                <a:lnTo>
                  <a:pt x="0" y="82295"/>
                </a:lnTo>
                <a:lnTo>
                  <a:pt x="762" y="77215"/>
                </a:lnTo>
                <a:lnTo>
                  <a:pt x="2539" y="72770"/>
                </a:lnTo>
                <a:lnTo>
                  <a:pt x="5080" y="68198"/>
                </a:lnTo>
                <a:lnTo>
                  <a:pt x="30987" y="30352"/>
                </a:lnTo>
                <a:lnTo>
                  <a:pt x="35813" y="24510"/>
                </a:lnTo>
                <a:lnTo>
                  <a:pt x="40767" y="19557"/>
                </a:lnTo>
                <a:lnTo>
                  <a:pt x="46736" y="15239"/>
                </a:lnTo>
                <a:lnTo>
                  <a:pt x="51815" y="11048"/>
                </a:lnTo>
                <a:lnTo>
                  <a:pt x="57785" y="7492"/>
                </a:lnTo>
                <a:lnTo>
                  <a:pt x="91439" y="0"/>
                </a:lnTo>
                <a:lnTo>
                  <a:pt x="99060" y="381"/>
                </a:lnTo>
                <a:lnTo>
                  <a:pt x="105918" y="1650"/>
                </a:lnTo>
                <a:lnTo>
                  <a:pt x="112140" y="3937"/>
                </a:lnTo>
                <a:lnTo>
                  <a:pt x="119125" y="6095"/>
                </a:lnTo>
                <a:lnTo>
                  <a:pt x="125475" y="9016"/>
                </a:lnTo>
                <a:lnTo>
                  <a:pt x="131952" y="12953"/>
                </a:lnTo>
                <a:lnTo>
                  <a:pt x="137795" y="17779"/>
                </a:lnTo>
                <a:lnTo>
                  <a:pt x="142875" y="22732"/>
                </a:lnTo>
                <a:lnTo>
                  <a:pt x="147193" y="28575"/>
                </a:lnTo>
                <a:lnTo>
                  <a:pt x="151384" y="33781"/>
                </a:lnTo>
                <a:lnTo>
                  <a:pt x="154939" y="39750"/>
                </a:lnTo>
                <a:lnTo>
                  <a:pt x="157734" y="46735"/>
                </a:lnTo>
                <a:lnTo>
                  <a:pt x="159765" y="53085"/>
                </a:lnTo>
                <a:lnTo>
                  <a:pt x="160909" y="60325"/>
                </a:lnTo>
                <a:lnTo>
                  <a:pt x="162051" y="66801"/>
                </a:lnTo>
                <a:lnTo>
                  <a:pt x="162433" y="73406"/>
                </a:lnTo>
                <a:lnTo>
                  <a:pt x="162051" y="81025"/>
                </a:lnTo>
                <a:lnTo>
                  <a:pt x="160782" y="87883"/>
                </a:lnTo>
                <a:lnTo>
                  <a:pt x="158496" y="94106"/>
                </a:lnTo>
                <a:lnTo>
                  <a:pt x="156337" y="101091"/>
                </a:lnTo>
                <a:lnTo>
                  <a:pt x="153288" y="107441"/>
                </a:lnTo>
                <a:lnTo>
                  <a:pt x="149351" y="113918"/>
                </a:lnTo>
                <a:lnTo>
                  <a:pt x="122555" y="151002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2905" y="2776601"/>
            <a:ext cx="85725" cy="109220"/>
          </a:xfrm>
          <a:custGeom>
            <a:avLst/>
            <a:gdLst/>
            <a:ahLst/>
            <a:cxnLst/>
            <a:rect l="l" t="t" r="r" b="b"/>
            <a:pathLst>
              <a:path w="85725" h="109219">
                <a:moveTo>
                  <a:pt x="72898" y="5461"/>
                </a:moveTo>
                <a:lnTo>
                  <a:pt x="67310" y="2159"/>
                </a:lnTo>
                <a:lnTo>
                  <a:pt x="62103" y="635"/>
                </a:lnTo>
                <a:lnTo>
                  <a:pt x="56134" y="0"/>
                </a:lnTo>
                <a:lnTo>
                  <a:pt x="50419" y="126"/>
                </a:lnTo>
                <a:lnTo>
                  <a:pt x="44831" y="1905"/>
                </a:lnTo>
                <a:lnTo>
                  <a:pt x="39497" y="4572"/>
                </a:lnTo>
                <a:lnTo>
                  <a:pt x="34290" y="7874"/>
                </a:lnTo>
                <a:lnTo>
                  <a:pt x="30099" y="12826"/>
                </a:lnTo>
                <a:lnTo>
                  <a:pt x="11811" y="65912"/>
                </a:lnTo>
                <a:lnTo>
                  <a:pt x="0" y="108712"/>
                </a:lnTo>
                <a:lnTo>
                  <a:pt x="36449" y="83185"/>
                </a:lnTo>
                <a:lnTo>
                  <a:pt x="73914" y="54356"/>
                </a:lnTo>
                <a:lnTo>
                  <a:pt x="80264" y="48260"/>
                </a:lnTo>
                <a:lnTo>
                  <a:pt x="83439" y="42672"/>
                </a:lnTo>
                <a:lnTo>
                  <a:pt x="84963" y="36575"/>
                </a:lnTo>
                <a:lnTo>
                  <a:pt x="85598" y="30734"/>
                </a:lnTo>
                <a:lnTo>
                  <a:pt x="85344" y="24892"/>
                </a:lnTo>
                <a:lnTo>
                  <a:pt x="83693" y="19431"/>
                </a:lnTo>
                <a:lnTo>
                  <a:pt x="81026" y="13969"/>
                </a:lnTo>
                <a:lnTo>
                  <a:pt x="77724" y="9525"/>
                </a:lnTo>
                <a:lnTo>
                  <a:pt x="72898" y="5461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1900" y="2825495"/>
            <a:ext cx="57150" cy="68580"/>
          </a:xfrm>
          <a:custGeom>
            <a:avLst/>
            <a:gdLst/>
            <a:ahLst/>
            <a:cxnLst/>
            <a:rect l="l" t="t" r="r" b="b"/>
            <a:pathLst>
              <a:path w="57150" h="68580">
                <a:moveTo>
                  <a:pt x="45592" y="4953"/>
                </a:moveTo>
                <a:lnTo>
                  <a:pt x="40894" y="2540"/>
                </a:lnTo>
                <a:lnTo>
                  <a:pt x="36449" y="762"/>
                </a:lnTo>
                <a:lnTo>
                  <a:pt x="31369" y="0"/>
                </a:lnTo>
                <a:lnTo>
                  <a:pt x="26415" y="0"/>
                </a:lnTo>
                <a:lnTo>
                  <a:pt x="21716" y="1651"/>
                </a:lnTo>
                <a:lnTo>
                  <a:pt x="17145" y="4064"/>
                </a:lnTo>
                <a:lnTo>
                  <a:pt x="13462" y="7239"/>
                </a:lnTo>
                <a:lnTo>
                  <a:pt x="10033" y="11176"/>
                </a:lnTo>
                <a:lnTo>
                  <a:pt x="508" y="61849"/>
                </a:lnTo>
                <a:lnTo>
                  <a:pt x="0" y="68580"/>
                </a:lnTo>
                <a:lnTo>
                  <a:pt x="7112" y="66548"/>
                </a:lnTo>
                <a:lnTo>
                  <a:pt x="23240" y="58801"/>
                </a:lnTo>
                <a:lnTo>
                  <a:pt x="31623" y="54864"/>
                </a:lnTo>
                <a:lnTo>
                  <a:pt x="40004" y="50037"/>
                </a:lnTo>
                <a:lnTo>
                  <a:pt x="47371" y="44577"/>
                </a:lnTo>
                <a:lnTo>
                  <a:pt x="51688" y="40512"/>
                </a:lnTo>
                <a:lnTo>
                  <a:pt x="54228" y="35941"/>
                </a:lnTo>
                <a:lnTo>
                  <a:pt x="55752" y="30734"/>
                </a:lnTo>
                <a:lnTo>
                  <a:pt x="56641" y="26416"/>
                </a:lnTo>
                <a:lnTo>
                  <a:pt x="55879" y="21590"/>
                </a:lnTo>
                <a:lnTo>
                  <a:pt x="54990" y="16637"/>
                </a:lnTo>
                <a:lnTo>
                  <a:pt x="52577" y="12065"/>
                </a:lnTo>
                <a:lnTo>
                  <a:pt x="49402" y="8509"/>
                </a:lnTo>
                <a:lnTo>
                  <a:pt x="45592" y="4953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7727" y="2744597"/>
            <a:ext cx="56515" cy="69850"/>
          </a:xfrm>
          <a:custGeom>
            <a:avLst/>
            <a:gdLst/>
            <a:ahLst/>
            <a:cxnLst/>
            <a:rect l="l" t="t" r="r" b="b"/>
            <a:pathLst>
              <a:path w="56514" h="69850">
                <a:moveTo>
                  <a:pt x="45085" y="5079"/>
                </a:moveTo>
                <a:lnTo>
                  <a:pt x="40512" y="2539"/>
                </a:lnTo>
                <a:lnTo>
                  <a:pt x="36068" y="761"/>
                </a:lnTo>
                <a:lnTo>
                  <a:pt x="30861" y="0"/>
                </a:lnTo>
                <a:lnTo>
                  <a:pt x="26035" y="888"/>
                </a:lnTo>
                <a:lnTo>
                  <a:pt x="21209" y="1650"/>
                </a:lnTo>
                <a:lnTo>
                  <a:pt x="17399" y="3936"/>
                </a:lnTo>
                <a:lnTo>
                  <a:pt x="13081" y="7238"/>
                </a:lnTo>
                <a:lnTo>
                  <a:pt x="9525" y="11175"/>
                </a:lnTo>
                <a:lnTo>
                  <a:pt x="7112" y="16636"/>
                </a:lnTo>
                <a:lnTo>
                  <a:pt x="4572" y="25400"/>
                </a:lnTo>
                <a:lnTo>
                  <a:pt x="2794" y="34797"/>
                </a:lnTo>
                <a:lnTo>
                  <a:pt x="1905" y="44068"/>
                </a:lnTo>
                <a:lnTo>
                  <a:pt x="0" y="61848"/>
                </a:lnTo>
                <a:lnTo>
                  <a:pt x="508" y="69341"/>
                </a:lnTo>
                <a:lnTo>
                  <a:pt x="6603" y="66547"/>
                </a:lnTo>
                <a:lnTo>
                  <a:pt x="22987" y="59562"/>
                </a:lnTo>
                <a:lnTo>
                  <a:pt x="32003" y="54736"/>
                </a:lnTo>
                <a:lnTo>
                  <a:pt x="40386" y="49910"/>
                </a:lnTo>
                <a:lnTo>
                  <a:pt x="47117" y="45465"/>
                </a:lnTo>
                <a:lnTo>
                  <a:pt x="51181" y="40639"/>
                </a:lnTo>
                <a:lnTo>
                  <a:pt x="53721" y="35940"/>
                </a:lnTo>
                <a:lnTo>
                  <a:pt x="55499" y="31495"/>
                </a:lnTo>
                <a:lnTo>
                  <a:pt x="56261" y="26415"/>
                </a:lnTo>
                <a:lnTo>
                  <a:pt x="56261" y="21462"/>
                </a:lnTo>
                <a:lnTo>
                  <a:pt x="54610" y="16763"/>
                </a:lnTo>
                <a:lnTo>
                  <a:pt x="52197" y="12191"/>
                </a:lnTo>
                <a:lnTo>
                  <a:pt x="49022" y="8508"/>
                </a:lnTo>
                <a:lnTo>
                  <a:pt x="45085" y="5079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353" y="962405"/>
            <a:ext cx="227329" cy="216535"/>
          </a:xfrm>
          <a:custGeom>
            <a:avLst/>
            <a:gdLst/>
            <a:ahLst/>
            <a:cxnLst/>
            <a:rect l="l" t="t" r="r" b="b"/>
            <a:pathLst>
              <a:path w="227329" h="216534">
                <a:moveTo>
                  <a:pt x="108838" y="4445"/>
                </a:moveTo>
                <a:lnTo>
                  <a:pt x="109855" y="2540"/>
                </a:lnTo>
                <a:lnTo>
                  <a:pt x="110998" y="1143"/>
                </a:lnTo>
                <a:lnTo>
                  <a:pt x="112395" y="381"/>
                </a:lnTo>
                <a:lnTo>
                  <a:pt x="113537" y="0"/>
                </a:lnTo>
                <a:lnTo>
                  <a:pt x="114681" y="381"/>
                </a:lnTo>
                <a:lnTo>
                  <a:pt x="116078" y="1143"/>
                </a:lnTo>
                <a:lnTo>
                  <a:pt x="117221" y="2540"/>
                </a:lnTo>
                <a:lnTo>
                  <a:pt x="118237" y="4445"/>
                </a:lnTo>
                <a:lnTo>
                  <a:pt x="143256" y="61468"/>
                </a:lnTo>
                <a:lnTo>
                  <a:pt x="154940" y="71628"/>
                </a:lnTo>
                <a:lnTo>
                  <a:pt x="157099" y="72771"/>
                </a:lnTo>
                <a:lnTo>
                  <a:pt x="159638" y="73152"/>
                </a:lnTo>
                <a:lnTo>
                  <a:pt x="221234" y="79375"/>
                </a:lnTo>
                <a:lnTo>
                  <a:pt x="223393" y="79756"/>
                </a:lnTo>
                <a:lnTo>
                  <a:pt x="225298" y="80391"/>
                </a:lnTo>
                <a:lnTo>
                  <a:pt x="226313" y="81153"/>
                </a:lnTo>
                <a:lnTo>
                  <a:pt x="227075" y="82677"/>
                </a:lnTo>
                <a:lnTo>
                  <a:pt x="227075" y="83693"/>
                </a:lnTo>
                <a:lnTo>
                  <a:pt x="226695" y="85217"/>
                </a:lnTo>
                <a:lnTo>
                  <a:pt x="225933" y="86614"/>
                </a:lnTo>
                <a:lnTo>
                  <a:pt x="224155" y="88519"/>
                </a:lnTo>
                <a:lnTo>
                  <a:pt x="178054" y="129413"/>
                </a:lnTo>
                <a:lnTo>
                  <a:pt x="176149" y="131191"/>
                </a:lnTo>
                <a:lnTo>
                  <a:pt x="174751" y="133477"/>
                </a:lnTo>
                <a:lnTo>
                  <a:pt x="173609" y="136017"/>
                </a:lnTo>
                <a:lnTo>
                  <a:pt x="172466" y="138557"/>
                </a:lnTo>
                <a:lnTo>
                  <a:pt x="171831" y="141097"/>
                </a:lnTo>
                <a:lnTo>
                  <a:pt x="171450" y="143637"/>
                </a:lnTo>
                <a:lnTo>
                  <a:pt x="171450" y="146177"/>
                </a:lnTo>
                <a:lnTo>
                  <a:pt x="171831" y="148717"/>
                </a:lnTo>
                <a:lnTo>
                  <a:pt x="184912" y="209423"/>
                </a:lnTo>
                <a:lnTo>
                  <a:pt x="185293" y="211709"/>
                </a:lnTo>
                <a:lnTo>
                  <a:pt x="184912" y="213106"/>
                </a:lnTo>
                <a:lnTo>
                  <a:pt x="184531" y="214630"/>
                </a:lnTo>
                <a:lnTo>
                  <a:pt x="183896" y="215646"/>
                </a:lnTo>
                <a:lnTo>
                  <a:pt x="182372" y="216027"/>
                </a:lnTo>
                <a:lnTo>
                  <a:pt x="180975" y="216408"/>
                </a:lnTo>
                <a:lnTo>
                  <a:pt x="179070" y="215646"/>
                </a:lnTo>
                <a:lnTo>
                  <a:pt x="177292" y="214884"/>
                </a:lnTo>
                <a:lnTo>
                  <a:pt x="123825" y="183515"/>
                </a:lnTo>
                <a:lnTo>
                  <a:pt x="121538" y="182372"/>
                </a:lnTo>
                <a:lnTo>
                  <a:pt x="118999" y="181737"/>
                </a:lnTo>
                <a:lnTo>
                  <a:pt x="116078" y="181356"/>
                </a:lnTo>
                <a:lnTo>
                  <a:pt x="113537" y="181356"/>
                </a:lnTo>
                <a:lnTo>
                  <a:pt x="110998" y="181356"/>
                </a:lnTo>
                <a:lnTo>
                  <a:pt x="108076" y="181737"/>
                </a:lnTo>
                <a:lnTo>
                  <a:pt x="105537" y="182372"/>
                </a:lnTo>
                <a:lnTo>
                  <a:pt x="103250" y="183515"/>
                </a:lnTo>
                <a:lnTo>
                  <a:pt x="49784" y="214884"/>
                </a:lnTo>
                <a:lnTo>
                  <a:pt x="48006" y="215646"/>
                </a:lnTo>
                <a:lnTo>
                  <a:pt x="46100" y="216408"/>
                </a:lnTo>
                <a:lnTo>
                  <a:pt x="44704" y="216027"/>
                </a:lnTo>
                <a:lnTo>
                  <a:pt x="43180" y="215646"/>
                </a:lnTo>
                <a:lnTo>
                  <a:pt x="42545" y="214630"/>
                </a:lnTo>
                <a:lnTo>
                  <a:pt x="42163" y="213106"/>
                </a:lnTo>
                <a:lnTo>
                  <a:pt x="41783" y="211709"/>
                </a:lnTo>
                <a:lnTo>
                  <a:pt x="42163" y="209423"/>
                </a:lnTo>
                <a:lnTo>
                  <a:pt x="55245" y="148717"/>
                </a:lnTo>
                <a:lnTo>
                  <a:pt x="55625" y="146177"/>
                </a:lnTo>
                <a:lnTo>
                  <a:pt x="55625" y="143637"/>
                </a:lnTo>
                <a:lnTo>
                  <a:pt x="2921" y="88519"/>
                </a:lnTo>
                <a:lnTo>
                  <a:pt x="1143" y="86614"/>
                </a:lnTo>
                <a:lnTo>
                  <a:pt x="381" y="85217"/>
                </a:lnTo>
                <a:lnTo>
                  <a:pt x="0" y="83693"/>
                </a:lnTo>
                <a:lnTo>
                  <a:pt x="0" y="82677"/>
                </a:lnTo>
                <a:lnTo>
                  <a:pt x="67437" y="73152"/>
                </a:lnTo>
                <a:lnTo>
                  <a:pt x="69976" y="72771"/>
                </a:lnTo>
                <a:lnTo>
                  <a:pt x="72136" y="71628"/>
                </a:lnTo>
                <a:lnTo>
                  <a:pt x="74675" y="70612"/>
                </a:lnTo>
                <a:lnTo>
                  <a:pt x="83820" y="61468"/>
                </a:lnTo>
                <a:lnTo>
                  <a:pt x="108838" y="4445"/>
                </a:lnTo>
                <a:close/>
              </a:path>
            </a:pathLst>
          </a:custGeom>
          <a:ln w="1981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8030" y="2163191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296418" y="33146"/>
                </a:moveTo>
                <a:lnTo>
                  <a:pt x="299593" y="32384"/>
                </a:lnTo>
                <a:lnTo>
                  <a:pt x="302260" y="32003"/>
                </a:lnTo>
                <a:lnTo>
                  <a:pt x="304673" y="32765"/>
                </a:lnTo>
                <a:lnTo>
                  <a:pt x="306197" y="33527"/>
                </a:lnTo>
                <a:lnTo>
                  <a:pt x="306959" y="35051"/>
                </a:lnTo>
                <a:lnTo>
                  <a:pt x="307721" y="37464"/>
                </a:lnTo>
                <a:lnTo>
                  <a:pt x="307340" y="40258"/>
                </a:lnTo>
                <a:lnTo>
                  <a:pt x="306578" y="43306"/>
                </a:lnTo>
                <a:lnTo>
                  <a:pt x="272161" y="131063"/>
                </a:lnTo>
                <a:lnTo>
                  <a:pt x="271399" y="134238"/>
                </a:lnTo>
                <a:lnTo>
                  <a:pt x="271018" y="138556"/>
                </a:lnTo>
                <a:lnTo>
                  <a:pt x="271018" y="142494"/>
                </a:lnTo>
                <a:lnTo>
                  <a:pt x="271399" y="146811"/>
                </a:lnTo>
                <a:lnTo>
                  <a:pt x="272161" y="150621"/>
                </a:lnTo>
                <a:lnTo>
                  <a:pt x="273812" y="154558"/>
                </a:lnTo>
                <a:lnTo>
                  <a:pt x="274955" y="158114"/>
                </a:lnTo>
                <a:lnTo>
                  <a:pt x="277241" y="161289"/>
                </a:lnTo>
                <a:lnTo>
                  <a:pt x="336550" y="233679"/>
                </a:lnTo>
                <a:lnTo>
                  <a:pt x="338455" y="236473"/>
                </a:lnTo>
                <a:lnTo>
                  <a:pt x="339598" y="239140"/>
                </a:lnTo>
                <a:lnTo>
                  <a:pt x="340106" y="241045"/>
                </a:lnTo>
                <a:lnTo>
                  <a:pt x="339217" y="243458"/>
                </a:lnTo>
                <a:lnTo>
                  <a:pt x="338074" y="244601"/>
                </a:lnTo>
                <a:lnTo>
                  <a:pt x="336169" y="245744"/>
                </a:lnTo>
                <a:lnTo>
                  <a:pt x="333756" y="246633"/>
                </a:lnTo>
                <a:lnTo>
                  <a:pt x="329819" y="246633"/>
                </a:lnTo>
                <a:lnTo>
                  <a:pt x="236601" y="241172"/>
                </a:lnTo>
                <a:lnTo>
                  <a:pt x="232664" y="241172"/>
                </a:lnTo>
                <a:lnTo>
                  <a:pt x="228854" y="241934"/>
                </a:lnTo>
                <a:lnTo>
                  <a:pt x="224917" y="243585"/>
                </a:lnTo>
                <a:lnTo>
                  <a:pt x="220980" y="245109"/>
                </a:lnTo>
                <a:lnTo>
                  <a:pt x="158369" y="334517"/>
                </a:lnTo>
                <a:lnTo>
                  <a:pt x="156464" y="337184"/>
                </a:lnTo>
                <a:lnTo>
                  <a:pt x="154432" y="338454"/>
                </a:lnTo>
                <a:lnTo>
                  <a:pt x="152527" y="339597"/>
                </a:lnTo>
                <a:lnTo>
                  <a:pt x="150495" y="339978"/>
                </a:lnTo>
                <a:lnTo>
                  <a:pt x="148590" y="338835"/>
                </a:lnTo>
                <a:lnTo>
                  <a:pt x="146558" y="337565"/>
                </a:lnTo>
                <a:lnTo>
                  <a:pt x="145415" y="334898"/>
                </a:lnTo>
                <a:lnTo>
                  <a:pt x="144272" y="332104"/>
                </a:lnTo>
                <a:lnTo>
                  <a:pt x="120650" y="241300"/>
                </a:lnTo>
                <a:lnTo>
                  <a:pt x="7874" y="195960"/>
                </a:lnTo>
                <a:lnTo>
                  <a:pt x="5080" y="194817"/>
                </a:lnTo>
                <a:lnTo>
                  <a:pt x="2413" y="193547"/>
                </a:lnTo>
                <a:lnTo>
                  <a:pt x="1143" y="191642"/>
                </a:lnTo>
                <a:lnTo>
                  <a:pt x="0" y="189610"/>
                </a:lnTo>
                <a:lnTo>
                  <a:pt x="381" y="187706"/>
                </a:lnTo>
                <a:lnTo>
                  <a:pt x="1524" y="185800"/>
                </a:lnTo>
                <a:lnTo>
                  <a:pt x="2794" y="183769"/>
                </a:lnTo>
                <a:lnTo>
                  <a:pt x="5461" y="181863"/>
                </a:lnTo>
                <a:lnTo>
                  <a:pt x="84582" y="130809"/>
                </a:lnTo>
                <a:lnTo>
                  <a:pt x="96266" y="115188"/>
                </a:lnTo>
                <a:lnTo>
                  <a:pt x="97917" y="111251"/>
                </a:lnTo>
                <a:lnTo>
                  <a:pt x="98679" y="107314"/>
                </a:lnTo>
                <a:lnTo>
                  <a:pt x="98679" y="103377"/>
                </a:lnTo>
                <a:lnTo>
                  <a:pt x="93091" y="10159"/>
                </a:lnTo>
                <a:lnTo>
                  <a:pt x="93091" y="6350"/>
                </a:lnTo>
                <a:lnTo>
                  <a:pt x="93853" y="3936"/>
                </a:lnTo>
                <a:lnTo>
                  <a:pt x="94996" y="2031"/>
                </a:lnTo>
                <a:lnTo>
                  <a:pt x="96266" y="761"/>
                </a:lnTo>
                <a:lnTo>
                  <a:pt x="98552" y="0"/>
                </a:lnTo>
                <a:lnTo>
                  <a:pt x="100584" y="381"/>
                </a:lnTo>
                <a:lnTo>
                  <a:pt x="103251" y="1523"/>
                </a:lnTo>
                <a:lnTo>
                  <a:pt x="106045" y="3556"/>
                </a:lnTo>
                <a:lnTo>
                  <a:pt x="178562" y="62610"/>
                </a:lnTo>
                <a:lnTo>
                  <a:pt x="181610" y="65023"/>
                </a:lnTo>
                <a:lnTo>
                  <a:pt x="185166" y="66166"/>
                </a:lnTo>
                <a:lnTo>
                  <a:pt x="189103" y="67690"/>
                </a:lnTo>
                <a:lnTo>
                  <a:pt x="193040" y="68452"/>
                </a:lnTo>
                <a:lnTo>
                  <a:pt x="197358" y="68833"/>
                </a:lnTo>
                <a:lnTo>
                  <a:pt x="201295" y="68833"/>
                </a:lnTo>
                <a:lnTo>
                  <a:pt x="205613" y="68452"/>
                </a:lnTo>
                <a:lnTo>
                  <a:pt x="208661" y="67690"/>
                </a:lnTo>
                <a:lnTo>
                  <a:pt x="296418" y="33146"/>
                </a:lnTo>
                <a:close/>
              </a:path>
            </a:pathLst>
          </a:custGeom>
          <a:ln w="19050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7621" y="1881377"/>
            <a:ext cx="137160" cy="132715"/>
          </a:xfrm>
          <a:custGeom>
            <a:avLst/>
            <a:gdLst/>
            <a:ahLst/>
            <a:cxnLst/>
            <a:rect l="l" t="t" r="r" b="b"/>
            <a:pathLst>
              <a:path w="137160" h="132714">
                <a:moveTo>
                  <a:pt x="65658" y="2667"/>
                </a:moveTo>
                <a:lnTo>
                  <a:pt x="66420" y="1524"/>
                </a:lnTo>
                <a:lnTo>
                  <a:pt x="67055" y="635"/>
                </a:lnTo>
                <a:lnTo>
                  <a:pt x="67944" y="254"/>
                </a:lnTo>
                <a:lnTo>
                  <a:pt x="68579" y="0"/>
                </a:lnTo>
                <a:lnTo>
                  <a:pt x="69214" y="254"/>
                </a:lnTo>
                <a:lnTo>
                  <a:pt x="70103" y="635"/>
                </a:lnTo>
                <a:lnTo>
                  <a:pt x="70738" y="1524"/>
                </a:lnTo>
                <a:lnTo>
                  <a:pt x="71500" y="2667"/>
                </a:lnTo>
                <a:lnTo>
                  <a:pt x="86487" y="37592"/>
                </a:lnTo>
                <a:lnTo>
                  <a:pt x="93599" y="43942"/>
                </a:lnTo>
                <a:lnTo>
                  <a:pt x="94868" y="44577"/>
                </a:lnTo>
                <a:lnTo>
                  <a:pt x="96392" y="44831"/>
                </a:lnTo>
                <a:lnTo>
                  <a:pt x="133603" y="48641"/>
                </a:lnTo>
                <a:lnTo>
                  <a:pt x="135000" y="48768"/>
                </a:lnTo>
                <a:lnTo>
                  <a:pt x="136016" y="49276"/>
                </a:lnTo>
                <a:lnTo>
                  <a:pt x="136651" y="49657"/>
                </a:lnTo>
                <a:lnTo>
                  <a:pt x="137160" y="50673"/>
                </a:lnTo>
                <a:lnTo>
                  <a:pt x="137160" y="51308"/>
                </a:lnTo>
                <a:lnTo>
                  <a:pt x="136905" y="52197"/>
                </a:lnTo>
                <a:lnTo>
                  <a:pt x="136525" y="53086"/>
                </a:lnTo>
                <a:lnTo>
                  <a:pt x="135381" y="54229"/>
                </a:lnTo>
                <a:lnTo>
                  <a:pt x="107568" y="79248"/>
                </a:lnTo>
                <a:lnTo>
                  <a:pt x="106425" y="80391"/>
                </a:lnTo>
                <a:lnTo>
                  <a:pt x="105537" y="81788"/>
                </a:lnTo>
                <a:lnTo>
                  <a:pt x="104901" y="83312"/>
                </a:lnTo>
                <a:lnTo>
                  <a:pt x="104139" y="84836"/>
                </a:lnTo>
                <a:lnTo>
                  <a:pt x="103758" y="86487"/>
                </a:lnTo>
                <a:lnTo>
                  <a:pt x="103504" y="88011"/>
                </a:lnTo>
                <a:lnTo>
                  <a:pt x="103504" y="89535"/>
                </a:lnTo>
                <a:lnTo>
                  <a:pt x="103758" y="91186"/>
                </a:lnTo>
                <a:lnTo>
                  <a:pt x="111760" y="128270"/>
                </a:lnTo>
                <a:lnTo>
                  <a:pt x="111887" y="129667"/>
                </a:lnTo>
                <a:lnTo>
                  <a:pt x="111760" y="130556"/>
                </a:lnTo>
                <a:lnTo>
                  <a:pt x="111505" y="131445"/>
                </a:lnTo>
                <a:lnTo>
                  <a:pt x="110998" y="132080"/>
                </a:lnTo>
                <a:lnTo>
                  <a:pt x="110108" y="132334"/>
                </a:lnTo>
                <a:lnTo>
                  <a:pt x="109347" y="132588"/>
                </a:lnTo>
                <a:lnTo>
                  <a:pt x="108203" y="132080"/>
                </a:lnTo>
                <a:lnTo>
                  <a:pt x="107061" y="131699"/>
                </a:lnTo>
                <a:lnTo>
                  <a:pt x="74802" y="112395"/>
                </a:lnTo>
                <a:lnTo>
                  <a:pt x="73405" y="111760"/>
                </a:lnTo>
                <a:lnTo>
                  <a:pt x="71881" y="111252"/>
                </a:lnTo>
                <a:lnTo>
                  <a:pt x="70103" y="111125"/>
                </a:lnTo>
                <a:lnTo>
                  <a:pt x="68579" y="111125"/>
                </a:lnTo>
                <a:lnTo>
                  <a:pt x="67055" y="111125"/>
                </a:lnTo>
                <a:lnTo>
                  <a:pt x="65277" y="111252"/>
                </a:lnTo>
                <a:lnTo>
                  <a:pt x="63753" y="111760"/>
                </a:lnTo>
                <a:lnTo>
                  <a:pt x="62356" y="112395"/>
                </a:lnTo>
                <a:lnTo>
                  <a:pt x="30099" y="131699"/>
                </a:lnTo>
                <a:lnTo>
                  <a:pt x="28955" y="132080"/>
                </a:lnTo>
                <a:lnTo>
                  <a:pt x="27812" y="132588"/>
                </a:lnTo>
                <a:lnTo>
                  <a:pt x="27050" y="132334"/>
                </a:lnTo>
                <a:lnTo>
                  <a:pt x="26162" y="132080"/>
                </a:lnTo>
                <a:lnTo>
                  <a:pt x="25653" y="131445"/>
                </a:lnTo>
                <a:lnTo>
                  <a:pt x="25400" y="130556"/>
                </a:lnTo>
                <a:lnTo>
                  <a:pt x="25273" y="129667"/>
                </a:lnTo>
                <a:lnTo>
                  <a:pt x="25400" y="128270"/>
                </a:lnTo>
                <a:lnTo>
                  <a:pt x="33400" y="91186"/>
                </a:lnTo>
                <a:lnTo>
                  <a:pt x="33654" y="89535"/>
                </a:lnTo>
                <a:lnTo>
                  <a:pt x="33654" y="88011"/>
                </a:lnTo>
                <a:lnTo>
                  <a:pt x="33400" y="86487"/>
                </a:lnTo>
                <a:lnTo>
                  <a:pt x="33019" y="84836"/>
                </a:lnTo>
                <a:lnTo>
                  <a:pt x="32257" y="83312"/>
                </a:lnTo>
                <a:lnTo>
                  <a:pt x="31623" y="81788"/>
                </a:lnTo>
                <a:lnTo>
                  <a:pt x="30733" y="80391"/>
                </a:lnTo>
                <a:lnTo>
                  <a:pt x="29590" y="79248"/>
                </a:lnTo>
                <a:lnTo>
                  <a:pt x="1777" y="54229"/>
                </a:lnTo>
                <a:lnTo>
                  <a:pt x="635" y="53086"/>
                </a:lnTo>
                <a:lnTo>
                  <a:pt x="253" y="52197"/>
                </a:lnTo>
                <a:lnTo>
                  <a:pt x="0" y="51308"/>
                </a:lnTo>
                <a:lnTo>
                  <a:pt x="0" y="50673"/>
                </a:lnTo>
                <a:lnTo>
                  <a:pt x="507" y="49657"/>
                </a:lnTo>
                <a:lnTo>
                  <a:pt x="1142" y="49276"/>
                </a:lnTo>
                <a:lnTo>
                  <a:pt x="2158" y="48768"/>
                </a:lnTo>
                <a:lnTo>
                  <a:pt x="3555" y="48641"/>
                </a:lnTo>
                <a:lnTo>
                  <a:pt x="40766" y="44831"/>
                </a:lnTo>
                <a:lnTo>
                  <a:pt x="42290" y="44577"/>
                </a:lnTo>
                <a:lnTo>
                  <a:pt x="43561" y="43942"/>
                </a:lnTo>
                <a:lnTo>
                  <a:pt x="50673" y="37592"/>
                </a:lnTo>
                <a:lnTo>
                  <a:pt x="65658" y="2667"/>
                </a:lnTo>
                <a:close/>
              </a:path>
            </a:pathLst>
          </a:custGeom>
          <a:ln w="19811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4734" y="1618488"/>
            <a:ext cx="133350" cy="137795"/>
          </a:xfrm>
          <a:custGeom>
            <a:avLst/>
            <a:gdLst/>
            <a:ahLst/>
            <a:cxnLst/>
            <a:rect l="l" t="t" r="r" b="b"/>
            <a:pathLst>
              <a:path w="133350" h="137794">
                <a:moveTo>
                  <a:pt x="83819" y="1397"/>
                </a:moveTo>
                <a:lnTo>
                  <a:pt x="84836" y="635"/>
                </a:lnTo>
                <a:lnTo>
                  <a:pt x="85851" y="0"/>
                </a:lnTo>
                <a:lnTo>
                  <a:pt x="86867" y="0"/>
                </a:lnTo>
                <a:lnTo>
                  <a:pt x="87502" y="0"/>
                </a:lnTo>
                <a:lnTo>
                  <a:pt x="88011" y="381"/>
                </a:lnTo>
                <a:lnTo>
                  <a:pt x="88773" y="1142"/>
                </a:lnTo>
                <a:lnTo>
                  <a:pt x="89026" y="2286"/>
                </a:lnTo>
                <a:lnTo>
                  <a:pt x="89280" y="3556"/>
                </a:lnTo>
                <a:lnTo>
                  <a:pt x="90677" y="41275"/>
                </a:lnTo>
                <a:lnTo>
                  <a:pt x="130810" y="68579"/>
                </a:lnTo>
                <a:lnTo>
                  <a:pt x="131952" y="69214"/>
                </a:lnTo>
                <a:lnTo>
                  <a:pt x="132841" y="70103"/>
                </a:lnTo>
                <a:lnTo>
                  <a:pt x="133223" y="70738"/>
                </a:lnTo>
                <a:lnTo>
                  <a:pt x="133350" y="71754"/>
                </a:lnTo>
                <a:lnTo>
                  <a:pt x="133095" y="72389"/>
                </a:lnTo>
                <a:lnTo>
                  <a:pt x="132587" y="73151"/>
                </a:lnTo>
                <a:lnTo>
                  <a:pt x="131825" y="73787"/>
                </a:lnTo>
                <a:lnTo>
                  <a:pt x="130428" y="74422"/>
                </a:lnTo>
                <a:lnTo>
                  <a:pt x="95250" y="87375"/>
                </a:lnTo>
                <a:lnTo>
                  <a:pt x="93852" y="88011"/>
                </a:lnTo>
                <a:lnTo>
                  <a:pt x="92582" y="88900"/>
                </a:lnTo>
                <a:lnTo>
                  <a:pt x="91312" y="90170"/>
                </a:lnTo>
                <a:lnTo>
                  <a:pt x="90169" y="91312"/>
                </a:lnTo>
                <a:lnTo>
                  <a:pt x="81534" y="134238"/>
                </a:lnTo>
                <a:lnTo>
                  <a:pt x="81279" y="135509"/>
                </a:lnTo>
                <a:lnTo>
                  <a:pt x="80772" y="136271"/>
                </a:lnTo>
                <a:lnTo>
                  <a:pt x="80263" y="137033"/>
                </a:lnTo>
                <a:lnTo>
                  <a:pt x="79501" y="137413"/>
                </a:lnTo>
                <a:lnTo>
                  <a:pt x="78612" y="137287"/>
                </a:lnTo>
                <a:lnTo>
                  <a:pt x="77724" y="137287"/>
                </a:lnTo>
                <a:lnTo>
                  <a:pt x="76835" y="136398"/>
                </a:lnTo>
                <a:lnTo>
                  <a:pt x="75945" y="135636"/>
                </a:lnTo>
                <a:lnTo>
                  <a:pt x="52704" y="106045"/>
                </a:lnTo>
                <a:lnTo>
                  <a:pt x="51815" y="104901"/>
                </a:lnTo>
                <a:lnTo>
                  <a:pt x="50545" y="103886"/>
                </a:lnTo>
                <a:lnTo>
                  <a:pt x="42672" y="101346"/>
                </a:lnTo>
                <a:lnTo>
                  <a:pt x="41148" y="101473"/>
                </a:lnTo>
                <a:lnTo>
                  <a:pt x="4063" y="107441"/>
                </a:lnTo>
                <a:lnTo>
                  <a:pt x="2920" y="107569"/>
                </a:lnTo>
                <a:lnTo>
                  <a:pt x="1650" y="107569"/>
                </a:lnTo>
                <a:lnTo>
                  <a:pt x="888" y="106934"/>
                </a:lnTo>
                <a:lnTo>
                  <a:pt x="253" y="106425"/>
                </a:lnTo>
                <a:lnTo>
                  <a:pt x="0" y="105663"/>
                </a:lnTo>
                <a:lnTo>
                  <a:pt x="126" y="104775"/>
                </a:lnTo>
                <a:lnTo>
                  <a:pt x="253" y="103886"/>
                </a:lnTo>
                <a:lnTo>
                  <a:pt x="888" y="102742"/>
                </a:lnTo>
                <a:lnTo>
                  <a:pt x="21843" y="71247"/>
                </a:lnTo>
                <a:lnTo>
                  <a:pt x="22605" y="69976"/>
                </a:lnTo>
                <a:lnTo>
                  <a:pt x="23113" y="68452"/>
                </a:lnTo>
                <a:lnTo>
                  <a:pt x="23494" y="66928"/>
                </a:lnTo>
                <a:lnTo>
                  <a:pt x="23622" y="65277"/>
                </a:lnTo>
                <a:lnTo>
                  <a:pt x="23622" y="63626"/>
                </a:lnTo>
                <a:lnTo>
                  <a:pt x="23494" y="61975"/>
                </a:lnTo>
                <a:lnTo>
                  <a:pt x="23240" y="60451"/>
                </a:lnTo>
                <a:lnTo>
                  <a:pt x="22605" y="58927"/>
                </a:lnTo>
                <a:lnTo>
                  <a:pt x="5587" y="25653"/>
                </a:lnTo>
                <a:lnTo>
                  <a:pt x="4952" y="24257"/>
                </a:lnTo>
                <a:lnTo>
                  <a:pt x="4825" y="23240"/>
                </a:lnTo>
                <a:lnTo>
                  <a:pt x="4952" y="22351"/>
                </a:lnTo>
                <a:lnTo>
                  <a:pt x="5206" y="21716"/>
                </a:lnTo>
                <a:lnTo>
                  <a:pt x="5968" y="20954"/>
                </a:lnTo>
                <a:lnTo>
                  <a:pt x="6730" y="20827"/>
                </a:lnTo>
                <a:lnTo>
                  <a:pt x="7874" y="20827"/>
                </a:lnTo>
                <a:lnTo>
                  <a:pt x="9270" y="21082"/>
                </a:lnTo>
                <a:lnTo>
                  <a:pt x="45338" y="31114"/>
                </a:lnTo>
                <a:lnTo>
                  <a:pt x="46862" y="31496"/>
                </a:lnTo>
                <a:lnTo>
                  <a:pt x="48387" y="31369"/>
                </a:lnTo>
                <a:lnTo>
                  <a:pt x="50037" y="31369"/>
                </a:lnTo>
                <a:lnTo>
                  <a:pt x="57276" y="28194"/>
                </a:lnTo>
                <a:lnTo>
                  <a:pt x="83819" y="1397"/>
                </a:lnTo>
                <a:close/>
              </a:path>
            </a:pathLst>
          </a:custGeom>
          <a:ln w="19050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8442" y="1546891"/>
            <a:ext cx="1852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2.1 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ới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826" y="1912905"/>
            <a:ext cx="7346950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300">
              <a:latin typeface="Times New Roman"/>
              <a:cs typeface="Times New Roman"/>
            </a:endParaRPr>
          </a:p>
          <a:p>
            <a:pPr marL="2141220" marR="5080" indent="-229235" algn="just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2141855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19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UI</a:t>
            </a:r>
            <a:r>
              <a:rPr sz="2000" spc="19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2000" spc="18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cô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19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cụ</a:t>
            </a:r>
            <a:r>
              <a:rPr sz="2000" spc="18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18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18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ã</a:t>
            </a:r>
            <a:r>
              <a:rPr sz="2000" spc="20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gu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ồn</a:t>
            </a:r>
            <a:r>
              <a:rPr sz="2000" spc="20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mở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r>
              <a:rPr sz="2000" spc="1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ú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10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10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dễ</a:t>
            </a:r>
            <a:r>
              <a:rPr sz="2000" spc="10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10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ực</a:t>
            </a:r>
            <a:r>
              <a:rPr sz="2000" spc="1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9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spc="9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10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tự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chức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ă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ng,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ử 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ải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 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ử b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 mật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các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Web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khác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nhau.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91255" y="769619"/>
            <a:ext cx="5111496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8442" y="1364011"/>
            <a:ext cx="1852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2.1 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ới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826" y="1729524"/>
            <a:ext cx="1041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2932" y="1439434"/>
            <a:ext cx="5739130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bộ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it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ừng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se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ất cả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testca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ề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pass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của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ừng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ự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 Functional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dễ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dàng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ự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Generato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,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SQL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Injection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omation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Groovy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Hỗ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trợ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̀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kế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ừ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ại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import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an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49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dirty="0"/>
              <a:t>Tính</a:t>
            </a:r>
            <a:r>
              <a:rPr spc="-15" dirty="0"/>
              <a:t> </a:t>
            </a:r>
            <a:r>
              <a:rPr dirty="0"/>
              <a:t>n</a:t>
            </a:r>
            <a:r>
              <a:rPr spc="-10" dirty="0"/>
              <a:t>ă</a:t>
            </a:r>
            <a:r>
              <a:rPr dirty="0"/>
              <a:t>ng</a:t>
            </a:r>
            <a:r>
              <a:rPr spc="5" dirty="0"/>
              <a:t> </a:t>
            </a:r>
            <a:r>
              <a:rPr dirty="0"/>
              <a:t>đ</a:t>
            </a:r>
            <a:r>
              <a:rPr spc="-10" dirty="0"/>
              <a:t>ặ</a:t>
            </a:r>
            <a:r>
              <a:rPr dirty="0"/>
              <a:t>c t</a:t>
            </a:r>
            <a:r>
              <a:rPr spc="5" dirty="0"/>
              <a:t>r</a:t>
            </a:r>
            <a:r>
              <a:rPr dirty="0"/>
              <a:t>ưng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2AA8-ED23-4FFB-BD5D-AA3D3CB2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5" y="1893300"/>
            <a:ext cx="6088950" cy="1522800"/>
          </a:xfrm>
        </p:spPr>
        <p:txBody>
          <a:bodyPr wrap="square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vi-VN" sz="2475" dirty="0"/>
              <a:t>17520514	Nguyễn Thanh Hoàng</a:t>
            </a:r>
            <a:br>
              <a:rPr lang="vi-VN" sz="2475" dirty="0"/>
            </a:br>
            <a:r>
              <a:rPr lang="vi-VN" sz="2475" dirty="0"/>
              <a:t>17521199	Nguyễn Đoàn Anh Tú</a:t>
            </a:r>
            <a:br>
              <a:rPr lang="vi-VN" sz="2475" dirty="0"/>
            </a:br>
            <a:r>
              <a:rPr lang="vi-VN" sz="2475" dirty="0"/>
              <a:t>17520251	Tô Diệp Thiên Anh</a:t>
            </a:r>
            <a:br>
              <a:rPr lang="vi-VN" sz="2475" dirty="0"/>
            </a:br>
            <a:r>
              <a:rPr lang="vi-VN" sz="2475" dirty="0"/>
              <a:t>17520261	Lê Việt Bách</a:t>
            </a:r>
          </a:p>
        </p:txBody>
      </p:sp>
    </p:spTree>
    <p:extLst>
      <p:ext uri="{BB962C8B-B14F-4D97-AF65-F5344CB8AC3E}">
        <p14:creationId xmlns:p14="http://schemas.microsoft.com/office/powerpoint/2010/main" val="330143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8442" y="1364011"/>
            <a:ext cx="503428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3174365" lvl="1" indent="-50800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  <a:tabLst>
                <a:tab pos="521334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ới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marR="317436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  <a:p>
            <a:pPr marL="3027680" lvl="2" indent="-228600">
              <a:lnSpc>
                <a:spcPct val="100000"/>
              </a:lnSpc>
              <a:spcBef>
                <a:spcPts val="150"/>
              </a:spcBef>
              <a:buClr>
                <a:srgbClr val="A6BBC8"/>
              </a:buClr>
              <a:buFont typeface="Arial"/>
              <a:buChar char="○"/>
              <a:tabLst>
                <a:tab pos="302831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Fun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tional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3027680" lvl="2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302831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Load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3027680" lvl="2" indent="-228600">
              <a:lnSpc>
                <a:spcPct val="100000"/>
              </a:lnSpc>
              <a:spcBef>
                <a:spcPts val="359"/>
              </a:spcBef>
              <a:buClr>
                <a:srgbClr val="A6BBC8"/>
              </a:buClr>
              <a:buFont typeface="Arial"/>
              <a:buChar char="○"/>
              <a:tabLst>
                <a:tab pos="3028315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ecu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89858" y="921670"/>
            <a:ext cx="4919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á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 loại</a:t>
            </a:r>
            <a:r>
              <a:rPr sz="2400" spc="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test</a:t>
            </a:r>
            <a:r>
              <a:rPr sz="2400" spc="-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có thể</a:t>
            </a:r>
            <a:r>
              <a:rPr sz="2400" spc="-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sử dụ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ap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0738" y="1364011"/>
            <a:ext cx="1686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2.2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ách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826" y="1729524"/>
            <a:ext cx="18046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ụ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2257" y="1241568"/>
            <a:ext cx="5605145" cy="341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Download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SoapUI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free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version:</a:t>
            </a:r>
            <a:endParaRPr sz="20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470534" algn="l"/>
              </a:tabLst>
            </a:pP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ht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t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p: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/sou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ce</a:t>
            </a:r>
            <a:r>
              <a:rPr sz="2000" u="heavy" spc="-2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f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orge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.n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et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/p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ro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j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c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t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oa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UI/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f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iles/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</a:t>
            </a:r>
            <a:endParaRPr sz="2000">
              <a:latin typeface="Arial"/>
              <a:cs typeface="Arial"/>
            </a:endParaRPr>
          </a:p>
          <a:p>
            <a:pPr marL="469900" marR="281940" indent="-228600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470534" algn="l"/>
              </a:tabLst>
            </a:pP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p: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oap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U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I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or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/do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w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nloads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Soa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UI/o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</a:t>
            </a:r>
            <a:r>
              <a:rPr sz="2000" u="heavy" spc="1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urc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.h</a:t>
            </a:r>
            <a:r>
              <a:rPr sz="2000" u="heavy" spc="-2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ml</a:t>
            </a:r>
            <a:endParaRPr sz="20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470534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Chọn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phiên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bản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hệ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điều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hành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của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bạn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endParaRPr sz="2000">
              <a:latin typeface="Arial"/>
              <a:cs typeface="Arial"/>
            </a:endParaRPr>
          </a:p>
          <a:p>
            <a:pPr marL="12700" marR="2784475" indent="457200">
              <a:lnSpc>
                <a:spcPct val="114999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tải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bộ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SoapUI.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bư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đặ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t:</a:t>
            </a:r>
            <a:endParaRPr sz="20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59"/>
              </a:spcBef>
              <a:buClr>
                <a:srgbClr val="A6BBC8"/>
              </a:buClr>
              <a:buFont typeface="Arial"/>
              <a:buChar char="○"/>
              <a:tabLst>
                <a:tab pos="470534" algn="l"/>
              </a:tabLst>
            </a:pP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ht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ps: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/www.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oapUI</a:t>
            </a:r>
            <a:r>
              <a:rPr sz="2000" u="heavy" spc="-2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g/g</a:t>
            </a:r>
            <a:r>
              <a:rPr sz="2000" u="heavy" spc="-2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e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-15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ing-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80"/>
              </a:lnSpc>
              <a:spcBef>
                <a:spcPts val="360"/>
              </a:spcBef>
            </a:pP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sta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ted</a:t>
            </a:r>
            <a:r>
              <a:rPr sz="2000" u="heavy" spc="-1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inst</a:t>
            </a:r>
            <a:r>
              <a:rPr sz="2000" u="heavy" spc="-2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a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llin</a:t>
            </a:r>
            <a:r>
              <a:rPr sz="2000" u="heavy" spc="5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g-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SoapUI</a:t>
            </a:r>
            <a:r>
              <a:rPr sz="2000" u="heavy" spc="-20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45" rIns="0" bIns="0" rtlCol="0">
            <a:spAutoFit/>
          </a:bodyPr>
          <a:lstStyle/>
          <a:p>
            <a:pPr marL="3248025">
              <a:lnSpc>
                <a:spcPts val="2855"/>
              </a:lnSpc>
            </a:pPr>
            <a:r>
              <a:rPr spc="-10" dirty="0"/>
              <a:t>C</a:t>
            </a:r>
            <a:r>
              <a:rPr spc="-5" dirty="0"/>
              <a:t>à</a:t>
            </a:r>
            <a:r>
              <a:rPr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/>
              <a:t>đặ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4366" y="1710198"/>
            <a:ext cx="6187440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1: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Add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REST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Proje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150"/>
              </a:spcBef>
            </a:pP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2: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Thiết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lập re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ce,</a:t>
            </a:r>
            <a:r>
              <a:rPr sz="2000" spc="-5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method,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ameter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3: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Sui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4046854">
              <a:lnSpc>
                <a:spcPts val="2760"/>
              </a:lnSpc>
            </a:pP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4: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Case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5: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6: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Tạo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equest</a:t>
            </a:r>
            <a:endParaRPr sz="2000">
              <a:latin typeface="Arial"/>
              <a:cs typeface="Arial"/>
            </a:endParaRPr>
          </a:p>
          <a:p>
            <a:pPr marL="12700" marR="244475">
              <a:lnSpc>
                <a:spcPct val="114999"/>
              </a:lnSpc>
            </a:pP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7: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Add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ty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sfer/</a:t>
            </a:r>
            <a:r>
              <a:rPr sz="2000" spc="-5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hoặc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ty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pan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ion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8: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Add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685" marR="5080" indent="-2039620">
              <a:lnSpc>
                <a:spcPct val="114999"/>
              </a:lnSpc>
            </a:pPr>
            <a:r>
              <a:rPr dirty="0"/>
              <a:t>C</a:t>
            </a:r>
            <a:r>
              <a:rPr spc="-10" dirty="0"/>
              <a:t>á</a:t>
            </a:r>
            <a:r>
              <a:rPr dirty="0"/>
              <a:t>c bước</a:t>
            </a:r>
            <a:r>
              <a:rPr spc="15" dirty="0"/>
              <a:t> </a:t>
            </a:r>
            <a:r>
              <a:rPr dirty="0"/>
              <a:t>cơ</a:t>
            </a:r>
            <a:r>
              <a:rPr spc="-10" dirty="0"/>
              <a:t> </a:t>
            </a:r>
            <a:r>
              <a:rPr dirty="0"/>
              <a:t>bản</a:t>
            </a:r>
            <a:r>
              <a:rPr spc="5" dirty="0"/>
              <a:t> </a:t>
            </a:r>
            <a:r>
              <a:rPr dirty="0"/>
              <a:t>tạo một </a:t>
            </a:r>
            <a:r>
              <a:rPr spc="-10" dirty="0"/>
              <a:t>p</a:t>
            </a:r>
            <a:r>
              <a:rPr dirty="0"/>
              <a:t>ro</a:t>
            </a:r>
            <a:r>
              <a:rPr spc="5" dirty="0"/>
              <a:t>j</a:t>
            </a:r>
            <a:r>
              <a:rPr dirty="0"/>
              <a:t>ect thực</a:t>
            </a:r>
            <a:r>
              <a:rPr spc="-10" dirty="0"/>
              <a:t> </a:t>
            </a:r>
            <a:r>
              <a:rPr dirty="0"/>
              <a:t>h</a:t>
            </a:r>
            <a:r>
              <a:rPr spc="-10" dirty="0"/>
              <a:t>i</a:t>
            </a:r>
            <a:r>
              <a:rPr dirty="0"/>
              <a:t>ện </a:t>
            </a:r>
            <a:r>
              <a:rPr dirty="0">
                <a:latin typeface="Arial"/>
                <a:cs typeface="Arial"/>
              </a:rPr>
              <a:t>aut</a:t>
            </a: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-test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0" y="4329684"/>
                </a:moveTo>
                <a:lnTo>
                  <a:pt x="8330183" y="4329684"/>
                </a:lnTo>
                <a:lnTo>
                  <a:pt x="8330183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4732" y="672242"/>
            <a:ext cx="6574790" cy="377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175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ấ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u</a:t>
            </a:r>
            <a:r>
              <a:rPr sz="2400" spc="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1BCC6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úc</a:t>
            </a:r>
            <a:r>
              <a:rPr sz="2400" spc="-2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một </a:t>
            </a:r>
            <a:r>
              <a:rPr sz="2400" spc="-15" dirty="0">
                <a:solidFill>
                  <a:srgbClr val="01BCC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ro</a:t>
            </a:r>
            <a:r>
              <a:rPr sz="2400" spc="5" dirty="0">
                <a:solidFill>
                  <a:srgbClr val="01BCC6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4732" y="694944"/>
            <a:ext cx="6574535" cy="3753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6246" y="1426099"/>
            <a:ext cx="744728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354965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urc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6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những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tài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nguyên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bên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ấ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rvice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 cấp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cho.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cùng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our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thể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nhiều method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nha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A6BBC8"/>
              </a:buClr>
              <a:buFont typeface="Arial"/>
              <a:buChar char="●"/>
            </a:pPr>
            <a:endParaRPr sz="205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nd 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oin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địa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chỉ của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472" y="688498"/>
            <a:ext cx="3358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ố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khái n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ệm</a:t>
            </a:r>
            <a:r>
              <a:rPr sz="2400" spc="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cơ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3724" y="1414542"/>
            <a:ext cx="6830695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Method: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PO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ạo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m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đối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reate)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GE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ấy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ead)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DEL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óa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ệ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PUT: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 update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(update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replac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upd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(update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modif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699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HEAD: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tương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tự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như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GET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nhưng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5330" y="534574"/>
            <a:ext cx="335851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740" marR="5080" indent="-70104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ố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khái n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ệm</a:t>
            </a:r>
            <a:r>
              <a:rPr sz="2400" spc="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cơ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bản t</a:t>
            </a:r>
            <a:r>
              <a:rPr sz="2400" spc="5" dirty="0">
                <a:solidFill>
                  <a:srgbClr val="01BCC6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ong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SOAPUI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484" y="1403500"/>
            <a:ext cx="7475855" cy="30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70534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arameter: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thông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 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 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  <a:p>
            <a:pPr marL="12700" marR="157480">
              <a:lnSpc>
                <a:spcPct val="100000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muốn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ỉ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ail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hì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add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tên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mail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ính 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định ngh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ĩ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70534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ties: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data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đầu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vào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tester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 sử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để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ruyền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vào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ameter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mỗi request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 hiện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A6BBC8"/>
              </a:buClr>
              <a:buFont typeface="Arial"/>
              <a:buChar char="●"/>
            </a:pPr>
            <a:endParaRPr sz="2050">
              <a:latin typeface="Times New Roman"/>
              <a:cs typeface="Times New Roman"/>
            </a:endParaRPr>
          </a:p>
          <a:p>
            <a:pPr marL="469900" marR="607695" indent="-355600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470534" algn="l"/>
                <a:tab pos="300545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REST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equ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st: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Chọn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 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Đ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ây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ính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	add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tup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ở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5330" y="547274"/>
            <a:ext cx="335851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740" marR="5080" indent="-70104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ố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khái n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ệm</a:t>
            </a:r>
            <a:r>
              <a:rPr sz="2400" spc="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cơ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bản t</a:t>
            </a:r>
            <a:r>
              <a:rPr sz="2400" spc="5" dirty="0">
                <a:solidFill>
                  <a:srgbClr val="01BCC6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ong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SOAPUI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3386" y="1749187"/>
            <a:ext cx="7239634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276225" indent="-354965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ties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sfe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Chỉ định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truyền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Prope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ties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 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REST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A6BBC8"/>
              </a:buClr>
              <a:buFont typeface="Arial"/>
              <a:buChar char="●"/>
            </a:pPr>
            <a:endParaRPr sz="2050">
              <a:latin typeface="Times New Roman"/>
              <a:cs typeface="Times New Roman"/>
            </a:endParaRPr>
          </a:p>
          <a:p>
            <a:pPr marL="367665" marR="5080" indent="-354965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ertion: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muốn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quả,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kỳ vọng.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Nếu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ạy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t,</a:t>
            </a:r>
            <a:r>
              <a:rPr sz="2000" spc="-5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kỳ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ọng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PASS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lại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ẽ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báo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5330" y="534574"/>
            <a:ext cx="335851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740" marR="5080" indent="-70104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ố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khái n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ệm</a:t>
            </a:r>
            <a:r>
              <a:rPr sz="2400" spc="15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cơ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bản t</a:t>
            </a:r>
            <a:r>
              <a:rPr sz="2400" spc="5" dirty="0">
                <a:solidFill>
                  <a:srgbClr val="01BCC6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ong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SOAPUI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78904"/>
            <a:ext cx="141605" cy="140335"/>
          </a:xfrm>
          <a:custGeom>
            <a:avLst/>
            <a:gdLst/>
            <a:ahLst/>
            <a:cxnLst/>
            <a:rect l="l" t="t" r="r" b="b"/>
            <a:pathLst>
              <a:path w="141605" h="140335">
                <a:moveTo>
                  <a:pt x="57921" y="0"/>
                </a:moveTo>
                <a:lnTo>
                  <a:pt x="21287" y="19057"/>
                </a:lnTo>
                <a:lnTo>
                  <a:pt x="1478" y="55219"/>
                </a:lnTo>
                <a:lnTo>
                  <a:pt x="0" y="69685"/>
                </a:lnTo>
                <a:lnTo>
                  <a:pt x="96" y="73406"/>
                </a:lnTo>
                <a:lnTo>
                  <a:pt x="13735" y="111065"/>
                </a:lnTo>
                <a:lnTo>
                  <a:pt x="46833" y="135197"/>
                </a:lnTo>
                <a:lnTo>
                  <a:pt x="77154" y="140275"/>
                </a:lnTo>
                <a:lnTo>
                  <a:pt x="90318" y="137798"/>
                </a:lnTo>
                <a:lnTo>
                  <a:pt x="122926" y="116297"/>
                </a:lnTo>
                <a:lnTo>
                  <a:pt x="140020" y="76825"/>
                </a:lnTo>
                <a:lnTo>
                  <a:pt x="141117" y="60371"/>
                </a:lnTo>
                <a:lnTo>
                  <a:pt x="138174" y="47767"/>
                </a:lnTo>
                <a:lnTo>
                  <a:pt x="115735" y="16761"/>
                </a:lnTo>
                <a:lnTo>
                  <a:pt x="75053" y="858"/>
                </a:lnTo>
                <a:lnTo>
                  <a:pt x="5792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876"/>
            <a:ext cx="957580" cy="1097280"/>
          </a:xfrm>
          <a:custGeom>
            <a:avLst/>
            <a:gdLst/>
            <a:ahLst/>
            <a:cxnLst/>
            <a:rect l="l" t="t" r="r" b="b"/>
            <a:pathLst>
              <a:path w="957580" h="1097280">
                <a:moveTo>
                  <a:pt x="408431" y="0"/>
                </a:moveTo>
                <a:lnTo>
                  <a:pt x="363434" y="1818"/>
                </a:lnTo>
                <a:lnTo>
                  <a:pt x="319439" y="7180"/>
                </a:lnTo>
                <a:lnTo>
                  <a:pt x="276587" y="15943"/>
                </a:lnTo>
                <a:lnTo>
                  <a:pt x="235019" y="27968"/>
                </a:lnTo>
                <a:lnTo>
                  <a:pt x="194876" y="43112"/>
                </a:lnTo>
                <a:lnTo>
                  <a:pt x="156300" y="61235"/>
                </a:lnTo>
                <a:lnTo>
                  <a:pt x="119431" y="82194"/>
                </a:lnTo>
                <a:lnTo>
                  <a:pt x="84412" y="105850"/>
                </a:lnTo>
                <a:lnTo>
                  <a:pt x="51382" y="132061"/>
                </a:lnTo>
                <a:lnTo>
                  <a:pt x="20484" y="160686"/>
                </a:lnTo>
                <a:lnTo>
                  <a:pt x="0" y="914482"/>
                </a:lnTo>
                <a:lnTo>
                  <a:pt x="20484" y="936593"/>
                </a:lnTo>
                <a:lnTo>
                  <a:pt x="51382" y="965218"/>
                </a:lnTo>
                <a:lnTo>
                  <a:pt x="84412" y="991429"/>
                </a:lnTo>
                <a:lnTo>
                  <a:pt x="119431" y="1015085"/>
                </a:lnTo>
                <a:lnTo>
                  <a:pt x="156300" y="1036044"/>
                </a:lnTo>
                <a:lnTo>
                  <a:pt x="194876" y="1054167"/>
                </a:lnTo>
                <a:lnTo>
                  <a:pt x="235019" y="1069311"/>
                </a:lnTo>
                <a:lnTo>
                  <a:pt x="276587" y="1081336"/>
                </a:lnTo>
                <a:lnTo>
                  <a:pt x="319439" y="1090099"/>
                </a:lnTo>
                <a:lnTo>
                  <a:pt x="363434" y="1095461"/>
                </a:lnTo>
                <a:lnTo>
                  <a:pt x="408431" y="1097279"/>
                </a:lnTo>
                <a:lnTo>
                  <a:pt x="453429" y="1095461"/>
                </a:lnTo>
                <a:lnTo>
                  <a:pt x="497425" y="1090099"/>
                </a:lnTo>
                <a:lnTo>
                  <a:pt x="540277" y="1081336"/>
                </a:lnTo>
                <a:lnTo>
                  <a:pt x="581846" y="1069311"/>
                </a:lnTo>
                <a:lnTo>
                  <a:pt x="621989" y="1054167"/>
                </a:lnTo>
                <a:lnTo>
                  <a:pt x="660565" y="1036044"/>
                </a:lnTo>
                <a:lnTo>
                  <a:pt x="697433" y="1015085"/>
                </a:lnTo>
                <a:lnTo>
                  <a:pt x="732453" y="991429"/>
                </a:lnTo>
                <a:lnTo>
                  <a:pt x="765482" y="965218"/>
                </a:lnTo>
                <a:lnTo>
                  <a:pt x="796380" y="936593"/>
                </a:lnTo>
                <a:lnTo>
                  <a:pt x="825005" y="905695"/>
                </a:lnTo>
                <a:lnTo>
                  <a:pt x="851217" y="872666"/>
                </a:lnTo>
                <a:lnTo>
                  <a:pt x="874874" y="837647"/>
                </a:lnTo>
                <a:lnTo>
                  <a:pt x="895834" y="800778"/>
                </a:lnTo>
                <a:lnTo>
                  <a:pt x="913957" y="762202"/>
                </a:lnTo>
                <a:lnTo>
                  <a:pt x="929102" y="722059"/>
                </a:lnTo>
                <a:lnTo>
                  <a:pt x="941127" y="680489"/>
                </a:lnTo>
                <a:lnTo>
                  <a:pt x="949891" y="637636"/>
                </a:lnTo>
                <a:lnTo>
                  <a:pt x="955253" y="593639"/>
                </a:lnTo>
                <a:lnTo>
                  <a:pt x="957072" y="548639"/>
                </a:lnTo>
                <a:lnTo>
                  <a:pt x="955253" y="503640"/>
                </a:lnTo>
                <a:lnTo>
                  <a:pt x="949891" y="459643"/>
                </a:lnTo>
                <a:lnTo>
                  <a:pt x="941127" y="416790"/>
                </a:lnTo>
                <a:lnTo>
                  <a:pt x="929102" y="375220"/>
                </a:lnTo>
                <a:lnTo>
                  <a:pt x="913957" y="335077"/>
                </a:lnTo>
                <a:lnTo>
                  <a:pt x="895834" y="296501"/>
                </a:lnTo>
                <a:lnTo>
                  <a:pt x="874874" y="259632"/>
                </a:lnTo>
                <a:lnTo>
                  <a:pt x="851217" y="224613"/>
                </a:lnTo>
                <a:lnTo>
                  <a:pt x="825005" y="191584"/>
                </a:lnTo>
                <a:lnTo>
                  <a:pt x="796380" y="160686"/>
                </a:lnTo>
                <a:lnTo>
                  <a:pt x="765482" y="132061"/>
                </a:lnTo>
                <a:lnTo>
                  <a:pt x="732453" y="105850"/>
                </a:lnTo>
                <a:lnTo>
                  <a:pt x="697433" y="82194"/>
                </a:lnTo>
                <a:lnTo>
                  <a:pt x="660565" y="61235"/>
                </a:lnTo>
                <a:lnTo>
                  <a:pt x="621989" y="43112"/>
                </a:lnTo>
                <a:lnTo>
                  <a:pt x="581846" y="27968"/>
                </a:lnTo>
                <a:lnTo>
                  <a:pt x="540277" y="15943"/>
                </a:lnTo>
                <a:lnTo>
                  <a:pt x="497425" y="7180"/>
                </a:lnTo>
                <a:lnTo>
                  <a:pt x="453429" y="1818"/>
                </a:lnTo>
                <a:lnTo>
                  <a:pt x="408431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0583" y="103631"/>
            <a:ext cx="1423416" cy="1153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" y="917808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57295" y="0"/>
                </a:moveTo>
                <a:lnTo>
                  <a:pt x="115148" y="8237"/>
                </a:lnTo>
                <a:lnTo>
                  <a:pt x="77481" y="26279"/>
                </a:lnTo>
                <a:lnTo>
                  <a:pt x="45713" y="52703"/>
                </a:lnTo>
                <a:lnTo>
                  <a:pt x="21263" y="86087"/>
                </a:lnTo>
                <a:lnTo>
                  <a:pt x="5552" y="125007"/>
                </a:lnTo>
                <a:lnTo>
                  <a:pt x="0" y="168041"/>
                </a:lnTo>
                <a:lnTo>
                  <a:pt x="422" y="180052"/>
                </a:lnTo>
                <a:lnTo>
                  <a:pt x="8836" y="221971"/>
                </a:lnTo>
                <a:lnTo>
                  <a:pt x="26996" y="259426"/>
                </a:lnTo>
                <a:lnTo>
                  <a:pt x="53526" y="291008"/>
                </a:lnTo>
                <a:lnTo>
                  <a:pt x="87048" y="315310"/>
                </a:lnTo>
                <a:lnTo>
                  <a:pt x="126186" y="330923"/>
                </a:lnTo>
                <a:lnTo>
                  <a:pt x="169562" y="336439"/>
                </a:lnTo>
                <a:lnTo>
                  <a:pt x="184007" y="335728"/>
                </a:lnTo>
                <a:lnTo>
                  <a:pt x="225077" y="326607"/>
                </a:lnTo>
                <a:lnTo>
                  <a:pt x="261699" y="307950"/>
                </a:lnTo>
                <a:lnTo>
                  <a:pt x="292524" y="280975"/>
                </a:lnTo>
                <a:lnTo>
                  <a:pt x="316200" y="246899"/>
                </a:lnTo>
                <a:lnTo>
                  <a:pt x="331378" y="206938"/>
                </a:lnTo>
                <a:lnTo>
                  <a:pt x="336708" y="162311"/>
                </a:lnTo>
                <a:lnTo>
                  <a:pt x="335643" y="148208"/>
                </a:lnTo>
                <a:lnTo>
                  <a:pt x="325712" y="108170"/>
                </a:lnTo>
                <a:lnTo>
                  <a:pt x="306482" y="72542"/>
                </a:lnTo>
                <a:lnTo>
                  <a:pt x="278990" y="42619"/>
                </a:lnTo>
                <a:lnTo>
                  <a:pt x="244270" y="19692"/>
                </a:lnTo>
                <a:lnTo>
                  <a:pt x="203360" y="5054"/>
                </a:lnTo>
                <a:lnTo>
                  <a:pt x="157295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460" y="0"/>
            <a:ext cx="208915" cy="88265"/>
          </a:xfrm>
          <a:custGeom>
            <a:avLst/>
            <a:gdLst/>
            <a:ahLst/>
            <a:cxnLst/>
            <a:rect l="l" t="t" r="r" b="b"/>
            <a:pathLst>
              <a:path w="208915" h="88265">
                <a:moveTo>
                  <a:pt x="208583" y="0"/>
                </a:moveTo>
                <a:lnTo>
                  <a:pt x="0" y="0"/>
                </a:lnTo>
                <a:lnTo>
                  <a:pt x="2913" y="12504"/>
                </a:lnTo>
                <a:lnTo>
                  <a:pt x="22121" y="48248"/>
                </a:lnTo>
                <a:lnTo>
                  <a:pt x="53854" y="74277"/>
                </a:lnTo>
                <a:lnTo>
                  <a:pt x="95385" y="87328"/>
                </a:lnTo>
                <a:lnTo>
                  <a:pt x="110934" y="88231"/>
                </a:lnTo>
                <a:lnTo>
                  <a:pt x="124718" y="86568"/>
                </a:lnTo>
                <a:lnTo>
                  <a:pt x="162016" y="71504"/>
                </a:lnTo>
                <a:lnTo>
                  <a:pt x="190799" y="43139"/>
                </a:lnTo>
                <a:lnTo>
                  <a:pt x="207936" y="3798"/>
                </a:lnTo>
                <a:lnTo>
                  <a:pt x="2085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620268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80">
                <a:moveTo>
                  <a:pt x="0" y="0"/>
                </a:moveTo>
                <a:lnTo>
                  <a:pt x="0" y="271272"/>
                </a:lnTo>
                <a:lnTo>
                  <a:pt x="121894" y="271272"/>
                </a:lnTo>
                <a:lnTo>
                  <a:pt x="1218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921" y="651129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5">
                <a:moveTo>
                  <a:pt x="21945" y="43561"/>
                </a:moveTo>
                <a:lnTo>
                  <a:pt x="17411" y="42799"/>
                </a:lnTo>
                <a:lnTo>
                  <a:pt x="13614" y="42037"/>
                </a:lnTo>
                <a:lnTo>
                  <a:pt x="0" y="21717"/>
                </a:lnTo>
                <a:lnTo>
                  <a:pt x="749" y="17272"/>
                </a:lnTo>
                <a:lnTo>
                  <a:pt x="1524" y="13462"/>
                </a:lnTo>
                <a:lnTo>
                  <a:pt x="3797" y="9651"/>
                </a:lnTo>
                <a:lnTo>
                  <a:pt x="6807" y="6731"/>
                </a:lnTo>
                <a:lnTo>
                  <a:pt x="9855" y="3683"/>
                </a:lnTo>
                <a:lnTo>
                  <a:pt x="13614" y="2159"/>
                </a:lnTo>
                <a:lnTo>
                  <a:pt x="17411" y="762"/>
                </a:lnTo>
                <a:lnTo>
                  <a:pt x="21945" y="0"/>
                </a:lnTo>
                <a:lnTo>
                  <a:pt x="26492" y="762"/>
                </a:lnTo>
                <a:lnTo>
                  <a:pt x="30276" y="2159"/>
                </a:lnTo>
                <a:lnTo>
                  <a:pt x="34074" y="3683"/>
                </a:lnTo>
                <a:lnTo>
                  <a:pt x="37096" y="6731"/>
                </a:lnTo>
                <a:lnTo>
                  <a:pt x="40132" y="9651"/>
                </a:lnTo>
                <a:lnTo>
                  <a:pt x="42405" y="13462"/>
                </a:lnTo>
                <a:lnTo>
                  <a:pt x="43154" y="17272"/>
                </a:lnTo>
                <a:lnTo>
                  <a:pt x="43929" y="21717"/>
                </a:lnTo>
                <a:lnTo>
                  <a:pt x="21945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13" y="438912"/>
            <a:ext cx="378460" cy="478790"/>
          </a:xfrm>
          <a:custGeom>
            <a:avLst/>
            <a:gdLst/>
            <a:ahLst/>
            <a:cxnLst/>
            <a:rect l="l" t="t" r="r" b="b"/>
            <a:pathLst>
              <a:path w="378459" h="478790">
                <a:moveTo>
                  <a:pt x="0" y="413765"/>
                </a:moveTo>
                <a:lnTo>
                  <a:pt x="46583" y="413765"/>
                </a:lnTo>
                <a:lnTo>
                  <a:pt x="61607" y="421386"/>
                </a:lnTo>
                <a:lnTo>
                  <a:pt x="82651" y="430402"/>
                </a:lnTo>
                <a:lnTo>
                  <a:pt x="139750" y="452247"/>
                </a:lnTo>
                <a:lnTo>
                  <a:pt x="188582" y="466471"/>
                </a:lnTo>
                <a:lnTo>
                  <a:pt x="205117" y="470280"/>
                </a:lnTo>
                <a:lnTo>
                  <a:pt x="220878" y="473963"/>
                </a:lnTo>
                <a:lnTo>
                  <a:pt x="236639" y="476250"/>
                </a:lnTo>
                <a:lnTo>
                  <a:pt x="250926" y="477774"/>
                </a:lnTo>
                <a:lnTo>
                  <a:pt x="265201" y="478536"/>
                </a:lnTo>
                <a:lnTo>
                  <a:pt x="289242" y="478536"/>
                </a:lnTo>
                <a:lnTo>
                  <a:pt x="302006" y="477774"/>
                </a:lnTo>
                <a:lnTo>
                  <a:pt x="340321" y="464947"/>
                </a:lnTo>
                <a:lnTo>
                  <a:pt x="345592" y="436372"/>
                </a:lnTo>
                <a:lnTo>
                  <a:pt x="344855" y="431164"/>
                </a:lnTo>
                <a:lnTo>
                  <a:pt x="343344" y="426592"/>
                </a:lnTo>
                <a:lnTo>
                  <a:pt x="340321" y="422148"/>
                </a:lnTo>
                <a:lnTo>
                  <a:pt x="335813" y="418338"/>
                </a:lnTo>
                <a:lnTo>
                  <a:pt x="339585" y="417575"/>
                </a:lnTo>
                <a:lnTo>
                  <a:pt x="343344" y="416051"/>
                </a:lnTo>
                <a:lnTo>
                  <a:pt x="347103" y="414527"/>
                </a:lnTo>
                <a:lnTo>
                  <a:pt x="359105" y="369442"/>
                </a:lnTo>
                <a:lnTo>
                  <a:pt x="359105" y="365633"/>
                </a:lnTo>
                <a:lnTo>
                  <a:pt x="359105" y="362712"/>
                </a:lnTo>
                <a:lnTo>
                  <a:pt x="358368" y="358901"/>
                </a:lnTo>
                <a:lnTo>
                  <a:pt x="356857" y="355853"/>
                </a:lnTo>
                <a:lnTo>
                  <a:pt x="353098" y="350647"/>
                </a:lnTo>
                <a:lnTo>
                  <a:pt x="350837" y="348361"/>
                </a:lnTo>
                <a:lnTo>
                  <a:pt x="348589" y="346075"/>
                </a:lnTo>
                <a:lnTo>
                  <a:pt x="352348" y="345313"/>
                </a:lnTo>
                <a:lnTo>
                  <a:pt x="355371" y="343788"/>
                </a:lnTo>
                <a:lnTo>
                  <a:pt x="369633" y="297941"/>
                </a:lnTo>
                <a:lnTo>
                  <a:pt x="369633" y="294132"/>
                </a:lnTo>
                <a:lnTo>
                  <a:pt x="369633" y="290449"/>
                </a:lnTo>
                <a:lnTo>
                  <a:pt x="368884" y="286638"/>
                </a:lnTo>
                <a:lnTo>
                  <a:pt x="367372" y="283590"/>
                </a:lnTo>
                <a:lnTo>
                  <a:pt x="365861" y="280670"/>
                </a:lnTo>
                <a:lnTo>
                  <a:pt x="363613" y="278384"/>
                </a:lnTo>
                <a:lnTo>
                  <a:pt x="361365" y="276098"/>
                </a:lnTo>
                <a:lnTo>
                  <a:pt x="358368" y="273938"/>
                </a:lnTo>
                <a:lnTo>
                  <a:pt x="361365" y="273050"/>
                </a:lnTo>
                <a:lnTo>
                  <a:pt x="364388" y="270890"/>
                </a:lnTo>
                <a:lnTo>
                  <a:pt x="374129" y="256539"/>
                </a:lnTo>
                <a:lnTo>
                  <a:pt x="374904" y="252857"/>
                </a:lnTo>
                <a:lnTo>
                  <a:pt x="377901" y="225678"/>
                </a:lnTo>
                <a:lnTo>
                  <a:pt x="377151" y="221996"/>
                </a:lnTo>
                <a:lnTo>
                  <a:pt x="376389" y="218186"/>
                </a:lnTo>
                <a:lnTo>
                  <a:pt x="344855" y="195579"/>
                </a:lnTo>
                <a:lnTo>
                  <a:pt x="325297" y="191897"/>
                </a:lnTo>
                <a:lnTo>
                  <a:pt x="304266" y="188849"/>
                </a:lnTo>
                <a:lnTo>
                  <a:pt x="271957" y="185800"/>
                </a:lnTo>
                <a:lnTo>
                  <a:pt x="233654" y="183641"/>
                </a:lnTo>
                <a:lnTo>
                  <a:pt x="194602" y="181355"/>
                </a:lnTo>
                <a:lnTo>
                  <a:pt x="199834" y="172338"/>
                </a:lnTo>
                <a:lnTo>
                  <a:pt x="204342" y="161798"/>
                </a:lnTo>
                <a:lnTo>
                  <a:pt x="217881" y="113664"/>
                </a:lnTo>
                <a:lnTo>
                  <a:pt x="223126" y="66293"/>
                </a:lnTo>
                <a:lnTo>
                  <a:pt x="224637" y="47371"/>
                </a:lnTo>
                <a:lnTo>
                  <a:pt x="224637" y="30099"/>
                </a:lnTo>
                <a:lnTo>
                  <a:pt x="224637" y="24891"/>
                </a:lnTo>
                <a:lnTo>
                  <a:pt x="222389" y="18796"/>
                </a:lnTo>
                <a:lnTo>
                  <a:pt x="194602" y="0"/>
                </a:lnTo>
                <a:lnTo>
                  <a:pt x="183299" y="762"/>
                </a:lnTo>
                <a:lnTo>
                  <a:pt x="175806" y="2286"/>
                </a:lnTo>
                <a:lnTo>
                  <a:pt x="169798" y="4572"/>
                </a:lnTo>
                <a:lnTo>
                  <a:pt x="165290" y="6858"/>
                </a:lnTo>
                <a:lnTo>
                  <a:pt x="153263" y="45212"/>
                </a:lnTo>
                <a:lnTo>
                  <a:pt x="135242" y="92583"/>
                </a:lnTo>
                <a:lnTo>
                  <a:pt x="119443" y="121158"/>
                </a:lnTo>
                <a:lnTo>
                  <a:pt x="112699" y="127888"/>
                </a:lnTo>
                <a:lnTo>
                  <a:pt x="102171" y="138429"/>
                </a:lnTo>
                <a:lnTo>
                  <a:pt x="77368" y="161798"/>
                </a:lnTo>
                <a:lnTo>
                  <a:pt x="44335" y="191897"/>
                </a:lnTo>
                <a:lnTo>
                  <a:pt x="0" y="19189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8728" y="1219350"/>
            <a:ext cx="7818755" cy="341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Contains</a:t>
            </a:r>
            <a:r>
              <a:rPr sz="2000" i="1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ertion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sự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ồ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của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ỗ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i.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Not</a:t>
            </a:r>
            <a:r>
              <a:rPr sz="2000" i="1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ntains</a:t>
            </a:r>
            <a:r>
              <a:rPr sz="2000" i="1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As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ertio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sự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tồn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tại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uỗi.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i="1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onPath</a:t>
            </a:r>
            <a:r>
              <a:rPr sz="2000" i="1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Matc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 thực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value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ủa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biểu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thức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onPath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ú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như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mong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mu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ố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marL="367665" marR="5080" indent="-354965">
              <a:lnSpc>
                <a:spcPct val="114999"/>
              </a:lnSpc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i="1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onPath</a:t>
            </a:r>
            <a:r>
              <a:rPr sz="2000" i="1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Existence</a:t>
            </a:r>
            <a:r>
              <a:rPr sz="2000" i="1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Matc</a:t>
            </a:r>
            <a:r>
              <a:rPr sz="2000" i="1" spc="1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 minh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đặc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biệt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ủa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onPath 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ồ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ại 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ỗ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hay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359"/>
              </a:spcBef>
              <a:buClr>
                <a:srgbClr val="A6BBC8"/>
              </a:buClr>
              <a:buFont typeface="Arial"/>
              <a:buChar char="●"/>
              <a:tabLst>
                <a:tab pos="368300" algn="l"/>
              </a:tabLst>
            </a:pP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onPa</a:t>
            </a:r>
            <a:r>
              <a:rPr sz="2000" i="1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i="1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Count</a:t>
            </a:r>
            <a:r>
              <a:rPr sz="2000" i="1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Ma</a:t>
            </a:r>
            <a:r>
              <a:rPr sz="2000" i="1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i="1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minh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phần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tử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ới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ứ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367665" marR="248920">
              <a:lnSpc>
                <a:spcPct val="114999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onPath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(nếu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đánh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giá mảng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thì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ế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ảng) 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giá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trị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mong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muốn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360"/>
              </a:spcBef>
              <a:tabLst>
                <a:tab pos="367665" algn="l"/>
              </a:tabLst>
            </a:pPr>
            <a:r>
              <a:rPr sz="2000" dirty="0">
                <a:solidFill>
                  <a:srgbClr val="A6BBC8"/>
                </a:solidFill>
                <a:latin typeface="Arial"/>
                <a:cs typeface="Arial"/>
              </a:rPr>
              <a:t>●	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>
              <a:lnSpc>
                <a:spcPts val="2855"/>
              </a:lnSpc>
            </a:pPr>
            <a:r>
              <a:rPr dirty="0"/>
              <a:t>Một </a:t>
            </a:r>
            <a:r>
              <a:rPr spc="-10" dirty="0"/>
              <a:t>s</a:t>
            </a:r>
            <a:r>
              <a:rPr dirty="0"/>
              <a:t>ố</a:t>
            </a:r>
            <a:r>
              <a:rPr spc="-10" dirty="0"/>
              <a:t> </a:t>
            </a:r>
            <a:r>
              <a:rPr dirty="0"/>
              <a:t>l</a:t>
            </a:r>
            <a:r>
              <a:rPr spc="-10" dirty="0"/>
              <a:t>o</a:t>
            </a:r>
            <a:r>
              <a:rPr dirty="0"/>
              <a:t>ại</a:t>
            </a:r>
            <a:r>
              <a:rPr spc="15" dirty="0"/>
              <a:t> </a:t>
            </a:r>
            <a:r>
              <a:rPr dirty="0"/>
              <a:t>Ass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9026" y="1181131"/>
            <a:ext cx="1651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42" y="1546891"/>
            <a:ext cx="15474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với 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65323" y="1302909"/>
            <a:ext cx="4005579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Cu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̀ng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Cùng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bao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gồm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hứ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năn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Clr>
                <a:srgbClr val="2B2B2B"/>
              </a:buClr>
              <a:buFont typeface="Arial"/>
              <a:buChar char="◦"/>
              <a:tabLst>
                <a:tab pos="6991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phép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gửi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HTTP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2523" y="2769378"/>
            <a:ext cx="5807710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B2B2B"/>
              </a:buClr>
              <a:buFont typeface="Arial"/>
              <a:buChar char="◦"/>
              <a:tabLst>
                <a:tab pos="2419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phép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thay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đổi header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reque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B2B2B"/>
              </a:buClr>
              <a:buFont typeface="Arial"/>
              <a:buChar char="◦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2B2B2B"/>
              </a:buClr>
              <a:buFont typeface="Arial"/>
              <a:buChar char="◦"/>
              <a:tabLst>
                <a:tab pos="2419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phép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dư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dạng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form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alue),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t,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2B2B2B"/>
              </a:buClr>
              <a:buFont typeface="Arial"/>
              <a:buChar char="◦"/>
              <a:tabLst>
                <a:tab pos="24193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kết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dạng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t,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age,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XML,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588" rIns="0" bIns="0" rtlCol="0">
            <a:spAutoFit/>
          </a:bodyPr>
          <a:lstStyle/>
          <a:p>
            <a:pPr marL="3584575">
              <a:lnSpc>
                <a:spcPct val="100000"/>
              </a:lnSpc>
            </a:pPr>
            <a:r>
              <a:rPr dirty="0"/>
              <a:t>Giống</a:t>
            </a:r>
            <a:r>
              <a:rPr spc="5" dirty="0"/>
              <a:t> </a:t>
            </a:r>
            <a:r>
              <a:rPr dirty="0"/>
              <a:t>nh</a:t>
            </a:r>
            <a:r>
              <a:rPr spc="-10" dirty="0"/>
              <a:t>a</a:t>
            </a:r>
            <a:r>
              <a:rPr dirty="0"/>
              <a:t>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2910" y="1750464"/>
            <a:ext cx="17367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Nội dung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6072" y="524057"/>
            <a:ext cx="31127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spc="-5" dirty="0">
                <a:solidFill>
                  <a:srgbClr val="A6BBC8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A6BBC8"/>
                </a:solidFill>
                <a:latin typeface="Arial"/>
                <a:cs typeface="Arial"/>
              </a:rPr>
              <a:t>.</a:t>
            </a:r>
            <a:r>
              <a:rPr sz="1800" b="1" spc="-200" dirty="0">
                <a:solidFill>
                  <a:srgbClr val="A6BBC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ới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ệu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ề</a:t>
            </a:r>
            <a:r>
              <a:rPr sz="1800" b="1" spc="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ki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3271" y="798377"/>
            <a:ext cx="4083050" cy="187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r>
              <a:rPr sz="1800" b="1" spc="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là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ì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Tổng</a:t>
            </a:r>
            <a:r>
              <a:rPr sz="1800" b="1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qu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ề</a:t>
            </a:r>
            <a:r>
              <a:rPr sz="1800" b="1" spc="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iểm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Tại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ki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Chuẩn bị nh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ữ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gì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để kiểm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ử </a:t>
            </a:r>
            <a:r>
              <a:rPr sz="1800" b="1" spc="-6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Một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số kiểu 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ug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chú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ý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Ki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r>
              <a:rPr sz="1800" b="1" spc="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thủ 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1800" b="1" spc="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tự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14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ol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ki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ể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6072" y="2980872"/>
            <a:ext cx="487616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ử tự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đ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ộ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r>
              <a:rPr sz="1800" b="1" spc="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bằng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SoapUI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Gi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1800" b="1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thi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ệ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pUI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ch sử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ụ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1800" b="1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SoapUI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 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ánh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SoapUI </a:t>
            </a:r>
            <a:r>
              <a:rPr sz="1800" b="1" spc="-5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1800" b="1" spc="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PostMan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lr>
                <a:srgbClr val="A6BBC8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mo aut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1800" b="1" spc="-1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t REST</a:t>
            </a:r>
            <a:r>
              <a:rPr sz="1800" b="1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PI</a:t>
            </a:r>
            <a:r>
              <a:rPr sz="1800" b="1" spc="5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bằng</a:t>
            </a:r>
            <a:r>
              <a:rPr sz="1800" b="1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95C64"/>
                </a:solidFill>
                <a:latin typeface="Arial"/>
                <a:cs typeface="Arial"/>
              </a:rPr>
              <a:t>SoapUI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091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9026" y="1181131"/>
            <a:ext cx="1651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42" y="1546891"/>
            <a:ext cx="15474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với 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9209" y="492918"/>
            <a:ext cx="148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rgbClr val="01BCC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1BCC6"/>
                </a:solidFill>
                <a:latin typeface="Arial"/>
                <a:cs typeface="Arial"/>
              </a:rPr>
              <a:t>ác nhau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61183" y="786028"/>
            <a:ext cx="3153410" cy="396240"/>
          </a:xfrm>
          <a:custGeom>
            <a:avLst/>
            <a:gdLst/>
            <a:ahLst/>
            <a:cxnLst/>
            <a:rect l="l" t="t" r="r" b="b"/>
            <a:pathLst>
              <a:path w="3153410" h="396240">
                <a:moveTo>
                  <a:pt x="0" y="396214"/>
                </a:moveTo>
                <a:lnTo>
                  <a:pt x="3153029" y="396214"/>
                </a:lnTo>
                <a:lnTo>
                  <a:pt x="3153029" y="0"/>
                </a:lnTo>
                <a:lnTo>
                  <a:pt x="0" y="0"/>
                </a:lnTo>
                <a:lnTo>
                  <a:pt x="0" y="396214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14085" y="786028"/>
            <a:ext cx="3153410" cy="396240"/>
          </a:xfrm>
          <a:custGeom>
            <a:avLst/>
            <a:gdLst/>
            <a:ahLst/>
            <a:cxnLst/>
            <a:rect l="l" t="t" r="r" b="b"/>
            <a:pathLst>
              <a:path w="3153409" h="396240">
                <a:moveTo>
                  <a:pt x="0" y="396214"/>
                </a:moveTo>
                <a:lnTo>
                  <a:pt x="3153029" y="396214"/>
                </a:lnTo>
                <a:lnTo>
                  <a:pt x="3153029" y="0"/>
                </a:lnTo>
                <a:lnTo>
                  <a:pt x="0" y="0"/>
                </a:lnTo>
                <a:lnTo>
                  <a:pt x="0" y="396214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4085" y="781304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938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14085" y="1182242"/>
            <a:ext cx="0" cy="3638550"/>
          </a:xfrm>
          <a:custGeom>
            <a:avLst/>
            <a:gdLst/>
            <a:ahLst/>
            <a:cxnLst/>
            <a:rect l="l" t="t" r="r" b="b"/>
            <a:pathLst>
              <a:path h="3638550">
                <a:moveTo>
                  <a:pt x="0" y="0"/>
                </a:moveTo>
                <a:lnTo>
                  <a:pt x="0" y="3638257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6357" y="118224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6357" y="179184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6357" y="2377439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6357" y="2987039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56357" y="3596640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6357" y="4206163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1183" y="781304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938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1183" y="1182242"/>
            <a:ext cx="0" cy="3638550"/>
          </a:xfrm>
          <a:custGeom>
            <a:avLst/>
            <a:gdLst/>
            <a:ahLst/>
            <a:cxnLst/>
            <a:rect l="l" t="t" r="r" b="b"/>
            <a:pathLst>
              <a:path h="3638550">
                <a:moveTo>
                  <a:pt x="0" y="0"/>
                </a:moveTo>
                <a:lnTo>
                  <a:pt x="0" y="3638257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67115" y="781304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938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67115" y="1182242"/>
            <a:ext cx="0" cy="3638550"/>
          </a:xfrm>
          <a:custGeom>
            <a:avLst/>
            <a:gdLst/>
            <a:ahLst/>
            <a:cxnLst/>
            <a:rect l="l" t="t" r="r" b="b"/>
            <a:pathLst>
              <a:path h="3638550">
                <a:moveTo>
                  <a:pt x="0" y="0"/>
                </a:moveTo>
                <a:lnTo>
                  <a:pt x="0" y="3638257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6357" y="7860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D4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6357" y="4815738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4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628390" y="892850"/>
            <a:ext cx="6191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Soap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27063" y="892850"/>
            <a:ext cx="729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Post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0304" y="1289090"/>
            <a:ext cx="246189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hực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kiểm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thử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tự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cả SOAP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à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93841" y="1289090"/>
            <a:ext cx="268668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hỉ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kiểm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thử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tự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EST </a:t>
            </a:r>
            <a:r>
              <a:rPr sz="1400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40304" y="1898944"/>
            <a:ext cx="1536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Giao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diện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</a:t>
            </a:r>
            <a:r>
              <a:rPr sz="1400" spc="-5" dirty="0">
                <a:latin typeface="Arial"/>
                <a:cs typeface="Arial"/>
              </a:rPr>
              <a:t>ứ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tạp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3841" y="1898944"/>
            <a:ext cx="1532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Giao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diện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đơn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giản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40304" y="2484294"/>
            <a:ext cx="244919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Gọi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uest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chạy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đơn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giản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3841" y="2484294"/>
            <a:ext cx="290512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Ph</a:t>
            </a:r>
            <a:r>
              <a:rPr sz="1400" spc="-10" dirty="0">
                <a:latin typeface="Arial"/>
                <a:cs typeface="Arial"/>
              </a:rPr>
              <a:t>ả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iết cú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</a:t>
            </a:r>
            <a:r>
              <a:rPr sz="1400" spc="-10" dirty="0">
                <a:latin typeface="Arial"/>
                <a:cs typeface="Arial"/>
              </a:rPr>
              <a:t>á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chạy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uest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</a:t>
            </a:r>
            <a:r>
              <a:rPr sz="1400" spc="-10" dirty="0">
                <a:latin typeface="Arial"/>
                <a:cs typeface="Arial"/>
              </a:rPr>
              <a:t>ứ</a:t>
            </a: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tạp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0304" y="3094395"/>
            <a:ext cx="2911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ội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dung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iết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assertion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đơn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giản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3841" y="3094395"/>
            <a:ext cx="287464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ú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pháp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iết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assertion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</a:t>
            </a:r>
            <a:r>
              <a:rPr sz="1400" spc="-5" dirty="0">
                <a:latin typeface="Arial"/>
                <a:cs typeface="Arial"/>
              </a:rPr>
              <a:t>ứ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tạp hơn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0304" y="3703748"/>
            <a:ext cx="283718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ó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10" dirty="0">
                <a:latin typeface="Arial"/>
                <a:cs typeface="Arial"/>
              </a:rPr>
              <a:t>ự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cả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testing,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testin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3841" y="3703748"/>
            <a:ext cx="291655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ự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ing,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40304" y="4313925"/>
            <a:ext cx="282829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ó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port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collection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từ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 sang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93841" y="4313925"/>
            <a:ext cx="85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426" y="1010951"/>
            <a:ext cx="13455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emo autotest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646" y="1742224"/>
            <a:ext cx="163576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bằ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SOAP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8726" y="1202960"/>
            <a:ext cx="1544955" cy="70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93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Endpoin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Clr>
                <a:srgbClr val="A6BBC8"/>
              </a:buClr>
              <a:buFont typeface="Arial"/>
              <a:buChar char="○"/>
              <a:tabLst>
                <a:tab pos="24193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5789">
              <a:lnSpc>
                <a:spcPct val="100000"/>
              </a:lnSpc>
            </a:pPr>
            <a:r>
              <a:rPr dirty="0"/>
              <a:t>Te</a:t>
            </a:r>
            <a:r>
              <a:rPr spc="5" dirty="0"/>
              <a:t>s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s:</a:t>
            </a:r>
          </a:p>
          <a:p>
            <a:pPr marL="1875789" marR="422275">
              <a:lnSpc>
                <a:spcPct val="110000"/>
              </a:lnSpc>
              <a:spcBef>
                <a:spcPts val="700"/>
              </a:spcBef>
            </a:pPr>
            <a:r>
              <a:rPr dirty="0">
                <a:latin typeface="Arial"/>
                <a:cs typeface="Arial"/>
              </a:rPr>
              <a:t>Tạo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test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đ</a:t>
            </a:r>
            <a:r>
              <a:rPr spc="5" dirty="0">
                <a:latin typeface="Arial"/>
                <a:cs typeface="Arial"/>
              </a:rPr>
              <a:t>ơ</a:t>
            </a:r>
            <a:r>
              <a:rPr dirty="0">
                <a:latin typeface="Arial"/>
                <a:cs typeface="Arial"/>
              </a:rPr>
              <a:t>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giản 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alidate cho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á</a:t>
            </a:r>
            <a:r>
              <a:rPr dirty="0">
                <a:latin typeface="Arial"/>
                <a:cs typeface="Arial"/>
              </a:rPr>
              <a:t>c trư</a:t>
            </a:r>
            <a:r>
              <a:rPr spc="5" dirty="0">
                <a:latin typeface="Arial"/>
                <a:cs typeface="Arial"/>
              </a:rPr>
              <a:t>ờ</a:t>
            </a:r>
            <a:r>
              <a:rPr dirty="0">
                <a:latin typeface="Arial"/>
                <a:cs typeface="Arial"/>
              </a:rPr>
              <a:t>ng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5" dirty="0">
                <a:latin typeface="Arial"/>
                <a:cs typeface="Arial"/>
              </a:rPr>
              <a:t>ợ</a:t>
            </a:r>
            <a:r>
              <a:rPr dirty="0">
                <a:latin typeface="Arial"/>
                <a:cs typeface="Arial"/>
              </a:rPr>
              <a:t>p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đăng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ký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tài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oản:</a:t>
            </a:r>
          </a:p>
          <a:p>
            <a:pPr marL="2332990" indent="-228600">
              <a:lnSpc>
                <a:spcPct val="100000"/>
              </a:lnSpc>
              <a:spcBef>
                <a:spcPts val="944"/>
              </a:spcBef>
              <a:buClr>
                <a:srgbClr val="A6BBC8"/>
              </a:buClr>
              <a:buFont typeface="Arial"/>
              <a:buChar char="○"/>
              <a:tabLst>
                <a:tab pos="2333625" algn="l"/>
              </a:tabLst>
            </a:pPr>
            <a:r>
              <a:rPr dirty="0">
                <a:latin typeface="Arial"/>
                <a:cs typeface="Arial"/>
              </a:rPr>
              <a:t>Đăng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ký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fa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led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name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chứa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ký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tự</a:t>
            </a:r>
          </a:p>
          <a:p>
            <a:pPr marL="1863089" marR="3707765" algn="ctr">
              <a:lnSpc>
                <a:spcPct val="100000"/>
              </a:lnSpc>
              <a:spcBef>
                <a:spcPts val="240"/>
              </a:spcBef>
            </a:pPr>
            <a:r>
              <a:rPr spc="5" dirty="0">
                <a:latin typeface="Arial"/>
                <a:cs typeface="Arial"/>
              </a:rPr>
              <a:t>số</a:t>
            </a:r>
          </a:p>
          <a:p>
            <a:pPr marL="2332990" indent="-228600">
              <a:lnSpc>
                <a:spcPct val="100000"/>
              </a:lnSpc>
              <a:spcBef>
                <a:spcPts val="935"/>
              </a:spcBef>
              <a:buClr>
                <a:srgbClr val="A6BBC8"/>
              </a:buClr>
              <a:buFont typeface="Arial"/>
              <a:buChar char="○"/>
              <a:tabLst>
                <a:tab pos="2333625" algn="l"/>
              </a:tabLst>
            </a:pPr>
            <a:r>
              <a:rPr dirty="0">
                <a:latin typeface="Arial"/>
                <a:cs typeface="Arial"/>
              </a:rPr>
              <a:t>Đăng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ký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failed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email đã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tồn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tại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0" y="4329684"/>
                </a:moveTo>
                <a:lnTo>
                  <a:pt x="8330183" y="4329684"/>
                </a:lnTo>
                <a:lnTo>
                  <a:pt x="8330183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4540" y="1739503"/>
            <a:ext cx="3037840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15"/>
              </a:lnSpc>
            </a:pPr>
            <a:r>
              <a:rPr sz="60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Thanks!</a:t>
            </a:r>
            <a:endParaRPr sz="6000">
              <a:latin typeface="Lucida Sans Unicode"/>
              <a:cs typeface="Lucida Sans Unicode"/>
            </a:endParaRPr>
          </a:p>
          <a:p>
            <a:pPr marL="12700">
              <a:lnSpc>
                <a:spcPts val="4235"/>
              </a:lnSpc>
            </a:pPr>
            <a:r>
              <a:rPr sz="3600" spc="95" dirty="0">
                <a:solidFill>
                  <a:srgbClr val="495C64"/>
                </a:solidFill>
                <a:latin typeface="Tahoma"/>
                <a:cs typeface="Tahoma"/>
              </a:rPr>
              <a:t>Any</a:t>
            </a:r>
            <a:r>
              <a:rPr sz="3600" spc="-434" dirty="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495C64"/>
                </a:solidFill>
                <a:latin typeface="Tahoma"/>
                <a:cs typeface="Tahoma"/>
              </a:rPr>
              <a:t>que</a:t>
            </a:r>
            <a:r>
              <a:rPr sz="3600" spc="-35" dirty="0">
                <a:solidFill>
                  <a:srgbClr val="495C64"/>
                </a:solidFill>
                <a:latin typeface="Tahoma"/>
                <a:cs typeface="Tahoma"/>
              </a:rPr>
              <a:t>s</a:t>
            </a:r>
            <a:r>
              <a:rPr sz="3600" spc="-20" dirty="0">
                <a:solidFill>
                  <a:srgbClr val="495C64"/>
                </a:solidFill>
                <a:latin typeface="Tahoma"/>
                <a:cs typeface="Tahoma"/>
              </a:rPr>
              <a:t>tions?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6289" y="3320962"/>
            <a:ext cx="519430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5245" algn="l"/>
                <a:tab pos="3952875" algn="l"/>
              </a:tabLst>
            </a:pP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1.Kiểm	thử	API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0" y="1165097"/>
            <a:ext cx="749935" cy="749935"/>
          </a:xfrm>
          <a:custGeom>
            <a:avLst/>
            <a:gdLst/>
            <a:ahLst/>
            <a:cxnLst/>
            <a:rect l="l" t="t" r="r" b="b"/>
            <a:pathLst>
              <a:path w="749935" h="749935">
                <a:moveTo>
                  <a:pt x="0" y="721740"/>
                </a:moveTo>
                <a:lnTo>
                  <a:pt x="38862" y="732535"/>
                </a:lnTo>
                <a:lnTo>
                  <a:pt x="75564" y="741171"/>
                </a:lnTo>
                <a:lnTo>
                  <a:pt x="114553" y="745489"/>
                </a:lnTo>
                <a:lnTo>
                  <a:pt x="153415" y="749807"/>
                </a:lnTo>
                <a:lnTo>
                  <a:pt x="192277" y="749807"/>
                </a:lnTo>
                <a:lnTo>
                  <a:pt x="231139" y="747649"/>
                </a:lnTo>
                <a:lnTo>
                  <a:pt x="306832" y="734694"/>
                </a:lnTo>
                <a:lnTo>
                  <a:pt x="382397" y="712977"/>
                </a:lnTo>
                <a:lnTo>
                  <a:pt x="453771" y="680592"/>
                </a:lnTo>
                <a:lnTo>
                  <a:pt x="488314" y="659002"/>
                </a:lnTo>
                <a:lnTo>
                  <a:pt x="520700" y="637413"/>
                </a:lnTo>
                <a:lnTo>
                  <a:pt x="553085" y="611504"/>
                </a:lnTo>
                <a:lnTo>
                  <a:pt x="583438" y="583438"/>
                </a:lnTo>
                <a:lnTo>
                  <a:pt x="611377" y="553085"/>
                </a:lnTo>
                <a:lnTo>
                  <a:pt x="637413" y="520700"/>
                </a:lnTo>
                <a:lnTo>
                  <a:pt x="659002" y="488314"/>
                </a:lnTo>
                <a:lnTo>
                  <a:pt x="680592" y="453771"/>
                </a:lnTo>
                <a:lnTo>
                  <a:pt x="697864" y="417067"/>
                </a:lnTo>
                <a:lnTo>
                  <a:pt x="725932" y="343535"/>
                </a:lnTo>
                <a:lnTo>
                  <a:pt x="743203" y="267969"/>
                </a:lnTo>
                <a:lnTo>
                  <a:pt x="749680" y="192277"/>
                </a:lnTo>
                <a:lnTo>
                  <a:pt x="749680" y="153415"/>
                </a:lnTo>
                <a:lnTo>
                  <a:pt x="745363" y="114553"/>
                </a:lnTo>
                <a:lnTo>
                  <a:pt x="741172" y="75691"/>
                </a:lnTo>
                <a:lnTo>
                  <a:pt x="732409" y="38988"/>
                </a:lnTo>
                <a:lnTo>
                  <a:pt x="721740" y="0"/>
                </a:lnTo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0302" y="62865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1426210" y="21589"/>
                </a:moveTo>
                <a:lnTo>
                  <a:pt x="1413256" y="10795"/>
                </a:lnTo>
                <a:lnTo>
                  <a:pt x="1398143" y="4317"/>
                </a:lnTo>
                <a:lnTo>
                  <a:pt x="1378585" y="0"/>
                </a:lnTo>
                <a:lnTo>
                  <a:pt x="1359153" y="0"/>
                </a:lnTo>
                <a:lnTo>
                  <a:pt x="1309497" y="6476"/>
                </a:lnTo>
                <a:lnTo>
                  <a:pt x="1251203" y="26035"/>
                </a:lnTo>
                <a:lnTo>
                  <a:pt x="1184148" y="53975"/>
                </a:lnTo>
                <a:lnTo>
                  <a:pt x="1149603" y="73405"/>
                </a:lnTo>
                <a:lnTo>
                  <a:pt x="1112901" y="92963"/>
                </a:lnTo>
                <a:lnTo>
                  <a:pt x="1035050" y="142621"/>
                </a:lnTo>
                <a:lnTo>
                  <a:pt x="950722" y="200913"/>
                </a:lnTo>
                <a:lnTo>
                  <a:pt x="911860" y="185927"/>
                </a:lnTo>
                <a:lnTo>
                  <a:pt x="870838" y="172974"/>
                </a:lnTo>
                <a:lnTo>
                  <a:pt x="829690" y="164211"/>
                </a:lnTo>
                <a:lnTo>
                  <a:pt x="788797" y="157734"/>
                </a:lnTo>
                <a:lnTo>
                  <a:pt x="747649" y="153542"/>
                </a:lnTo>
                <a:lnTo>
                  <a:pt x="704469" y="153542"/>
                </a:lnTo>
                <a:lnTo>
                  <a:pt x="663448" y="157734"/>
                </a:lnTo>
                <a:lnTo>
                  <a:pt x="622300" y="162051"/>
                </a:lnTo>
                <a:lnTo>
                  <a:pt x="581278" y="170687"/>
                </a:lnTo>
                <a:lnTo>
                  <a:pt x="540258" y="183641"/>
                </a:lnTo>
                <a:lnTo>
                  <a:pt x="501269" y="198754"/>
                </a:lnTo>
                <a:lnTo>
                  <a:pt x="462407" y="216153"/>
                </a:lnTo>
                <a:lnTo>
                  <a:pt x="423545" y="237616"/>
                </a:lnTo>
                <a:lnTo>
                  <a:pt x="389000" y="263651"/>
                </a:lnTo>
                <a:lnTo>
                  <a:pt x="354330" y="289560"/>
                </a:lnTo>
                <a:lnTo>
                  <a:pt x="319913" y="319786"/>
                </a:lnTo>
                <a:lnTo>
                  <a:pt x="289560" y="354457"/>
                </a:lnTo>
                <a:lnTo>
                  <a:pt x="263651" y="389000"/>
                </a:lnTo>
                <a:lnTo>
                  <a:pt x="237744" y="423545"/>
                </a:lnTo>
                <a:lnTo>
                  <a:pt x="216153" y="462407"/>
                </a:lnTo>
                <a:lnTo>
                  <a:pt x="198882" y="501396"/>
                </a:lnTo>
                <a:lnTo>
                  <a:pt x="183642" y="540258"/>
                </a:lnTo>
                <a:lnTo>
                  <a:pt x="170687" y="581278"/>
                </a:lnTo>
                <a:lnTo>
                  <a:pt x="162051" y="622300"/>
                </a:lnTo>
                <a:lnTo>
                  <a:pt x="157734" y="663321"/>
                </a:lnTo>
                <a:lnTo>
                  <a:pt x="153415" y="704469"/>
                </a:lnTo>
                <a:lnTo>
                  <a:pt x="153415" y="747649"/>
                </a:lnTo>
                <a:lnTo>
                  <a:pt x="157734" y="788670"/>
                </a:lnTo>
                <a:lnTo>
                  <a:pt x="164211" y="829817"/>
                </a:lnTo>
                <a:lnTo>
                  <a:pt x="172847" y="870712"/>
                </a:lnTo>
                <a:lnTo>
                  <a:pt x="185927" y="911860"/>
                </a:lnTo>
                <a:lnTo>
                  <a:pt x="200913" y="950722"/>
                </a:lnTo>
                <a:lnTo>
                  <a:pt x="142621" y="1035050"/>
                </a:lnTo>
                <a:lnTo>
                  <a:pt x="92837" y="1112774"/>
                </a:lnTo>
                <a:lnTo>
                  <a:pt x="73406" y="1149477"/>
                </a:lnTo>
                <a:lnTo>
                  <a:pt x="53975" y="1184148"/>
                </a:lnTo>
                <a:lnTo>
                  <a:pt x="25908" y="1251077"/>
                </a:lnTo>
                <a:lnTo>
                  <a:pt x="6476" y="1309370"/>
                </a:lnTo>
                <a:lnTo>
                  <a:pt x="0" y="1359154"/>
                </a:lnTo>
                <a:lnTo>
                  <a:pt x="0" y="1378585"/>
                </a:lnTo>
                <a:lnTo>
                  <a:pt x="4318" y="1398016"/>
                </a:lnTo>
                <a:lnTo>
                  <a:pt x="10795" y="1413129"/>
                </a:lnTo>
                <a:lnTo>
                  <a:pt x="21589" y="1426210"/>
                </a:lnTo>
                <a:lnTo>
                  <a:pt x="30225" y="1434719"/>
                </a:lnTo>
                <a:lnTo>
                  <a:pt x="43180" y="1441195"/>
                </a:lnTo>
                <a:lnTo>
                  <a:pt x="56134" y="1445641"/>
                </a:lnTo>
                <a:lnTo>
                  <a:pt x="71374" y="1447673"/>
                </a:lnTo>
                <a:lnTo>
                  <a:pt x="86360" y="1447673"/>
                </a:lnTo>
                <a:lnTo>
                  <a:pt x="103759" y="1447673"/>
                </a:lnTo>
                <a:lnTo>
                  <a:pt x="123189" y="1443355"/>
                </a:lnTo>
                <a:lnTo>
                  <a:pt x="144780" y="1439164"/>
                </a:lnTo>
                <a:lnTo>
                  <a:pt x="190119" y="1426210"/>
                </a:lnTo>
                <a:lnTo>
                  <a:pt x="239775" y="1404493"/>
                </a:lnTo>
                <a:lnTo>
                  <a:pt x="293877" y="1378585"/>
                </a:lnTo>
                <a:lnTo>
                  <a:pt x="350138" y="1344041"/>
                </a:lnTo>
                <a:lnTo>
                  <a:pt x="412750" y="1305179"/>
                </a:lnTo>
                <a:lnTo>
                  <a:pt x="475361" y="1261872"/>
                </a:lnTo>
                <a:lnTo>
                  <a:pt x="542417" y="1212214"/>
                </a:lnTo>
                <a:lnTo>
                  <a:pt x="611505" y="1158239"/>
                </a:lnTo>
                <a:lnTo>
                  <a:pt x="682878" y="1099820"/>
                </a:lnTo>
                <a:lnTo>
                  <a:pt x="754126" y="1037209"/>
                </a:lnTo>
                <a:lnTo>
                  <a:pt x="825500" y="970279"/>
                </a:lnTo>
                <a:lnTo>
                  <a:pt x="898906" y="898905"/>
                </a:lnTo>
                <a:lnTo>
                  <a:pt x="970152" y="825500"/>
                </a:lnTo>
                <a:lnTo>
                  <a:pt x="1037209" y="754126"/>
                </a:lnTo>
                <a:lnTo>
                  <a:pt x="1099947" y="682751"/>
                </a:lnTo>
                <a:lnTo>
                  <a:pt x="1158239" y="611504"/>
                </a:lnTo>
                <a:lnTo>
                  <a:pt x="1212214" y="542289"/>
                </a:lnTo>
                <a:lnTo>
                  <a:pt x="1261872" y="475361"/>
                </a:lnTo>
                <a:lnTo>
                  <a:pt x="1305178" y="412750"/>
                </a:lnTo>
                <a:lnTo>
                  <a:pt x="1344040" y="350138"/>
                </a:lnTo>
                <a:lnTo>
                  <a:pt x="1378585" y="293877"/>
                </a:lnTo>
                <a:lnTo>
                  <a:pt x="1404620" y="239902"/>
                </a:lnTo>
                <a:lnTo>
                  <a:pt x="1426210" y="190246"/>
                </a:lnTo>
                <a:lnTo>
                  <a:pt x="1439164" y="144779"/>
                </a:lnTo>
                <a:lnTo>
                  <a:pt x="1443482" y="123189"/>
                </a:lnTo>
                <a:lnTo>
                  <a:pt x="1447800" y="103759"/>
                </a:lnTo>
                <a:lnTo>
                  <a:pt x="1447800" y="86487"/>
                </a:lnTo>
                <a:lnTo>
                  <a:pt x="1447800" y="71374"/>
                </a:lnTo>
                <a:lnTo>
                  <a:pt x="1445640" y="56261"/>
                </a:lnTo>
                <a:lnTo>
                  <a:pt x="1441323" y="43179"/>
                </a:lnTo>
                <a:lnTo>
                  <a:pt x="1434846" y="30225"/>
                </a:lnTo>
                <a:lnTo>
                  <a:pt x="1426210" y="21589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9400" y="1629155"/>
            <a:ext cx="220979" cy="238125"/>
          </a:xfrm>
          <a:custGeom>
            <a:avLst/>
            <a:gdLst/>
            <a:ahLst/>
            <a:cxnLst/>
            <a:rect l="l" t="t" r="r" b="b"/>
            <a:pathLst>
              <a:path w="220979" h="238125">
                <a:moveTo>
                  <a:pt x="12953" y="224663"/>
                </a:moveTo>
                <a:lnTo>
                  <a:pt x="6476" y="218186"/>
                </a:lnTo>
                <a:lnTo>
                  <a:pt x="4317" y="209550"/>
                </a:lnTo>
                <a:lnTo>
                  <a:pt x="0" y="200914"/>
                </a:lnTo>
                <a:lnTo>
                  <a:pt x="0" y="192278"/>
                </a:lnTo>
                <a:lnTo>
                  <a:pt x="0" y="168402"/>
                </a:lnTo>
                <a:lnTo>
                  <a:pt x="17272" y="110109"/>
                </a:lnTo>
                <a:lnTo>
                  <a:pt x="51815" y="38862"/>
                </a:lnTo>
                <a:lnTo>
                  <a:pt x="75691" y="0"/>
                </a:lnTo>
                <a:lnTo>
                  <a:pt x="95123" y="32385"/>
                </a:lnTo>
                <a:lnTo>
                  <a:pt x="118872" y="64770"/>
                </a:lnTo>
                <a:lnTo>
                  <a:pt x="142621" y="97155"/>
                </a:lnTo>
                <a:lnTo>
                  <a:pt x="170814" y="127508"/>
                </a:lnTo>
                <a:lnTo>
                  <a:pt x="196723" y="148971"/>
                </a:lnTo>
                <a:lnTo>
                  <a:pt x="220472" y="170688"/>
                </a:lnTo>
                <a:lnTo>
                  <a:pt x="183769" y="192278"/>
                </a:lnTo>
                <a:lnTo>
                  <a:pt x="149098" y="209550"/>
                </a:lnTo>
                <a:lnTo>
                  <a:pt x="118872" y="222504"/>
                </a:lnTo>
                <a:lnTo>
                  <a:pt x="88646" y="231140"/>
                </a:lnTo>
                <a:lnTo>
                  <a:pt x="64770" y="237617"/>
                </a:lnTo>
                <a:lnTo>
                  <a:pt x="43307" y="237617"/>
                </a:lnTo>
                <a:lnTo>
                  <a:pt x="34544" y="235458"/>
                </a:lnTo>
                <a:lnTo>
                  <a:pt x="25908" y="233299"/>
                </a:lnTo>
                <a:lnTo>
                  <a:pt x="19430" y="228981"/>
                </a:lnTo>
                <a:lnTo>
                  <a:pt x="12953" y="224663"/>
                </a:lnTo>
                <a:close/>
              </a:path>
            </a:pathLst>
          </a:custGeom>
          <a:ln w="19811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259" y="92252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40">
                <a:moveTo>
                  <a:pt x="51942" y="103759"/>
                </a:moveTo>
                <a:lnTo>
                  <a:pt x="41148" y="103759"/>
                </a:lnTo>
                <a:lnTo>
                  <a:pt x="32512" y="99441"/>
                </a:lnTo>
                <a:lnTo>
                  <a:pt x="4444" y="73533"/>
                </a:lnTo>
                <a:lnTo>
                  <a:pt x="0" y="62737"/>
                </a:lnTo>
                <a:lnTo>
                  <a:pt x="0" y="51816"/>
                </a:lnTo>
                <a:lnTo>
                  <a:pt x="0" y="41021"/>
                </a:lnTo>
                <a:lnTo>
                  <a:pt x="4444" y="32385"/>
                </a:lnTo>
                <a:lnTo>
                  <a:pt x="8762" y="23749"/>
                </a:lnTo>
                <a:lnTo>
                  <a:pt x="41148" y="2159"/>
                </a:lnTo>
                <a:lnTo>
                  <a:pt x="51942" y="0"/>
                </a:lnTo>
                <a:lnTo>
                  <a:pt x="88645" y="15112"/>
                </a:lnTo>
                <a:lnTo>
                  <a:pt x="99440" y="32385"/>
                </a:lnTo>
                <a:lnTo>
                  <a:pt x="103758" y="41021"/>
                </a:lnTo>
                <a:lnTo>
                  <a:pt x="103758" y="51816"/>
                </a:lnTo>
                <a:lnTo>
                  <a:pt x="103758" y="62737"/>
                </a:lnTo>
                <a:lnTo>
                  <a:pt x="99440" y="73533"/>
                </a:lnTo>
                <a:lnTo>
                  <a:pt x="71374" y="99441"/>
                </a:lnTo>
                <a:lnTo>
                  <a:pt x="62737" y="103759"/>
                </a:lnTo>
                <a:lnTo>
                  <a:pt x="51942" y="103759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108673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34544" y="69214"/>
                </a:moveTo>
                <a:lnTo>
                  <a:pt x="26035" y="69214"/>
                </a:lnTo>
                <a:lnTo>
                  <a:pt x="19558" y="67056"/>
                </a:lnTo>
                <a:lnTo>
                  <a:pt x="8636" y="60578"/>
                </a:lnTo>
                <a:lnTo>
                  <a:pt x="2159" y="49784"/>
                </a:lnTo>
                <a:lnTo>
                  <a:pt x="0" y="43307"/>
                </a:lnTo>
                <a:lnTo>
                  <a:pt x="0" y="34544"/>
                </a:lnTo>
                <a:lnTo>
                  <a:pt x="0" y="28066"/>
                </a:lnTo>
                <a:lnTo>
                  <a:pt x="2159" y="21589"/>
                </a:lnTo>
                <a:lnTo>
                  <a:pt x="8636" y="10795"/>
                </a:lnTo>
                <a:lnTo>
                  <a:pt x="19558" y="4318"/>
                </a:lnTo>
                <a:lnTo>
                  <a:pt x="26035" y="2159"/>
                </a:lnTo>
                <a:lnTo>
                  <a:pt x="34544" y="0"/>
                </a:lnTo>
                <a:lnTo>
                  <a:pt x="41021" y="2159"/>
                </a:lnTo>
                <a:lnTo>
                  <a:pt x="47498" y="4318"/>
                </a:lnTo>
                <a:lnTo>
                  <a:pt x="58420" y="10795"/>
                </a:lnTo>
                <a:lnTo>
                  <a:pt x="64897" y="21589"/>
                </a:lnTo>
                <a:lnTo>
                  <a:pt x="66929" y="28066"/>
                </a:lnTo>
                <a:lnTo>
                  <a:pt x="69215" y="34544"/>
                </a:lnTo>
                <a:lnTo>
                  <a:pt x="66929" y="43307"/>
                </a:lnTo>
                <a:lnTo>
                  <a:pt x="64897" y="49784"/>
                </a:lnTo>
                <a:lnTo>
                  <a:pt x="58420" y="60578"/>
                </a:lnTo>
                <a:lnTo>
                  <a:pt x="47498" y="67056"/>
                </a:lnTo>
                <a:lnTo>
                  <a:pt x="41021" y="69214"/>
                </a:lnTo>
                <a:lnTo>
                  <a:pt x="34544" y="69214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1709" y="95059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34543" y="69214"/>
                </a:moveTo>
                <a:lnTo>
                  <a:pt x="25907" y="69214"/>
                </a:lnTo>
                <a:lnTo>
                  <a:pt x="19430" y="67055"/>
                </a:lnTo>
                <a:lnTo>
                  <a:pt x="8636" y="58419"/>
                </a:lnTo>
                <a:lnTo>
                  <a:pt x="2159" y="47625"/>
                </a:lnTo>
                <a:lnTo>
                  <a:pt x="0" y="41147"/>
                </a:lnTo>
                <a:lnTo>
                  <a:pt x="0" y="34670"/>
                </a:lnTo>
                <a:lnTo>
                  <a:pt x="0" y="28193"/>
                </a:lnTo>
                <a:lnTo>
                  <a:pt x="2159" y="21716"/>
                </a:lnTo>
                <a:lnTo>
                  <a:pt x="8636" y="10794"/>
                </a:lnTo>
                <a:lnTo>
                  <a:pt x="19430" y="2285"/>
                </a:lnTo>
                <a:lnTo>
                  <a:pt x="25907" y="0"/>
                </a:lnTo>
                <a:lnTo>
                  <a:pt x="34543" y="0"/>
                </a:lnTo>
                <a:lnTo>
                  <a:pt x="41020" y="0"/>
                </a:lnTo>
                <a:lnTo>
                  <a:pt x="47498" y="2285"/>
                </a:lnTo>
                <a:lnTo>
                  <a:pt x="58292" y="10794"/>
                </a:lnTo>
                <a:lnTo>
                  <a:pt x="64897" y="21716"/>
                </a:lnTo>
                <a:lnTo>
                  <a:pt x="66928" y="28193"/>
                </a:lnTo>
                <a:lnTo>
                  <a:pt x="69087" y="34670"/>
                </a:lnTo>
                <a:lnTo>
                  <a:pt x="66928" y="41147"/>
                </a:lnTo>
                <a:lnTo>
                  <a:pt x="64897" y="47625"/>
                </a:lnTo>
                <a:lnTo>
                  <a:pt x="58292" y="58419"/>
                </a:lnTo>
                <a:lnTo>
                  <a:pt x="47498" y="67055"/>
                </a:lnTo>
                <a:lnTo>
                  <a:pt x="41020" y="69214"/>
                </a:lnTo>
                <a:lnTo>
                  <a:pt x="34543" y="69214"/>
                </a:lnTo>
                <a:close/>
              </a:path>
            </a:pathLst>
          </a:custGeom>
          <a:ln w="19811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777748"/>
            <a:ext cx="238125" cy="220979"/>
          </a:xfrm>
          <a:custGeom>
            <a:avLst/>
            <a:gdLst/>
            <a:ahLst/>
            <a:cxnLst/>
            <a:rect l="l" t="t" r="r" b="b"/>
            <a:pathLst>
              <a:path w="238125" h="220980">
                <a:moveTo>
                  <a:pt x="170687" y="220472"/>
                </a:moveTo>
                <a:lnTo>
                  <a:pt x="149097" y="196596"/>
                </a:lnTo>
                <a:lnTo>
                  <a:pt x="127380" y="170687"/>
                </a:lnTo>
                <a:lnTo>
                  <a:pt x="97154" y="142621"/>
                </a:lnTo>
                <a:lnTo>
                  <a:pt x="64769" y="118872"/>
                </a:lnTo>
                <a:lnTo>
                  <a:pt x="32384" y="94996"/>
                </a:lnTo>
                <a:lnTo>
                  <a:pt x="0" y="75564"/>
                </a:lnTo>
                <a:lnTo>
                  <a:pt x="38862" y="51815"/>
                </a:lnTo>
                <a:lnTo>
                  <a:pt x="77724" y="32385"/>
                </a:lnTo>
                <a:lnTo>
                  <a:pt x="142620" y="6476"/>
                </a:lnTo>
                <a:lnTo>
                  <a:pt x="168528" y="0"/>
                </a:lnTo>
                <a:lnTo>
                  <a:pt x="192277" y="0"/>
                </a:lnTo>
                <a:lnTo>
                  <a:pt x="200913" y="0"/>
                </a:lnTo>
                <a:lnTo>
                  <a:pt x="209550" y="4444"/>
                </a:lnTo>
                <a:lnTo>
                  <a:pt x="218186" y="6476"/>
                </a:lnTo>
                <a:lnTo>
                  <a:pt x="224662" y="12953"/>
                </a:lnTo>
                <a:lnTo>
                  <a:pt x="228980" y="19430"/>
                </a:lnTo>
                <a:lnTo>
                  <a:pt x="233425" y="25907"/>
                </a:lnTo>
                <a:lnTo>
                  <a:pt x="235457" y="34543"/>
                </a:lnTo>
                <a:lnTo>
                  <a:pt x="237616" y="43306"/>
                </a:lnTo>
                <a:lnTo>
                  <a:pt x="237616" y="64769"/>
                </a:lnTo>
                <a:lnTo>
                  <a:pt x="222503" y="118872"/>
                </a:lnTo>
                <a:lnTo>
                  <a:pt x="192277" y="183641"/>
                </a:lnTo>
                <a:lnTo>
                  <a:pt x="170687" y="220472"/>
                </a:lnTo>
                <a:close/>
              </a:path>
            </a:pathLst>
          </a:custGeom>
          <a:ln w="19812">
            <a:solidFill>
              <a:srgbClr val="FF9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353" y="962405"/>
            <a:ext cx="227329" cy="216535"/>
          </a:xfrm>
          <a:custGeom>
            <a:avLst/>
            <a:gdLst/>
            <a:ahLst/>
            <a:cxnLst/>
            <a:rect l="l" t="t" r="r" b="b"/>
            <a:pathLst>
              <a:path w="227329" h="216534">
                <a:moveTo>
                  <a:pt x="108838" y="4445"/>
                </a:moveTo>
                <a:lnTo>
                  <a:pt x="109855" y="2540"/>
                </a:lnTo>
                <a:lnTo>
                  <a:pt x="110998" y="1143"/>
                </a:lnTo>
                <a:lnTo>
                  <a:pt x="112395" y="381"/>
                </a:lnTo>
                <a:lnTo>
                  <a:pt x="113537" y="0"/>
                </a:lnTo>
                <a:lnTo>
                  <a:pt x="114681" y="381"/>
                </a:lnTo>
                <a:lnTo>
                  <a:pt x="116078" y="1143"/>
                </a:lnTo>
                <a:lnTo>
                  <a:pt x="117221" y="2540"/>
                </a:lnTo>
                <a:lnTo>
                  <a:pt x="118237" y="4445"/>
                </a:lnTo>
                <a:lnTo>
                  <a:pt x="143256" y="61468"/>
                </a:lnTo>
                <a:lnTo>
                  <a:pt x="154940" y="71628"/>
                </a:lnTo>
                <a:lnTo>
                  <a:pt x="157099" y="72771"/>
                </a:lnTo>
                <a:lnTo>
                  <a:pt x="159638" y="73152"/>
                </a:lnTo>
                <a:lnTo>
                  <a:pt x="221234" y="79375"/>
                </a:lnTo>
                <a:lnTo>
                  <a:pt x="223393" y="79756"/>
                </a:lnTo>
                <a:lnTo>
                  <a:pt x="225298" y="80391"/>
                </a:lnTo>
                <a:lnTo>
                  <a:pt x="226313" y="81153"/>
                </a:lnTo>
                <a:lnTo>
                  <a:pt x="227075" y="82677"/>
                </a:lnTo>
                <a:lnTo>
                  <a:pt x="227075" y="83693"/>
                </a:lnTo>
                <a:lnTo>
                  <a:pt x="226695" y="85217"/>
                </a:lnTo>
                <a:lnTo>
                  <a:pt x="225933" y="86614"/>
                </a:lnTo>
                <a:lnTo>
                  <a:pt x="224155" y="88519"/>
                </a:lnTo>
                <a:lnTo>
                  <a:pt x="178054" y="129413"/>
                </a:lnTo>
                <a:lnTo>
                  <a:pt x="176149" y="131191"/>
                </a:lnTo>
                <a:lnTo>
                  <a:pt x="174751" y="133477"/>
                </a:lnTo>
                <a:lnTo>
                  <a:pt x="173609" y="136017"/>
                </a:lnTo>
                <a:lnTo>
                  <a:pt x="172466" y="138557"/>
                </a:lnTo>
                <a:lnTo>
                  <a:pt x="171831" y="141097"/>
                </a:lnTo>
                <a:lnTo>
                  <a:pt x="171450" y="143637"/>
                </a:lnTo>
                <a:lnTo>
                  <a:pt x="171450" y="146177"/>
                </a:lnTo>
                <a:lnTo>
                  <a:pt x="171831" y="148717"/>
                </a:lnTo>
                <a:lnTo>
                  <a:pt x="184912" y="209423"/>
                </a:lnTo>
                <a:lnTo>
                  <a:pt x="185293" y="211709"/>
                </a:lnTo>
                <a:lnTo>
                  <a:pt x="184912" y="213106"/>
                </a:lnTo>
                <a:lnTo>
                  <a:pt x="184531" y="214630"/>
                </a:lnTo>
                <a:lnTo>
                  <a:pt x="183896" y="215646"/>
                </a:lnTo>
                <a:lnTo>
                  <a:pt x="182372" y="216027"/>
                </a:lnTo>
                <a:lnTo>
                  <a:pt x="180975" y="216408"/>
                </a:lnTo>
                <a:lnTo>
                  <a:pt x="179070" y="215646"/>
                </a:lnTo>
                <a:lnTo>
                  <a:pt x="177292" y="214884"/>
                </a:lnTo>
                <a:lnTo>
                  <a:pt x="123825" y="183515"/>
                </a:lnTo>
                <a:lnTo>
                  <a:pt x="121538" y="182372"/>
                </a:lnTo>
                <a:lnTo>
                  <a:pt x="118999" y="181737"/>
                </a:lnTo>
                <a:lnTo>
                  <a:pt x="116078" y="181356"/>
                </a:lnTo>
                <a:lnTo>
                  <a:pt x="113537" y="181356"/>
                </a:lnTo>
                <a:lnTo>
                  <a:pt x="110998" y="181356"/>
                </a:lnTo>
                <a:lnTo>
                  <a:pt x="108076" y="181737"/>
                </a:lnTo>
                <a:lnTo>
                  <a:pt x="105537" y="182372"/>
                </a:lnTo>
                <a:lnTo>
                  <a:pt x="103250" y="183515"/>
                </a:lnTo>
                <a:lnTo>
                  <a:pt x="49784" y="214884"/>
                </a:lnTo>
                <a:lnTo>
                  <a:pt x="48006" y="215646"/>
                </a:lnTo>
                <a:lnTo>
                  <a:pt x="46100" y="216408"/>
                </a:lnTo>
                <a:lnTo>
                  <a:pt x="44704" y="216027"/>
                </a:lnTo>
                <a:lnTo>
                  <a:pt x="43180" y="215646"/>
                </a:lnTo>
                <a:lnTo>
                  <a:pt x="42545" y="214630"/>
                </a:lnTo>
                <a:lnTo>
                  <a:pt x="42163" y="213106"/>
                </a:lnTo>
                <a:lnTo>
                  <a:pt x="41783" y="211709"/>
                </a:lnTo>
                <a:lnTo>
                  <a:pt x="42163" y="209423"/>
                </a:lnTo>
                <a:lnTo>
                  <a:pt x="55245" y="148717"/>
                </a:lnTo>
                <a:lnTo>
                  <a:pt x="55625" y="146177"/>
                </a:lnTo>
                <a:lnTo>
                  <a:pt x="55625" y="143637"/>
                </a:lnTo>
                <a:lnTo>
                  <a:pt x="2921" y="88519"/>
                </a:lnTo>
                <a:lnTo>
                  <a:pt x="1143" y="86614"/>
                </a:lnTo>
                <a:lnTo>
                  <a:pt x="381" y="85217"/>
                </a:lnTo>
                <a:lnTo>
                  <a:pt x="0" y="83693"/>
                </a:lnTo>
                <a:lnTo>
                  <a:pt x="0" y="82677"/>
                </a:lnTo>
                <a:lnTo>
                  <a:pt x="67437" y="73152"/>
                </a:lnTo>
                <a:lnTo>
                  <a:pt x="69976" y="72771"/>
                </a:lnTo>
                <a:lnTo>
                  <a:pt x="72136" y="71628"/>
                </a:lnTo>
                <a:lnTo>
                  <a:pt x="74675" y="70612"/>
                </a:lnTo>
                <a:lnTo>
                  <a:pt x="83820" y="61468"/>
                </a:lnTo>
                <a:lnTo>
                  <a:pt x="108838" y="4445"/>
                </a:lnTo>
                <a:close/>
              </a:path>
            </a:pathLst>
          </a:custGeom>
          <a:ln w="1981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8030" y="2163191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296418" y="33146"/>
                </a:moveTo>
                <a:lnTo>
                  <a:pt x="299593" y="32384"/>
                </a:lnTo>
                <a:lnTo>
                  <a:pt x="302260" y="32003"/>
                </a:lnTo>
                <a:lnTo>
                  <a:pt x="304673" y="32765"/>
                </a:lnTo>
                <a:lnTo>
                  <a:pt x="306197" y="33527"/>
                </a:lnTo>
                <a:lnTo>
                  <a:pt x="306959" y="35051"/>
                </a:lnTo>
                <a:lnTo>
                  <a:pt x="307721" y="37464"/>
                </a:lnTo>
                <a:lnTo>
                  <a:pt x="307340" y="40258"/>
                </a:lnTo>
                <a:lnTo>
                  <a:pt x="306578" y="43306"/>
                </a:lnTo>
                <a:lnTo>
                  <a:pt x="272161" y="131063"/>
                </a:lnTo>
                <a:lnTo>
                  <a:pt x="271399" y="134238"/>
                </a:lnTo>
                <a:lnTo>
                  <a:pt x="271018" y="138556"/>
                </a:lnTo>
                <a:lnTo>
                  <a:pt x="271018" y="142494"/>
                </a:lnTo>
                <a:lnTo>
                  <a:pt x="271399" y="146811"/>
                </a:lnTo>
                <a:lnTo>
                  <a:pt x="272161" y="150621"/>
                </a:lnTo>
                <a:lnTo>
                  <a:pt x="273812" y="154558"/>
                </a:lnTo>
                <a:lnTo>
                  <a:pt x="274955" y="158114"/>
                </a:lnTo>
                <a:lnTo>
                  <a:pt x="277241" y="161289"/>
                </a:lnTo>
                <a:lnTo>
                  <a:pt x="336550" y="233679"/>
                </a:lnTo>
                <a:lnTo>
                  <a:pt x="338455" y="236473"/>
                </a:lnTo>
                <a:lnTo>
                  <a:pt x="339598" y="239140"/>
                </a:lnTo>
                <a:lnTo>
                  <a:pt x="340106" y="241045"/>
                </a:lnTo>
                <a:lnTo>
                  <a:pt x="339217" y="243458"/>
                </a:lnTo>
                <a:lnTo>
                  <a:pt x="338074" y="244601"/>
                </a:lnTo>
                <a:lnTo>
                  <a:pt x="336169" y="245744"/>
                </a:lnTo>
                <a:lnTo>
                  <a:pt x="333756" y="246633"/>
                </a:lnTo>
                <a:lnTo>
                  <a:pt x="329819" y="246633"/>
                </a:lnTo>
                <a:lnTo>
                  <a:pt x="236601" y="241172"/>
                </a:lnTo>
                <a:lnTo>
                  <a:pt x="232664" y="241172"/>
                </a:lnTo>
                <a:lnTo>
                  <a:pt x="228854" y="241934"/>
                </a:lnTo>
                <a:lnTo>
                  <a:pt x="224917" y="243585"/>
                </a:lnTo>
                <a:lnTo>
                  <a:pt x="220980" y="245109"/>
                </a:lnTo>
                <a:lnTo>
                  <a:pt x="158369" y="334517"/>
                </a:lnTo>
                <a:lnTo>
                  <a:pt x="156464" y="337184"/>
                </a:lnTo>
                <a:lnTo>
                  <a:pt x="154432" y="338454"/>
                </a:lnTo>
                <a:lnTo>
                  <a:pt x="152527" y="339597"/>
                </a:lnTo>
                <a:lnTo>
                  <a:pt x="150495" y="339978"/>
                </a:lnTo>
                <a:lnTo>
                  <a:pt x="148590" y="338835"/>
                </a:lnTo>
                <a:lnTo>
                  <a:pt x="146558" y="337565"/>
                </a:lnTo>
                <a:lnTo>
                  <a:pt x="145415" y="334898"/>
                </a:lnTo>
                <a:lnTo>
                  <a:pt x="144272" y="332104"/>
                </a:lnTo>
                <a:lnTo>
                  <a:pt x="120650" y="241300"/>
                </a:lnTo>
                <a:lnTo>
                  <a:pt x="7874" y="195960"/>
                </a:lnTo>
                <a:lnTo>
                  <a:pt x="5080" y="194817"/>
                </a:lnTo>
                <a:lnTo>
                  <a:pt x="2413" y="193547"/>
                </a:lnTo>
                <a:lnTo>
                  <a:pt x="1143" y="191642"/>
                </a:lnTo>
                <a:lnTo>
                  <a:pt x="0" y="189610"/>
                </a:lnTo>
                <a:lnTo>
                  <a:pt x="381" y="187706"/>
                </a:lnTo>
                <a:lnTo>
                  <a:pt x="1524" y="185800"/>
                </a:lnTo>
                <a:lnTo>
                  <a:pt x="2794" y="183769"/>
                </a:lnTo>
                <a:lnTo>
                  <a:pt x="5461" y="181863"/>
                </a:lnTo>
                <a:lnTo>
                  <a:pt x="84582" y="130809"/>
                </a:lnTo>
                <a:lnTo>
                  <a:pt x="96266" y="115188"/>
                </a:lnTo>
                <a:lnTo>
                  <a:pt x="97917" y="111251"/>
                </a:lnTo>
                <a:lnTo>
                  <a:pt x="98679" y="107314"/>
                </a:lnTo>
                <a:lnTo>
                  <a:pt x="98679" y="103377"/>
                </a:lnTo>
                <a:lnTo>
                  <a:pt x="93091" y="10159"/>
                </a:lnTo>
                <a:lnTo>
                  <a:pt x="93091" y="6350"/>
                </a:lnTo>
                <a:lnTo>
                  <a:pt x="93853" y="3936"/>
                </a:lnTo>
                <a:lnTo>
                  <a:pt x="94996" y="2031"/>
                </a:lnTo>
                <a:lnTo>
                  <a:pt x="96266" y="761"/>
                </a:lnTo>
                <a:lnTo>
                  <a:pt x="98552" y="0"/>
                </a:lnTo>
                <a:lnTo>
                  <a:pt x="100584" y="381"/>
                </a:lnTo>
                <a:lnTo>
                  <a:pt x="103251" y="1523"/>
                </a:lnTo>
                <a:lnTo>
                  <a:pt x="106045" y="3556"/>
                </a:lnTo>
                <a:lnTo>
                  <a:pt x="178562" y="62610"/>
                </a:lnTo>
                <a:lnTo>
                  <a:pt x="181610" y="65023"/>
                </a:lnTo>
                <a:lnTo>
                  <a:pt x="185166" y="66166"/>
                </a:lnTo>
                <a:lnTo>
                  <a:pt x="189103" y="67690"/>
                </a:lnTo>
                <a:lnTo>
                  <a:pt x="193040" y="68452"/>
                </a:lnTo>
                <a:lnTo>
                  <a:pt x="197358" y="68833"/>
                </a:lnTo>
                <a:lnTo>
                  <a:pt x="201295" y="68833"/>
                </a:lnTo>
                <a:lnTo>
                  <a:pt x="205613" y="68452"/>
                </a:lnTo>
                <a:lnTo>
                  <a:pt x="208661" y="67690"/>
                </a:lnTo>
                <a:lnTo>
                  <a:pt x="296418" y="33146"/>
                </a:lnTo>
                <a:close/>
              </a:path>
            </a:pathLst>
          </a:custGeom>
          <a:ln w="19050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7621" y="1881377"/>
            <a:ext cx="137160" cy="132715"/>
          </a:xfrm>
          <a:custGeom>
            <a:avLst/>
            <a:gdLst/>
            <a:ahLst/>
            <a:cxnLst/>
            <a:rect l="l" t="t" r="r" b="b"/>
            <a:pathLst>
              <a:path w="137160" h="132714">
                <a:moveTo>
                  <a:pt x="65658" y="2667"/>
                </a:moveTo>
                <a:lnTo>
                  <a:pt x="66420" y="1524"/>
                </a:lnTo>
                <a:lnTo>
                  <a:pt x="67055" y="635"/>
                </a:lnTo>
                <a:lnTo>
                  <a:pt x="67944" y="254"/>
                </a:lnTo>
                <a:lnTo>
                  <a:pt x="68579" y="0"/>
                </a:lnTo>
                <a:lnTo>
                  <a:pt x="69214" y="254"/>
                </a:lnTo>
                <a:lnTo>
                  <a:pt x="70103" y="635"/>
                </a:lnTo>
                <a:lnTo>
                  <a:pt x="70738" y="1524"/>
                </a:lnTo>
                <a:lnTo>
                  <a:pt x="71500" y="2667"/>
                </a:lnTo>
                <a:lnTo>
                  <a:pt x="86487" y="37592"/>
                </a:lnTo>
                <a:lnTo>
                  <a:pt x="93599" y="43942"/>
                </a:lnTo>
                <a:lnTo>
                  <a:pt x="94868" y="44577"/>
                </a:lnTo>
                <a:lnTo>
                  <a:pt x="96392" y="44831"/>
                </a:lnTo>
                <a:lnTo>
                  <a:pt x="133603" y="48641"/>
                </a:lnTo>
                <a:lnTo>
                  <a:pt x="135000" y="48768"/>
                </a:lnTo>
                <a:lnTo>
                  <a:pt x="136016" y="49276"/>
                </a:lnTo>
                <a:lnTo>
                  <a:pt x="136651" y="49657"/>
                </a:lnTo>
                <a:lnTo>
                  <a:pt x="137160" y="50673"/>
                </a:lnTo>
                <a:lnTo>
                  <a:pt x="137160" y="51308"/>
                </a:lnTo>
                <a:lnTo>
                  <a:pt x="136905" y="52197"/>
                </a:lnTo>
                <a:lnTo>
                  <a:pt x="136525" y="53086"/>
                </a:lnTo>
                <a:lnTo>
                  <a:pt x="135381" y="54229"/>
                </a:lnTo>
                <a:lnTo>
                  <a:pt x="107568" y="79248"/>
                </a:lnTo>
                <a:lnTo>
                  <a:pt x="106425" y="80391"/>
                </a:lnTo>
                <a:lnTo>
                  <a:pt x="105537" y="81788"/>
                </a:lnTo>
                <a:lnTo>
                  <a:pt x="104901" y="83312"/>
                </a:lnTo>
                <a:lnTo>
                  <a:pt x="104139" y="84836"/>
                </a:lnTo>
                <a:lnTo>
                  <a:pt x="103758" y="86487"/>
                </a:lnTo>
                <a:lnTo>
                  <a:pt x="103504" y="88011"/>
                </a:lnTo>
                <a:lnTo>
                  <a:pt x="103504" y="89535"/>
                </a:lnTo>
                <a:lnTo>
                  <a:pt x="103758" y="91186"/>
                </a:lnTo>
                <a:lnTo>
                  <a:pt x="111760" y="128270"/>
                </a:lnTo>
                <a:lnTo>
                  <a:pt x="111887" y="129667"/>
                </a:lnTo>
                <a:lnTo>
                  <a:pt x="111760" y="130556"/>
                </a:lnTo>
                <a:lnTo>
                  <a:pt x="111505" y="131445"/>
                </a:lnTo>
                <a:lnTo>
                  <a:pt x="110998" y="132080"/>
                </a:lnTo>
                <a:lnTo>
                  <a:pt x="110108" y="132334"/>
                </a:lnTo>
                <a:lnTo>
                  <a:pt x="109347" y="132588"/>
                </a:lnTo>
                <a:lnTo>
                  <a:pt x="108203" y="132080"/>
                </a:lnTo>
                <a:lnTo>
                  <a:pt x="107061" y="131699"/>
                </a:lnTo>
                <a:lnTo>
                  <a:pt x="74802" y="112395"/>
                </a:lnTo>
                <a:lnTo>
                  <a:pt x="73405" y="111760"/>
                </a:lnTo>
                <a:lnTo>
                  <a:pt x="71881" y="111252"/>
                </a:lnTo>
                <a:lnTo>
                  <a:pt x="70103" y="111125"/>
                </a:lnTo>
                <a:lnTo>
                  <a:pt x="68579" y="111125"/>
                </a:lnTo>
                <a:lnTo>
                  <a:pt x="67055" y="111125"/>
                </a:lnTo>
                <a:lnTo>
                  <a:pt x="65277" y="111252"/>
                </a:lnTo>
                <a:lnTo>
                  <a:pt x="63753" y="111760"/>
                </a:lnTo>
                <a:lnTo>
                  <a:pt x="62356" y="112395"/>
                </a:lnTo>
                <a:lnTo>
                  <a:pt x="30099" y="131699"/>
                </a:lnTo>
                <a:lnTo>
                  <a:pt x="28955" y="132080"/>
                </a:lnTo>
                <a:lnTo>
                  <a:pt x="27812" y="132588"/>
                </a:lnTo>
                <a:lnTo>
                  <a:pt x="27050" y="132334"/>
                </a:lnTo>
                <a:lnTo>
                  <a:pt x="26162" y="132080"/>
                </a:lnTo>
                <a:lnTo>
                  <a:pt x="25653" y="131445"/>
                </a:lnTo>
                <a:lnTo>
                  <a:pt x="25400" y="130556"/>
                </a:lnTo>
                <a:lnTo>
                  <a:pt x="25273" y="129667"/>
                </a:lnTo>
                <a:lnTo>
                  <a:pt x="25400" y="128270"/>
                </a:lnTo>
                <a:lnTo>
                  <a:pt x="33400" y="91186"/>
                </a:lnTo>
                <a:lnTo>
                  <a:pt x="33654" y="89535"/>
                </a:lnTo>
                <a:lnTo>
                  <a:pt x="33654" y="88011"/>
                </a:lnTo>
                <a:lnTo>
                  <a:pt x="33400" y="86487"/>
                </a:lnTo>
                <a:lnTo>
                  <a:pt x="33019" y="84836"/>
                </a:lnTo>
                <a:lnTo>
                  <a:pt x="32257" y="83312"/>
                </a:lnTo>
                <a:lnTo>
                  <a:pt x="31623" y="81788"/>
                </a:lnTo>
                <a:lnTo>
                  <a:pt x="30733" y="80391"/>
                </a:lnTo>
                <a:lnTo>
                  <a:pt x="29590" y="79248"/>
                </a:lnTo>
                <a:lnTo>
                  <a:pt x="1777" y="54229"/>
                </a:lnTo>
                <a:lnTo>
                  <a:pt x="635" y="53086"/>
                </a:lnTo>
                <a:lnTo>
                  <a:pt x="253" y="52197"/>
                </a:lnTo>
                <a:lnTo>
                  <a:pt x="0" y="51308"/>
                </a:lnTo>
                <a:lnTo>
                  <a:pt x="0" y="50673"/>
                </a:lnTo>
                <a:lnTo>
                  <a:pt x="507" y="49657"/>
                </a:lnTo>
                <a:lnTo>
                  <a:pt x="1142" y="49276"/>
                </a:lnTo>
                <a:lnTo>
                  <a:pt x="2158" y="48768"/>
                </a:lnTo>
                <a:lnTo>
                  <a:pt x="3555" y="48641"/>
                </a:lnTo>
                <a:lnTo>
                  <a:pt x="40766" y="44831"/>
                </a:lnTo>
                <a:lnTo>
                  <a:pt x="42290" y="44577"/>
                </a:lnTo>
                <a:lnTo>
                  <a:pt x="43561" y="43942"/>
                </a:lnTo>
                <a:lnTo>
                  <a:pt x="50673" y="37592"/>
                </a:lnTo>
                <a:lnTo>
                  <a:pt x="65658" y="2667"/>
                </a:lnTo>
                <a:close/>
              </a:path>
            </a:pathLst>
          </a:custGeom>
          <a:ln w="19811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734" y="1618488"/>
            <a:ext cx="133350" cy="137795"/>
          </a:xfrm>
          <a:custGeom>
            <a:avLst/>
            <a:gdLst/>
            <a:ahLst/>
            <a:cxnLst/>
            <a:rect l="l" t="t" r="r" b="b"/>
            <a:pathLst>
              <a:path w="133350" h="137794">
                <a:moveTo>
                  <a:pt x="83819" y="1397"/>
                </a:moveTo>
                <a:lnTo>
                  <a:pt x="84836" y="635"/>
                </a:lnTo>
                <a:lnTo>
                  <a:pt x="85851" y="0"/>
                </a:lnTo>
                <a:lnTo>
                  <a:pt x="86867" y="0"/>
                </a:lnTo>
                <a:lnTo>
                  <a:pt x="87502" y="0"/>
                </a:lnTo>
                <a:lnTo>
                  <a:pt x="88011" y="381"/>
                </a:lnTo>
                <a:lnTo>
                  <a:pt x="88773" y="1142"/>
                </a:lnTo>
                <a:lnTo>
                  <a:pt x="89026" y="2286"/>
                </a:lnTo>
                <a:lnTo>
                  <a:pt x="89280" y="3556"/>
                </a:lnTo>
                <a:lnTo>
                  <a:pt x="90677" y="41275"/>
                </a:lnTo>
                <a:lnTo>
                  <a:pt x="130810" y="68579"/>
                </a:lnTo>
                <a:lnTo>
                  <a:pt x="131952" y="69214"/>
                </a:lnTo>
                <a:lnTo>
                  <a:pt x="132841" y="70103"/>
                </a:lnTo>
                <a:lnTo>
                  <a:pt x="133223" y="70738"/>
                </a:lnTo>
                <a:lnTo>
                  <a:pt x="133350" y="71754"/>
                </a:lnTo>
                <a:lnTo>
                  <a:pt x="133095" y="72389"/>
                </a:lnTo>
                <a:lnTo>
                  <a:pt x="132587" y="73151"/>
                </a:lnTo>
                <a:lnTo>
                  <a:pt x="131825" y="73787"/>
                </a:lnTo>
                <a:lnTo>
                  <a:pt x="130428" y="74422"/>
                </a:lnTo>
                <a:lnTo>
                  <a:pt x="95250" y="87375"/>
                </a:lnTo>
                <a:lnTo>
                  <a:pt x="93852" y="88011"/>
                </a:lnTo>
                <a:lnTo>
                  <a:pt x="92582" y="88900"/>
                </a:lnTo>
                <a:lnTo>
                  <a:pt x="91312" y="90170"/>
                </a:lnTo>
                <a:lnTo>
                  <a:pt x="90169" y="91312"/>
                </a:lnTo>
                <a:lnTo>
                  <a:pt x="81534" y="134238"/>
                </a:lnTo>
                <a:lnTo>
                  <a:pt x="81279" y="135509"/>
                </a:lnTo>
                <a:lnTo>
                  <a:pt x="80772" y="136271"/>
                </a:lnTo>
                <a:lnTo>
                  <a:pt x="80263" y="137033"/>
                </a:lnTo>
                <a:lnTo>
                  <a:pt x="79501" y="137413"/>
                </a:lnTo>
                <a:lnTo>
                  <a:pt x="78612" y="137287"/>
                </a:lnTo>
                <a:lnTo>
                  <a:pt x="77724" y="137287"/>
                </a:lnTo>
                <a:lnTo>
                  <a:pt x="76835" y="136398"/>
                </a:lnTo>
                <a:lnTo>
                  <a:pt x="75945" y="135636"/>
                </a:lnTo>
                <a:lnTo>
                  <a:pt x="52704" y="106045"/>
                </a:lnTo>
                <a:lnTo>
                  <a:pt x="51815" y="104901"/>
                </a:lnTo>
                <a:lnTo>
                  <a:pt x="50545" y="103886"/>
                </a:lnTo>
                <a:lnTo>
                  <a:pt x="42672" y="101346"/>
                </a:lnTo>
                <a:lnTo>
                  <a:pt x="41148" y="101473"/>
                </a:lnTo>
                <a:lnTo>
                  <a:pt x="4063" y="107441"/>
                </a:lnTo>
                <a:lnTo>
                  <a:pt x="2920" y="107569"/>
                </a:lnTo>
                <a:lnTo>
                  <a:pt x="1650" y="107569"/>
                </a:lnTo>
                <a:lnTo>
                  <a:pt x="888" y="106934"/>
                </a:lnTo>
                <a:lnTo>
                  <a:pt x="253" y="106425"/>
                </a:lnTo>
                <a:lnTo>
                  <a:pt x="0" y="105663"/>
                </a:lnTo>
                <a:lnTo>
                  <a:pt x="126" y="104775"/>
                </a:lnTo>
                <a:lnTo>
                  <a:pt x="253" y="103886"/>
                </a:lnTo>
                <a:lnTo>
                  <a:pt x="888" y="102742"/>
                </a:lnTo>
                <a:lnTo>
                  <a:pt x="21843" y="71247"/>
                </a:lnTo>
                <a:lnTo>
                  <a:pt x="22605" y="69976"/>
                </a:lnTo>
                <a:lnTo>
                  <a:pt x="23113" y="68452"/>
                </a:lnTo>
                <a:lnTo>
                  <a:pt x="23494" y="66928"/>
                </a:lnTo>
                <a:lnTo>
                  <a:pt x="23622" y="65277"/>
                </a:lnTo>
                <a:lnTo>
                  <a:pt x="23622" y="63626"/>
                </a:lnTo>
                <a:lnTo>
                  <a:pt x="23494" y="61975"/>
                </a:lnTo>
                <a:lnTo>
                  <a:pt x="23240" y="60451"/>
                </a:lnTo>
                <a:lnTo>
                  <a:pt x="22605" y="58927"/>
                </a:lnTo>
                <a:lnTo>
                  <a:pt x="5587" y="25653"/>
                </a:lnTo>
                <a:lnTo>
                  <a:pt x="4952" y="24257"/>
                </a:lnTo>
                <a:lnTo>
                  <a:pt x="4825" y="23240"/>
                </a:lnTo>
                <a:lnTo>
                  <a:pt x="4952" y="22351"/>
                </a:lnTo>
                <a:lnTo>
                  <a:pt x="5206" y="21716"/>
                </a:lnTo>
                <a:lnTo>
                  <a:pt x="5968" y="20954"/>
                </a:lnTo>
                <a:lnTo>
                  <a:pt x="6730" y="20827"/>
                </a:lnTo>
                <a:lnTo>
                  <a:pt x="7874" y="20827"/>
                </a:lnTo>
                <a:lnTo>
                  <a:pt x="9270" y="21082"/>
                </a:lnTo>
                <a:lnTo>
                  <a:pt x="45338" y="31114"/>
                </a:lnTo>
                <a:lnTo>
                  <a:pt x="46862" y="31496"/>
                </a:lnTo>
                <a:lnTo>
                  <a:pt x="48387" y="31369"/>
                </a:lnTo>
                <a:lnTo>
                  <a:pt x="50037" y="31369"/>
                </a:lnTo>
                <a:lnTo>
                  <a:pt x="57276" y="28194"/>
                </a:lnTo>
                <a:lnTo>
                  <a:pt x="83819" y="1397"/>
                </a:lnTo>
                <a:close/>
              </a:path>
            </a:pathLst>
          </a:custGeom>
          <a:ln w="19050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1178" y="2239010"/>
            <a:ext cx="572135" cy="614680"/>
          </a:xfrm>
          <a:custGeom>
            <a:avLst/>
            <a:gdLst/>
            <a:ahLst/>
            <a:cxnLst/>
            <a:rect l="l" t="t" r="r" b="b"/>
            <a:pathLst>
              <a:path w="572135" h="614680">
                <a:moveTo>
                  <a:pt x="442975" y="598042"/>
                </a:moveTo>
                <a:lnTo>
                  <a:pt x="413512" y="427481"/>
                </a:lnTo>
                <a:lnTo>
                  <a:pt x="549275" y="235203"/>
                </a:lnTo>
                <a:lnTo>
                  <a:pt x="553212" y="229615"/>
                </a:lnTo>
                <a:lnTo>
                  <a:pt x="556133" y="222376"/>
                </a:lnTo>
                <a:lnTo>
                  <a:pt x="559943" y="215137"/>
                </a:lnTo>
                <a:lnTo>
                  <a:pt x="561975" y="208152"/>
                </a:lnTo>
                <a:lnTo>
                  <a:pt x="566801" y="192277"/>
                </a:lnTo>
                <a:lnTo>
                  <a:pt x="569595" y="175132"/>
                </a:lnTo>
                <a:lnTo>
                  <a:pt x="570738" y="157479"/>
                </a:lnTo>
                <a:lnTo>
                  <a:pt x="571754" y="139064"/>
                </a:lnTo>
                <a:lnTo>
                  <a:pt x="570992" y="120903"/>
                </a:lnTo>
                <a:lnTo>
                  <a:pt x="563753" y="68833"/>
                </a:lnTo>
                <a:lnTo>
                  <a:pt x="551688" y="27685"/>
                </a:lnTo>
                <a:lnTo>
                  <a:pt x="537972" y="5968"/>
                </a:lnTo>
                <a:lnTo>
                  <a:pt x="500253" y="0"/>
                </a:lnTo>
                <a:lnTo>
                  <a:pt x="485521" y="888"/>
                </a:lnTo>
                <a:lnTo>
                  <a:pt x="470026" y="2666"/>
                </a:lnTo>
                <a:lnTo>
                  <a:pt x="453898" y="5460"/>
                </a:lnTo>
                <a:lnTo>
                  <a:pt x="436245" y="9397"/>
                </a:lnTo>
                <a:lnTo>
                  <a:pt x="418592" y="13207"/>
                </a:lnTo>
                <a:lnTo>
                  <a:pt x="367919" y="32892"/>
                </a:lnTo>
                <a:lnTo>
                  <a:pt x="339471" y="51053"/>
                </a:lnTo>
                <a:lnTo>
                  <a:pt x="332740" y="55498"/>
                </a:lnTo>
                <a:lnTo>
                  <a:pt x="327913" y="61340"/>
                </a:lnTo>
                <a:lnTo>
                  <a:pt x="322072" y="66547"/>
                </a:lnTo>
                <a:lnTo>
                  <a:pt x="318135" y="72135"/>
                </a:lnTo>
                <a:lnTo>
                  <a:pt x="182372" y="264413"/>
                </a:lnTo>
                <a:lnTo>
                  <a:pt x="11937" y="293877"/>
                </a:lnTo>
                <a:lnTo>
                  <a:pt x="7238" y="295528"/>
                </a:lnTo>
                <a:lnTo>
                  <a:pt x="4191" y="296798"/>
                </a:lnTo>
                <a:lnTo>
                  <a:pt x="1270" y="299084"/>
                </a:lnTo>
                <a:lnTo>
                  <a:pt x="0" y="301751"/>
                </a:lnTo>
                <a:lnTo>
                  <a:pt x="381" y="304164"/>
                </a:lnTo>
                <a:lnTo>
                  <a:pt x="1778" y="307213"/>
                </a:lnTo>
                <a:lnTo>
                  <a:pt x="3937" y="310260"/>
                </a:lnTo>
                <a:lnTo>
                  <a:pt x="7874" y="313689"/>
                </a:lnTo>
                <a:lnTo>
                  <a:pt x="101473" y="379094"/>
                </a:lnTo>
                <a:lnTo>
                  <a:pt x="92837" y="391413"/>
                </a:lnTo>
                <a:lnTo>
                  <a:pt x="50546" y="407034"/>
                </a:lnTo>
                <a:lnTo>
                  <a:pt x="46100" y="409447"/>
                </a:lnTo>
                <a:lnTo>
                  <a:pt x="42291" y="411733"/>
                </a:lnTo>
                <a:lnTo>
                  <a:pt x="40386" y="415416"/>
                </a:lnTo>
                <a:lnTo>
                  <a:pt x="39243" y="418083"/>
                </a:lnTo>
                <a:lnTo>
                  <a:pt x="39750" y="421258"/>
                </a:lnTo>
                <a:lnTo>
                  <a:pt x="41275" y="425195"/>
                </a:lnTo>
                <a:lnTo>
                  <a:pt x="43434" y="428116"/>
                </a:lnTo>
                <a:lnTo>
                  <a:pt x="47371" y="431672"/>
                </a:lnTo>
                <a:lnTo>
                  <a:pt x="301244" y="610742"/>
                </a:lnTo>
                <a:lnTo>
                  <a:pt x="305816" y="613282"/>
                </a:lnTo>
                <a:lnTo>
                  <a:pt x="309372" y="614426"/>
                </a:lnTo>
                <a:lnTo>
                  <a:pt x="313563" y="614552"/>
                </a:lnTo>
                <a:lnTo>
                  <a:pt x="316738" y="613917"/>
                </a:lnTo>
                <a:lnTo>
                  <a:pt x="323976" y="554482"/>
                </a:lnTo>
                <a:lnTo>
                  <a:pt x="332613" y="542163"/>
                </a:lnTo>
                <a:lnTo>
                  <a:pt x="425576" y="608457"/>
                </a:lnTo>
                <a:lnTo>
                  <a:pt x="430149" y="610996"/>
                </a:lnTo>
                <a:lnTo>
                  <a:pt x="433705" y="612013"/>
                </a:lnTo>
                <a:lnTo>
                  <a:pt x="442975" y="602995"/>
                </a:lnTo>
                <a:lnTo>
                  <a:pt x="442975" y="598042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8951" y="2574544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4">
                <a:moveTo>
                  <a:pt x="29972" y="123951"/>
                </a:moveTo>
                <a:lnTo>
                  <a:pt x="27939" y="126873"/>
                </a:lnTo>
                <a:lnTo>
                  <a:pt x="25781" y="128905"/>
                </a:lnTo>
                <a:lnTo>
                  <a:pt x="22733" y="130301"/>
                </a:lnTo>
                <a:lnTo>
                  <a:pt x="19431" y="130810"/>
                </a:lnTo>
                <a:lnTo>
                  <a:pt x="16256" y="131318"/>
                </a:lnTo>
                <a:lnTo>
                  <a:pt x="12826" y="131063"/>
                </a:lnTo>
                <a:lnTo>
                  <a:pt x="10160" y="129920"/>
                </a:lnTo>
                <a:lnTo>
                  <a:pt x="7238" y="127888"/>
                </a:lnTo>
                <a:lnTo>
                  <a:pt x="0" y="114173"/>
                </a:lnTo>
                <a:lnTo>
                  <a:pt x="253" y="110870"/>
                </a:lnTo>
                <a:lnTo>
                  <a:pt x="1397" y="108076"/>
                </a:lnTo>
                <a:lnTo>
                  <a:pt x="3428" y="105282"/>
                </a:lnTo>
                <a:lnTo>
                  <a:pt x="72898" y="6731"/>
                </a:lnTo>
                <a:lnTo>
                  <a:pt x="75057" y="4825"/>
                </a:lnTo>
                <a:lnTo>
                  <a:pt x="77215" y="2793"/>
                </a:lnTo>
                <a:lnTo>
                  <a:pt x="80263" y="1397"/>
                </a:lnTo>
                <a:lnTo>
                  <a:pt x="83438" y="0"/>
                </a:lnTo>
                <a:lnTo>
                  <a:pt x="86740" y="254"/>
                </a:lnTo>
                <a:lnTo>
                  <a:pt x="89281" y="635"/>
                </a:lnTo>
                <a:lnTo>
                  <a:pt x="92837" y="1650"/>
                </a:lnTo>
                <a:lnTo>
                  <a:pt x="95503" y="2920"/>
                </a:lnTo>
                <a:lnTo>
                  <a:pt x="97536" y="5080"/>
                </a:lnTo>
                <a:lnTo>
                  <a:pt x="99822" y="8000"/>
                </a:lnTo>
                <a:lnTo>
                  <a:pt x="100964" y="10287"/>
                </a:lnTo>
                <a:lnTo>
                  <a:pt x="102362" y="13335"/>
                </a:lnTo>
                <a:lnTo>
                  <a:pt x="102108" y="16763"/>
                </a:lnTo>
                <a:lnTo>
                  <a:pt x="101853" y="20066"/>
                </a:lnTo>
                <a:lnTo>
                  <a:pt x="100584" y="22860"/>
                </a:lnTo>
                <a:lnTo>
                  <a:pt x="99440" y="25526"/>
                </a:lnTo>
                <a:lnTo>
                  <a:pt x="29972" y="123951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8330" y="234378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22428" y="151002"/>
                </a:moveTo>
                <a:lnTo>
                  <a:pt x="118999" y="154939"/>
                </a:lnTo>
                <a:lnTo>
                  <a:pt x="115316" y="158114"/>
                </a:lnTo>
                <a:lnTo>
                  <a:pt x="110744" y="160527"/>
                </a:lnTo>
                <a:lnTo>
                  <a:pt x="105283" y="162306"/>
                </a:lnTo>
                <a:lnTo>
                  <a:pt x="100330" y="162306"/>
                </a:lnTo>
                <a:lnTo>
                  <a:pt x="95123" y="161544"/>
                </a:lnTo>
                <a:lnTo>
                  <a:pt x="90678" y="159765"/>
                </a:lnTo>
                <a:lnTo>
                  <a:pt x="86106" y="157352"/>
                </a:lnTo>
                <a:lnTo>
                  <a:pt x="11303" y="104520"/>
                </a:lnTo>
                <a:lnTo>
                  <a:pt x="0" y="82295"/>
                </a:lnTo>
                <a:lnTo>
                  <a:pt x="762" y="77215"/>
                </a:lnTo>
                <a:lnTo>
                  <a:pt x="2413" y="72770"/>
                </a:lnTo>
                <a:lnTo>
                  <a:pt x="4953" y="68198"/>
                </a:lnTo>
                <a:lnTo>
                  <a:pt x="30988" y="30352"/>
                </a:lnTo>
                <a:lnTo>
                  <a:pt x="35687" y="24510"/>
                </a:lnTo>
                <a:lnTo>
                  <a:pt x="40640" y="19557"/>
                </a:lnTo>
                <a:lnTo>
                  <a:pt x="46609" y="15239"/>
                </a:lnTo>
                <a:lnTo>
                  <a:pt x="51689" y="11048"/>
                </a:lnTo>
                <a:lnTo>
                  <a:pt x="57785" y="7492"/>
                </a:lnTo>
                <a:lnTo>
                  <a:pt x="91440" y="0"/>
                </a:lnTo>
                <a:lnTo>
                  <a:pt x="98933" y="381"/>
                </a:lnTo>
                <a:lnTo>
                  <a:pt x="105791" y="1650"/>
                </a:lnTo>
                <a:lnTo>
                  <a:pt x="112014" y="3937"/>
                </a:lnTo>
                <a:lnTo>
                  <a:pt x="119126" y="6095"/>
                </a:lnTo>
                <a:lnTo>
                  <a:pt x="125349" y="9016"/>
                </a:lnTo>
                <a:lnTo>
                  <a:pt x="131953" y="12953"/>
                </a:lnTo>
                <a:lnTo>
                  <a:pt x="137668" y="17779"/>
                </a:lnTo>
                <a:lnTo>
                  <a:pt x="142748" y="22732"/>
                </a:lnTo>
                <a:lnTo>
                  <a:pt x="147066" y="28575"/>
                </a:lnTo>
                <a:lnTo>
                  <a:pt x="151257" y="33781"/>
                </a:lnTo>
                <a:lnTo>
                  <a:pt x="154813" y="39750"/>
                </a:lnTo>
                <a:lnTo>
                  <a:pt x="157734" y="46735"/>
                </a:lnTo>
                <a:lnTo>
                  <a:pt x="159639" y="53085"/>
                </a:lnTo>
                <a:lnTo>
                  <a:pt x="160909" y="60325"/>
                </a:lnTo>
                <a:lnTo>
                  <a:pt x="162052" y="66801"/>
                </a:lnTo>
                <a:lnTo>
                  <a:pt x="162306" y="73406"/>
                </a:lnTo>
                <a:lnTo>
                  <a:pt x="161925" y="81025"/>
                </a:lnTo>
                <a:lnTo>
                  <a:pt x="160655" y="87883"/>
                </a:lnTo>
                <a:lnTo>
                  <a:pt x="158369" y="94106"/>
                </a:lnTo>
                <a:lnTo>
                  <a:pt x="156210" y="101091"/>
                </a:lnTo>
                <a:lnTo>
                  <a:pt x="153162" y="107441"/>
                </a:lnTo>
                <a:lnTo>
                  <a:pt x="149352" y="113918"/>
                </a:lnTo>
                <a:lnTo>
                  <a:pt x="122428" y="151002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7284" y="2776601"/>
            <a:ext cx="85725" cy="109220"/>
          </a:xfrm>
          <a:custGeom>
            <a:avLst/>
            <a:gdLst/>
            <a:ahLst/>
            <a:cxnLst/>
            <a:rect l="l" t="t" r="r" b="b"/>
            <a:pathLst>
              <a:path w="85725" h="109219">
                <a:moveTo>
                  <a:pt x="72898" y="5461"/>
                </a:moveTo>
                <a:lnTo>
                  <a:pt x="67310" y="2159"/>
                </a:lnTo>
                <a:lnTo>
                  <a:pt x="61975" y="635"/>
                </a:lnTo>
                <a:lnTo>
                  <a:pt x="56134" y="0"/>
                </a:lnTo>
                <a:lnTo>
                  <a:pt x="50291" y="126"/>
                </a:lnTo>
                <a:lnTo>
                  <a:pt x="44830" y="1905"/>
                </a:lnTo>
                <a:lnTo>
                  <a:pt x="39369" y="4572"/>
                </a:lnTo>
                <a:lnTo>
                  <a:pt x="34162" y="7874"/>
                </a:lnTo>
                <a:lnTo>
                  <a:pt x="29972" y="12826"/>
                </a:lnTo>
                <a:lnTo>
                  <a:pt x="11684" y="65912"/>
                </a:lnTo>
                <a:lnTo>
                  <a:pt x="0" y="108712"/>
                </a:lnTo>
                <a:lnTo>
                  <a:pt x="36322" y="83185"/>
                </a:lnTo>
                <a:lnTo>
                  <a:pt x="73787" y="54356"/>
                </a:lnTo>
                <a:lnTo>
                  <a:pt x="80263" y="48260"/>
                </a:lnTo>
                <a:lnTo>
                  <a:pt x="83438" y="42672"/>
                </a:lnTo>
                <a:lnTo>
                  <a:pt x="84836" y="36575"/>
                </a:lnTo>
                <a:lnTo>
                  <a:pt x="85470" y="30734"/>
                </a:lnTo>
                <a:lnTo>
                  <a:pt x="85343" y="24892"/>
                </a:lnTo>
                <a:lnTo>
                  <a:pt x="83565" y="19431"/>
                </a:lnTo>
                <a:lnTo>
                  <a:pt x="80899" y="13969"/>
                </a:lnTo>
                <a:lnTo>
                  <a:pt x="77724" y="9525"/>
                </a:lnTo>
                <a:lnTo>
                  <a:pt x="72898" y="5461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6152" y="2825495"/>
            <a:ext cx="57150" cy="68580"/>
          </a:xfrm>
          <a:custGeom>
            <a:avLst/>
            <a:gdLst/>
            <a:ahLst/>
            <a:cxnLst/>
            <a:rect l="l" t="t" r="r" b="b"/>
            <a:pathLst>
              <a:path w="57150" h="68580">
                <a:moveTo>
                  <a:pt x="45593" y="4953"/>
                </a:moveTo>
                <a:lnTo>
                  <a:pt x="41021" y="2540"/>
                </a:lnTo>
                <a:lnTo>
                  <a:pt x="36575" y="762"/>
                </a:lnTo>
                <a:lnTo>
                  <a:pt x="31369" y="0"/>
                </a:lnTo>
                <a:lnTo>
                  <a:pt x="26415" y="0"/>
                </a:lnTo>
                <a:lnTo>
                  <a:pt x="21717" y="1651"/>
                </a:lnTo>
                <a:lnTo>
                  <a:pt x="17145" y="4064"/>
                </a:lnTo>
                <a:lnTo>
                  <a:pt x="13462" y="7239"/>
                </a:lnTo>
                <a:lnTo>
                  <a:pt x="10033" y="11176"/>
                </a:lnTo>
                <a:lnTo>
                  <a:pt x="508" y="61849"/>
                </a:lnTo>
                <a:lnTo>
                  <a:pt x="0" y="68580"/>
                </a:lnTo>
                <a:lnTo>
                  <a:pt x="7112" y="66548"/>
                </a:lnTo>
                <a:lnTo>
                  <a:pt x="23240" y="58801"/>
                </a:lnTo>
                <a:lnTo>
                  <a:pt x="31750" y="54864"/>
                </a:lnTo>
                <a:lnTo>
                  <a:pt x="40005" y="50037"/>
                </a:lnTo>
                <a:lnTo>
                  <a:pt x="47371" y="44577"/>
                </a:lnTo>
                <a:lnTo>
                  <a:pt x="51688" y="40512"/>
                </a:lnTo>
                <a:lnTo>
                  <a:pt x="54228" y="35941"/>
                </a:lnTo>
                <a:lnTo>
                  <a:pt x="55880" y="30734"/>
                </a:lnTo>
                <a:lnTo>
                  <a:pt x="56769" y="26416"/>
                </a:lnTo>
                <a:lnTo>
                  <a:pt x="55880" y="21590"/>
                </a:lnTo>
                <a:lnTo>
                  <a:pt x="55118" y="16637"/>
                </a:lnTo>
                <a:lnTo>
                  <a:pt x="52577" y="12065"/>
                </a:lnTo>
                <a:lnTo>
                  <a:pt x="49530" y="8509"/>
                </a:lnTo>
                <a:lnTo>
                  <a:pt x="45593" y="4953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2105" y="2744597"/>
            <a:ext cx="56515" cy="69850"/>
          </a:xfrm>
          <a:custGeom>
            <a:avLst/>
            <a:gdLst/>
            <a:ahLst/>
            <a:cxnLst/>
            <a:rect l="l" t="t" r="r" b="b"/>
            <a:pathLst>
              <a:path w="56514" h="69850">
                <a:moveTo>
                  <a:pt x="45085" y="5079"/>
                </a:moveTo>
                <a:lnTo>
                  <a:pt x="40386" y="2539"/>
                </a:lnTo>
                <a:lnTo>
                  <a:pt x="35941" y="761"/>
                </a:lnTo>
                <a:lnTo>
                  <a:pt x="30861" y="0"/>
                </a:lnTo>
                <a:lnTo>
                  <a:pt x="26035" y="888"/>
                </a:lnTo>
                <a:lnTo>
                  <a:pt x="21209" y="1650"/>
                </a:lnTo>
                <a:lnTo>
                  <a:pt x="17399" y="3936"/>
                </a:lnTo>
                <a:lnTo>
                  <a:pt x="12954" y="7238"/>
                </a:lnTo>
                <a:lnTo>
                  <a:pt x="9525" y="11175"/>
                </a:lnTo>
                <a:lnTo>
                  <a:pt x="7112" y="16636"/>
                </a:lnTo>
                <a:lnTo>
                  <a:pt x="4445" y="25400"/>
                </a:lnTo>
                <a:lnTo>
                  <a:pt x="2794" y="34797"/>
                </a:lnTo>
                <a:lnTo>
                  <a:pt x="1905" y="44068"/>
                </a:lnTo>
                <a:lnTo>
                  <a:pt x="0" y="61848"/>
                </a:lnTo>
                <a:lnTo>
                  <a:pt x="381" y="69341"/>
                </a:lnTo>
                <a:lnTo>
                  <a:pt x="6604" y="66547"/>
                </a:lnTo>
                <a:lnTo>
                  <a:pt x="22860" y="59562"/>
                </a:lnTo>
                <a:lnTo>
                  <a:pt x="32004" y="54736"/>
                </a:lnTo>
                <a:lnTo>
                  <a:pt x="40259" y="49910"/>
                </a:lnTo>
                <a:lnTo>
                  <a:pt x="46990" y="45465"/>
                </a:lnTo>
                <a:lnTo>
                  <a:pt x="51181" y="40639"/>
                </a:lnTo>
                <a:lnTo>
                  <a:pt x="53721" y="35940"/>
                </a:lnTo>
                <a:lnTo>
                  <a:pt x="55372" y="31495"/>
                </a:lnTo>
                <a:lnTo>
                  <a:pt x="56134" y="26415"/>
                </a:lnTo>
                <a:lnTo>
                  <a:pt x="56134" y="21462"/>
                </a:lnTo>
                <a:lnTo>
                  <a:pt x="54483" y="16763"/>
                </a:lnTo>
                <a:lnTo>
                  <a:pt x="52070" y="12191"/>
                </a:lnTo>
                <a:lnTo>
                  <a:pt x="48895" y="8508"/>
                </a:lnTo>
                <a:lnTo>
                  <a:pt x="45085" y="5079"/>
                </a:lnTo>
                <a:close/>
              </a:path>
            </a:pathLst>
          </a:custGeom>
          <a:ln w="19050">
            <a:solidFill>
              <a:srgbClr val="FB4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6918" y="1729524"/>
            <a:ext cx="18542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3594" y="2929151"/>
            <a:ext cx="5163185" cy="133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241935" algn="l"/>
              </a:tabLst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-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pplication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rog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ing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erface: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 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nối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giữa client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rver,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phép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giao tiếp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trao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đổi 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giữa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hai hệ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thống phần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mềm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riêng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biệ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8376" y="662940"/>
            <a:ext cx="5401056" cy="1699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8066" y="1364011"/>
            <a:ext cx="17710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1.2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08960" y="559308"/>
            <a:ext cx="5306568" cy="212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9462" y="1729524"/>
            <a:ext cx="7297420" cy="243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521450"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R="651827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marL="1744345" marR="5080" indent="-354965">
              <a:lnSpc>
                <a:spcPct val="100000"/>
              </a:lnSpc>
              <a:spcBef>
                <a:spcPts val="1200"/>
              </a:spcBef>
              <a:buClr>
                <a:srgbClr val="A6BBC8"/>
              </a:buClr>
              <a:buFont typeface="Arial"/>
              <a:buChar char="●"/>
              <a:tabLst>
                <a:tab pos="174498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nghiệm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bạn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sử dụng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phần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mềm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để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gọi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tới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I,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nhận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kết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quả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đầu 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ghi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lại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phản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hồi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hệ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thống.</a:t>
            </a:r>
            <a:endParaRPr sz="2000">
              <a:latin typeface="Arial"/>
              <a:cs typeface="Arial"/>
            </a:endParaRPr>
          </a:p>
          <a:p>
            <a:pPr marL="1744345" indent="-354965">
              <a:lnSpc>
                <a:spcPct val="100000"/>
              </a:lnSpc>
              <a:spcBef>
                <a:spcPts val="130"/>
              </a:spcBef>
              <a:buClr>
                <a:srgbClr val="A6BBC8"/>
              </a:buClr>
              <a:buFont typeface="Arial"/>
              <a:buChar char="●"/>
              <a:tabLst>
                <a:tab pos="174498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Không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tập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trung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vào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giao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diện mà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yếu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tập</a:t>
            </a:r>
            <a:endParaRPr sz="2000">
              <a:latin typeface="Arial"/>
              <a:cs typeface="Arial"/>
            </a:endParaRPr>
          </a:p>
          <a:p>
            <a:pPr marL="174434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trung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ào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ớp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busine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logic của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phần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mề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88082" y="954809"/>
            <a:ext cx="56172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ts val="2380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Vẫn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hực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được,</a:t>
            </a:r>
            <a:r>
              <a:rPr sz="2000" spc="-4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ông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phụ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thuộc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8082" y="1412510"/>
            <a:ext cx="5699760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288925">
              <a:lnSpc>
                <a:spcPct val="150000"/>
              </a:lnSpc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vào clie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t,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cli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ưa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át triển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xong.</a:t>
            </a:r>
            <a:endParaRPr sz="2000">
              <a:latin typeface="Arial"/>
              <a:cs typeface="Arial"/>
            </a:endParaRPr>
          </a:p>
          <a:p>
            <a:pPr marL="367665" marR="90805" indent="-354965">
              <a:lnSpc>
                <a:spcPct val="150000"/>
              </a:lnSpc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ễ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à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ệc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ì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uyên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ân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lỗi p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át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từ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rver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cli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nt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–&gt;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ử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lỗi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sẽ nh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200"/>
              </a:spcBef>
              <a:buClr>
                <a:srgbClr val="A6BBC8"/>
              </a:buClr>
              <a:buFont typeface="Arial"/>
              <a:buChar char="○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Tro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10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ỉ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ộ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lập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triển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ô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cli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thì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iệc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test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API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là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thiết.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10" y="1364011"/>
            <a:ext cx="1533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1.3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ại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sao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910" y="1729524"/>
            <a:ext cx="178688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hử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910" y="2095785"/>
            <a:ext cx="1974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ọn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39703" y="4360"/>
                </a:lnTo>
                <a:lnTo>
                  <a:pt x="934236" y="17215"/>
                </a:lnTo>
                <a:lnTo>
                  <a:pt x="831509" y="38226"/>
                </a:lnTo>
                <a:lnTo>
                  <a:pt x="731861" y="67055"/>
                </a:lnTo>
                <a:lnTo>
                  <a:pt x="635630" y="103364"/>
                </a:lnTo>
                <a:lnTo>
                  <a:pt x="543154" y="146812"/>
                </a:lnTo>
                <a:lnTo>
                  <a:pt x="454772" y="197062"/>
                </a:lnTo>
                <a:lnTo>
                  <a:pt x="370822" y="253776"/>
                </a:lnTo>
                <a:lnTo>
                  <a:pt x="291644" y="316614"/>
                </a:lnTo>
                <a:lnTo>
                  <a:pt x="217574" y="385238"/>
                </a:lnTo>
                <a:lnTo>
                  <a:pt x="148953" y="459310"/>
                </a:lnTo>
                <a:lnTo>
                  <a:pt x="86118" y="538490"/>
                </a:lnTo>
                <a:lnTo>
                  <a:pt x="29407" y="622440"/>
                </a:lnTo>
                <a:lnTo>
                  <a:pt x="0" y="674166"/>
                </a:lnTo>
                <a:lnTo>
                  <a:pt x="0" y="1956257"/>
                </a:lnTo>
                <a:lnTo>
                  <a:pt x="29407" y="2007983"/>
                </a:lnTo>
                <a:lnTo>
                  <a:pt x="86118" y="2091933"/>
                </a:lnTo>
                <a:lnTo>
                  <a:pt x="148953" y="2171113"/>
                </a:lnTo>
                <a:lnTo>
                  <a:pt x="217574" y="2245185"/>
                </a:lnTo>
                <a:lnTo>
                  <a:pt x="291644" y="2313809"/>
                </a:lnTo>
                <a:lnTo>
                  <a:pt x="370822" y="2376647"/>
                </a:lnTo>
                <a:lnTo>
                  <a:pt x="454772" y="2433361"/>
                </a:lnTo>
                <a:lnTo>
                  <a:pt x="543154" y="2483611"/>
                </a:lnTo>
                <a:lnTo>
                  <a:pt x="635630" y="2527059"/>
                </a:lnTo>
                <a:lnTo>
                  <a:pt x="731861" y="2563367"/>
                </a:lnTo>
                <a:lnTo>
                  <a:pt x="831509" y="2592197"/>
                </a:lnTo>
                <a:lnTo>
                  <a:pt x="934236" y="2613208"/>
                </a:lnTo>
                <a:lnTo>
                  <a:pt x="1039703" y="2626063"/>
                </a:lnTo>
                <a:lnTo>
                  <a:pt x="1147572" y="2630423"/>
                </a:lnTo>
                <a:lnTo>
                  <a:pt x="1255431" y="2626063"/>
                </a:lnTo>
                <a:lnTo>
                  <a:pt x="1360891" y="2613208"/>
                </a:lnTo>
                <a:lnTo>
                  <a:pt x="1463613" y="2592197"/>
                </a:lnTo>
                <a:lnTo>
                  <a:pt x="1563258" y="2563367"/>
                </a:lnTo>
                <a:lnTo>
                  <a:pt x="1659487" y="2527059"/>
                </a:lnTo>
                <a:lnTo>
                  <a:pt x="1751961" y="2483611"/>
                </a:lnTo>
                <a:lnTo>
                  <a:pt x="1840343" y="2433361"/>
                </a:lnTo>
                <a:lnTo>
                  <a:pt x="1924293" y="2376647"/>
                </a:lnTo>
                <a:lnTo>
                  <a:pt x="2003473" y="2313809"/>
                </a:lnTo>
                <a:lnTo>
                  <a:pt x="2077545" y="2245185"/>
                </a:lnTo>
                <a:lnTo>
                  <a:pt x="2146169" y="2171113"/>
                </a:lnTo>
                <a:lnTo>
                  <a:pt x="2209007" y="2091933"/>
                </a:lnTo>
                <a:lnTo>
                  <a:pt x="2265721" y="2007983"/>
                </a:lnTo>
                <a:lnTo>
                  <a:pt x="2315971" y="1919601"/>
                </a:lnTo>
                <a:lnTo>
                  <a:pt x="2359419" y="1827127"/>
                </a:lnTo>
                <a:lnTo>
                  <a:pt x="2395728" y="1730898"/>
                </a:lnTo>
                <a:lnTo>
                  <a:pt x="2424557" y="1631253"/>
                </a:lnTo>
                <a:lnTo>
                  <a:pt x="2445568" y="1528531"/>
                </a:lnTo>
                <a:lnTo>
                  <a:pt x="2458423" y="1423071"/>
                </a:lnTo>
                <a:lnTo>
                  <a:pt x="2462784" y="1315212"/>
                </a:lnTo>
                <a:lnTo>
                  <a:pt x="2458423" y="1207352"/>
                </a:lnTo>
                <a:lnTo>
                  <a:pt x="2445568" y="1101892"/>
                </a:lnTo>
                <a:lnTo>
                  <a:pt x="2424557" y="999170"/>
                </a:lnTo>
                <a:lnTo>
                  <a:pt x="2395728" y="899525"/>
                </a:lnTo>
                <a:lnTo>
                  <a:pt x="2359419" y="803296"/>
                </a:lnTo>
                <a:lnTo>
                  <a:pt x="2315971" y="710822"/>
                </a:lnTo>
                <a:lnTo>
                  <a:pt x="2265721" y="622440"/>
                </a:lnTo>
                <a:lnTo>
                  <a:pt x="2209007" y="538490"/>
                </a:lnTo>
                <a:lnTo>
                  <a:pt x="2146169" y="459310"/>
                </a:lnTo>
                <a:lnTo>
                  <a:pt x="2077545" y="385238"/>
                </a:lnTo>
                <a:lnTo>
                  <a:pt x="2003473" y="316614"/>
                </a:lnTo>
                <a:lnTo>
                  <a:pt x="1924293" y="253776"/>
                </a:lnTo>
                <a:lnTo>
                  <a:pt x="1840343" y="197062"/>
                </a:lnTo>
                <a:lnTo>
                  <a:pt x="1751961" y="146812"/>
                </a:lnTo>
                <a:lnTo>
                  <a:pt x="1659487" y="103364"/>
                </a:lnTo>
                <a:lnTo>
                  <a:pt x="1563258" y="67055"/>
                </a:lnTo>
                <a:lnTo>
                  <a:pt x="1463613" y="38226"/>
                </a:lnTo>
                <a:lnTo>
                  <a:pt x="1360891" y="17215"/>
                </a:lnTo>
                <a:lnTo>
                  <a:pt x="1255431" y="4360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84058" y="1748"/>
                </a:lnTo>
                <a:lnTo>
                  <a:pt x="441775" y="6901"/>
                </a:lnTo>
                <a:lnTo>
                  <a:pt x="400590" y="15325"/>
                </a:lnTo>
                <a:lnTo>
                  <a:pt x="360639" y="26883"/>
                </a:lnTo>
                <a:lnTo>
                  <a:pt x="322058" y="41439"/>
                </a:lnTo>
                <a:lnTo>
                  <a:pt x="284982" y="58858"/>
                </a:lnTo>
                <a:lnTo>
                  <a:pt x="249547" y="79004"/>
                </a:lnTo>
                <a:lnTo>
                  <a:pt x="215889" y="101742"/>
                </a:lnTo>
                <a:lnTo>
                  <a:pt x="184144" y="126935"/>
                </a:lnTo>
                <a:lnTo>
                  <a:pt x="154447" y="154447"/>
                </a:lnTo>
                <a:lnTo>
                  <a:pt x="126935" y="184144"/>
                </a:lnTo>
                <a:lnTo>
                  <a:pt x="101742" y="215889"/>
                </a:lnTo>
                <a:lnTo>
                  <a:pt x="79004" y="249547"/>
                </a:lnTo>
                <a:lnTo>
                  <a:pt x="58858" y="284982"/>
                </a:lnTo>
                <a:lnTo>
                  <a:pt x="41439" y="322058"/>
                </a:lnTo>
                <a:lnTo>
                  <a:pt x="26883" y="360639"/>
                </a:lnTo>
                <a:lnTo>
                  <a:pt x="15325" y="400590"/>
                </a:lnTo>
                <a:lnTo>
                  <a:pt x="6901" y="441775"/>
                </a:lnTo>
                <a:lnTo>
                  <a:pt x="1748" y="484058"/>
                </a:lnTo>
                <a:lnTo>
                  <a:pt x="0" y="527303"/>
                </a:lnTo>
                <a:lnTo>
                  <a:pt x="1748" y="570549"/>
                </a:lnTo>
                <a:lnTo>
                  <a:pt x="6901" y="612832"/>
                </a:lnTo>
                <a:lnTo>
                  <a:pt x="15325" y="654017"/>
                </a:lnTo>
                <a:lnTo>
                  <a:pt x="26883" y="693968"/>
                </a:lnTo>
                <a:lnTo>
                  <a:pt x="41439" y="732549"/>
                </a:lnTo>
                <a:lnTo>
                  <a:pt x="58858" y="769625"/>
                </a:lnTo>
                <a:lnTo>
                  <a:pt x="79004" y="805060"/>
                </a:lnTo>
                <a:lnTo>
                  <a:pt x="101742" y="838718"/>
                </a:lnTo>
                <a:lnTo>
                  <a:pt x="126935" y="870463"/>
                </a:lnTo>
                <a:lnTo>
                  <a:pt x="154447" y="900160"/>
                </a:lnTo>
                <a:lnTo>
                  <a:pt x="184144" y="927672"/>
                </a:lnTo>
                <a:lnTo>
                  <a:pt x="215889" y="952865"/>
                </a:lnTo>
                <a:lnTo>
                  <a:pt x="249547" y="975603"/>
                </a:lnTo>
                <a:lnTo>
                  <a:pt x="284982" y="995749"/>
                </a:lnTo>
                <a:lnTo>
                  <a:pt x="322058" y="1013168"/>
                </a:lnTo>
                <a:lnTo>
                  <a:pt x="360639" y="1027724"/>
                </a:lnTo>
                <a:lnTo>
                  <a:pt x="400590" y="1039282"/>
                </a:lnTo>
                <a:lnTo>
                  <a:pt x="441775" y="1047706"/>
                </a:lnTo>
                <a:lnTo>
                  <a:pt x="484058" y="1052859"/>
                </a:lnTo>
                <a:lnTo>
                  <a:pt x="527303" y="1054607"/>
                </a:lnTo>
                <a:lnTo>
                  <a:pt x="570549" y="1052859"/>
                </a:lnTo>
                <a:lnTo>
                  <a:pt x="612832" y="1047706"/>
                </a:lnTo>
                <a:lnTo>
                  <a:pt x="654017" y="1039282"/>
                </a:lnTo>
                <a:lnTo>
                  <a:pt x="693968" y="1027724"/>
                </a:lnTo>
                <a:lnTo>
                  <a:pt x="732549" y="1013168"/>
                </a:lnTo>
                <a:lnTo>
                  <a:pt x="769625" y="995749"/>
                </a:lnTo>
                <a:lnTo>
                  <a:pt x="805060" y="975603"/>
                </a:lnTo>
                <a:lnTo>
                  <a:pt x="838718" y="952865"/>
                </a:lnTo>
                <a:lnTo>
                  <a:pt x="870463" y="927672"/>
                </a:lnTo>
                <a:lnTo>
                  <a:pt x="900160" y="900160"/>
                </a:lnTo>
                <a:lnTo>
                  <a:pt x="927672" y="870463"/>
                </a:lnTo>
                <a:lnTo>
                  <a:pt x="952865" y="838718"/>
                </a:lnTo>
                <a:lnTo>
                  <a:pt x="975603" y="805060"/>
                </a:lnTo>
                <a:lnTo>
                  <a:pt x="995749" y="769625"/>
                </a:lnTo>
                <a:lnTo>
                  <a:pt x="1013168" y="732549"/>
                </a:lnTo>
                <a:lnTo>
                  <a:pt x="1027724" y="693968"/>
                </a:lnTo>
                <a:lnTo>
                  <a:pt x="1039282" y="654017"/>
                </a:lnTo>
                <a:lnTo>
                  <a:pt x="1047706" y="612832"/>
                </a:lnTo>
                <a:lnTo>
                  <a:pt x="1052859" y="570549"/>
                </a:lnTo>
                <a:lnTo>
                  <a:pt x="1054608" y="527303"/>
                </a:lnTo>
                <a:lnTo>
                  <a:pt x="1052859" y="484058"/>
                </a:lnTo>
                <a:lnTo>
                  <a:pt x="1047706" y="441775"/>
                </a:lnTo>
                <a:lnTo>
                  <a:pt x="1039282" y="400590"/>
                </a:lnTo>
                <a:lnTo>
                  <a:pt x="1027724" y="360639"/>
                </a:lnTo>
                <a:lnTo>
                  <a:pt x="1013168" y="322058"/>
                </a:lnTo>
                <a:lnTo>
                  <a:pt x="995749" y="284982"/>
                </a:lnTo>
                <a:lnTo>
                  <a:pt x="975603" y="249547"/>
                </a:lnTo>
                <a:lnTo>
                  <a:pt x="952865" y="215889"/>
                </a:lnTo>
                <a:lnTo>
                  <a:pt x="927672" y="184144"/>
                </a:lnTo>
                <a:lnTo>
                  <a:pt x="900160" y="154447"/>
                </a:lnTo>
                <a:lnTo>
                  <a:pt x="870463" y="126935"/>
                </a:lnTo>
                <a:lnTo>
                  <a:pt x="838718" y="101742"/>
                </a:lnTo>
                <a:lnTo>
                  <a:pt x="805060" y="79004"/>
                </a:lnTo>
                <a:lnTo>
                  <a:pt x="769625" y="58858"/>
                </a:lnTo>
                <a:lnTo>
                  <a:pt x="732549" y="41439"/>
                </a:lnTo>
                <a:lnTo>
                  <a:pt x="693968" y="26883"/>
                </a:lnTo>
                <a:lnTo>
                  <a:pt x="654017" y="15325"/>
                </a:lnTo>
                <a:lnTo>
                  <a:pt x="612832" y="6901"/>
                </a:lnTo>
                <a:lnTo>
                  <a:pt x="570549" y="1748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355" y="0"/>
            <a:ext cx="300355" cy="170180"/>
          </a:xfrm>
          <a:custGeom>
            <a:avLst/>
            <a:gdLst/>
            <a:ahLst/>
            <a:cxnLst/>
            <a:rect l="l" t="t" r="r" b="b"/>
            <a:pathLst>
              <a:path w="300355" h="170180">
                <a:moveTo>
                  <a:pt x="298751" y="0"/>
                </a:moveTo>
                <a:lnTo>
                  <a:pt x="1567" y="0"/>
                </a:lnTo>
                <a:lnTo>
                  <a:pt x="710" y="5870"/>
                </a:lnTo>
                <a:lnTo>
                  <a:pt x="0" y="20574"/>
                </a:lnTo>
                <a:lnTo>
                  <a:pt x="208" y="28540"/>
                </a:lnTo>
                <a:lnTo>
                  <a:pt x="7995" y="68698"/>
                </a:lnTo>
                <a:lnTo>
                  <a:pt x="26221" y="104248"/>
                </a:lnTo>
                <a:lnTo>
                  <a:pt x="53774" y="133634"/>
                </a:lnTo>
                <a:lnTo>
                  <a:pt x="89546" y="155298"/>
                </a:lnTo>
                <a:lnTo>
                  <a:pt x="132426" y="167683"/>
                </a:lnTo>
                <a:lnTo>
                  <a:pt x="164414" y="170015"/>
                </a:lnTo>
                <a:lnTo>
                  <a:pt x="178499" y="168002"/>
                </a:lnTo>
                <a:lnTo>
                  <a:pt x="217787" y="154492"/>
                </a:lnTo>
                <a:lnTo>
                  <a:pt x="251299" y="130975"/>
                </a:lnTo>
                <a:lnTo>
                  <a:pt x="277332" y="98993"/>
                </a:lnTo>
                <a:lnTo>
                  <a:pt x="294184" y="60086"/>
                </a:lnTo>
                <a:lnTo>
                  <a:pt x="300153" y="15798"/>
                </a:lnTo>
                <a:lnTo>
                  <a:pt x="299052" y="1731"/>
                </a:lnTo>
                <a:lnTo>
                  <a:pt x="29875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1002" y="327332"/>
                </a:lnTo>
                <a:lnTo>
                  <a:pt x="8792" y="375230"/>
                </a:lnTo>
                <a:lnTo>
                  <a:pt x="23773" y="420290"/>
                </a:lnTo>
                <a:lnTo>
                  <a:pt x="45324" y="461891"/>
                </a:lnTo>
                <a:lnTo>
                  <a:pt x="72822" y="499410"/>
                </a:lnTo>
                <a:lnTo>
                  <a:pt x="105643" y="532226"/>
                </a:lnTo>
                <a:lnTo>
                  <a:pt x="143164" y="559718"/>
                </a:lnTo>
                <a:lnTo>
                  <a:pt x="184764" y="581263"/>
                </a:lnTo>
                <a:lnTo>
                  <a:pt x="229818" y="596239"/>
                </a:lnTo>
                <a:lnTo>
                  <a:pt x="277703" y="604025"/>
                </a:lnTo>
                <a:lnTo>
                  <a:pt x="302514" y="605027"/>
                </a:lnTo>
                <a:lnTo>
                  <a:pt x="327324" y="604025"/>
                </a:lnTo>
                <a:lnTo>
                  <a:pt x="375209" y="596239"/>
                </a:lnTo>
                <a:lnTo>
                  <a:pt x="420263" y="581263"/>
                </a:lnTo>
                <a:lnTo>
                  <a:pt x="461863" y="559718"/>
                </a:lnTo>
                <a:lnTo>
                  <a:pt x="499384" y="532226"/>
                </a:lnTo>
                <a:lnTo>
                  <a:pt x="532205" y="499410"/>
                </a:lnTo>
                <a:lnTo>
                  <a:pt x="559703" y="461891"/>
                </a:lnTo>
                <a:lnTo>
                  <a:pt x="581254" y="420290"/>
                </a:lnTo>
                <a:lnTo>
                  <a:pt x="596235" y="375230"/>
                </a:lnTo>
                <a:lnTo>
                  <a:pt x="604025" y="327332"/>
                </a:lnTo>
                <a:lnTo>
                  <a:pt x="605028" y="302513"/>
                </a:lnTo>
                <a:lnTo>
                  <a:pt x="604025" y="277695"/>
                </a:lnTo>
                <a:lnTo>
                  <a:pt x="596235" y="229797"/>
                </a:lnTo>
                <a:lnTo>
                  <a:pt x="581254" y="184737"/>
                </a:lnTo>
                <a:lnTo>
                  <a:pt x="559703" y="143136"/>
                </a:lnTo>
                <a:lnTo>
                  <a:pt x="532205" y="105617"/>
                </a:lnTo>
                <a:lnTo>
                  <a:pt x="499384" y="72801"/>
                </a:lnTo>
                <a:lnTo>
                  <a:pt x="461863" y="45309"/>
                </a:lnTo>
                <a:lnTo>
                  <a:pt x="420263" y="23764"/>
                </a:lnTo>
                <a:lnTo>
                  <a:pt x="375209" y="8788"/>
                </a:lnTo>
                <a:lnTo>
                  <a:pt x="327324" y="1002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17689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60" h="211454">
                <a:moveTo>
                  <a:pt x="94359" y="0"/>
                </a:moveTo>
                <a:lnTo>
                  <a:pt x="54143" y="13002"/>
                </a:lnTo>
                <a:lnTo>
                  <a:pt x="22803" y="39739"/>
                </a:lnTo>
                <a:lnTo>
                  <a:pt x="3913" y="76675"/>
                </a:lnTo>
                <a:lnTo>
                  <a:pt x="0" y="105220"/>
                </a:lnTo>
                <a:lnTo>
                  <a:pt x="7" y="106520"/>
                </a:lnTo>
                <a:lnTo>
                  <a:pt x="8818" y="147311"/>
                </a:lnTo>
                <a:lnTo>
                  <a:pt x="32233" y="180547"/>
                </a:lnTo>
                <a:lnTo>
                  <a:pt x="67301" y="202902"/>
                </a:lnTo>
                <a:lnTo>
                  <a:pt x="111070" y="211050"/>
                </a:lnTo>
                <a:lnTo>
                  <a:pt x="125034" y="209568"/>
                </a:lnTo>
                <a:lnTo>
                  <a:pt x="162862" y="194939"/>
                </a:lnTo>
                <a:lnTo>
                  <a:pt x="192104" y="166935"/>
                </a:lnTo>
                <a:lnTo>
                  <a:pt x="209555" y="128004"/>
                </a:lnTo>
                <a:lnTo>
                  <a:pt x="213057" y="97187"/>
                </a:lnTo>
                <a:lnTo>
                  <a:pt x="211146" y="83754"/>
                </a:lnTo>
                <a:lnTo>
                  <a:pt x="195538" y="47494"/>
                </a:lnTo>
                <a:lnTo>
                  <a:pt x="166652" y="19629"/>
                </a:lnTo>
                <a:lnTo>
                  <a:pt x="126460" y="3163"/>
                </a:lnTo>
                <a:lnTo>
                  <a:pt x="94359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288808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2" y="0"/>
                </a:moveTo>
                <a:lnTo>
                  <a:pt x="8407" y="19905"/>
                </a:lnTo>
                <a:lnTo>
                  <a:pt x="0" y="46373"/>
                </a:lnTo>
                <a:lnTo>
                  <a:pt x="948" y="55607"/>
                </a:lnTo>
                <a:lnTo>
                  <a:pt x="24439" y="85687"/>
                </a:lnTo>
                <a:lnTo>
                  <a:pt x="55008" y="92224"/>
                </a:lnTo>
                <a:lnTo>
                  <a:pt x="67705" y="88146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6"/>
                </a:lnTo>
                <a:lnTo>
                  <a:pt x="94129" y="40632"/>
                </a:lnTo>
                <a:lnTo>
                  <a:pt x="90406" y="27584"/>
                </a:lnTo>
                <a:lnTo>
                  <a:pt x="83039" y="16386"/>
                </a:lnTo>
                <a:lnTo>
                  <a:pt x="72520" y="7649"/>
                </a:lnTo>
                <a:lnTo>
                  <a:pt x="59340" y="1984"/>
                </a:lnTo>
                <a:lnTo>
                  <a:pt x="43992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0092" y="1033311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0092" y="99673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5" y="35012"/>
                </a:lnTo>
                <a:lnTo>
                  <a:pt x="158495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092" y="1068324"/>
            <a:ext cx="158750" cy="45720"/>
          </a:xfrm>
          <a:custGeom>
            <a:avLst/>
            <a:gdLst/>
            <a:ahLst/>
            <a:cxnLst/>
            <a:rect l="l" t="t" r="r" b="b"/>
            <a:pathLst>
              <a:path w="158750" h="45719">
                <a:moveTo>
                  <a:pt x="0" y="0"/>
                </a:moveTo>
                <a:lnTo>
                  <a:pt x="0" y="6603"/>
                </a:lnTo>
                <a:lnTo>
                  <a:pt x="888" y="12191"/>
                </a:lnTo>
                <a:lnTo>
                  <a:pt x="3809" y="17779"/>
                </a:lnTo>
                <a:lnTo>
                  <a:pt x="7493" y="22351"/>
                </a:lnTo>
                <a:lnTo>
                  <a:pt x="13207" y="25273"/>
                </a:lnTo>
                <a:lnTo>
                  <a:pt x="72643" y="44703"/>
                </a:lnTo>
                <a:lnTo>
                  <a:pt x="79247" y="45720"/>
                </a:lnTo>
                <a:lnTo>
                  <a:pt x="85851" y="44703"/>
                </a:lnTo>
                <a:lnTo>
                  <a:pt x="145287" y="25273"/>
                </a:lnTo>
                <a:lnTo>
                  <a:pt x="151002" y="22351"/>
                </a:lnTo>
                <a:lnTo>
                  <a:pt x="154685" y="17779"/>
                </a:lnTo>
                <a:lnTo>
                  <a:pt x="157480" y="12191"/>
                </a:lnTo>
                <a:lnTo>
                  <a:pt x="158495" y="6603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4" y="259080"/>
                </a:moveTo>
                <a:lnTo>
                  <a:pt x="22733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83108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4" h="47751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</a:pathLst>
          </a:custGeom>
          <a:ln w="12191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0488" y="701040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863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235" y="691895"/>
            <a:ext cx="140335" cy="29209"/>
          </a:xfrm>
          <a:custGeom>
            <a:avLst/>
            <a:gdLst/>
            <a:ahLst/>
            <a:cxnLst/>
            <a:rect l="l" t="t" r="r" b="b"/>
            <a:pathLst>
              <a:path w="140335" h="29209">
                <a:moveTo>
                  <a:pt x="0" y="2666"/>
                </a:moveTo>
                <a:lnTo>
                  <a:pt x="32257" y="28955"/>
                </a:lnTo>
                <a:lnTo>
                  <a:pt x="64388" y="2666"/>
                </a:lnTo>
                <a:lnTo>
                  <a:pt x="67309" y="888"/>
                </a:lnTo>
                <a:lnTo>
                  <a:pt x="70103" y="0"/>
                </a:lnTo>
                <a:lnTo>
                  <a:pt x="72897" y="888"/>
                </a:lnTo>
                <a:lnTo>
                  <a:pt x="75818" y="2666"/>
                </a:lnTo>
                <a:lnTo>
                  <a:pt x="107950" y="28955"/>
                </a:lnTo>
                <a:lnTo>
                  <a:pt x="140207" y="2666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0092" y="9631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25901" y="1381275"/>
            <a:ext cx="4722495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A6BBC8"/>
              </a:buClr>
              <a:buFont typeface="Arial"/>
              <a:buAutoNum type="alphaUcPeriod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Thiết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l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ập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môi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trường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000"/>
              </a:spcBef>
              <a:buClr>
                <a:srgbClr val="A6BBC8"/>
              </a:buClr>
              <a:buFont typeface="Arial"/>
              <a:buAutoNum type="alphaUcPeriod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Xác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định phạm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vi</a:t>
            </a:r>
            <a:r>
              <a:rPr sz="2000" spc="-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và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yêu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78460" indent="-355600">
              <a:lnSpc>
                <a:spcPct val="100000"/>
              </a:lnSpc>
              <a:spcBef>
                <a:spcPts val="1005"/>
              </a:spcBef>
              <a:buClr>
                <a:srgbClr val="A6BBC8"/>
              </a:buClr>
              <a:buFont typeface="Arial"/>
              <a:buAutoNum type="alphaUcPeriod"/>
              <a:tabLst>
                <a:tab pos="37846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Quyết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định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xem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bạn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muốn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nghiệm</a:t>
            </a:r>
            <a:endParaRPr sz="2000">
              <a:latin typeface="Arial"/>
              <a:cs typeface="Arial"/>
            </a:endParaRPr>
          </a:p>
          <a:p>
            <a:pPr marL="991235">
              <a:lnSpc>
                <a:spcPct val="100000"/>
              </a:lnSpc>
            </a:pP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của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ì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như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thế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994"/>
              </a:spcBef>
              <a:buClr>
                <a:srgbClr val="A6BBC8"/>
              </a:buClr>
              <a:buFont typeface="Arial"/>
              <a:buAutoNum type="alphaUcPeriod" startAt="4"/>
              <a:tabLst>
                <a:tab pos="368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Te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tca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e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910" y="998251"/>
            <a:ext cx="1091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ần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10" y="1364011"/>
            <a:ext cx="1178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chuẩn bị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910" y="1729524"/>
            <a:ext cx="16706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ững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gì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910" y="2095785"/>
            <a:ext cx="1769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bắt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2910" y="2461545"/>
            <a:ext cx="1228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thử 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541515"/>
                </a:lnTo>
                <a:lnTo>
                  <a:pt x="6505" y="54667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09976" y="604025"/>
                </a:lnTo>
                <a:lnTo>
                  <a:pt x="257861" y="596239"/>
                </a:lnTo>
                <a:lnTo>
                  <a:pt x="302915" y="581263"/>
                </a:lnTo>
                <a:lnTo>
                  <a:pt x="344515" y="559718"/>
                </a:lnTo>
                <a:lnTo>
                  <a:pt x="382036" y="532226"/>
                </a:lnTo>
                <a:lnTo>
                  <a:pt x="414857" y="499410"/>
                </a:lnTo>
                <a:lnTo>
                  <a:pt x="442355" y="461891"/>
                </a:lnTo>
                <a:lnTo>
                  <a:pt x="463906" y="420290"/>
                </a:lnTo>
                <a:lnTo>
                  <a:pt x="478887" y="375230"/>
                </a:lnTo>
                <a:lnTo>
                  <a:pt x="486677" y="327332"/>
                </a:lnTo>
                <a:lnTo>
                  <a:pt x="487680" y="302513"/>
                </a:lnTo>
                <a:lnTo>
                  <a:pt x="486677" y="277695"/>
                </a:lnTo>
                <a:lnTo>
                  <a:pt x="478887" y="229797"/>
                </a:lnTo>
                <a:lnTo>
                  <a:pt x="463906" y="184737"/>
                </a:lnTo>
                <a:lnTo>
                  <a:pt x="442355" y="143136"/>
                </a:lnTo>
                <a:lnTo>
                  <a:pt x="414857" y="105617"/>
                </a:lnTo>
                <a:lnTo>
                  <a:pt x="382036" y="72801"/>
                </a:lnTo>
                <a:lnTo>
                  <a:pt x="344515" y="45309"/>
                </a:lnTo>
                <a:lnTo>
                  <a:pt x="302915" y="23764"/>
                </a:lnTo>
                <a:lnTo>
                  <a:pt x="257861" y="8788"/>
                </a:lnTo>
                <a:lnTo>
                  <a:pt x="209976" y="1002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84056" y="1748"/>
                </a:lnTo>
                <a:lnTo>
                  <a:pt x="441772" y="6901"/>
                </a:lnTo>
                <a:lnTo>
                  <a:pt x="400586" y="15325"/>
                </a:lnTo>
                <a:lnTo>
                  <a:pt x="360634" y="26883"/>
                </a:lnTo>
                <a:lnTo>
                  <a:pt x="322052" y="41439"/>
                </a:lnTo>
                <a:lnTo>
                  <a:pt x="284976" y="58858"/>
                </a:lnTo>
                <a:lnTo>
                  <a:pt x="249541" y="79004"/>
                </a:lnTo>
                <a:lnTo>
                  <a:pt x="215884" y="101742"/>
                </a:lnTo>
                <a:lnTo>
                  <a:pt x="184139" y="126935"/>
                </a:lnTo>
                <a:lnTo>
                  <a:pt x="154443" y="154447"/>
                </a:lnTo>
                <a:lnTo>
                  <a:pt x="126930" y="184144"/>
                </a:lnTo>
                <a:lnTo>
                  <a:pt x="101738" y="215889"/>
                </a:lnTo>
                <a:lnTo>
                  <a:pt x="79001" y="249547"/>
                </a:lnTo>
                <a:lnTo>
                  <a:pt x="58856" y="284982"/>
                </a:lnTo>
                <a:lnTo>
                  <a:pt x="41437" y="322058"/>
                </a:lnTo>
                <a:lnTo>
                  <a:pt x="26882" y="360639"/>
                </a:lnTo>
                <a:lnTo>
                  <a:pt x="15324" y="400590"/>
                </a:lnTo>
                <a:lnTo>
                  <a:pt x="6901" y="441775"/>
                </a:lnTo>
                <a:lnTo>
                  <a:pt x="1747" y="484058"/>
                </a:lnTo>
                <a:lnTo>
                  <a:pt x="0" y="527303"/>
                </a:lnTo>
                <a:lnTo>
                  <a:pt x="1747" y="570549"/>
                </a:lnTo>
                <a:lnTo>
                  <a:pt x="6901" y="612832"/>
                </a:lnTo>
                <a:lnTo>
                  <a:pt x="15324" y="654017"/>
                </a:lnTo>
                <a:lnTo>
                  <a:pt x="26882" y="693968"/>
                </a:lnTo>
                <a:lnTo>
                  <a:pt x="41437" y="732549"/>
                </a:lnTo>
                <a:lnTo>
                  <a:pt x="58856" y="769625"/>
                </a:lnTo>
                <a:lnTo>
                  <a:pt x="79001" y="805060"/>
                </a:lnTo>
                <a:lnTo>
                  <a:pt x="101738" y="838718"/>
                </a:lnTo>
                <a:lnTo>
                  <a:pt x="126930" y="870463"/>
                </a:lnTo>
                <a:lnTo>
                  <a:pt x="154443" y="900160"/>
                </a:lnTo>
                <a:lnTo>
                  <a:pt x="184139" y="927672"/>
                </a:lnTo>
                <a:lnTo>
                  <a:pt x="215884" y="952865"/>
                </a:lnTo>
                <a:lnTo>
                  <a:pt x="249541" y="975603"/>
                </a:lnTo>
                <a:lnTo>
                  <a:pt x="284976" y="995749"/>
                </a:lnTo>
                <a:lnTo>
                  <a:pt x="322052" y="1013168"/>
                </a:lnTo>
                <a:lnTo>
                  <a:pt x="360634" y="1027724"/>
                </a:lnTo>
                <a:lnTo>
                  <a:pt x="400586" y="1039282"/>
                </a:lnTo>
                <a:lnTo>
                  <a:pt x="441772" y="1047706"/>
                </a:lnTo>
                <a:lnTo>
                  <a:pt x="484056" y="1052859"/>
                </a:lnTo>
                <a:lnTo>
                  <a:pt x="527304" y="1054608"/>
                </a:lnTo>
                <a:lnTo>
                  <a:pt x="570551" y="1052859"/>
                </a:lnTo>
                <a:lnTo>
                  <a:pt x="612835" y="1047706"/>
                </a:lnTo>
                <a:lnTo>
                  <a:pt x="654021" y="1039282"/>
                </a:lnTo>
                <a:lnTo>
                  <a:pt x="693973" y="1027724"/>
                </a:lnTo>
                <a:lnTo>
                  <a:pt x="732555" y="1013168"/>
                </a:lnTo>
                <a:lnTo>
                  <a:pt x="769631" y="995749"/>
                </a:lnTo>
                <a:lnTo>
                  <a:pt x="805066" y="975603"/>
                </a:lnTo>
                <a:lnTo>
                  <a:pt x="838723" y="952865"/>
                </a:lnTo>
                <a:lnTo>
                  <a:pt x="870468" y="927672"/>
                </a:lnTo>
                <a:lnTo>
                  <a:pt x="900164" y="900160"/>
                </a:lnTo>
                <a:lnTo>
                  <a:pt x="927677" y="870463"/>
                </a:lnTo>
                <a:lnTo>
                  <a:pt x="952869" y="838718"/>
                </a:lnTo>
                <a:lnTo>
                  <a:pt x="975606" y="805060"/>
                </a:lnTo>
                <a:lnTo>
                  <a:pt x="995751" y="769625"/>
                </a:lnTo>
                <a:lnTo>
                  <a:pt x="1013170" y="732549"/>
                </a:lnTo>
                <a:lnTo>
                  <a:pt x="1027725" y="693968"/>
                </a:lnTo>
                <a:lnTo>
                  <a:pt x="1039283" y="654017"/>
                </a:lnTo>
                <a:lnTo>
                  <a:pt x="1047706" y="612832"/>
                </a:lnTo>
                <a:lnTo>
                  <a:pt x="1052860" y="570549"/>
                </a:lnTo>
                <a:lnTo>
                  <a:pt x="1054608" y="527303"/>
                </a:lnTo>
                <a:lnTo>
                  <a:pt x="1052860" y="484058"/>
                </a:lnTo>
                <a:lnTo>
                  <a:pt x="1047706" y="441775"/>
                </a:lnTo>
                <a:lnTo>
                  <a:pt x="1039283" y="400590"/>
                </a:lnTo>
                <a:lnTo>
                  <a:pt x="1027725" y="360639"/>
                </a:lnTo>
                <a:lnTo>
                  <a:pt x="1013170" y="322058"/>
                </a:lnTo>
                <a:lnTo>
                  <a:pt x="995751" y="284982"/>
                </a:lnTo>
                <a:lnTo>
                  <a:pt x="975606" y="249547"/>
                </a:lnTo>
                <a:lnTo>
                  <a:pt x="952869" y="215889"/>
                </a:lnTo>
                <a:lnTo>
                  <a:pt x="927677" y="184144"/>
                </a:lnTo>
                <a:lnTo>
                  <a:pt x="900164" y="154447"/>
                </a:lnTo>
                <a:lnTo>
                  <a:pt x="870468" y="126935"/>
                </a:lnTo>
                <a:lnTo>
                  <a:pt x="838723" y="101742"/>
                </a:lnTo>
                <a:lnTo>
                  <a:pt x="805066" y="79004"/>
                </a:lnTo>
                <a:lnTo>
                  <a:pt x="769631" y="58858"/>
                </a:lnTo>
                <a:lnTo>
                  <a:pt x="732555" y="41439"/>
                </a:lnTo>
                <a:lnTo>
                  <a:pt x="693973" y="26883"/>
                </a:lnTo>
                <a:lnTo>
                  <a:pt x="654021" y="15325"/>
                </a:lnTo>
                <a:lnTo>
                  <a:pt x="612835" y="6901"/>
                </a:lnTo>
                <a:lnTo>
                  <a:pt x="570551" y="1748"/>
                </a:lnTo>
                <a:lnTo>
                  <a:pt x="52730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9284" y="0"/>
                </a:moveTo>
                <a:lnTo>
                  <a:pt x="10001" y="0"/>
                </a:lnTo>
                <a:lnTo>
                  <a:pt x="5802" y="14515"/>
                </a:lnTo>
                <a:lnTo>
                  <a:pt x="2612" y="30106"/>
                </a:lnTo>
                <a:lnTo>
                  <a:pt x="661" y="46113"/>
                </a:lnTo>
                <a:lnTo>
                  <a:pt x="0" y="62484"/>
                </a:lnTo>
                <a:lnTo>
                  <a:pt x="661" y="78854"/>
                </a:lnTo>
                <a:lnTo>
                  <a:pt x="10177" y="125577"/>
                </a:lnTo>
                <a:lnTo>
                  <a:pt x="29911" y="167637"/>
                </a:lnTo>
                <a:lnTo>
                  <a:pt x="58473" y="203644"/>
                </a:lnTo>
                <a:lnTo>
                  <a:pt x="94479" y="232210"/>
                </a:lnTo>
                <a:lnTo>
                  <a:pt x="136540" y="251947"/>
                </a:lnTo>
                <a:lnTo>
                  <a:pt x="183269" y="261466"/>
                </a:lnTo>
                <a:lnTo>
                  <a:pt x="199644" y="262127"/>
                </a:lnTo>
                <a:lnTo>
                  <a:pt x="216014" y="261466"/>
                </a:lnTo>
                <a:lnTo>
                  <a:pt x="262737" y="251947"/>
                </a:lnTo>
                <a:lnTo>
                  <a:pt x="304797" y="232210"/>
                </a:lnTo>
                <a:lnTo>
                  <a:pt x="340804" y="203644"/>
                </a:lnTo>
                <a:lnTo>
                  <a:pt x="369370" y="167637"/>
                </a:lnTo>
                <a:lnTo>
                  <a:pt x="389107" y="125577"/>
                </a:lnTo>
                <a:lnTo>
                  <a:pt x="398626" y="78854"/>
                </a:lnTo>
                <a:lnTo>
                  <a:pt x="399288" y="62484"/>
                </a:lnTo>
                <a:lnTo>
                  <a:pt x="398626" y="46113"/>
                </a:lnTo>
                <a:lnTo>
                  <a:pt x="396674" y="30106"/>
                </a:lnTo>
                <a:lnTo>
                  <a:pt x="393484" y="14515"/>
                </a:lnTo>
                <a:lnTo>
                  <a:pt x="389284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508" y="337431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59275" y="0"/>
                </a:moveTo>
                <a:lnTo>
                  <a:pt x="21901" y="17731"/>
                </a:lnTo>
                <a:lnTo>
                  <a:pt x="1527" y="53504"/>
                </a:lnTo>
                <a:lnTo>
                  <a:pt x="0" y="67952"/>
                </a:lnTo>
                <a:lnTo>
                  <a:pt x="154" y="72575"/>
                </a:lnTo>
                <a:lnTo>
                  <a:pt x="14012" y="108437"/>
                </a:lnTo>
                <a:lnTo>
                  <a:pt x="47907" y="131144"/>
                </a:lnTo>
                <a:lnTo>
                  <a:pt x="79948" y="135589"/>
                </a:lnTo>
                <a:lnTo>
                  <a:pt x="93332" y="131886"/>
                </a:lnTo>
                <a:lnTo>
                  <a:pt x="124845" y="106475"/>
                </a:lnTo>
                <a:lnTo>
                  <a:pt x="137103" y="65143"/>
                </a:lnTo>
                <a:lnTo>
                  <a:pt x="135219" y="51826"/>
                </a:lnTo>
                <a:lnTo>
                  <a:pt x="114875" y="18637"/>
                </a:lnTo>
                <a:lnTo>
                  <a:pt x="75759" y="1124"/>
                </a:lnTo>
                <a:lnTo>
                  <a:pt x="59275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1335721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5">
                <a:moveTo>
                  <a:pt x="94361" y="0"/>
                </a:moveTo>
                <a:lnTo>
                  <a:pt x="54148" y="13002"/>
                </a:lnTo>
                <a:lnTo>
                  <a:pt x="22807" y="39739"/>
                </a:lnTo>
                <a:lnTo>
                  <a:pt x="3914" y="76675"/>
                </a:lnTo>
                <a:lnTo>
                  <a:pt x="0" y="105220"/>
                </a:lnTo>
                <a:lnTo>
                  <a:pt x="7" y="106518"/>
                </a:lnTo>
                <a:lnTo>
                  <a:pt x="8820" y="147310"/>
                </a:lnTo>
                <a:lnTo>
                  <a:pt x="32237" y="180547"/>
                </a:lnTo>
                <a:lnTo>
                  <a:pt x="67305" y="202902"/>
                </a:lnTo>
                <a:lnTo>
                  <a:pt x="111068" y="211050"/>
                </a:lnTo>
                <a:lnTo>
                  <a:pt x="125029" y="209568"/>
                </a:lnTo>
                <a:lnTo>
                  <a:pt x="162855" y="194939"/>
                </a:lnTo>
                <a:lnTo>
                  <a:pt x="192100" y="166936"/>
                </a:lnTo>
                <a:lnTo>
                  <a:pt x="209555" y="128005"/>
                </a:lnTo>
                <a:lnTo>
                  <a:pt x="213057" y="97189"/>
                </a:lnTo>
                <a:lnTo>
                  <a:pt x="211146" y="83755"/>
                </a:lnTo>
                <a:lnTo>
                  <a:pt x="195536" y="47494"/>
                </a:lnTo>
                <a:lnTo>
                  <a:pt x="166648" y="19630"/>
                </a:lnTo>
                <a:lnTo>
                  <a:pt x="126457" y="3163"/>
                </a:lnTo>
                <a:lnTo>
                  <a:pt x="94361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3640" y="1818"/>
                </a:lnTo>
                <a:lnTo>
                  <a:pt x="459643" y="7180"/>
                </a:lnTo>
                <a:lnTo>
                  <a:pt x="416790" y="15944"/>
                </a:lnTo>
                <a:lnTo>
                  <a:pt x="375220" y="27969"/>
                </a:lnTo>
                <a:lnTo>
                  <a:pt x="335077" y="43114"/>
                </a:lnTo>
                <a:lnTo>
                  <a:pt x="296501" y="61237"/>
                </a:lnTo>
                <a:lnTo>
                  <a:pt x="259632" y="82197"/>
                </a:lnTo>
                <a:lnTo>
                  <a:pt x="224613" y="105854"/>
                </a:lnTo>
                <a:lnTo>
                  <a:pt x="191584" y="132066"/>
                </a:lnTo>
                <a:lnTo>
                  <a:pt x="160686" y="160691"/>
                </a:lnTo>
                <a:lnTo>
                  <a:pt x="132061" y="191589"/>
                </a:lnTo>
                <a:lnTo>
                  <a:pt x="105850" y="224618"/>
                </a:lnTo>
                <a:lnTo>
                  <a:pt x="82194" y="259638"/>
                </a:lnTo>
                <a:lnTo>
                  <a:pt x="61235" y="296506"/>
                </a:lnTo>
                <a:lnTo>
                  <a:pt x="43112" y="335082"/>
                </a:lnTo>
                <a:lnTo>
                  <a:pt x="27968" y="375225"/>
                </a:lnTo>
                <a:lnTo>
                  <a:pt x="15943" y="416794"/>
                </a:lnTo>
                <a:lnTo>
                  <a:pt x="7180" y="459646"/>
                </a:lnTo>
                <a:lnTo>
                  <a:pt x="1818" y="503642"/>
                </a:lnTo>
                <a:lnTo>
                  <a:pt x="0" y="548640"/>
                </a:lnTo>
                <a:lnTo>
                  <a:pt x="1818" y="593637"/>
                </a:lnTo>
                <a:lnTo>
                  <a:pt x="7180" y="637632"/>
                </a:lnTo>
                <a:lnTo>
                  <a:pt x="15943" y="680484"/>
                </a:lnTo>
                <a:lnTo>
                  <a:pt x="27968" y="722052"/>
                </a:lnTo>
                <a:lnTo>
                  <a:pt x="43112" y="762195"/>
                </a:lnTo>
                <a:lnTo>
                  <a:pt x="61235" y="800771"/>
                </a:lnTo>
                <a:lnTo>
                  <a:pt x="82194" y="837640"/>
                </a:lnTo>
                <a:lnTo>
                  <a:pt x="105850" y="872659"/>
                </a:lnTo>
                <a:lnTo>
                  <a:pt x="132061" y="905689"/>
                </a:lnTo>
                <a:lnTo>
                  <a:pt x="160686" y="936587"/>
                </a:lnTo>
                <a:lnTo>
                  <a:pt x="191584" y="965212"/>
                </a:lnTo>
                <a:lnTo>
                  <a:pt x="204369" y="975358"/>
                </a:lnTo>
                <a:lnTo>
                  <a:pt x="892910" y="975358"/>
                </a:lnTo>
                <a:lnTo>
                  <a:pt x="936593" y="936587"/>
                </a:lnTo>
                <a:lnTo>
                  <a:pt x="965218" y="905689"/>
                </a:lnTo>
                <a:lnTo>
                  <a:pt x="991429" y="872659"/>
                </a:lnTo>
                <a:lnTo>
                  <a:pt x="1015085" y="837640"/>
                </a:lnTo>
                <a:lnTo>
                  <a:pt x="1036044" y="800771"/>
                </a:lnTo>
                <a:lnTo>
                  <a:pt x="1054167" y="762195"/>
                </a:lnTo>
                <a:lnTo>
                  <a:pt x="1069311" y="722052"/>
                </a:lnTo>
                <a:lnTo>
                  <a:pt x="1081336" y="680484"/>
                </a:lnTo>
                <a:lnTo>
                  <a:pt x="1090099" y="637632"/>
                </a:lnTo>
                <a:lnTo>
                  <a:pt x="1095461" y="593637"/>
                </a:lnTo>
                <a:lnTo>
                  <a:pt x="1097279" y="548640"/>
                </a:lnTo>
                <a:lnTo>
                  <a:pt x="1095461" y="503642"/>
                </a:lnTo>
                <a:lnTo>
                  <a:pt x="1090099" y="459646"/>
                </a:lnTo>
                <a:lnTo>
                  <a:pt x="1081336" y="416794"/>
                </a:lnTo>
                <a:lnTo>
                  <a:pt x="1069311" y="375225"/>
                </a:lnTo>
                <a:lnTo>
                  <a:pt x="1054167" y="335082"/>
                </a:lnTo>
                <a:lnTo>
                  <a:pt x="1036044" y="296506"/>
                </a:lnTo>
                <a:lnTo>
                  <a:pt x="1015085" y="259638"/>
                </a:lnTo>
                <a:lnTo>
                  <a:pt x="991429" y="224618"/>
                </a:lnTo>
                <a:lnTo>
                  <a:pt x="965218" y="191589"/>
                </a:lnTo>
                <a:lnTo>
                  <a:pt x="936593" y="160691"/>
                </a:lnTo>
                <a:lnTo>
                  <a:pt x="905695" y="132066"/>
                </a:lnTo>
                <a:lnTo>
                  <a:pt x="872666" y="105854"/>
                </a:lnTo>
                <a:lnTo>
                  <a:pt x="837647" y="82197"/>
                </a:lnTo>
                <a:lnTo>
                  <a:pt x="800778" y="61237"/>
                </a:lnTo>
                <a:lnTo>
                  <a:pt x="762202" y="43114"/>
                </a:lnTo>
                <a:lnTo>
                  <a:pt x="722059" y="27969"/>
                </a:lnTo>
                <a:lnTo>
                  <a:pt x="680489" y="15944"/>
                </a:lnTo>
                <a:lnTo>
                  <a:pt x="637636" y="7180"/>
                </a:lnTo>
                <a:lnTo>
                  <a:pt x="593639" y="1818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24935" y="5067"/>
                </a:lnTo>
                <a:lnTo>
                  <a:pt x="265249" y="19738"/>
                </a:lnTo>
                <a:lnTo>
                  <a:pt x="209596" y="43215"/>
                </a:lnTo>
                <a:lnTo>
                  <a:pt x="158776" y="74700"/>
                </a:lnTo>
                <a:lnTo>
                  <a:pt x="113585" y="113395"/>
                </a:lnTo>
                <a:lnTo>
                  <a:pt x="74822" y="158502"/>
                </a:lnTo>
                <a:lnTo>
                  <a:pt x="43284" y="209223"/>
                </a:lnTo>
                <a:lnTo>
                  <a:pt x="19769" y="264761"/>
                </a:lnTo>
                <a:lnTo>
                  <a:pt x="5075" y="324318"/>
                </a:lnTo>
                <a:lnTo>
                  <a:pt x="0" y="387095"/>
                </a:lnTo>
                <a:lnTo>
                  <a:pt x="1285" y="418837"/>
                </a:lnTo>
                <a:lnTo>
                  <a:pt x="11269" y="480104"/>
                </a:lnTo>
                <a:lnTo>
                  <a:pt x="30474" y="537751"/>
                </a:lnTo>
                <a:lnTo>
                  <a:pt x="58100" y="590981"/>
                </a:lnTo>
                <a:lnTo>
                  <a:pt x="93350" y="638995"/>
                </a:lnTo>
                <a:lnTo>
                  <a:pt x="135427" y="680995"/>
                </a:lnTo>
                <a:lnTo>
                  <a:pt x="183532" y="716185"/>
                </a:lnTo>
                <a:lnTo>
                  <a:pt x="236868" y="743765"/>
                </a:lnTo>
                <a:lnTo>
                  <a:pt x="294637" y="762939"/>
                </a:lnTo>
                <a:lnTo>
                  <a:pt x="356042" y="772908"/>
                </a:lnTo>
                <a:lnTo>
                  <a:pt x="387857" y="774192"/>
                </a:lnTo>
                <a:lnTo>
                  <a:pt x="419673" y="772908"/>
                </a:lnTo>
                <a:lnTo>
                  <a:pt x="481078" y="762939"/>
                </a:lnTo>
                <a:lnTo>
                  <a:pt x="538847" y="743765"/>
                </a:lnTo>
                <a:lnTo>
                  <a:pt x="592183" y="716185"/>
                </a:lnTo>
                <a:lnTo>
                  <a:pt x="637031" y="683575"/>
                </a:lnTo>
                <a:lnTo>
                  <a:pt x="637031" y="90616"/>
                </a:lnTo>
                <a:lnTo>
                  <a:pt x="592183" y="58006"/>
                </a:lnTo>
                <a:lnTo>
                  <a:pt x="538847" y="30426"/>
                </a:lnTo>
                <a:lnTo>
                  <a:pt x="481078" y="11252"/>
                </a:lnTo>
                <a:lnTo>
                  <a:pt x="419673" y="1283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6877" y="6001"/>
                </a:lnTo>
                <a:lnTo>
                  <a:pt x="111603" y="23049"/>
                </a:lnTo>
                <a:lnTo>
                  <a:pt x="72113" y="49709"/>
                </a:lnTo>
                <a:lnTo>
                  <a:pt x="39843" y="84545"/>
                </a:lnTo>
                <a:lnTo>
                  <a:pt x="16228" y="126122"/>
                </a:lnTo>
                <a:lnTo>
                  <a:pt x="2702" y="173006"/>
                </a:lnTo>
                <a:lnTo>
                  <a:pt x="0" y="206502"/>
                </a:lnTo>
                <a:lnTo>
                  <a:pt x="684" y="223438"/>
                </a:lnTo>
                <a:lnTo>
                  <a:pt x="10527" y="271771"/>
                </a:lnTo>
                <a:lnTo>
                  <a:pt x="30939" y="315277"/>
                </a:lnTo>
                <a:lnTo>
                  <a:pt x="60483" y="352520"/>
                </a:lnTo>
                <a:lnTo>
                  <a:pt x="97726" y="382064"/>
                </a:lnTo>
                <a:lnTo>
                  <a:pt x="141232" y="402476"/>
                </a:lnTo>
                <a:lnTo>
                  <a:pt x="189565" y="412319"/>
                </a:lnTo>
                <a:lnTo>
                  <a:pt x="206501" y="413004"/>
                </a:lnTo>
                <a:lnTo>
                  <a:pt x="223438" y="412319"/>
                </a:lnTo>
                <a:lnTo>
                  <a:pt x="271771" y="402476"/>
                </a:lnTo>
                <a:lnTo>
                  <a:pt x="315277" y="382064"/>
                </a:lnTo>
                <a:lnTo>
                  <a:pt x="352520" y="352520"/>
                </a:lnTo>
                <a:lnTo>
                  <a:pt x="382064" y="315277"/>
                </a:lnTo>
                <a:lnTo>
                  <a:pt x="402476" y="271771"/>
                </a:lnTo>
                <a:lnTo>
                  <a:pt x="412319" y="223438"/>
                </a:lnTo>
                <a:lnTo>
                  <a:pt x="413003" y="206502"/>
                </a:lnTo>
                <a:lnTo>
                  <a:pt x="412319" y="189565"/>
                </a:lnTo>
                <a:lnTo>
                  <a:pt x="402476" y="141232"/>
                </a:lnTo>
                <a:lnTo>
                  <a:pt x="382064" y="97726"/>
                </a:lnTo>
                <a:lnTo>
                  <a:pt x="352520" y="60483"/>
                </a:lnTo>
                <a:lnTo>
                  <a:pt x="315277" y="30939"/>
                </a:lnTo>
                <a:lnTo>
                  <a:pt x="271771" y="10527"/>
                </a:lnTo>
                <a:lnTo>
                  <a:pt x="223438" y="684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2792" y="3873187"/>
            <a:ext cx="212090" cy="212725"/>
          </a:xfrm>
          <a:custGeom>
            <a:avLst/>
            <a:gdLst/>
            <a:ahLst/>
            <a:cxnLst/>
            <a:rect l="l" t="t" r="r" b="b"/>
            <a:pathLst>
              <a:path w="212090" h="212725">
                <a:moveTo>
                  <a:pt x="93678" y="0"/>
                </a:moveTo>
                <a:lnTo>
                  <a:pt x="53738" y="13106"/>
                </a:lnTo>
                <a:lnTo>
                  <a:pt x="22628" y="40046"/>
                </a:lnTo>
                <a:lnTo>
                  <a:pt x="3882" y="77244"/>
                </a:lnTo>
                <a:lnTo>
                  <a:pt x="0" y="105976"/>
                </a:lnTo>
                <a:lnTo>
                  <a:pt x="7" y="107222"/>
                </a:lnTo>
                <a:lnTo>
                  <a:pt x="8732" y="148307"/>
                </a:lnTo>
                <a:lnTo>
                  <a:pt x="31965" y="181806"/>
                </a:lnTo>
                <a:lnTo>
                  <a:pt x="66782" y="204349"/>
                </a:lnTo>
                <a:lnTo>
                  <a:pt x="110261" y="212568"/>
                </a:lnTo>
                <a:lnTo>
                  <a:pt x="124135" y="211077"/>
                </a:lnTo>
                <a:lnTo>
                  <a:pt x="161707" y="196339"/>
                </a:lnTo>
                <a:lnTo>
                  <a:pt x="190741" y="168144"/>
                </a:lnTo>
                <a:lnTo>
                  <a:pt x="208066" y="128980"/>
                </a:lnTo>
                <a:lnTo>
                  <a:pt x="211544" y="98008"/>
                </a:lnTo>
                <a:lnTo>
                  <a:pt x="209661" y="84472"/>
                </a:lnTo>
                <a:lnTo>
                  <a:pt x="194193" y="47919"/>
                </a:lnTo>
                <a:lnTo>
                  <a:pt x="165517" y="19812"/>
                </a:lnTo>
                <a:lnTo>
                  <a:pt x="125587" y="3193"/>
                </a:lnTo>
                <a:lnTo>
                  <a:pt x="9367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9895" y="4802822"/>
            <a:ext cx="213360" cy="211454"/>
          </a:xfrm>
          <a:custGeom>
            <a:avLst/>
            <a:gdLst/>
            <a:ahLst/>
            <a:cxnLst/>
            <a:rect l="l" t="t" r="r" b="b"/>
            <a:pathLst>
              <a:path w="213359" h="211454">
                <a:moveTo>
                  <a:pt x="94359" y="0"/>
                </a:moveTo>
                <a:lnTo>
                  <a:pt x="54143" y="13012"/>
                </a:lnTo>
                <a:lnTo>
                  <a:pt x="22803" y="39759"/>
                </a:lnTo>
                <a:lnTo>
                  <a:pt x="3913" y="76692"/>
                </a:lnTo>
                <a:lnTo>
                  <a:pt x="0" y="105219"/>
                </a:lnTo>
                <a:lnTo>
                  <a:pt x="7" y="106514"/>
                </a:lnTo>
                <a:lnTo>
                  <a:pt x="8817" y="147286"/>
                </a:lnTo>
                <a:lnTo>
                  <a:pt x="32231" y="180527"/>
                </a:lnTo>
                <a:lnTo>
                  <a:pt x="67298" y="202894"/>
                </a:lnTo>
                <a:lnTo>
                  <a:pt x="111066" y="211049"/>
                </a:lnTo>
                <a:lnTo>
                  <a:pt x="125029" y="209567"/>
                </a:lnTo>
                <a:lnTo>
                  <a:pt x="162859" y="194928"/>
                </a:lnTo>
                <a:lnTo>
                  <a:pt x="192103" y="166915"/>
                </a:lnTo>
                <a:lnTo>
                  <a:pt x="209555" y="127990"/>
                </a:lnTo>
                <a:lnTo>
                  <a:pt x="213057" y="97193"/>
                </a:lnTo>
                <a:lnTo>
                  <a:pt x="211146" y="83767"/>
                </a:lnTo>
                <a:lnTo>
                  <a:pt x="195538" y="47515"/>
                </a:lnTo>
                <a:lnTo>
                  <a:pt x="166652" y="19643"/>
                </a:lnTo>
                <a:lnTo>
                  <a:pt x="126460" y="3166"/>
                </a:lnTo>
                <a:lnTo>
                  <a:pt x="94359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4674218"/>
            <a:ext cx="92710" cy="93980"/>
          </a:xfrm>
          <a:custGeom>
            <a:avLst/>
            <a:gdLst/>
            <a:ahLst/>
            <a:cxnLst/>
            <a:rect l="l" t="t" r="r" b="b"/>
            <a:pathLst>
              <a:path w="92709" h="93979">
                <a:moveTo>
                  <a:pt x="43284" y="0"/>
                </a:moveTo>
                <a:lnTo>
                  <a:pt x="8276" y="20221"/>
                </a:lnTo>
                <a:lnTo>
                  <a:pt x="0" y="47133"/>
                </a:lnTo>
                <a:lnTo>
                  <a:pt x="913" y="56423"/>
                </a:lnTo>
                <a:lnTo>
                  <a:pt x="24031" y="87072"/>
                </a:lnTo>
                <a:lnTo>
                  <a:pt x="54180" y="93725"/>
                </a:lnTo>
                <a:lnTo>
                  <a:pt x="66652" y="89572"/>
                </a:lnTo>
                <a:lnTo>
                  <a:pt x="77300" y="81896"/>
                </a:lnTo>
                <a:lnTo>
                  <a:pt x="85556" y="71061"/>
                </a:lnTo>
                <a:lnTo>
                  <a:pt x="90852" y="57430"/>
                </a:lnTo>
                <a:lnTo>
                  <a:pt x="92619" y="41368"/>
                </a:lnTo>
                <a:lnTo>
                  <a:pt x="88970" y="28079"/>
                </a:lnTo>
                <a:lnTo>
                  <a:pt x="81725" y="16678"/>
                </a:lnTo>
                <a:lnTo>
                  <a:pt x="71371" y="7785"/>
                </a:lnTo>
                <a:lnTo>
                  <a:pt x="58395" y="2018"/>
                </a:lnTo>
                <a:lnTo>
                  <a:pt x="43284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1577448"/>
            <a:ext cx="94615" cy="92710"/>
          </a:xfrm>
          <a:custGeom>
            <a:avLst/>
            <a:gdLst/>
            <a:ahLst/>
            <a:cxnLst/>
            <a:rect l="l" t="t" r="r" b="b"/>
            <a:pathLst>
              <a:path w="94614" h="92710">
                <a:moveTo>
                  <a:pt x="43991" y="0"/>
                </a:moveTo>
                <a:lnTo>
                  <a:pt x="8405" y="19905"/>
                </a:lnTo>
                <a:lnTo>
                  <a:pt x="0" y="46373"/>
                </a:lnTo>
                <a:lnTo>
                  <a:pt x="947" y="55608"/>
                </a:lnTo>
                <a:lnTo>
                  <a:pt x="24437" y="85687"/>
                </a:lnTo>
                <a:lnTo>
                  <a:pt x="55008" y="92224"/>
                </a:lnTo>
                <a:lnTo>
                  <a:pt x="67705" y="88145"/>
                </a:lnTo>
                <a:lnTo>
                  <a:pt x="78544" y="80590"/>
                </a:lnTo>
                <a:lnTo>
                  <a:pt x="86946" y="69914"/>
                </a:lnTo>
                <a:lnTo>
                  <a:pt x="92333" y="56475"/>
                </a:lnTo>
                <a:lnTo>
                  <a:pt x="94129" y="40631"/>
                </a:lnTo>
                <a:lnTo>
                  <a:pt x="90406" y="27584"/>
                </a:lnTo>
                <a:lnTo>
                  <a:pt x="83039" y="16386"/>
                </a:lnTo>
                <a:lnTo>
                  <a:pt x="72519" y="7649"/>
                </a:lnTo>
                <a:lnTo>
                  <a:pt x="59339" y="1984"/>
                </a:lnTo>
                <a:lnTo>
                  <a:pt x="43991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731" y="4658867"/>
            <a:ext cx="120650" cy="271780"/>
          </a:xfrm>
          <a:custGeom>
            <a:avLst/>
            <a:gdLst/>
            <a:ahLst/>
            <a:cxnLst/>
            <a:rect l="l" t="t" r="r" b="b"/>
            <a:pathLst>
              <a:path w="120650" h="271779">
                <a:moveTo>
                  <a:pt x="0" y="0"/>
                </a:moveTo>
                <a:lnTo>
                  <a:pt x="0" y="271246"/>
                </a:lnTo>
                <a:lnTo>
                  <a:pt x="120396" y="27124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056" y="468969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43561"/>
                </a:moveTo>
                <a:lnTo>
                  <a:pt x="17145" y="42811"/>
                </a:lnTo>
                <a:lnTo>
                  <a:pt x="13462" y="42075"/>
                </a:lnTo>
                <a:lnTo>
                  <a:pt x="0" y="21780"/>
                </a:lnTo>
                <a:lnTo>
                  <a:pt x="13462" y="2247"/>
                </a:lnTo>
                <a:lnTo>
                  <a:pt x="17145" y="736"/>
                </a:lnTo>
                <a:lnTo>
                  <a:pt x="21717" y="0"/>
                </a:lnTo>
                <a:lnTo>
                  <a:pt x="26162" y="736"/>
                </a:lnTo>
                <a:lnTo>
                  <a:pt x="29972" y="2247"/>
                </a:lnTo>
                <a:lnTo>
                  <a:pt x="33654" y="3733"/>
                </a:lnTo>
                <a:lnTo>
                  <a:pt x="36575" y="6756"/>
                </a:lnTo>
                <a:lnTo>
                  <a:pt x="39624" y="9740"/>
                </a:lnTo>
                <a:lnTo>
                  <a:pt x="41910" y="13512"/>
                </a:lnTo>
                <a:lnTo>
                  <a:pt x="42672" y="17272"/>
                </a:lnTo>
                <a:lnTo>
                  <a:pt x="43434" y="21780"/>
                </a:lnTo>
                <a:lnTo>
                  <a:pt x="21717" y="435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2271" y="4477537"/>
            <a:ext cx="379730" cy="478790"/>
          </a:xfrm>
          <a:custGeom>
            <a:avLst/>
            <a:gdLst/>
            <a:ahLst/>
            <a:cxnLst/>
            <a:rect l="l" t="t" r="r" b="b"/>
            <a:pathLst>
              <a:path w="379729" h="478789">
                <a:moveTo>
                  <a:pt x="0" y="413791"/>
                </a:moveTo>
                <a:lnTo>
                  <a:pt x="46735" y="413791"/>
                </a:lnTo>
                <a:lnTo>
                  <a:pt x="61849" y="421297"/>
                </a:lnTo>
                <a:lnTo>
                  <a:pt x="83057" y="430352"/>
                </a:lnTo>
                <a:lnTo>
                  <a:pt x="140334" y="452158"/>
                </a:lnTo>
                <a:lnTo>
                  <a:pt x="189356" y="466458"/>
                </a:lnTo>
                <a:lnTo>
                  <a:pt x="205994" y="470204"/>
                </a:lnTo>
                <a:lnTo>
                  <a:pt x="221742" y="473963"/>
                </a:lnTo>
                <a:lnTo>
                  <a:pt x="237617" y="476224"/>
                </a:lnTo>
                <a:lnTo>
                  <a:pt x="251968" y="477735"/>
                </a:lnTo>
                <a:lnTo>
                  <a:pt x="266319" y="478485"/>
                </a:lnTo>
                <a:lnTo>
                  <a:pt x="290449" y="478485"/>
                </a:lnTo>
                <a:lnTo>
                  <a:pt x="303275" y="477735"/>
                </a:lnTo>
                <a:lnTo>
                  <a:pt x="315341" y="476224"/>
                </a:lnTo>
                <a:lnTo>
                  <a:pt x="325881" y="473227"/>
                </a:lnTo>
                <a:lnTo>
                  <a:pt x="331216" y="471716"/>
                </a:lnTo>
                <a:lnTo>
                  <a:pt x="346963" y="436346"/>
                </a:lnTo>
                <a:lnTo>
                  <a:pt x="346328" y="431088"/>
                </a:lnTo>
                <a:lnTo>
                  <a:pt x="344804" y="426580"/>
                </a:lnTo>
                <a:lnTo>
                  <a:pt x="341756" y="422071"/>
                </a:lnTo>
                <a:lnTo>
                  <a:pt x="337184" y="418299"/>
                </a:lnTo>
                <a:lnTo>
                  <a:pt x="360552" y="369404"/>
                </a:lnTo>
                <a:lnTo>
                  <a:pt x="360552" y="365632"/>
                </a:lnTo>
                <a:lnTo>
                  <a:pt x="360552" y="362635"/>
                </a:lnTo>
                <a:lnTo>
                  <a:pt x="359791" y="358863"/>
                </a:lnTo>
                <a:lnTo>
                  <a:pt x="358267" y="355866"/>
                </a:lnTo>
                <a:lnTo>
                  <a:pt x="354583" y="350583"/>
                </a:lnTo>
                <a:lnTo>
                  <a:pt x="352298" y="348335"/>
                </a:lnTo>
                <a:lnTo>
                  <a:pt x="350011" y="346074"/>
                </a:lnTo>
                <a:lnTo>
                  <a:pt x="353822" y="345338"/>
                </a:lnTo>
                <a:lnTo>
                  <a:pt x="356870" y="343827"/>
                </a:lnTo>
                <a:lnTo>
                  <a:pt x="371094" y="297916"/>
                </a:lnTo>
                <a:lnTo>
                  <a:pt x="371094" y="294157"/>
                </a:lnTo>
                <a:lnTo>
                  <a:pt x="371094" y="290410"/>
                </a:lnTo>
                <a:lnTo>
                  <a:pt x="370458" y="286638"/>
                </a:lnTo>
                <a:lnTo>
                  <a:pt x="368934" y="283616"/>
                </a:lnTo>
                <a:lnTo>
                  <a:pt x="367410" y="280619"/>
                </a:lnTo>
                <a:lnTo>
                  <a:pt x="365125" y="278371"/>
                </a:lnTo>
                <a:lnTo>
                  <a:pt x="362838" y="276110"/>
                </a:lnTo>
                <a:lnTo>
                  <a:pt x="359791" y="273850"/>
                </a:lnTo>
                <a:lnTo>
                  <a:pt x="362838" y="273088"/>
                </a:lnTo>
                <a:lnTo>
                  <a:pt x="365886" y="270827"/>
                </a:lnTo>
                <a:lnTo>
                  <a:pt x="379475" y="225691"/>
                </a:lnTo>
                <a:lnTo>
                  <a:pt x="346328" y="195605"/>
                </a:lnTo>
                <a:lnTo>
                  <a:pt x="326644" y="191833"/>
                </a:lnTo>
                <a:lnTo>
                  <a:pt x="305561" y="188848"/>
                </a:lnTo>
                <a:lnTo>
                  <a:pt x="273050" y="185813"/>
                </a:lnTo>
                <a:lnTo>
                  <a:pt x="234569" y="183565"/>
                </a:lnTo>
                <a:lnTo>
                  <a:pt x="195452" y="181305"/>
                </a:lnTo>
                <a:lnTo>
                  <a:pt x="212725" y="138429"/>
                </a:lnTo>
                <a:lnTo>
                  <a:pt x="221742" y="88785"/>
                </a:lnTo>
                <a:lnTo>
                  <a:pt x="225551" y="47396"/>
                </a:lnTo>
                <a:lnTo>
                  <a:pt x="225551" y="30098"/>
                </a:lnTo>
                <a:lnTo>
                  <a:pt x="225551" y="24815"/>
                </a:lnTo>
                <a:lnTo>
                  <a:pt x="223266" y="18783"/>
                </a:lnTo>
                <a:lnTo>
                  <a:pt x="195452" y="0"/>
                </a:lnTo>
                <a:lnTo>
                  <a:pt x="184023" y="749"/>
                </a:lnTo>
                <a:lnTo>
                  <a:pt x="176529" y="2260"/>
                </a:lnTo>
                <a:lnTo>
                  <a:pt x="170560" y="4521"/>
                </a:lnTo>
                <a:lnTo>
                  <a:pt x="165988" y="6769"/>
                </a:lnTo>
                <a:lnTo>
                  <a:pt x="153924" y="45135"/>
                </a:lnTo>
                <a:lnTo>
                  <a:pt x="135762" y="92519"/>
                </a:lnTo>
                <a:lnTo>
                  <a:pt x="124459" y="113588"/>
                </a:lnTo>
                <a:lnTo>
                  <a:pt x="120014" y="121132"/>
                </a:lnTo>
                <a:lnTo>
                  <a:pt x="113156" y="127888"/>
                </a:lnTo>
                <a:lnTo>
                  <a:pt x="102616" y="138429"/>
                </a:lnTo>
                <a:lnTo>
                  <a:pt x="77724" y="161747"/>
                </a:lnTo>
                <a:lnTo>
                  <a:pt x="44576" y="191833"/>
                </a:lnTo>
                <a:lnTo>
                  <a:pt x="0" y="191833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987" y="932727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987" y="897675"/>
            <a:ext cx="158750" cy="35560"/>
          </a:xfrm>
          <a:custGeom>
            <a:avLst/>
            <a:gdLst/>
            <a:ahLst/>
            <a:cxnLst/>
            <a:rect l="l" t="t" r="r" b="b"/>
            <a:pathLst>
              <a:path w="158750" h="35559">
                <a:moveTo>
                  <a:pt x="0" y="35012"/>
                </a:moveTo>
                <a:lnTo>
                  <a:pt x="158496" y="35012"/>
                </a:lnTo>
                <a:lnTo>
                  <a:pt x="158496" y="0"/>
                </a:lnTo>
                <a:lnTo>
                  <a:pt x="0" y="0"/>
                </a:lnTo>
                <a:lnTo>
                  <a:pt x="0" y="35012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7" y="967739"/>
            <a:ext cx="158750" cy="47625"/>
          </a:xfrm>
          <a:custGeom>
            <a:avLst/>
            <a:gdLst/>
            <a:ahLst/>
            <a:cxnLst/>
            <a:rect l="l" t="t" r="r" b="b"/>
            <a:pathLst>
              <a:path w="158750" h="47625">
                <a:moveTo>
                  <a:pt x="0" y="0"/>
                </a:moveTo>
                <a:lnTo>
                  <a:pt x="0" y="6731"/>
                </a:lnTo>
                <a:lnTo>
                  <a:pt x="927" y="12573"/>
                </a:lnTo>
                <a:lnTo>
                  <a:pt x="3797" y="18287"/>
                </a:lnTo>
                <a:lnTo>
                  <a:pt x="7556" y="23113"/>
                </a:lnTo>
                <a:lnTo>
                  <a:pt x="13207" y="26035"/>
                </a:lnTo>
                <a:lnTo>
                  <a:pt x="72618" y="46227"/>
                </a:lnTo>
                <a:lnTo>
                  <a:pt x="79248" y="47244"/>
                </a:lnTo>
                <a:lnTo>
                  <a:pt x="85826" y="46227"/>
                </a:lnTo>
                <a:lnTo>
                  <a:pt x="145288" y="26035"/>
                </a:lnTo>
                <a:lnTo>
                  <a:pt x="150939" y="23113"/>
                </a:lnTo>
                <a:lnTo>
                  <a:pt x="154698" y="18287"/>
                </a:lnTo>
                <a:lnTo>
                  <a:pt x="157530" y="12573"/>
                </a:lnTo>
                <a:lnTo>
                  <a:pt x="158496" y="6731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6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5" h="259080">
                <a:moveTo>
                  <a:pt x="54787" y="259080"/>
                </a:moveTo>
                <a:lnTo>
                  <a:pt x="22656" y="110617"/>
                </a:lnTo>
                <a:lnTo>
                  <a:pt x="0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591" y="382524"/>
            <a:ext cx="399415" cy="477520"/>
          </a:xfrm>
          <a:custGeom>
            <a:avLst/>
            <a:gdLst/>
            <a:ahLst/>
            <a:cxnLst/>
            <a:rect l="l" t="t" r="r" b="b"/>
            <a:pathLst>
              <a:path w="399415" h="47751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22" y="600455"/>
            <a:ext cx="55244" cy="259079"/>
          </a:xfrm>
          <a:custGeom>
            <a:avLst/>
            <a:gdLst/>
            <a:ahLst/>
            <a:cxnLst/>
            <a:rect l="l" t="t" r="r" b="b"/>
            <a:pathLst>
              <a:path w="55244" h="259080">
                <a:moveTo>
                  <a:pt x="54787" y="0"/>
                </a:moveTo>
                <a:lnTo>
                  <a:pt x="32131" y="110617"/>
                </a:lnTo>
                <a:lnTo>
                  <a:pt x="0" y="25908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170" y="591312"/>
            <a:ext cx="140335" cy="30480"/>
          </a:xfrm>
          <a:custGeom>
            <a:avLst/>
            <a:gdLst/>
            <a:ahLst/>
            <a:cxnLst/>
            <a:rect l="l" t="t" r="r" b="b"/>
            <a:pathLst>
              <a:path w="140334" h="30479">
                <a:moveTo>
                  <a:pt x="0" y="2793"/>
                </a:moveTo>
                <a:lnTo>
                  <a:pt x="32194" y="30479"/>
                </a:lnTo>
                <a:lnTo>
                  <a:pt x="64389" y="2793"/>
                </a:lnTo>
                <a:lnTo>
                  <a:pt x="67233" y="1015"/>
                </a:lnTo>
                <a:lnTo>
                  <a:pt x="70065" y="0"/>
                </a:lnTo>
                <a:lnTo>
                  <a:pt x="72898" y="1015"/>
                </a:lnTo>
                <a:lnTo>
                  <a:pt x="75742" y="2793"/>
                </a:lnTo>
                <a:lnTo>
                  <a:pt x="107937" y="30479"/>
                </a:lnTo>
                <a:lnTo>
                  <a:pt x="140131" y="2793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87" y="86258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60601" y="1807734"/>
            <a:ext cx="5734050" cy="203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Thiết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lập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môi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ư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ờ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spc="-4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với tập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ợ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59"/>
              </a:spcBef>
              <a:tabLst>
                <a:tab pos="3255645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các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tham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số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cần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ết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của	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14999"/>
              </a:lnSpc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Cấu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hình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cơ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sở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dữ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liệu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à máy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chủ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theo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yêu 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ủ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ứng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dụn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A6BBC8"/>
              </a:buClr>
              <a:buFont typeface="Arial"/>
              <a:buChar char="○"/>
              <a:tabLst>
                <a:tab pos="241300" algn="l"/>
              </a:tabLst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thực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hiện gọi</a:t>
            </a:r>
            <a:r>
              <a:rPr sz="2000" spc="-2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5C64"/>
                </a:solidFill>
                <a:latin typeface="Arial"/>
                <a:cs typeface="Arial"/>
              </a:rPr>
              <a:t>AP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để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đảm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bảo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không</a:t>
            </a:r>
            <a:r>
              <a:rPr sz="2000" spc="-3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có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lỗi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gì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trư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ớ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495C6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i bạn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tiến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hành</a:t>
            </a:r>
            <a:r>
              <a:rPr sz="2000" spc="-15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kiểm</a:t>
            </a:r>
            <a:r>
              <a:rPr sz="2000" spc="-20" dirty="0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5C64"/>
                </a:solidFill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9" rIns="0" bIns="0" rtlCol="0">
            <a:spAutoFit/>
          </a:bodyPr>
          <a:lstStyle/>
          <a:p>
            <a:pPr marL="919480">
              <a:lnSpc>
                <a:spcPct val="100000"/>
              </a:lnSpc>
            </a:pPr>
            <a:r>
              <a:rPr dirty="0"/>
              <a:t>A.</a:t>
            </a:r>
            <a:r>
              <a:rPr spc="-10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i</a:t>
            </a:r>
            <a:r>
              <a:rPr spc="-10" dirty="0"/>
              <a:t>ế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l</a:t>
            </a:r>
            <a:r>
              <a:rPr spc="-10" dirty="0"/>
              <a:t>ậ</a:t>
            </a:r>
            <a:r>
              <a:rPr dirty="0"/>
              <a:t>p</a:t>
            </a:r>
            <a:r>
              <a:rPr spc="10" dirty="0"/>
              <a:t> </a:t>
            </a:r>
            <a:r>
              <a:rPr dirty="0"/>
              <a:t>môi trường</a:t>
            </a:r>
            <a:r>
              <a:rPr spc="-15" dirty="0"/>
              <a:t> </a:t>
            </a:r>
            <a:r>
              <a:rPr dirty="0"/>
              <a:t>ki</a:t>
            </a:r>
            <a:r>
              <a:rPr spc="-10" dirty="0"/>
              <a:t>ể</a:t>
            </a:r>
            <a:r>
              <a:rPr dirty="0"/>
              <a:t>m</a:t>
            </a:r>
            <a:r>
              <a:rPr spc="15" dirty="0"/>
              <a:t> </a:t>
            </a:r>
            <a:r>
              <a:rPr dirty="0"/>
              <a:t>thử </a:t>
            </a:r>
            <a:r>
              <a:rPr spc="-15" dirty="0"/>
              <a:t>A</a:t>
            </a:r>
            <a:r>
              <a:rPr dirty="0"/>
              <a:t>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1740</Words>
  <Application>Microsoft Office PowerPoint</Application>
  <PresentationFormat>On-screen Show (16:9)</PresentationFormat>
  <Paragraphs>221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Lucida Sans Unicode</vt:lpstr>
      <vt:lpstr>Old Standard TT</vt:lpstr>
      <vt:lpstr>Roboto</vt:lpstr>
      <vt:lpstr>Tahoma</vt:lpstr>
      <vt:lpstr>Times New Roman</vt:lpstr>
      <vt:lpstr>Office Theme</vt:lpstr>
      <vt:lpstr>Paperback</vt:lpstr>
      <vt:lpstr>PowerPoint Presentation</vt:lpstr>
      <vt:lpstr>17520514 Nguyễn Thanh Hoàng 17521199 Nguyễn Đoàn Anh Tú 17520251 Tô Diệp Thiên Anh 17520261 Lê Việt Bách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 Thiết lập môi trường kiểm thử API</vt:lpstr>
      <vt:lpstr>B. Xác định phạm vi và yêu cầu kiểm thử</vt:lpstr>
      <vt:lpstr>C. Quyết định xem bạn muốn thử nghiệm API của mình như thế nào?</vt:lpstr>
      <vt:lpstr>C. Quyết định xem bạn muốn thử nghiệm API của mình như thế nào?</vt:lpstr>
      <vt:lpstr>D. Testcase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Tính năng đặc trưng</vt:lpstr>
      <vt:lpstr>PowerPoint Presentation</vt:lpstr>
      <vt:lpstr>Cài đặt SoapUI</vt:lpstr>
      <vt:lpstr>Các bước cơ bản tạo một project thực hiện auto-test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loại Assertions</vt:lpstr>
      <vt:lpstr>Giống nhau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Nguyễn Thanh Hoàng</cp:lastModifiedBy>
  <cp:revision>2</cp:revision>
  <dcterms:created xsi:type="dcterms:W3CDTF">2020-06-12T04:23:24Z</dcterms:created>
  <dcterms:modified xsi:type="dcterms:W3CDTF">2020-06-11T22:21:02Z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2017-05-30T00:00:00Z</vt:filetime>
  </property>
  <property fmtid="{D5CDD505-2E9C-101B-9397-08002B2CF9AE}" pid="3" name="LastSaved">
    <vt:filetime>2020-06-11T00:00:00Z</vt:filetime>
  </property>
</Properties>
</file>