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1BFBA0-5B82-4F0A-9772-3913445337FA}">
  <a:tblStyle styleId="{111BFBA0-5B82-4F0A-9772-3913445337F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ll.stackexchange.com/questions/154215/what-we-do-vs-what-do-we-do" TargetMode="External"/><Relationship Id="rId3" Type="http://schemas.openxmlformats.org/officeDocument/2006/relationships/hyperlink" Target="https://ell.stackexchange.com/questions/154215/what-we-do-vs-what-do-we-do"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rofessionalqa.com/database-testing-checklist" TargetMode="External"/><Relationship Id="rId3" Type="http://schemas.openxmlformats.org/officeDocument/2006/relationships/hyperlink" Target="https://www.dignitasdigital.com/blog/database-testing-checklist-all-you-need-to-know/" TargetMode="External"/><Relationship Id="rId4" Type="http://schemas.openxmlformats.org/officeDocument/2006/relationships/hyperlink" Target="https://viblo.asia/p/huong-dan-kiem-thu-co-so-du-lieu-3OEqGjaKM9bL" TargetMode="External"/><Relationship Id="rId5" Type="http://schemas.openxmlformats.org/officeDocument/2006/relationships/hyperlink" Target="https://viblo.asia/p/kiem-thu-co-so-du-lieu-database-testing-L4x5xN9rZB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Fundamentals of Software Engineering: Nguyên tắc cơ bản của Kỹ thuật phần mềm</a:t>
            </a:r>
            <a:endParaRPr sz="900"/>
          </a:p>
          <a:p>
            <a:pPr indent="0" lvl="0" marL="0" rtl="0" algn="l">
              <a:lnSpc>
                <a:spcPct val="115000"/>
              </a:lnSpc>
              <a:spcBef>
                <a:spcPts val="0"/>
              </a:spcBef>
              <a:spcAft>
                <a:spcPts val="0"/>
              </a:spcAft>
              <a:buNone/>
            </a:pPr>
            <a:r>
              <a:rPr lang="en" sz="900"/>
              <a:t>Evaluation: đánh giá</a:t>
            </a:r>
            <a:endParaRPr sz="900"/>
          </a:p>
          <a:p>
            <a:pPr indent="0" lvl="0" marL="0" rtl="0" algn="l">
              <a:lnSpc>
                <a:spcPct val="115000"/>
              </a:lnSpc>
              <a:spcBef>
                <a:spcPts val="0"/>
              </a:spcBef>
              <a:spcAft>
                <a:spcPts val="0"/>
              </a:spcAft>
              <a:buNone/>
            </a:pPr>
            <a:r>
              <a:rPr lang="en" sz="900"/>
              <a:t>Nhóm đánh giá gồm các mục:</a:t>
            </a:r>
            <a:endParaRPr sz="900"/>
          </a:p>
          <a:p>
            <a:pPr indent="-285750" lvl="0" marL="457200" rtl="0" algn="l">
              <a:lnSpc>
                <a:spcPct val="115000"/>
              </a:lnSpc>
              <a:spcBef>
                <a:spcPts val="0"/>
              </a:spcBef>
              <a:spcAft>
                <a:spcPts val="0"/>
              </a:spcAft>
              <a:buSzPts val="900"/>
              <a:buChar char="●"/>
            </a:pPr>
            <a:r>
              <a:rPr lang="en" sz="900"/>
              <a:t>Usability Evaluation: Kiểm thử tính hữu dụng phần mềm</a:t>
            </a:r>
            <a:endParaRPr sz="900"/>
          </a:p>
          <a:p>
            <a:pPr indent="-285750" lvl="0" marL="457200" rtl="0" algn="l">
              <a:lnSpc>
                <a:spcPct val="115000"/>
              </a:lnSpc>
              <a:spcBef>
                <a:spcPts val="0"/>
              </a:spcBef>
              <a:spcAft>
                <a:spcPts val="0"/>
              </a:spcAft>
              <a:buSzPts val="900"/>
              <a:buChar char="●"/>
            </a:pPr>
            <a:r>
              <a:rPr lang="en" sz="900"/>
              <a:t>GUI Checklist: Kiểm thử giao diện</a:t>
            </a:r>
            <a:endParaRPr sz="900"/>
          </a:p>
          <a:p>
            <a:pPr indent="-285750" lvl="0" marL="457200" rtl="0" algn="l">
              <a:lnSpc>
                <a:spcPct val="115000"/>
              </a:lnSpc>
              <a:spcBef>
                <a:spcPts val="0"/>
              </a:spcBef>
              <a:spcAft>
                <a:spcPts val="0"/>
              </a:spcAft>
              <a:buSzPts val="900"/>
              <a:buChar char="●"/>
            </a:pPr>
            <a:r>
              <a:rPr lang="en" sz="900"/>
              <a:t>Requirement Checklist: Kiểm tra các yêu cầu</a:t>
            </a:r>
            <a:endParaRPr sz="900"/>
          </a:p>
          <a:p>
            <a:pPr indent="-285750" lvl="0" marL="457200" rtl="0" algn="l">
              <a:lnSpc>
                <a:spcPct val="115000"/>
              </a:lnSpc>
              <a:spcBef>
                <a:spcPts val="0"/>
              </a:spcBef>
              <a:spcAft>
                <a:spcPts val="0"/>
              </a:spcAft>
              <a:buSzPts val="900"/>
              <a:buChar char="●"/>
            </a:pPr>
            <a:r>
              <a:rPr lang="en" sz="900"/>
              <a:t>DB Check List: Kiểm thử cơ sở dữ liệu</a:t>
            </a:r>
            <a:endParaRPr sz="900"/>
          </a:p>
          <a:p>
            <a:pPr indent="0" lvl="0" marL="0" rtl="0" algn="l">
              <a:spcBef>
                <a:spcPts val="0"/>
              </a:spcBef>
              <a:spcAft>
                <a:spcPts val="0"/>
              </a:spcAft>
              <a:buNone/>
            </a:pPr>
            <a:r>
              <a:t/>
            </a:r>
            <a:endParaRPr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56ff0adac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56ff0adac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6ff0adac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6ff0adac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Để có thể đảm bảo giải quyết các vấn đề này thì ta cần có ….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6ff0adacd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6ff0adacd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Giao diện(GUI) trong hầu hết các trường hợp đều được chú trọng bởi đội kiểm thử cũng như các thành viên trong đội phát triển phần mềm vì giao diện đồ họa(Graphic User Interface) là phần tương tác trực tiếp với người dùng trong một ứng dụng. Tuy nhiên, phần được coi là quan trọng nhất để xác thực thông tin và được coi như là trái tim của một ứng dụng đó là cơ sở dữ liệu (Database).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56fb34b82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6fb34b82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1b3d742f0f08055c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b3d742f0f08055c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56fb34b824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56fb34b824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56fb34b824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56fb34b824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56fb34b824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56fb34b824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56fb34b824_0_1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6fb34b824_0_1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56fb34b824_0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56fb34b824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Ví dụ, nếu các lập trình viên muốn thay đổi cấu trúc một bảng hoặc xóa nó, người kiểm thử nên kiểm tra toàn bộ các thủ tục và các View mà sử dụng trong bảng tương thích với các thay đổi. Ví dụ khác là người kiểm thử muốn kiểm tra sơ đồ thay đổi giữa 2 cơ sở dữ liệu, họ có thể làm như vậy với một câu truy vấn đơn giản.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6ff0ada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6ff0ada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từng thành viên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189ea959e31873df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89ea959e31873df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56fb34b824_0_2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6fb34b824_0_2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56fb34b824_0_2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56fb34b824_0_2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56fb34b824_0_3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56fb34b824_0_3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 là một tập hợp các câu lệnh SQL dùng để thực thi một nhiệm vụ nhất định. nó gần như trigger vậy đó</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592f81fb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592f81fb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56fb34b824_0_3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56fb34b824_0_3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592f81fb7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92f81fb7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56fb34b824_0_3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56fb34b824_0_3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56fb34b824_0_3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56fb34b824_0_3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56fb34b824_0_4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56fb34b824_0_4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6fb34b82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6fb34b82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https://ell.stackexchange.com/questions/154215/what-we-do-vs-what-do-we-d</a:t>
            </a:r>
            <a:r>
              <a:rPr lang="en" u="sng">
                <a:solidFill>
                  <a:schemeClr val="hlink"/>
                </a:solidFill>
                <a:hlinkClick r:id="rId3"/>
              </a:rPr>
              <a:t>o</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56fb34b824_0_4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56fb34b824_0_4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6fb34b824_0_4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6fb34b824_0_4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56fb34b824_0_4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56fb34b824_0_4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56fb34b824_0_4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56fb34b824_0_4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56fb34b824_0_4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56fb34b824_0_4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56fb34b824_0_4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6fb34b824_0_4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592ce1008b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592ce1008b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56fb34b8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56fb34b8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56fb34b824_2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56fb34b824_2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56fb34b824_2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56fb34b824_2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http://www.professionalqa.com/database-testing-checklist</a:t>
            </a:r>
            <a:endParaRPr/>
          </a:p>
          <a:p>
            <a:pPr indent="0" lvl="0" marL="0" rtl="0" algn="l">
              <a:spcBef>
                <a:spcPts val="0"/>
              </a:spcBef>
              <a:spcAft>
                <a:spcPts val="0"/>
              </a:spcAft>
              <a:buNone/>
            </a:pPr>
            <a:r>
              <a:rPr lang="en" u="sng">
                <a:solidFill>
                  <a:schemeClr val="hlink"/>
                </a:solidFill>
                <a:hlinkClick r:id="rId3"/>
              </a:rPr>
              <a:t>https://www.dignitasdigital.com/blog/database-testing-checklist-all-you-need-to-know/</a:t>
            </a:r>
            <a:endParaRPr/>
          </a:p>
          <a:p>
            <a:pPr indent="0" lvl="0" marL="0" rtl="0" algn="l">
              <a:spcBef>
                <a:spcPts val="0"/>
              </a:spcBef>
              <a:spcAft>
                <a:spcPts val="0"/>
              </a:spcAft>
              <a:buNone/>
            </a:pPr>
            <a:r>
              <a:rPr lang="en" u="sng">
                <a:solidFill>
                  <a:schemeClr val="hlink"/>
                </a:solidFill>
                <a:hlinkClick r:id="rId4"/>
              </a:rPr>
              <a:t>https://viblo.asia/p/huong-dan-kiem-thu-co-so-du-lieu-3OEqGjaKM9bL</a:t>
            </a:r>
            <a:br>
              <a:rPr lang="en"/>
            </a:br>
            <a:r>
              <a:rPr lang="en" u="sng">
                <a:solidFill>
                  <a:schemeClr val="hlink"/>
                </a:solidFill>
                <a:hlinkClick r:id="rId5"/>
              </a:rPr>
              <a:t>https://viblo.asia/p/kiem-thu-co-so-du-lieu-database-testing-L4x5xN9rZBM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6ff0adac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6ff0adac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1b3d742f0f08055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b3d742f0f08055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92ce10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92ce10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92f81fb6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92f81fb6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6ff0adac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6ff0adac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6ff0adac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6ff0adac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Bài học đầu tiên chương tổng quan của môn cơ sở dữ liệu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63"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ph type="title"/>
          </p:nvPr>
        </p:nvSpPr>
        <p:spPr>
          <a:xfrm>
            <a:off x="349300" y="334525"/>
            <a:ext cx="7407000" cy="6630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3200"/>
              <a:buNone/>
              <a:defRPr b="1" sz="3200">
                <a:solidFill>
                  <a:schemeClr val="dk1"/>
                </a:solidFill>
              </a:defRPr>
            </a:lvl1pPr>
            <a:lvl2pPr lvl="1" rtl="0" algn="l">
              <a:lnSpc>
                <a:spcPct val="100000"/>
              </a:lnSpc>
              <a:spcBef>
                <a:spcPts val="0"/>
              </a:spcBef>
              <a:spcAft>
                <a:spcPts val="0"/>
              </a:spcAft>
              <a:buClr>
                <a:schemeClr val="dk1"/>
              </a:buClr>
              <a:buSzPts val="3200"/>
              <a:buNone/>
              <a:defRPr b="1" sz="3200">
                <a:solidFill>
                  <a:schemeClr val="dk1"/>
                </a:solidFill>
              </a:defRPr>
            </a:lvl2pPr>
            <a:lvl3pPr lvl="2" rtl="0" algn="l">
              <a:lnSpc>
                <a:spcPct val="100000"/>
              </a:lnSpc>
              <a:spcBef>
                <a:spcPts val="0"/>
              </a:spcBef>
              <a:spcAft>
                <a:spcPts val="0"/>
              </a:spcAft>
              <a:buClr>
                <a:schemeClr val="dk1"/>
              </a:buClr>
              <a:buSzPts val="3200"/>
              <a:buNone/>
              <a:defRPr b="1" sz="3200">
                <a:solidFill>
                  <a:schemeClr val="dk1"/>
                </a:solidFill>
              </a:defRPr>
            </a:lvl3pPr>
            <a:lvl4pPr lvl="3" rtl="0" algn="l">
              <a:lnSpc>
                <a:spcPct val="100000"/>
              </a:lnSpc>
              <a:spcBef>
                <a:spcPts val="0"/>
              </a:spcBef>
              <a:spcAft>
                <a:spcPts val="0"/>
              </a:spcAft>
              <a:buClr>
                <a:schemeClr val="dk1"/>
              </a:buClr>
              <a:buSzPts val="3200"/>
              <a:buNone/>
              <a:defRPr b="1" sz="3200">
                <a:solidFill>
                  <a:schemeClr val="dk1"/>
                </a:solidFill>
              </a:defRPr>
            </a:lvl4pPr>
            <a:lvl5pPr lvl="4" rtl="0" algn="l">
              <a:lnSpc>
                <a:spcPct val="100000"/>
              </a:lnSpc>
              <a:spcBef>
                <a:spcPts val="0"/>
              </a:spcBef>
              <a:spcAft>
                <a:spcPts val="0"/>
              </a:spcAft>
              <a:buClr>
                <a:schemeClr val="dk1"/>
              </a:buClr>
              <a:buSzPts val="3200"/>
              <a:buNone/>
              <a:defRPr b="1" sz="3200">
                <a:solidFill>
                  <a:schemeClr val="dk1"/>
                </a:solidFill>
              </a:defRPr>
            </a:lvl5pPr>
            <a:lvl6pPr lvl="5" rtl="0" algn="l">
              <a:lnSpc>
                <a:spcPct val="100000"/>
              </a:lnSpc>
              <a:spcBef>
                <a:spcPts val="0"/>
              </a:spcBef>
              <a:spcAft>
                <a:spcPts val="0"/>
              </a:spcAft>
              <a:buClr>
                <a:schemeClr val="dk1"/>
              </a:buClr>
              <a:buSzPts val="3200"/>
              <a:buNone/>
              <a:defRPr b="1" sz="3200">
                <a:solidFill>
                  <a:schemeClr val="dk1"/>
                </a:solidFill>
              </a:defRPr>
            </a:lvl6pPr>
            <a:lvl7pPr lvl="6" rtl="0" algn="l">
              <a:lnSpc>
                <a:spcPct val="100000"/>
              </a:lnSpc>
              <a:spcBef>
                <a:spcPts val="0"/>
              </a:spcBef>
              <a:spcAft>
                <a:spcPts val="0"/>
              </a:spcAft>
              <a:buClr>
                <a:schemeClr val="dk1"/>
              </a:buClr>
              <a:buSzPts val="3200"/>
              <a:buNone/>
              <a:defRPr b="1" sz="3200">
                <a:solidFill>
                  <a:schemeClr val="dk1"/>
                </a:solidFill>
              </a:defRPr>
            </a:lvl7pPr>
            <a:lvl8pPr lvl="7" rtl="0" algn="l">
              <a:lnSpc>
                <a:spcPct val="100000"/>
              </a:lnSpc>
              <a:spcBef>
                <a:spcPts val="0"/>
              </a:spcBef>
              <a:spcAft>
                <a:spcPts val="0"/>
              </a:spcAft>
              <a:buClr>
                <a:schemeClr val="dk1"/>
              </a:buClr>
              <a:buSzPts val="3200"/>
              <a:buNone/>
              <a:defRPr b="1" sz="3200">
                <a:solidFill>
                  <a:schemeClr val="dk1"/>
                </a:solidFill>
              </a:defRPr>
            </a:lvl8pPr>
            <a:lvl9pPr lvl="8" rtl="0" algn="l">
              <a:lnSpc>
                <a:spcPct val="100000"/>
              </a:lnSpc>
              <a:spcBef>
                <a:spcPts val="0"/>
              </a:spcBef>
              <a:spcAft>
                <a:spcPts val="0"/>
              </a:spcAft>
              <a:buClr>
                <a:schemeClr val="dk1"/>
              </a:buClr>
              <a:buSzPts val="3200"/>
              <a:buNone/>
              <a:defRPr b="1" sz="3200">
                <a:solidFill>
                  <a:schemeClr val="dk1"/>
                </a:solidFill>
              </a:defRPr>
            </a:lvl9pPr>
          </a:lstStyle>
          <a:p/>
        </p:txBody>
      </p:sp>
      <p:sp>
        <p:nvSpPr>
          <p:cNvPr id="67" name="Google Shape;67;p13"/>
          <p:cNvSpPr txBox="1"/>
          <p:nvPr>
            <p:ph idx="1" type="body"/>
          </p:nvPr>
        </p:nvSpPr>
        <p:spPr>
          <a:xfrm>
            <a:off x="349300" y="1147425"/>
            <a:ext cx="7407000" cy="3172500"/>
          </a:xfrm>
          <a:prstGeom prst="rect">
            <a:avLst/>
          </a:prstGeom>
          <a:noFill/>
        </p:spPr>
        <p:txBody>
          <a:bodyPr anchorCtr="0" anchor="t" bIns="91425" lIns="91425" spcFirstLastPara="1" rIns="91425" wrap="square" tIns="91425"/>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8" name="Google Shape;6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spTree>
      <p:nvGrpSpPr>
        <p:cNvPr id="69" name="Shape 69"/>
        <p:cNvGrpSpPr/>
        <p:nvPr/>
      </p:nvGrpSpPr>
      <p:grpSpPr>
        <a:xfrm>
          <a:off x="0" y="0"/>
          <a:ext cx="0" cy="0"/>
          <a:chOff x="0" y="0"/>
          <a:chExt cx="0" cy="0"/>
        </a:xfrm>
      </p:grpSpPr>
      <p:sp>
        <p:nvSpPr>
          <p:cNvPr id="70" name="Google Shape;70;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29"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None/>
              <a:defRPr b="1" sz="2800">
                <a:solidFill>
                  <a:srgbClr val="FFFFFF"/>
                </a:solidFill>
              </a:defRPr>
            </a:lvl1pPr>
            <a:lvl2pPr lvl="1" rtl="0" algn="l">
              <a:lnSpc>
                <a:spcPct val="100000"/>
              </a:lnSpc>
              <a:spcBef>
                <a:spcPts val="0"/>
              </a:spcBef>
              <a:spcAft>
                <a:spcPts val="0"/>
              </a:spcAft>
              <a:buNone/>
              <a:defRPr b="1" sz="2800">
                <a:solidFill>
                  <a:srgbClr val="FFFFFF"/>
                </a:solidFill>
              </a:defRPr>
            </a:lvl2pPr>
            <a:lvl3pPr lvl="2" rtl="0" algn="l">
              <a:lnSpc>
                <a:spcPct val="100000"/>
              </a:lnSpc>
              <a:spcBef>
                <a:spcPts val="0"/>
              </a:spcBef>
              <a:spcAft>
                <a:spcPts val="0"/>
              </a:spcAft>
              <a:buNone/>
              <a:defRPr b="1" sz="2800">
                <a:solidFill>
                  <a:srgbClr val="FFFFFF"/>
                </a:solidFill>
              </a:defRPr>
            </a:lvl3pPr>
            <a:lvl4pPr lvl="3" rtl="0" algn="l">
              <a:lnSpc>
                <a:spcPct val="100000"/>
              </a:lnSpc>
              <a:spcBef>
                <a:spcPts val="0"/>
              </a:spcBef>
              <a:spcAft>
                <a:spcPts val="0"/>
              </a:spcAft>
              <a:buNone/>
              <a:defRPr b="1" sz="2800">
                <a:solidFill>
                  <a:srgbClr val="FFFFFF"/>
                </a:solidFill>
              </a:defRPr>
            </a:lvl4pPr>
            <a:lvl5pPr lvl="4" rtl="0" algn="l">
              <a:lnSpc>
                <a:spcPct val="100000"/>
              </a:lnSpc>
              <a:spcBef>
                <a:spcPts val="0"/>
              </a:spcBef>
              <a:spcAft>
                <a:spcPts val="0"/>
              </a:spcAft>
              <a:buNone/>
              <a:defRPr b="1" sz="2800">
                <a:solidFill>
                  <a:srgbClr val="FFFFFF"/>
                </a:solidFill>
              </a:defRPr>
            </a:lvl5pPr>
            <a:lvl6pPr lvl="5" rtl="0" algn="l">
              <a:lnSpc>
                <a:spcPct val="100000"/>
              </a:lnSpc>
              <a:spcBef>
                <a:spcPts val="0"/>
              </a:spcBef>
              <a:spcAft>
                <a:spcPts val="0"/>
              </a:spcAft>
              <a:buNone/>
              <a:defRPr b="1" sz="2800">
                <a:solidFill>
                  <a:srgbClr val="FFFFFF"/>
                </a:solidFill>
              </a:defRPr>
            </a:lvl6pPr>
            <a:lvl7pPr lvl="6" rtl="0" algn="l">
              <a:lnSpc>
                <a:spcPct val="100000"/>
              </a:lnSpc>
              <a:spcBef>
                <a:spcPts val="0"/>
              </a:spcBef>
              <a:spcAft>
                <a:spcPts val="0"/>
              </a:spcAft>
              <a:buNone/>
              <a:defRPr b="1" sz="2800">
                <a:solidFill>
                  <a:srgbClr val="FFFFFF"/>
                </a:solidFill>
              </a:defRPr>
            </a:lvl7pPr>
            <a:lvl8pPr lvl="7" rtl="0" algn="l">
              <a:lnSpc>
                <a:spcPct val="100000"/>
              </a:lnSpc>
              <a:spcBef>
                <a:spcPts val="0"/>
              </a:spcBef>
              <a:spcAft>
                <a:spcPts val="0"/>
              </a:spcAft>
              <a:buNone/>
              <a:defRPr b="1" sz="2800">
                <a:solidFill>
                  <a:srgbClr val="FFFFFF"/>
                </a:solidFill>
              </a:defRPr>
            </a:lvl8pPr>
            <a:lvl9pPr lvl="8" rtl="0" algn="l">
              <a:lnSpc>
                <a:spcPct val="100000"/>
              </a:lnSpc>
              <a:spcBef>
                <a:spcPts val="0"/>
              </a:spcBef>
              <a:spcAft>
                <a:spcPts val="0"/>
              </a:spcAft>
              <a:buNone/>
              <a:defRPr b="1" sz="2800">
                <a:solidFill>
                  <a:srgbClr val="FFFFFF"/>
                </a:solidFill>
              </a:defRPr>
            </a:lvl9pPr>
          </a:lstStyle>
          <a:p/>
        </p:txBody>
      </p:sp>
      <p:sp>
        <p:nvSpPr>
          <p:cNvPr id="74" name="Google Shape;74;p14"/>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rtl="0" algn="l">
              <a:lnSpc>
                <a:spcPct val="115000"/>
              </a:lnSpc>
              <a:spcBef>
                <a:spcPts val="0"/>
              </a:spcBef>
              <a:spcAft>
                <a:spcPts val="0"/>
              </a:spcAft>
              <a:buClr>
                <a:srgbClr val="616161"/>
              </a:buClr>
              <a:buSzPts val="1800"/>
              <a:buChar char="●"/>
              <a:defRPr sz="1800">
                <a:solidFill>
                  <a:srgbClr val="616161"/>
                </a:solidFill>
              </a:defRPr>
            </a:lvl1pPr>
            <a:lvl2pPr indent="-317500" lvl="1" marL="914400" rtl="0" algn="l">
              <a:lnSpc>
                <a:spcPct val="115000"/>
              </a:lnSpc>
              <a:spcBef>
                <a:spcPts val="1600"/>
              </a:spcBef>
              <a:spcAft>
                <a:spcPts val="0"/>
              </a:spcAft>
              <a:buClr>
                <a:srgbClr val="616161"/>
              </a:buClr>
              <a:buSzPts val="1400"/>
              <a:buChar char="○"/>
              <a:defRPr sz="1400">
                <a:solidFill>
                  <a:srgbClr val="616161"/>
                </a:solidFill>
              </a:defRPr>
            </a:lvl2pPr>
            <a:lvl3pPr indent="-317500" lvl="2" marL="1371600" rtl="0" algn="l">
              <a:lnSpc>
                <a:spcPct val="115000"/>
              </a:lnSpc>
              <a:spcBef>
                <a:spcPts val="1600"/>
              </a:spcBef>
              <a:spcAft>
                <a:spcPts val="0"/>
              </a:spcAft>
              <a:buClr>
                <a:srgbClr val="616161"/>
              </a:buClr>
              <a:buSzPts val="1400"/>
              <a:buChar char="■"/>
              <a:defRPr sz="1400">
                <a:solidFill>
                  <a:srgbClr val="616161"/>
                </a:solidFill>
              </a:defRPr>
            </a:lvl3pPr>
            <a:lvl4pPr indent="-317500" lvl="3" marL="1828800" rtl="0" algn="l">
              <a:lnSpc>
                <a:spcPct val="115000"/>
              </a:lnSpc>
              <a:spcBef>
                <a:spcPts val="1600"/>
              </a:spcBef>
              <a:spcAft>
                <a:spcPts val="0"/>
              </a:spcAft>
              <a:buClr>
                <a:srgbClr val="616161"/>
              </a:buClr>
              <a:buSzPts val="1400"/>
              <a:buChar char="●"/>
              <a:defRPr sz="1400">
                <a:solidFill>
                  <a:srgbClr val="616161"/>
                </a:solidFill>
              </a:defRPr>
            </a:lvl4pPr>
            <a:lvl5pPr indent="-317500" lvl="4" marL="2286000" rtl="0" algn="l">
              <a:lnSpc>
                <a:spcPct val="115000"/>
              </a:lnSpc>
              <a:spcBef>
                <a:spcPts val="1600"/>
              </a:spcBef>
              <a:spcAft>
                <a:spcPts val="0"/>
              </a:spcAft>
              <a:buClr>
                <a:srgbClr val="616161"/>
              </a:buClr>
              <a:buSzPts val="1400"/>
              <a:buChar char="○"/>
              <a:defRPr sz="1400">
                <a:solidFill>
                  <a:srgbClr val="616161"/>
                </a:solidFill>
              </a:defRPr>
            </a:lvl5pPr>
            <a:lvl6pPr indent="-317500" lvl="5" marL="2743200" rtl="0" algn="l">
              <a:lnSpc>
                <a:spcPct val="115000"/>
              </a:lnSpc>
              <a:spcBef>
                <a:spcPts val="1600"/>
              </a:spcBef>
              <a:spcAft>
                <a:spcPts val="0"/>
              </a:spcAft>
              <a:buClr>
                <a:srgbClr val="616161"/>
              </a:buClr>
              <a:buSzPts val="1400"/>
              <a:buChar char="■"/>
              <a:defRPr sz="1400">
                <a:solidFill>
                  <a:srgbClr val="616161"/>
                </a:solidFill>
              </a:defRPr>
            </a:lvl6pPr>
            <a:lvl7pPr indent="-317500" lvl="6" marL="3200400" rtl="0" algn="l">
              <a:lnSpc>
                <a:spcPct val="115000"/>
              </a:lnSpc>
              <a:spcBef>
                <a:spcPts val="1600"/>
              </a:spcBef>
              <a:spcAft>
                <a:spcPts val="0"/>
              </a:spcAft>
              <a:buClr>
                <a:srgbClr val="616161"/>
              </a:buClr>
              <a:buSzPts val="1400"/>
              <a:buChar char="●"/>
              <a:defRPr sz="1400">
                <a:solidFill>
                  <a:srgbClr val="616161"/>
                </a:solidFill>
              </a:defRPr>
            </a:lvl7pPr>
            <a:lvl8pPr indent="-317500" lvl="7" marL="3657600" rtl="0" algn="l">
              <a:lnSpc>
                <a:spcPct val="115000"/>
              </a:lnSpc>
              <a:spcBef>
                <a:spcPts val="1600"/>
              </a:spcBef>
              <a:spcAft>
                <a:spcPts val="0"/>
              </a:spcAft>
              <a:buClr>
                <a:srgbClr val="616161"/>
              </a:buClr>
              <a:buSzPts val="1400"/>
              <a:buChar char="○"/>
              <a:defRPr sz="1400">
                <a:solidFill>
                  <a:srgbClr val="616161"/>
                </a:solidFill>
              </a:defRPr>
            </a:lvl8pPr>
            <a:lvl9pPr indent="-317500" lvl="8" marL="4114800" rtl="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75" name="Google Shape;7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spTree>
      <p:nvGrpSpPr>
        <p:cNvPr id="76" name="Shape 76"/>
        <p:cNvGrpSpPr/>
        <p:nvPr/>
      </p:nvGrpSpPr>
      <p:grpSpPr>
        <a:xfrm>
          <a:off x="0" y="0"/>
          <a:ext cx="0" cy="0"/>
          <a:chOff x="0" y="0"/>
          <a:chExt cx="0" cy="0"/>
        </a:xfrm>
      </p:grpSpPr>
      <p:sp>
        <p:nvSpPr>
          <p:cNvPr id="77" name="Google Shape;77;p15"/>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82" name="Google Shape;82;p15"/>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83" name="Google Shape;83;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8">
    <p:bg>
      <p:bgPr>
        <a:solidFill>
          <a:srgbClr val="FFFFFF"/>
        </a:solidFill>
      </p:bgPr>
    </p:bg>
    <p:spTree>
      <p:nvGrpSpPr>
        <p:cNvPr id="84" name="Shape 84"/>
        <p:cNvGrpSpPr/>
        <p:nvPr/>
      </p:nvGrpSpPr>
      <p:grpSpPr>
        <a:xfrm>
          <a:off x="0" y="0"/>
          <a:ext cx="0" cy="0"/>
          <a:chOff x="0" y="0"/>
          <a:chExt cx="0" cy="0"/>
        </a:xfrm>
      </p:grpSpPr>
      <p:sp>
        <p:nvSpPr>
          <p:cNvPr id="85" name="Google Shape;85;p16"/>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6"/>
          <p:cNvGrpSpPr/>
          <p:nvPr/>
        </p:nvGrpSpPr>
        <p:grpSpPr>
          <a:xfrm>
            <a:off x="2105247" y="1"/>
            <a:ext cx="7038765" cy="5138761"/>
            <a:chOff x="3388636" y="43347"/>
            <a:chExt cx="5755327" cy="4201767"/>
          </a:xfrm>
        </p:grpSpPr>
        <p:sp>
          <p:nvSpPr>
            <p:cNvPr id="87" name="Google Shape;87;p16"/>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6"/>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
          <p:cNvSpPr/>
          <p:nvPr/>
        </p:nvSpPr>
        <p:spPr>
          <a:xfrm>
            <a:off x="685175" y="1799775"/>
            <a:ext cx="61200" cy="238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txBox="1"/>
          <p:nvPr>
            <p:ph type="ctrTitle"/>
          </p:nvPr>
        </p:nvSpPr>
        <p:spPr>
          <a:xfrm>
            <a:off x="992425" y="1799775"/>
            <a:ext cx="3136800" cy="17391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213" name="Google Shape;213;p16"/>
          <p:cNvSpPr txBox="1"/>
          <p:nvPr>
            <p:ph idx="1" type="subTitle"/>
          </p:nvPr>
        </p:nvSpPr>
        <p:spPr>
          <a:xfrm>
            <a:off x="992425" y="3579375"/>
            <a:ext cx="3136800" cy="6075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1800"/>
              <a:buNone/>
              <a:defRPr sz="1800">
                <a:solidFill>
                  <a:schemeClr val="dk2"/>
                </a:solidFill>
              </a:defRPr>
            </a:lvl1pPr>
            <a:lvl2pPr lvl="1" rtl="0" algn="l">
              <a:lnSpc>
                <a:spcPct val="100000"/>
              </a:lnSpc>
              <a:spcBef>
                <a:spcPts val="0"/>
              </a:spcBef>
              <a:spcAft>
                <a:spcPts val="0"/>
              </a:spcAft>
              <a:buClr>
                <a:schemeClr val="dk2"/>
              </a:buClr>
              <a:buSzPts val="1800"/>
              <a:buNone/>
              <a:defRPr sz="1800">
                <a:solidFill>
                  <a:schemeClr val="dk2"/>
                </a:solidFill>
              </a:defRPr>
            </a:lvl2pPr>
            <a:lvl3pPr lvl="2" rtl="0" algn="l">
              <a:lnSpc>
                <a:spcPct val="100000"/>
              </a:lnSpc>
              <a:spcBef>
                <a:spcPts val="0"/>
              </a:spcBef>
              <a:spcAft>
                <a:spcPts val="0"/>
              </a:spcAft>
              <a:buClr>
                <a:schemeClr val="dk2"/>
              </a:buClr>
              <a:buSzPts val="1800"/>
              <a:buNone/>
              <a:defRPr sz="1800">
                <a:solidFill>
                  <a:schemeClr val="dk2"/>
                </a:solidFill>
              </a:defRPr>
            </a:lvl3pPr>
            <a:lvl4pPr lvl="3" rtl="0" algn="l">
              <a:lnSpc>
                <a:spcPct val="100000"/>
              </a:lnSpc>
              <a:spcBef>
                <a:spcPts val="0"/>
              </a:spcBef>
              <a:spcAft>
                <a:spcPts val="0"/>
              </a:spcAft>
              <a:buClr>
                <a:schemeClr val="dk2"/>
              </a:buClr>
              <a:buSzPts val="1800"/>
              <a:buNone/>
              <a:defRPr sz="1800">
                <a:solidFill>
                  <a:schemeClr val="dk2"/>
                </a:solidFill>
              </a:defRPr>
            </a:lvl4pPr>
            <a:lvl5pPr lvl="4" rtl="0" algn="l">
              <a:lnSpc>
                <a:spcPct val="100000"/>
              </a:lnSpc>
              <a:spcBef>
                <a:spcPts val="0"/>
              </a:spcBef>
              <a:spcAft>
                <a:spcPts val="0"/>
              </a:spcAft>
              <a:buClr>
                <a:schemeClr val="dk2"/>
              </a:buClr>
              <a:buSzPts val="1800"/>
              <a:buNone/>
              <a:defRPr sz="1800">
                <a:solidFill>
                  <a:schemeClr val="dk2"/>
                </a:solidFill>
              </a:defRPr>
            </a:lvl5pPr>
            <a:lvl6pPr lvl="5" rtl="0" algn="l">
              <a:lnSpc>
                <a:spcPct val="100000"/>
              </a:lnSpc>
              <a:spcBef>
                <a:spcPts val="0"/>
              </a:spcBef>
              <a:spcAft>
                <a:spcPts val="0"/>
              </a:spcAft>
              <a:buClr>
                <a:schemeClr val="dk2"/>
              </a:buClr>
              <a:buSzPts val="1800"/>
              <a:buNone/>
              <a:defRPr sz="1800">
                <a:solidFill>
                  <a:schemeClr val="dk2"/>
                </a:solidFill>
              </a:defRPr>
            </a:lvl6pPr>
            <a:lvl7pPr lvl="6" rtl="0" algn="l">
              <a:lnSpc>
                <a:spcPct val="100000"/>
              </a:lnSpc>
              <a:spcBef>
                <a:spcPts val="0"/>
              </a:spcBef>
              <a:spcAft>
                <a:spcPts val="0"/>
              </a:spcAft>
              <a:buClr>
                <a:schemeClr val="dk2"/>
              </a:buClr>
              <a:buSzPts val="1800"/>
              <a:buNone/>
              <a:defRPr sz="1800">
                <a:solidFill>
                  <a:schemeClr val="dk2"/>
                </a:solidFill>
              </a:defRPr>
            </a:lvl7pPr>
            <a:lvl8pPr lvl="7" rtl="0" algn="l">
              <a:lnSpc>
                <a:spcPct val="100000"/>
              </a:lnSpc>
              <a:spcBef>
                <a:spcPts val="0"/>
              </a:spcBef>
              <a:spcAft>
                <a:spcPts val="0"/>
              </a:spcAft>
              <a:buClr>
                <a:schemeClr val="dk2"/>
              </a:buClr>
              <a:buSzPts val="1800"/>
              <a:buNone/>
              <a:defRPr sz="1800">
                <a:solidFill>
                  <a:schemeClr val="dk2"/>
                </a:solidFill>
              </a:defRPr>
            </a:lvl8pPr>
            <a:lvl9pPr lvl="8" rtl="0" algn="l">
              <a:lnSpc>
                <a:spcPct val="100000"/>
              </a:lnSpc>
              <a:spcBef>
                <a:spcPts val="0"/>
              </a:spcBef>
              <a:spcAft>
                <a:spcPts val="0"/>
              </a:spcAft>
              <a:buClr>
                <a:schemeClr val="dk2"/>
              </a:buClr>
              <a:buSzPts val="1800"/>
              <a:buNone/>
              <a:defRPr sz="1800">
                <a:solidFill>
                  <a:schemeClr val="dk2"/>
                </a:solidFill>
              </a:defRPr>
            </a:lvl9pPr>
          </a:lstStyle>
          <a:p/>
        </p:txBody>
      </p:sp>
      <p:sp>
        <p:nvSpPr>
          <p:cNvPr id="214" name="Google Shape;214;p16"/>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10">
    <p:bg>
      <p:bgPr>
        <a:solidFill>
          <a:srgbClr val="FFFFFF"/>
        </a:solidFill>
      </p:bgPr>
    </p:bg>
    <p:spTree>
      <p:nvGrpSpPr>
        <p:cNvPr id="215" name="Shape 215"/>
        <p:cNvGrpSpPr/>
        <p:nvPr/>
      </p:nvGrpSpPr>
      <p:grpSpPr>
        <a:xfrm>
          <a:off x="0" y="0"/>
          <a:ext cx="0" cy="0"/>
          <a:chOff x="0" y="0"/>
          <a:chExt cx="0" cy="0"/>
        </a:xfrm>
      </p:grpSpPr>
      <p:sp>
        <p:nvSpPr>
          <p:cNvPr id="216" name="Google Shape;216;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txBox="1"/>
          <p:nvPr>
            <p:ph type="title"/>
          </p:nvPr>
        </p:nvSpPr>
        <p:spPr>
          <a:xfrm>
            <a:off x="317700" y="369325"/>
            <a:ext cx="6934800" cy="15792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lt1"/>
              </a:buClr>
              <a:buSzPts val="3600"/>
              <a:buNone/>
              <a:defRPr b="1" sz="3600">
                <a:solidFill>
                  <a:schemeClr val="lt1"/>
                </a:solidFill>
              </a:defRPr>
            </a:lvl1pPr>
            <a:lvl2pPr lvl="1" rtl="0" algn="l">
              <a:lnSpc>
                <a:spcPct val="100000"/>
              </a:lnSpc>
              <a:spcBef>
                <a:spcPts val="0"/>
              </a:spcBef>
              <a:spcAft>
                <a:spcPts val="0"/>
              </a:spcAft>
              <a:buClr>
                <a:schemeClr val="lt1"/>
              </a:buClr>
              <a:buSzPts val="3600"/>
              <a:buNone/>
              <a:defRPr b="1" sz="3600">
                <a:solidFill>
                  <a:schemeClr val="lt1"/>
                </a:solidFill>
              </a:defRPr>
            </a:lvl2pPr>
            <a:lvl3pPr lvl="2" rtl="0" algn="l">
              <a:lnSpc>
                <a:spcPct val="100000"/>
              </a:lnSpc>
              <a:spcBef>
                <a:spcPts val="0"/>
              </a:spcBef>
              <a:spcAft>
                <a:spcPts val="0"/>
              </a:spcAft>
              <a:buClr>
                <a:schemeClr val="lt1"/>
              </a:buClr>
              <a:buSzPts val="3600"/>
              <a:buNone/>
              <a:defRPr b="1" sz="3600">
                <a:solidFill>
                  <a:schemeClr val="lt1"/>
                </a:solidFill>
              </a:defRPr>
            </a:lvl3pPr>
            <a:lvl4pPr lvl="3" rtl="0" algn="l">
              <a:lnSpc>
                <a:spcPct val="100000"/>
              </a:lnSpc>
              <a:spcBef>
                <a:spcPts val="0"/>
              </a:spcBef>
              <a:spcAft>
                <a:spcPts val="0"/>
              </a:spcAft>
              <a:buClr>
                <a:schemeClr val="lt1"/>
              </a:buClr>
              <a:buSzPts val="3600"/>
              <a:buNone/>
              <a:defRPr b="1" sz="3600">
                <a:solidFill>
                  <a:schemeClr val="lt1"/>
                </a:solidFill>
              </a:defRPr>
            </a:lvl4pPr>
            <a:lvl5pPr lvl="4" rtl="0" algn="l">
              <a:lnSpc>
                <a:spcPct val="100000"/>
              </a:lnSpc>
              <a:spcBef>
                <a:spcPts val="0"/>
              </a:spcBef>
              <a:spcAft>
                <a:spcPts val="0"/>
              </a:spcAft>
              <a:buClr>
                <a:schemeClr val="lt1"/>
              </a:buClr>
              <a:buSzPts val="3600"/>
              <a:buNone/>
              <a:defRPr b="1" sz="3600">
                <a:solidFill>
                  <a:schemeClr val="lt1"/>
                </a:solidFill>
              </a:defRPr>
            </a:lvl5pPr>
            <a:lvl6pPr lvl="5" rtl="0" algn="l">
              <a:lnSpc>
                <a:spcPct val="100000"/>
              </a:lnSpc>
              <a:spcBef>
                <a:spcPts val="0"/>
              </a:spcBef>
              <a:spcAft>
                <a:spcPts val="0"/>
              </a:spcAft>
              <a:buClr>
                <a:schemeClr val="lt1"/>
              </a:buClr>
              <a:buSzPts val="3600"/>
              <a:buNone/>
              <a:defRPr b="1" sz="3600">
                <a:solidFill>
                  <a:schemeClr val="lt1"/>
                </a:solidFill>
              </a:defRPr>
            </a:lvl6pPr>
            <a:lvl7pPr lvl="6" rtl="0" algn="l">
              <a:lnSpc>
                <a:spcPct val="100000"/>
              </a:lnSpc>
              <a:spcBef>
                <a:spcPts val="0"/>
              </a:spcBef>
              <a:spcAft>
                <a:spcPts val="0"/>
              </a:spcAft>
              <a:buClr>
                <a:schemeClr val="lt1"/>
              </a:buClr>
              <a:buSzPts val="3600"/>
              <a:buNone/>
              <a:defRPr b="1" sz="3600">
                <a:solidFill>
                  <a:schemeClr val="lt1"/>
                </a:solidFill>
              </a:defRPr>
            </a:lvl7pPr>
            <a:lvl8pPr lvl="7" rtl="0" algn="l">
              <a:lnSpc>
                <a:spcPct val="100000"/>
              </a:lnSpc>
              <a:spcBef>
                <a:spcPts val="0"/>
              </a:spcBef>
              <a:spcAft>
                <a:spcPts val="0"/>
              </a:spcAft>
              <a:buClr>
                <a:schemeClr val="lt1"/>
              </a:buClr>
              <a:buSzPts val="3600"/>
              <a:buNone/>
              <a:defRPr b="1" sz="3600">
                <a:solidFill>
                  <a:schemeClr val="lt1"/>
                </a:solidFill>
              </a:defRPr>
            </a:lvl8pPr>
            <a:lvl9pPr lvl="8" rtl="0" algn="l">
              <a:lnSpc>
                <a:spcPct val="100000"/>
              </a:lnSpc>
              <a:spcBef>
                <a:spcPts val="0"/>
              </a:spcBef>
              <a:spcAft>
                <a:spcPts val="0"/>
              </a:spcAft>
              <a:buClr>
                <a:schemeClr val="lt1"/>
              </a:buClr>
              <a:buSzPts val="3600"/>
              <a:buNone/>
              <a:defRPr b="1" sz="3600">
                <a:solidFill>
                  <a:schemeClr val="lt1"/>
                </a:solidFill>
              </a:defRPr>
            </a:lvl9pPr>
          </a:lstStyle>
          <a:p/>
        </p:txBody>
      </p:sp>
      <p:sp>
        <p:nvSpPr>
          <p:cNvPr id="219" name="Google Shape;219;p17"/>
          <p:cNvSpPr txBox="1"/>
          <p:nvPr>
            <p:ph idx="1" type="body"/>
          </p:nvPr>
        </p:nvSpPr>
        <p:spPr>
          <a:xfrm>
            <a:off x="317700" y="2432075"/>
            <a:ext cx="6397800" cy="2329800"/>
          </a:xfrm>
          <a:prstGeom prst="rect">
            <a:avLst/>
          </a:prstGeom>
          <a:noFill/>
        </p:spPr>
        <p:txBody>
          <a:bodyPr anchorCtr="0" anchor="t" bIns="91425" lIns="91425" spcFirstLastPara="1" rIns="91425" wrap="square" tIns="91425"/>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20" name="Google Shape;22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11">
    <p:bg>
      <p:bgPr>
        <a:solidFill>
          <a:srgbClr val="FFFFFF"/>
        </a:solidFill>
      </p:bgPr>
    </p:bg>
    <p:spTree>
      <p:nvGrpSpPr>
        <p:cNvPr id="221" name="Shape 221"/>
        <p:cNvGrpSpPr/>
        <p:nvPr/>
      </p:nvGrpSpPr>
      <p:grpSpPr>
        <a:xfrm>
          <a:off x="0" y="0"/>
          <a:ext cx="0" cy="0"/>
          <a:chOff x="0" y="0"/>
          <a:chExt cx="0" cy="0"/>
        </a:xfrm>
      </p:grpSpPr>
      <p:sp>
        <p:nvSpPr>
          <p:cNvPr id="222" name="Google Shape;222;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29"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None/>
              <a:defRPr b="1" sz="2800">
                <a:solidFill>
                  <a:srgbClr val="FFFFFF"/>
                </a:solidFill>
              </a:defRPr>
            </a:lvl1pPr>
            <a:lvl2pPr lvl="1" rtl="0" algn="l">
              <a:lnSpc>
                <a:spcPct val="100000"/>
              </a:lnSpc>
              <a:spcBef>
                <a:spcPts val="0"/>
              </a:spcBef>
              <a:spcAft>
                <a:spcPts val="0"/>
              </a:spcAft>
              <a:buNone/>
              <a:defRPr b="1" sz="2800">
                <a:solidFill>
                  <a:srgbClr val="FFFFFF"/>
                </a:solidFill>
              </a:defRPr>
            </a:lvl2pPr>
            <a:lvl3pPr lvl="2" rtl="0" algn="l">
              <a:lnSpc>
                <a:spcPct val="100000"/>
              </a:lnSpc>
              <a:spcBef>
                <a:spcPts val="0"/>
              </a:spcBef>
              <a:spcAft>
                <a:spcPts val="0"/>
              </a:spcAft>
              <a:buNone/>
              <a:defRPr b="1" sz="2800">
                <a:solidFill>
                  <a:srgbClr val="FFFFFF"/>
                </a:solidFill>
              </a:defRPr>
            </a:lvl3pPr>
            <a:lvl4pPr lvl="3" rtl="0" algn="l">
              <a:lnSpc>
                <a:spcPct val="100000"/>
              </a:lnSpc>
              <a:spcBef>
                <a:spcPts val="0"/>
              </a:spcBef>
              <a:spcAft>
                <a:spcPts val="0"/>
              </a:spcAft>
              <a:buNone/>
              <a:defRPr b="1" sz="2800">
                <a:solidFill>
                  <a:srgbClr val="FFFFFF"/>
                </a:solidFill>
              </a:defRPr>
            </a:lvl4pPr>
            <a:lvl5pPr lvl="4" rtl="0" algn="l">
              <a:lnSpc>
                <a:spcPct val="100000"/>
              </a:lnSpc>
              <a:spcBef>
                <a:spcPts val="0"/>
              </a:spcBef>
              <a:spcAft>
                <a:spcPts val="0"/>
              </a:spcAft>
              <a:buNone/>
              <a:defRPr b="1" sz="2800">
                <a:solidFill>
                  <a:srgbClr val="FFFFFF"/>
                </a:solidFill>
              </a:defRPr>
            </a:lvl5pPr>
            <a:lvl6pPr lvl="5" rtl="0" algn="l">
              <a:lnSpc>
                <a:spcPct val="100000"/>
              </a:lnSpc>
              <a:spcBef>
                <a:spcPts val="0"/>
              </a:spcBef>
              <a:spcAft>
                <a:spcPts val="0"/>
              </a:spcAft>
              <a:buNone/>
              <a:defRPr b="1" sz="2800">
                <a:solidFill>
                  <a:srgbClr val="FFFFFF"/>
                </a:solidFill>
              </a:defRPr>
            </a:lvl6pPr>
            <a:lvl7pPr lvl="6" rtl="0" algn="l">
              <a:lnSpc>
                <a:spcPct val="100000"/>
              </a:lnSpc>
              <a:spcBef>
                <a:spcPts val="0"/>
              </a:spcBef>
              <a:spcAft>
                <a:spcPts val="0"/>
              </a:spcAft>
              <a:buNone/>
              <a:defRPr b="1" sz="2800">
                <a:solidFill>
                  <a:srgbClr val="FFFFFF"/>
                </a:solidFill>
              </a:defRPr>
            </a:lvl7pPr>
            <a:lvl8pPr lvl="7" rtl="0" algn="l">
              <a:lnSpc>
                <a:spcPct val="100000"/>
              </a:lnSpc>
              <a:spcBef>
                <a:spcPts val="0"/>
              </a:spcBef>
              <a:spcAft>
                <a:spcPts val="0"/>
              </a:spcAft>
              <a:buNone/>
              <a:defRPr b="1" sz="2800">
                <a:solidFill>
                  <a:srgbClr val="FFFFFF"/>
                </a:solidFill>
              </a:defRPr>
            </a:lvl8pPr>
            <a:lvl9pPr lvl="8" rtl="0" algn="l">
              <a:lnSpc>
                <a:spcPct val="100000"/>
              </a:lnSpc>
              <a:spcBef>
                <a:spcPts val="0"/>
              </a:spcBef>
              <a:spcAft>
                <a:spcPts val="0"/>
              </a:spcAft>
              <a:buNone/>
              <a:defRPr b="1" sz="2800">
                <a:solidFill>
                  <a:srgbClr val="FFFFFF"/>
                </a:solidFill>
              </a:defRPr>
            </a:lvl9pPr>
          </a:lstStyle>
          <a:p/>
        </p:txBody>
      </p:sp>
      <p:sp>
        <p:nvSpPr>
          <p:cNvPr id="226" name="Google Shape;226;p18"/>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rtl="0" algn="l">
              <a:lnSpc>
                <a:spcPct val="115000"/>
              </a:lnSpc>
              <a:spcBef>
                <a:spcPts val="0"/>
              </a:spcBef>
              <a:spcAft>
                <a:spcPts val="0"/>
              </a:spcAft>
              <a:buClr>
                <a:srgbClr val="616161"/>
              </a:buClr>
              <a:buSzPts val="1800"/>
              <a:buChar char="●"/>
              <a:defRPr sz="1800">
                <a:solidFill>
                  <a:srgbClr val="616161"/>
                </a:solidFill>
              </a:defRPr>
            </a:lvl1pPr>
            <a:lvl2pPr indent="-317500" lvl="1" marL="914400" rtl="0" algn="l">
              <a:lnSpc>
                <a:spcPct val="115000"/>
              </a:lnSpc>
              <a:spcBef>
                <a:spcPts val="1600"/>
              </a:spcBef>
              <a:spcAft>
                <a:spcPts val="0"/>
              </a:spcAft>
              <a:buClr>
                <a:srgbClr val="616161"/>
              </a:buClr>
              <a:buSzPts val="1400"/>
              <a:buChar char="○"/>
              <a:defRPr sz="1400">
                <a:solidFill>
                  <a:srgbClr val="616161"/>
                </a:solidFill>
              </a:defRPr>
            </a:lvl2pPr>
            <a:lvl3pPr indent="-317500" lvl="2" marL="1371600" rtl="0" algn="l">
              <a:lnSpc>
                <a:spcPct val="115000"/>
              </a:lnSpc>
              <a:spcBef>
                <a:spcPts val="1600"/>
              </a:spcBef>
              <a:spcAft>
                <a:spcPts val="0"/>
              </a:spcAft>
              <a:buClr>
                <a:srgbClr val="616161"/>
              </a:buClr>
              <a:buSzPts val="1400"/>
              <a:buChar char="■"/>
              <a:defRPr sz="1400">
                <a:solidFill>
                  <a:srgbClr val="616161"/>
                </a:solidFill>
              </a:defRPr>
            </a:lvl3pPr>
            <a:lvl4pPr indent="-317500" lvl="3" marL="1828800" rtl="0" algn="l">
              <a:lnSpc>
                <a:spcPct val="115000"/>
              </a:lnSpc>
              <a:spcBef>
                <a:spcPts val="1600"/>
              </a:spcBef>
              <a:spcAft>
                <a:spcPts val="0"/>
              </a:spcAft>
              <a:buClr>
                <a:srgbClr val="616161"/>
              </a:buClr>
              <a:buSzPts val="1400"/>
              <a:buChar char="●"/>
              <a:defRPr sz="1400">
                <a:solidFill>
                  <a:srgbClr val="616161"/>
                </a:solidFill>
              </a:defRPr>
            </a:lvl4pPr>
            <a:lvl5pPr indent="-317500" lvl="4" marL="2286000" rtl="0" algn="l">
              <a:lnSpc>
                <a:spcPct val="115000"/>
              </a:lnSpc>
              <a:spcBef>
                <a:spcPts val="1600"/>
              </a:spcBef>
              <a:spcAft>
                <a:spcPts val="0"/>
              </a:spcAft>
              <a:buClr>
                <a:srgbClr val="616161"/>
              </a:buClr>
              <a:buSzPts val="1400"/>
              <a:buChar char="○"/>
              <a:defRPr sz="1400">
                <a:solidFill>
                  <a:srgbClr val="616161"/>
                </a:solidFill>
              </a:defRPr>
            </a:lvl5pPr>
            <a:lvl6pPr indent="-317500" lvl="5" marL="2743200" rtl="0" algn="l">
              <a:lnSpc>
                <a:spcPct val="115000"/>
              </a:lnSpc>
              <a:spcBef>
                <a:spcPts val="1600"/>
              </a:spcBef>
              <a:spcAft>
                <a:spcPts val="0"/>
              </a:spcAft>
              <a:buClr>
                <a:srgbClr val="616161"/>
              </a:buClr>
              <a:buSzPts val="1400"/>
              <a:buChar char="■"/>
              <a:defRPr sz="1400">
                <a:solidFill>
                  <a:srgbClr val="616161"/>
                </a:solidFill>
              </a:defRPr>
            </a:lvl6pPr>
            <a:lvl7pPr indent="-317500" lvl="6" marL="3200400" rtl="0" algn="l">
              <a:lnSpc>
                <a:spcPct val="115000"/>
              </a:lnSpc>
              <a:spcBef>
                <a:spcPts val="1600"/>
              </a:spcBef>
              <a:spcAft>
                <a:spcPts val="0"/>
              </a:spcAft>
              <a:buClr>
                <a:srgbClr val="616161"/>
              </a:buClr>
              <a:buSzPts val="1400"/>
              <a:buChar char="●"/>
              <a:defRPr sz="1400">
                <a:solidFill>
                  <a:srgbClr val="616161"/>
                </a:solidFill>
              </a:defRPr>
            </a:lvl7pPr>
            <a:lvl8pPr indent="-317500" lvl="7" marL="3657600" rtl="0" algn="l">
              <a:lnSpc>
                <a:spcPct val="115000"/>
              </a:lnSpc>
              <a:spcBef>
                <a:spcPts val="1600"/>
              </a:spcBef>
              <a:spcAft>
                <a:spcPts val="0"/>
              </a:spcAft>
              <a:buClr>
                <a:srgbClr val="616161"/>
              </a:buClr>
              <a:buSzPts val="1400"/>
              <a:buChar char="○"/>
              <a:defRPr sz="1400">
                <a:solidFill>
                  <a:srgbClr val="616161"/>
                </a:solidFill>
              </a:defRPr>
            </a:lvl8pPr>
            <a:lvl9pPr indent="-317500" lvl="8" marL="4114800" rtl="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227" name="Google Shape;227;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12">
    <p:bg>
      <p:bgPr>
        <a:solidFill>
          <a:srgbClr val="FFFFFF"/>
        </a:solidFill>
      </p:bgPr>
    </p:bg>
    <p:spTree>
      <p:nvGrpSpPr>
        <p:cNvPr id="228" name="Shape 228"/>
        <p:cNvGrpSpPr/>
        <p:nvPr/>
      </p:nvGrpSpPr>
      <p:grpSpPr>
        <a:xfrm>
          <a:off x="0" y="0"/>
          <a:ext cx="0" cy="0"/>
          <a:chOff x="0" y="0"/>
          <a:chExt cx="0" cy="0"/>
        </a:xfrm>
      </p:grpSpPr>
      <p:sp>
        <p:nvSpPr>
          <p:cNvPr id="229" name="Google Shape;229;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6095951" y="5085678"/>
            <a:ext cx="3048000" cy="57900"/>
          </a:xfrm>
          <a:prstGeom prst="rect">
            <a:avLst/>
          </a:prstGeom>
          <a:solidFill>
            <a:srgbClr val="C53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0" y="5085676"/>
            <a:ext cx="3048000" cy="57900"/>
          </a:xfrm>
          <a:prstGeom prst="rect">
            <a:avLst/>
          </a:prstGeom>
          <a:solidFill>
            <a:srgbClr val="E6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3047999" y="5085676"/>
            <a:ext cx="3048000" cy="57900"/>
          </a:xfrm>
          <a:prstGeom prst="rect">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4396950" y="2109425"/>
            <a:ext cx="350100" cy="350100"/>
          </a:xfrm>
          <a:prstGeom prst="ellipse">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7025525" y="2109425"/>
            <a:ext cx="350100" cy="350100"/>
          </a:xfrm>
          <a:prstGeom prst="ellipse">
            <a:avLst/>
          </a:prstGeom>
          <a:solidFill>
            <a:srgbClr val="C53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1768350" y="2109400"/>
            <a:ext cx="350100" cy="350100"/>
          </a:xfrm>
          <a:prstGeom prst="ellipse">
            <a:avLst/>
          </a:prstGeom>
          <a:solidFill>
            <a:srgbClr val="E67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txBox="1"/>
          <p:nvPr/>
        </p:nvSpPr>
        <p:spPr>
          <a:xfrm>
            <a:off x="1742150" y="2109425"/>
            <a:ext cx="402600" cy="35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rPr>
              <a:t>1</a:t>
            </a:r>
            <a:endParaRPr b="1" sz="1200">
              <a:solidFill>
                <a:srgbClr val="FFFFFF"/>
              </a:solidFill>
            </a:endParaRPr>
          </a:p>
        </p:txBody>
      </p:sp>
      <p:sp>
        <p:nvSpPr>
          <p:cNvPr id="237" name="Google Shape;237;p19"/>
          <p:cNvSpPr txBox="1"/>
          <p:nvPr/>
        </p:nvSpPr>
        <p:spPr>
          <a:xfrm>
            <a:off x="4370688" y="2109425"/>
            <a:ext cx="402600" cy="35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rPr>
              <a:t>2</a:t>
            </a:r>
            <a:endParaRPr b="1" sz="1200">
              <a:solidFill>
                <a:srgbClr val="FFFFFF"/>
              </a:solidFill>
            </a:endParaRPr>
          </a:p>
        </p:txBody>
      </p:sp>
      <p:sp>
        <p:nvSpPr>
          <p:cNvPr id="238" name="Google Shape;238;p19"/>
          <p:cNvSpPr txBox="1"/>
          <p:nvPr/>
        </p:nvSpPr>
        <p:spPr>
          <a:xfrm>
            <a:off x="6999238" y="2109425"/>
            <a:ext cx="402600" cy="35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rPr>
              <a:t>3</a:t>
            </a:r>
            <a:endParaRPr b="1" sz="1200">
              <a:solidFill>
                <a:srgbClr val="FFFFFF"/>
              </a:solidFill>
            </a:endParaRPr>
          </a:p>
        </p:txBody>
      </p:sp>
      <p:sp>
        <p:nvSpPr>
          <p:cNvPr id="239" name="Google Shape;239;p19"/>
          <p:cNvSpPr txBox="1"/>
          <p:nvPr>
            <p:ph type="title"/>
          </p:nvPr>
        </p:nvSpPr>
        <p:spPr>
          <a:xfrm>
            <a:off x="1367950" y="844325"/>
            <a:ext cx="6408000" cy="877800"/>
          </a:xfrm>
          <a:prstGeom prst="rect">
            <a:avLst/>
          </a:prstGeom>
          <a:noFill/>
        </p:spPr>
        <p:txBody>
          <a:bodyPr anchorCtr="0" anchor="b" bIns="91425" lIns="91425" spcFirstLastPara="1" rIns="91425" wrap="square" tIns="91425"/>
          <a:lstStyle>
            <a:lvl1pPr lvl="0" rtl="0" algn="ctr">
              <a:lnSpc>
                <a:spcPct val="100000"/>
              </a:lnSpc>
              <a:spcBef>
                <a:spcPts val="0"/>
              </a:spcBef>
              <a:spcAft>
                <a:spcPts val="0"/>
              </a:spcAft>
              <a:buNone/>
              <a:defRPr b="1" sz="2000">
                <a:solidFill>
                  <a:srgbClr val="434343"/>
                </a:solidFill>
              </a:defRPr>
            </a:lvl1pPr>
            <a:lvl2pPr lvl="1" rtl="0" algn="ctr">
              <a:lnSpc>
                <a:spcPct val="100000"/>
              </a:lnSpc>
              <a:spcBef>
                <a:spcPts val="0"/>
              </a:spcBef>
              <a:spcAft>
                <a:spcPts val="0"/>
              </a:spcAft>
              <a:buNone/>
              <a:defRPr b="1" sz="2000">
                <a:solidFill>
                  <a:srgbClr val="434343"/>
                </a:solidFill>
              </a:defRPr>
            </a:lvl2pPr>
            <a:lvl3pPr lvl="2" rtl="0" algn="ctr">
              <a:lnSpc>
                <a:spcPct val="100000"/>
              </a:lnSpc>
              <a:spcBef>
                <a:spcPts val="0"/>
              </a:spcBef>
              <a:spcAft>
                <a:spcPts val="0"/>
              </a:spcAft>
              <a:buNone/>
              <a:defRPr b="1" sz="2000">
                <a:solidFill>
                  <a:srgbClr val="434343"/>
                </a:solidFill>
              </a:defRPr>
            </a:lvl3pPr>
            <a:lvl4pPr lvl="3" rtl="0" algn="ctr">
              <a:lnSpc>
                <a:spcPct val="100000"/>
              </a:lnSpc>
              <a:spcBef>
                <a:spcPts val="0"/>
              </a:spcBef>
              <a:spcAft>
                <a:spcPts val="0"/>
              </a:spcAft>
              <a:buNone/>
              <a:defRPr b="1" sz="2000">
                <a:solidFill>
                  <a:srgbClr val="434343"/>
                </a:solidFill>
              </a:defRPr>
            </a:lvl4pPr>
            <a:lvl5pPr lvl="4" rtl="0" algn="ctr">
              <a:lnSpc>
                <a:spcPct val="100000"/>
              </a:lnSpc>
              <a:spcBef>
                <a:spcPts val="0"/>
              </a:spcBef>
              <a:spcAft>
                <a:spcPts val="0"/>
              </a:spcAft>
              <a:buNone/>
              <a:defRPr b="1" sz="2000">
                <a:solidFill>
                  <a:srgbClr val="434343"/>
                </a:solidFill>
              </a:defRPr>
            </a:lvl5pPr>
            <a:lvl6pPr lvl="5" rtl="0" algn="ctr">
              <a:lnSpc>
                <a:spcPct val="100000"/>
              </a:lnSpc>
              <a:spcBef>
                <a:spcPts val="0"/>
              </a:spcBef>
              <a:spcAft>
                <a:spcPts val="0"/>
              </a:spcAft>
              <a:buNone/>
              <a:defRPr b="1" sz="2000">
                <a:solidFill>
                  <a:srgbClr val="434343"/>
                </a:solidFill>
              </a:defRPr>
            </a:lvl6pPr>
            <a:lvl7pPr lvl="6" rtl="0" algn="ctr">
              <a:lnSpc>
                <a:spcPct val="100000"/>
              </a:lnSpc>
              <a:spcBef>
                <a:spcPts val="0"/>
              </a:spcBef>
              <a:spcAft>
                <a:spcPts val="0"/>
              </a:spcAft>
              <a:buNone/>
              <a:defRPr b="1" sz="2000">
                <a:solidFill>
                  <a:srgbClr val="434343"/>
                </a:solidFill>
              </a:defRPr>
            </a:lvl7pPr>
            <a:lvl8pPr lvl="7" rtl="0" algn="ctr">
              <a:lnSpc>
                <a:spcPct val="100000"/>
              </a:lnSpc>
              <a:spcBef>
                <a:spcPts val="0"/>
              </a:spcBef>
              <a:spcAft>
                <a:spcPts val="0"/>
              </a:spcAft>
              <a:buNone/>
              <a:defRPr b="1" sz="2000">
                <a:solidFill>
                  <a:srgbClr val="434343"/>
                </a:solidFill>
              </a:defRPr>
            </a:lvl8pPr>
            <a:lvl9pPr lvl="8" rtl="0" algn="ctr">
              <a:lnSpc>
                <a:spcPct val="100000"/>
              </a:lnSpc>
              <a:spcBef>
                <a:spcPts val="0"/>
              </a:spcBef>
              <a:spcAft>
                <a:spcPts val="0"/>
              </a:spcAft>
              <a:buNone/>
              <a:defRPr b="1" sz="2000">
                <a:solidFill>
                  <a:srgbClr val="434343"/>
                </a:solidFill>
              </a:defRPr>
            </a:lvl9pPr>
          </a:lstStyle>
          <a:p/>
        </p:txBody>
      </p:sp>
      <p:sp>
        <p:nvSpPr>
          <p:cNvPr id="240" name="Google Shape;240;p19"/>
          <p:cNvSpPr txBox="1"/>
          <p:nvPr>
            <p:ph idx="1" type="body"/>
          </p:nvPr>
        </p:nvSpPr>
        <p:spPr>
          <a:xfrm>
            <a:off x="838850" y="2535725"/>
            <a:ext cx="2209200" cy="1741500"/>
          </a:xfrm>
          <a:prstGeom prst="rect">
            <a:avLst/>
          </a:prstGeom>
          <a:noFill/>
        </p:spPr>
        <p:txBody>
          <a:bodyPr anchorCtr="0" anchor="t" bIns="91425" lIns="91425" spcFirstLastPara="1" rIns="91425" wrap="square" tIns="91425"/>
          <a:lstStyle>
            <a:lvl1pPr indent="-304800" lvl="0" marL="457200" rtl="0" algn="ctr">
              <a:lnSpc>
                <a:spcPct val="115000"/>
              </a:lnSpc>
              <a:spcBef>
                <a:spcPts val="0"/>
              </a:spcBef>
              <a:spcAft>
                <a:spcPts val="0"/>
              </a:spcAft>
              <a:buClr>
                <a:srgbClr val="434343"/>
              </a:buClr>
              <a:buSzPts val="1200"/>
              <a:buChar char="●"/>
              <a:defRPr sz="1200">
                <a:solidFill>
                  <a:srgbClr val="434343"/>
                </a:solidFill>
              </a:defRPr>
            </a:lvl1pPr>
            <a:lvl2pPr indent="-304800" lvl="1" marL="914400" rtl="0" algn="ctr">
              <a:lnSpc>
                <a:spcPct val="115000"/>
              </a:lnSpc>
              <a:spcBef>
                <a:spcPts val="1600"/>
              </a:spcBef>
              <a:spcAft>
                <a:spcPts val="0"/>
              </a:spcAft>
              <a:buClr>
                <a:srgbClr val="434343"/>
              </a:buClr>
              <a:buSzPts val="1200"/>
              <a:buChar char="○"/>
              <a:defRPr sz="1200">
                <a:solidFill>
                  <a:srgbClr val="434343"/>
                </a:solidFill>
              </a:defRPr>
            </a:lvl2pPr>
            <a:lvl3pPr indent="-304800" lvl="2" marL="1371600" rtl="0" algn="ctr">
              <a:lnSpc>
                <a:spcPct val="115000"/>
              </a:lnSpc>
              <a:spcBef>
                <a:spcPts val="1600"/>
              </a:spcBef>
              <a:spcAft>
                <a:spcPts val="0"/>
              </a:spcAft>
              <a:buClr>
                <a:srgbClr val="434343"/>
              </a:buClr>
              <a:buSzPts val="1200"/>
              <a:buChar char="■"/>
              <a:defRPr sz="1200">
                <a:solidFill>
                  <a:srgbClr val="434343"/>
                </a:solidFill>
              </a:defRPr>
            </a:lvl3pPr>
            <a:lvl4pPr indent="-304800" lvl="3" marL="1828800" rtl="0" algn="ctr">
              <a:lnSpc>
                <a:spcPct val="115000"/>
              </a:lnSpc>
              <a:spcBef>
                <a:spcPts val="1600"/>
              </a:spcBef>
              <a:spcAft>
                <a:spcPts val="0"/>
              </a:spcAft>
              <a:buClr>
                <a:srgbClr val="434343"/>
              </a:buClr>
              <a:buSzPts val="1200"/>
              <a:buChar char="●"/>
              <a:defRPr sz="1200">
                <a:solidFill>
                  <a:srgbClr val="434343"/>
                </a:solidFill>
              </a:defRPr>
            </a:lvl4pPr>
            <a:lvl5pPr indent="-304800" lvl="4" marL="2286000" rtl="0" algn="ctr">
              <a:lnSpc>
                <a:spcPct val="115000"/>
              </a:lnSpc>
              <a:spcBef>
                <a:spcPts val="1600"/>
              </a:spcBef>
              <a:spcAft>
                <a:spcPts val="0"/>
              </a:spcAft>
              <a:buClr>
                <a:srgbClr val="434343"/>
              </a:buClr>
              <a:buSzPts val="1200"/>
              <a:buChar char="○"/>
              <a:defRPr sz="1200">
                <a:solidFill>
                  <a:srgbClr val="434343"/>
                </a:solidFill>
              </a:defRPr>
            </a:lvl5pPr>
            <a:lvl6pPr indent="-304800" lvl="5" marL="2743200" rtl="0" algn="ctr">
              <a:lnSpc>
                <a:spcPct val="115000"/>
              </a:lnSpc>
              <a:spcBef>
                <a:spcPts val="1600"/>
              </a:spcBef>
              <a:spcAft>
                <a:spcPts val="0"/>
              </a:spcAft>
              <a:buClr>
                <a:srgbClr val="434343"/>
              </a:buClr>
              <a:buSzPts val="1200"/>
              <a:buChar char="■"/>
              <a:defRPr sz="1200">
                <a:solidFill>
                  <a:srgbClr val="434343"/>
                </a:solidFill>
              </a:defRPr>
            </a:lvl6pPr>
            <a:lvl7pPr indent="-304800" lvl="6" marL="3200400" rtl="0" algn="ctr">
              <a:lnSpc>
                <a:spcPct val="115000"/>
              </a:lnSpc>
              <a:spcBef>
                <a:spcPts val="1600"/>
              </a:spcBef>
              <a:spcAft>
                <a:spcPts val="0"/>
              </a:spcAft>
              <a:buClr>
                <a:srgbClr val="434343"/>
              </a:buClr>
              <a:buSzPts val="1200"/>
              <a:buChar char="●"/>
              <a:defRPr sz="1200">
                <a:solidFill>
                  <a:srgbClr val="434343"/>
                </a:solidFill>
              </a:defRPr>
            </a:lvl7pPr>
            <a:lvl8pPr indent="-304800" lvl="7" marL="3657600" rtl="0" algn="ctr">
              <a:lnSpc>
                <a:spcPct val="115000"/>
              </a:lnSpc>
              <a:spcBef>
                <a:spcPts val="1600"/>
              </a:spcBef>
              <a:spcAft>
                <a:spcPts val="0"/>
              </a:spcAft>
              <a:buClr>
                <a:srgbClr val="434343"/>
              </a:buClr>
              <a:buSzPts val="1200"/>
              <a:buChar char="○"/>
              <a:defRPr sz="1200">
                <a:solidFill>
                  <a:srgbClr val="434343"/>
                </a:solidFill>
              </a:defRPr>
            </a:lvl8pPr>
            <a:lvl9pPr indent="-304800" lvl="8" marL="4114800" rtl="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241" name="Google Shape;241;p19"/>
          <p:cNvSpPr txBox="1"/>
          <p:nvPr>
            <p:ph idx="2" type="body"/>
          </p:nvPr>
        </p:nvSpPr>
        <p:spPr>
          <a:xfrm>
            <a:off x="3467413" y="2544125"/>
            <a:ext cx="2209200" cy="1741500"/>
          </a:xfrm>
          <a:prstGeom prst="rect">
            <a:avLst/>
          </a:prstGeom>
          <a:noFill/>
        </p:spPr>
        <p:txBody>
          <a:bodyPr anchorCtr="0" anchor="t" bIns="91425" lIns="91425" spcFirstLastPara="1" rIns="91425" wrap="square" tIns="91425"/>
          <a:lstStyle>
            <a:lvl1pPr indent="-304800" lvl="0" marL="457200" rtl="0" algn="ctr">
              <a:lnSpc>
                <a:spcPct val="115000"/>
              </a:lnSpc>
              <a:spcBef>
                <a:spcPts val="0"/>
              </a:spcBef>
              <a:spcAft>
                <a:spcPts val="0"/>
              </a:spcAft>
              <a:buClr>
                <a:srgbClr val="434343"/>
              </a:buClr>
              <a:buSzPts val="1200"/>
              <a:buChar char="●"/>
              <a:defRPr sz="1200">
                <a:solidFill>
                  <a:srgbClr val="434343"/>
                </a:solidFill>
              </a:defRPr>
            </a:lvl1pPr>
            <a:lvl2pPr indent="-304800" lvl="1" marL="914400" rtl="0" algn="ctr">
              <a:lnSpc>
                <a:spcPct val="115000"/>
              </a:lnSpc>
              <a:spcBef>
                <a:spcPts val="1600"/>
              </a:spcBef>
              <a:spcAft>
                <a:spcPts val="0"/>
              </a:spcAft>
              <a:buClr>
                <a:srgbClr val="434343"/>
              </a:buClr>
              <a:buSzPts val="1200"/>
              <a:buChar char="○"/>
              <a:defRPr sz="1200">
                <a:solidFill>
                  <a:srgbClr val="434343"/>
                </a:solidFill>
              </a:defRPr>
            </a:lvl2pPr>
            <a:lvl3pPr indent="-304800" lvl="2" marL="1371600" rtl="0" algn="ctr">
              <a:lnSpc>
                <a:spcPct val="115000"/>
              </a:lnSpc>
              <a:spcBef>
                <a:spcPts val="1600"/>
              </a:spcBef>
              <a:spcAft>
                <a:spcPts val="0"/>
              </a:spcAft>
              <a:buClr>
                <a:srgbClr val="434343"/>
              </a:buClr>
              <a:buSzPts val="1200"/>
              <a:buChar char="■"/>
              <a:defRPr sz="1200">
                <a:solidFill>
                  <a:srgbClr val="434343"/>
                </a:solidFill>
              </a:defRPr>
            </a:lvl3pPr>
            <a:lvl4pPr indent="-304800" lvl="3" marL="1828800" rtl="0" algn="ctr">
              <a:lnSpc>
                <a:spcPct val="115000"/>
              </a:lnSpc>
              <a:spcBef>
                <a:spcPts val="1600"/>
              </a:spcBef>
              <a:spcAft>
                <a:spcPts val="0"/>
              </a:spcAft>
              <a:buClr>
                <a:srgbClr val="434343"/>
              </a:buClr>
              <a:buSzPts val="1200"/>
              <a:buChar char="●"/>
              <a:defRPr sz="1200">
                <a:solidFill>
                  <a:srgbClr val="434343"/>
                </a:solidFill>
              </a:defRPr>
            </a:lvl4pPr>
            <a:lvl5pPr indent="-304800" lvl="4" marL="2286000" rtl="0" algn="ctr">
              <a:lnSpc>
                <a:spcPct val="115000"/>
              </a:lnSpc>
              <a:spcBef>
                <a:spcPts val="1600"/>
              </a:spcBef>
              <a:spcAft>
                <a:spcPts val="0"/>
              </a:spcAft>
              <a:buClr>
                <a:srgbClr val="434343"/>
              </a:buClr>
              <a:buSzPts val="1200"/>
              <a:buChar char="○"/>
              <a:defRPr sz="1200">
                <a:solidFill>
                  <a:srgbClr val="434343"/>
                </a:solidFill>
              </a:defRPr>
            </a:lvl5pPr>
            <a:lvl6pPr indent="-304800" lvl="5" marL="2743200" rtl="0" algn="ctr">
              <a:lnSpc>
                <a:spcPct val="115000"/>
              </a:lnSpc>
              <a:spcBef>
                <a:spcPts val="1600"/>
              </a:spcBef>
              <a:spcAft>
                <a:spcPts val="0"/>
              </a:spcAft>
              <a:buClr>
                <a:srgbClr val="434343"/>
              </a:buClr>
              <a:buSzPts val="1200"/>
              <a:buChar char="■"/>
              <a:defRPr sz="1200">
                <a:solidFill>
                  <a:srgbClr val="434343"/>
                </a:solidFill>
              </a:defRPr>
            </a:lvl6pPr>
            <a:lvl7pPr indent="-304800" lvl="6" marL="3200400" rtl="0" algn="ctr">
              <a:lnSpc>
                <a:spcPct val="115000"/>
              </a:lnSpc>
              <a:spcBef>
                <a:spcPts val="1600"/>
              </a:spcBef>
              <a:spcAft>
                <a:spcPts val="0"/>
              </a:spcAft>
              <a:buClr>
                <a:srgbClr val="434343"/>
              </a:buClr>
              <a:buSzPts val="1200"/>
              <a:buChar char="●"/>
              <a:defRPr sz="1200">
                <a:solidFill>
                  <a:srgbClr val="434343"/>
                </a:solidFill>
              </a:defRPr>
            </a:lvl7pPr>
            <a:lvl8pPr indent="-304800" lvl="7" marL="3657600" rtl="0" algn="ctr">
              <a:lnSpc>
                <a:spcPct val="115000"/>
              </a:lnSpc>
              <a:spcBef>
                <a:spcPts val="1600"/>
              </a:spcBef>
              <a:spcAft>
                <a:spcPts val="0"/>
              </a:spcAft>
              <a:buClr>
                <a:srgbClr val="434343"/>
              </a:buClr>
              <a:buSzPts val="1200"/>
              <a:buChar char="○"/>
              <a:defRPr sz="1200">
                <a:solidFill>
                  <a:srgbClr val="434343"/>
                </a:solidFill>
              </a:defRPr>
            </a:lvl8pPr>
            <a:lvl9pPr indent="-304800" lvl="8" marL="4114800" rtl="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242" name="Google Shape;242;p19"/>
          <p:cNvSpPr txBox="1"/>
          <p:nvPr>
            <p:ph idx="3" type="body"/>
          </p:nvPr>
        </p:nvSpPr>
        <p:spPr>
          <a:xfrm>
            <a:off x="6095988" y="2544125"/>
            <a:ext cx="2209200" cy="1741500"/>
          </a:xfrm>
          <a:prstGeom prst="rect">
            <a:avLst/>
          </a:prstGeom>
          <a:noFill/>
        </p:spPr>
        <p:txBody>
          <a:bodyPr anchorCtr="0" anchor="t" bIns="91425" lIns="91425" spcFirstLastPara="1" rIns="91425" wrap="square" tIns="91425"/>
          <a:lstStyle>
            <a:lvl1pPr indent="-304800" lvl="0" marL="457200" rtl="0" algn="ctr">
              <a:lnSpc>
                <a:spcPct val="115000"/>
              </a:lnSpc>
              <a:spcBef>
                <a:spcPts val="0"/>
              </a:spcBef>
              <a:spcAft>
                <a:spcPts val="0"/>
              </a:spcAft>
              <a:buClr>
                <a:srgbClr val="434343"/>
              </a:buClr>
              <a:buSzPts val="1200"/>
              <a:buChar char="●"/>
              <a:defRPr sz="1200">
                <a:solidFill>
                  <a:srgbClr val="434343"/>
                </a:solidFill>
              </a:defRPr>
            </a:lvl1pPr>
            <a:lvl2pPr indent="-304800" lvl="1" marL="914400" rtl="0" algn="ctr">
              <a:lnSpc>
                <a:spcPct val="115000"/>
              </a:lnSpc>
              <a:spcBef>
                <a:spcPts val="1600"/>
              </a:spcBef>
              <a:spcAft>
                <a:spcPts val="0"/>
              </a:spcAft>
              <a:buClr>
                <a:srgbClr val="434343"/>
              </a:buClr>
              <a:buSzPts val="1200"/>
              <a:buChar char="○"/>
              <a:defRPr sz="1200">
                <a:solidFill>
                  <a:srgbClr val="434343"/>
                </a:solidFill>
              </a:defRPr>
            </a:lvl2pPr>
            <a:lvl3pPr indent="-304800" lvl="2" marL="1371600" rtl="0" algn="ctr">
              <a:lnSpc>
                <a:spcPct val="115000"/>
              </a:lnSpc>
              <a:spcBef>
                <a:spcPts val="1600"/>
              </a:spcBef>
              <a:spcAft>
                <a:spcPts val="0"/>
              </a:spcAft>
              <a:buClr>
                <a:srgbClr val="434343"/>
              </a:buClr>
              <a:buSzPts val="1200"/>
              <a:buChar char="■"/>
              <a:defRPr sz="1200">
                <a:solidFill>
                  <a:srgbClr val="434343"/>
                </a:solidFill>
              </a:defRPr>
            </a:lvl3pPr>
            <a:lvl4pPr indent="-304800" lvl="3" marL="1828800" rtl="0" algn="ctr">
              <a:lnSpc>
                <a:spcPct val="115000"/>
              </a:lnSpc>
              <a:spcBef>
                <a:spcPts val="1600"/>
              </a:spcBef>
              <a:spcAft>
                <a:spcPts val="0"/>
              </a:spcAft>
              <a:buClr>
                <a:srgbClr val="434343"/>
              </a:buClr>
              <a:buSzPts val="1200"/>
              <a:buChar char="●"/>
              <a:defRPr sz="1200">
                <a:solidFill>
                  <a:srgbClr val="434343"/>
                </a:solidFill>
              </a:defRPr>
            </a:lvl4pPr>
            <a:lvl5pPr indent="-304800" lvl="4" marL="2286000" rtl="0" algn="ctr">
              <a:lnSpc>
                <a:spcPct val="115000"/>
              </a:lnSpc>
              <a:spcBef>
                <a:spcPts val="1600"/>
              </a:spcBef>
              <a:spcAft>
                <a:spcPts val="0"/>
              </a:spcAft>
              <a:buClr>
                <a:srgbClr val="434343"/>
              </a:buClr>
              <a:buSzPts val="1200"/>
              <a:buChar char="○"/>
              <a:defRPr sz="1200">
                <a:solidFill>
                  <a:srgbClr val="434343"/>
                </a:solidFill>
              </a:defRPr>
            </a:lvl5pPr>
            <a:lvl6pPr indent="-304800" lvl="5" marL="2743200" rtl="0" algn="ctr">
              <a:lnSpc>
                <a:spcPct val="115000"/>
              </a:lnSpc>
              <a:spcBef>
                <a:spcPts val="1600"/>
              </a:spcBef>
              <a:spcAft>
                <a:spcPts val="0"/>
              </a:spcAft>
              <a:buClr>
                <a:srgbClr val="434343"/>
              </a:buClr>
              <a:buSzPts val="1200"/>
              <a:buChar char="■"/>
              <a:defRPr sz="1200">
                <a:solidFill>
                  <a:srgbClr val="434343"/>
                </a:solidFill>
              </a:defRPr>
            </a:lvl6pPr>
            <a:lvl7pPr indent="-304800" lvl="6" marL="3200400" rtl="0" algn="ctr">
              <a:lnSpc>
                <a:spcPct val="115000"/>
              </a:lnSpc>
              <a:spcBef>
                <a:spcPts val="1600"/>
              </a:spcBef>
              <a:spcAft>
                <a:spcPts val="0"/>
              </a:spcAft>
              <a:buClr>
                <a:srgbClr val="434343"/>
              </a:buClr>
              <a:buSzPts val="1200"/>
              <a:buChar char="●"/>
              <a:defRPr sz="1200">
                <a:solidFill>
                  <a:srgbClr val="434343"/>
                </a:solidFill>
              </a:defRPr>
            </a:lvl7pPr>
            <a:lvl8pPr indent="-304800" lvl="7" marL="3657600" rtl="0" algn="ctr">
              <a:lnSpc>
                <a:spcPct val="115000"/>
              </a:lnSpc>
              <a:spcBef>
                <a:spcPts val="1600"/>
              </a:spcBef>
              <a:spcAft>
                <a:spcPts val="0"/>
              </a:spcAft>
              <a:buClr>
                <a:srgbClr val="434343"/>
              </a:buClr>
              <a:buSzPts val="1200"/>
              <a:buChar char="○"/>
              <a:defRPr sz="1200">
                <a:solidFill>
                  <a:srgbClr val="434343"/>
                </a:solidFill>
              </a:defRPr>
            </a:lvl8pPr>
            <a:lvl9pPr indent="-304800" lvl="8" marL="4114800" rtl="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243" name="Google Shape;243;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9">
  <p:cSld name="AUTOLAYOUT_13">
    <p:bg>
      <p:bgPr>
        <a:solidFill>
          <a:srgbClr val="FFFFFF"/>
        </a:solidFill>
      </p:bgPr>
    </p:bg>
    <p:spTree>
      <p:nvGrpSpPr>
        <p:cNvPr id="244" name="Shape 244"/>
        <p:cNvGrpSpPr/>
        <p:nvPr/>
      </p:nvGrpSpPr>
      <p:grpSpPr>
        <a:xfrm>
          <a:off x="0" y="0"/>
          <a:ext cx="0" cy="0"/>
          <a:chOff x="0" y="0"/>
          <a:chExt cx="0" cy="0"/>
        </a:xfrm>
      </p:grpSpPr>
      <p:sp>
        <p:nvSpPr>
          <p:cNvPr id="245" name="Google Shape;245;p2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29" y="0"/>
            <a:ext cx="9144000" cy="174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251" name="Google Shape;251;p20"/>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252" name="Google Shape;252;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0">
  <p:cSld name="AUTOLAYOUT_14">
    <p:bg>
      <p:bgPr>
        <a:solidFill>
          <a:srgbClr val="FFFFFF"/>
        </a:solidFill>
      </p:bgPr>
    </p:bg>
    <p:spTree>
      <p:nvGrpSpPr>
        <p:cNvPr id="253" name="Shape 253"/>
        <p:cNvGrpSpPr/>
        <p:nvPr/>
      </p:nvGrpSpPr>
      <p:grpSpPr>
        <a:xfrm>
          <a:off x="0" y="0"/>
          <a:ext cx="0" cy="0"/>
          <a:chOff x="0" y="0"/>
          <a:chExt cx="0" cy="0"/>
        </a:xfrm>
      </p:grpSpPr>
      <p:sp>
        <p:nvSpPr>
          <p:cNvPr id="254" name="Google Shape;254;p2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rot="5400000">
            <a:off x="714198" y="47725"/>
            <a:ext cx="857400" cy="762000"/>
          </a:xfrm>
          <a:prstGeom prst="triangle">
            <a:avLst>
              <a:gd fmla="val 50000" name="adj"/>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flipH="1" rot="-5400000">
            <a:off x="928672" y="-166420"/>
            <a:ext cx="428700" cy="762000"/>
          </a:xfrm>
          <a:prstGeom prst="rtTriangle">
            <a:avLst/>
          </a:prstGeom>
          <a:solidFill>
            <a:srgbClr val="EAD1D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txBox="1"/>
          <p:nvPr>
            <p:ph type="title"/>
          </p:nvPr>
        </p:nvSpPr>
        <p:spPr>
          <a:xfrm>
            <a:off x="762025" y="1189150"/>
            <a:ext cx="7620000" cy="8574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258" name="Google Shape;258;p21"/>
          <p:cNvSpPr txBox="1"/>
          <p:nvPr>
            <p:ph idx="1" type="body"/>
          </p:nvPr>
        </p:nvSpPr>
        <p:spPr>
          <a:xfrm>
            <a:off x="762025" y="2253000"/>
            <a:ext cx="7620000" cy="2334600"/>
          </a:xfrm>
          <a:prstGeom prst="rect">
            <a:avLst/>
          </a:prstGeom>
          <a:noFill/>
        </p:spPr>
        <p:txBody>
          <a:bodyPr anchorCtr="0" anchor="t" bIns="91425" lIns="91425" spcFirstLastPara="1" rIns="91425" wrap="square" tIns="91425"/>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1600"/>
              </a:spcBef>
              <a:spcAft>
                <a:spcPts val="0"/>
              </a:spcAft>
              <a:buClr>
                <a:srgbClr val="616161"/>
              </a:buClr>
              <a:buSzPts val="1600"/>
              <a:buChar char="○"/>
              <a:defRPr sz="1600">
                <a:solidFill>
                  <a:srgbClr val="616161"/>
                </a:solidFill>
              </a:defRPr>
            </a:lvl2pPr>
            <a:lvl3pPr indent="-330200" lvl="2" marL="1371600" algn="l">
              <a:lnSpc>
                <a:spcPct val="115000"/>
              </a:lnSpc>
              <a:spcBef>
                <a:spcPts val="1600"/>
              </a:spcBef>
              <a:spcAft>
                <a:spcPts val="0"/>
              </a:spcAft>
              <a:buClr>
                <a:srgbClr val="616161"/>
              </a:buClr>
              <a:buSzPts val="1600"/>
              <a:buChar char="■"/>
              <a:defRPr sz="1600">
                <a:solidFill>
                  <a:srgbClr val="616161"/>
                </a:solidFill>
              </a:defRPr>
            </a:lvl3pPr>
            <a:lvl4pPr indent="-330200" lvl="3" marL="1828800" algn="l">
              <a:lnSpc>
                <a:spcPct val="115000"/>
              </a:lnSpc>
              <a:spcBef>
                <a:spcPts val="1600"/>
              </a:spcBef>
              <a:spcAft>
                <a:spcPts val="0"/>
              </a:spcAft>
              <a:buClr>
                <a:srgbClr val="616161"/>
              </a:buClr>
              <a:buSzPts val="1600"/>
              <a:buChar char="●"/>
              <a:defRPr sz="1600">
                <a:solidFill>
                  <a:srgbClr val="616161"/>
                </a:solidFill>
              </a:defRPr>
            </a:lvl4pPr>
            <a:lvl5pPr indent="-330200" lvl="4" marL="2286000" algn="l">
              <a:lnSpc>
                <a:spcPct val="115000"/>
              </a:lnSpc>
              <a:spcBef>
                <a:spcPts val="1600"/>
              </a:spcBef>
              <a:spcAft>
                <a:spcPts val="0"/>
              </a:spcAft>
              <a:buClr>
                <a:srgbClr val="616161"/>
              </a:buClr>
              <a:buSzPts val="1600"/>
              <a:buChar char="○"/>
              <a:defRPr sz="1600">
                <a:solidFill>
                  <a:srgbClr val="616161"/>
                </a:solidFill>
              </a:defRPr>
            </a:lvl5pPr>
            <a:lvl6pPr indent="-330200" lvl="5" marL="2743200" algn="l">
              <a:lnSpc>
                <a:spcPct val="115000"/>
              </a:lnSpc>
              <a:spcBef>
                <a:spcPts val="1600"/>
              </a:spcBef>
              <a:spcAft>
                <a:spcPts val="0"/>
              </a:spcAft>
              <a:buClr>
                <a:srgbClr val="616161"/>
              </a:buClr>
              <a:buSzPts val="1600"/>
              <a:buChar char="■"/>
              <a:defRPr sz="1600">
                <a:solidFill>
                  <a:srgbClr val="616161"/>
                </a:solidFill>
              </a:defRPr>
            </a:lvl6pPr>
            <a:lvl7pPr indent="-330200" lvl="6" marL="3200400" algn="l">
              <a:lnSpc>
                <a:spcPct val="115000"/>
              </a:lnSpc>
              <a:spcBef>
                <a:spcPts val="1600"/>
              </a:spcBef>
              <a:spcAft>
                <a:spcPts val="0"/>
              </a:spcAft>
              <a:buClr>
                <a:srgbClr val="616161"/>
              </a:buClr>
              <a:buSzPts val="1600"/>
              <a:buChar char="●"/>
              <a:defRPr sz="1600">
                <a:solidFill>
                  <a:srgbClr val="616161"/>
                </a:solidFill>
              </a:defRPr>
            </a:lvl7pPr>
            <a:lvl8pPr indent="-330200" lvl="7" marL="3657600" algn="l">
              <a:lnSpc>
                <a:spcPct val="115000"/>
              </a:lnSpc>
              <a:spcBef>
                <a:spcPts val="1600"/>
              </a:spcBef>
              <a:spcAft>
                <a:spcPts val="0"/>
              </a:spcAft>
              <a:buClr>
                <a:srgbClr val="616161"/>
              </a:buClr>
              <a:buSzPts val="1600"/>
              <a:buChar char="○"/>
              <a:defRPr sz="1600">
                <a:solidFill>
                  <a:srgbClr val="616161"/>
                </a:solidFill>
              </a:defRPr>
            </a:lvl8pPr>
            <a:lvl9pPr indent="-330200" lvl="8" marL="4114800" algn="l">
              <a:lnSpc>
                <a:spcPct val="115000"/>
              </a:lnSpc>
              <a:spcBef>
                <a:spcPts val="1600"/>
              </a:spcBef>
              <a:spcAft>
                <a:spcPts val="1600"/>
              </a:spcAft>
              <a:buClr>
                <a:srgbClr val="616161"/>
              </a:buClr>
              <a:buSzPts val="1600"/>
              <a:buChar char="■"/>
              <a:defRPr sz="1600">
                <a:solidFill>
                  <a:srgbClr val="616161"/>
                </a:solidFill>
              </a:defRPr>
            </a:lvl9pPr>
          </a:lstStyle>
          <a:p/>
        </p:txBody>
      </p:sp>
      <p:sp>
        <p:nvSpPr>
          <p:cNvPr id="259" name="Google Shape;259;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1">
  <p:cSld name="AUTOLAYOUT_15">
    <p:spTree>
      <p:nvGrpSpPr>
        <p:cNvPr id="260" name="Shape 260"/>
        <p:cNvGrpSpPr/>
        <p:nvPr/>
      </p:nvGrpSpPr>
      <p:grpSpPr>
        <a:xfrm>
          <a:off x="0" y="0"/>
          <a:ext cx="0" cy="0"/>
          <a:chOff x="0" y="0"/>
          <a:chExt cx="0" cy="0"/>
        </a:xfrm>
      </p:grpSpPr>
      <p:sp>
        <p:nvSpPr>
          <p:cNvPr id="261" name="Google Shape;261;p22"/>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0" y="0"/>
            <a:ext cx="3048000" cy="5143500"/>
          </a:xfrm>
          <a:prstGeom prst="rect">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3341300" y="314875"/>
            <a:ext cx="5486400" cy="113400"/>
          </a:xfrm>
          <a:prstGeom prst="rect">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66" name="Google Shape;266;p22"/>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267" name="Google Shape;267;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2">
  <p:cSld name="AUTOLAYOUT_16">
    <p:bg>
      <p:bgPr>
        <a:solidFill>
          <a:srgbClr val="FFFFFF"/>
        </a:solidFill>
      </p:bgPr>
    </p:bg>
    <p:spTree>
      <p:nvGrpSpPr>
        <p:cNvPr id="268" name="Shape 268"/>
        <p:cNvGrpSpPr/>
        <p:nvPr/>
      </p:nvGrpSpPr>
      <p:grpSpPr>
        <a:xfrm>
          <a:off x="0" y="0"/>
          <a:ext cx="0" cy="0"/>
          <a:chOff x="0" y="0"/>
          <a:chExt cx="0" cy="0"/>
        </a:xfrm>
      </p:grpSpPr>
      <p:sp>
        <p:nvSpPr>
          <p:cNvPr id="269" name="Google Shape;269;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25" y="0"/>
            <a:ext cx="9144000" cy="1741500"/>
          </a:xfrm>
          <a:prstGeom prst="rect">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rot="10800000">
            <a:off x="3991228" y="0"/>
            <a:ext cx="1727100" cy="1741500"/>
          </a:xfrm>
          <a:prstGeom prst="flowChartDelay">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rot="10800000">
            <a:off x="4431837" y="0"/>
            <a:ext cx="1727100" cy="1741500"/>
          </a:xfrm>
          <a:prstGeom prst="flowChartDelay">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rot="10800000">
            <a:off x="4856511" y="0"/>
            <a:ext cx="1727100" cy="1741500"/>
          </a:xfrm>
          <a:prstGeom prst="flowChartDelay">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279" name="Google Shape;279;p23"/>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280" name="Google Shape;280;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5">
  <p:cSld name="AUTOLAYOUT_19">
    <p:bg>
      <p:bgPr>
        <a:solidFill>
          <a:srgbClr val="FFFFFF"/>
        </a:solidFill>
      </p:bgPr>
    </p:bg>
    <p:spTree>
      <p:nvGrpSpPr>
        <p:cNvPr id="281" name="Shape 281"/>
        <p:cNvGrpSpPr/>
        <p:nvPr/>
      </p:nvGrpSpPr>
      <p:grpSpPr>
        <a:xfrm>
          <a:off x="0" y="0"/>
          <a:ext cx="0" cy="0"/>
          <a:chOff x="0" y="0"/>
          <a:chExt cx="0" cy="0"/>
        </a:xfrm>
      </p:grpSpPr>
      <p:sp>
        <p:nvSpPr>
          <p:cNvPr id="282" name="Google Shape;282;p2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4"/>
          <p:cNvGrpSpPr/>
          <p:nvPr/>
        </p:nvGrpSpPr>
        <p:grpSpPr>
          <a:xfrm>
            <a:off x="0" y="0"/>
            <a:ext cx="4316700" cy="5143500"/>
            <a:chOff x="0" y="0"/>
            <a:chExt cx="4316700" cy="5143500"/>
          </a:xfrm>
        </p:grpSpPr>
        <p:sp>
          <p:nvSpPr>
            <p:cNvPr id="284" name="Google Shape;284;p24"/>
            <p:cNvSpPr/>
            <p:nvPr/>
          </p:nvSpPr>
          <p:spPr>
            <a:xfrm>
              <a:off x="0" y="0"/>
              <a:ext cx="43167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4"/>
          <p:cNvSpPr txBox="1"/>
          <p:nvPr>
            <p:ph type="title"/>
          </p:nvPr>
        </p:nvSpPr>
        <p:spPr>
          <a:xfrm>
            <a:off x="311725" y="653326"/>
            <a:ext cx="3706500" cy="33345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291" name="Google Shape;291;p24"/>
          <p:cNvSpPr txBox="1"/>
          <p:nvPr>
            <p:ph idx="1" type="body"/>
          </p:nvPr>
        </p:nvSpPr>
        <p:spPr>
          <a:xfrm>
            <a:off x="4620575" y="653325"/>
            <a:ext cx="4211700" cy="3741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284F7D"/>
              </a:buClr>
              <a:buSzPts val="1200"/>
              <a:buChar char="●"/>
              <a:defRPr sz="1200">
                <a:solidFill>
                  <a:srgbClr val="284F7D"/>
                </a:solidFill>
              </a:defRPr>
            </a:lvl1pPr>
            <a:lvl2pPr indent="-292100" lvl="1" marL="914400" algn="l">
              <a:lnSpc>
                <a:spcPct val="115000"/>
              </a:lnSpc>
              <a:spcBef>
                <a:spcPts val="1600"/>
              </a:spcBef>
              <a:spcAft>
                <a:spcPts val="0"/>
              </a:spcAft>
              <a:buClr>
                <a:srgbClr val="284F7D"/>
              </a:buClr>
              <a:buSzPts val="1000"/>
              <a:buChar char="○"/>
              <a:defRPr sz="1000">
                <a:solidFill>
                  <a:srgbClr val="284F7D"/>
                </a:solidFill>
              </a:defRPr>
            </a:lvl2pPr>
            <a:lvl3pPr indent="-292100" lvl="2" marL="1371600" algn="l">
              <a:lnSpc>
                <a:spcPct val="115000"/>
              </a:lnSpc>
              <a:spcBef>
                <a:spcPts val="1600"/>
              </a:spcBef>
              <a:spcAft>
                <a:spcPts val="0"/>
              </a:spcAft>
              <a:buClr>
                <a:srgbClr val="284F7D"/>
              </a:buClr>
              <a:buSzPts val="1000"/>
              <a:buChar char="■"/>
              <a:defRPr sz="1000">
                <a:solidFill>
                  <a:srgbClr val="284F7D"/>
                </a:solidFill>
              </a:defRPr>
            </a:lvl3pPr>
            <a:lvl4pPr indent="-292100" lvl="3" marL="1828800" algn="l">
              <a:lnSpc>
                <a:spcPct val="115000"/>
              </a:lnSpc>
              <a:spcBef>
                <a:spcPts val="1600"/>
              </a:spcBef>
              <a:spcAft>
                <a:spcPts val="0"/>
              </a:spcAft>
              <a:buClr>
                <a:srgbClr val="284F7D"/>
              </a:buClr>
              <a:buSzPts val="1000"/>
              <a:buChar char="●"/>
              <a:defRPr sz="1000">
                <a:solidFill>
                  <a:srgbClr val="284F7D"/>
                </a:solidFill>
              </a:defRPr>
            </a:lvl4pPr>
            <a:lvl5pPr indent="-292100" lvl="4" marL="2286000" algn="l">
              <a:lnSpc>
                <a:spcPct val="115000"/>
              </a:lnSpc>
              <a:spcBef>
                <a:spcPts val="1600"/>
              </a:spcBef>
              <a:spcAft>
                <a:spcPts val="0"/>
              </a:spcAft>
              <a:buClr>
                <a:srgbClr val="284F7D"/>
              </a:buClr>
              <a:buSzPts val="1000"/>
              <a:buChar char="○"/>
              <a:defRPr sz="1000">
                <a:solidFill>
                  <a:srgbClr val="284F7D"/>
                </a:solidFill>
              </a:defRPr>
            </a:lvl5pPr>
            <a:lvl6pPr indent="-292100" lvl="5" marL="2743200" algn="l">
              <a:lnSpc>
                <a:spcPct val="115000"/>
              </a:lnSpc>
              <a:spcBef>
                <a:spcPts val="1600"/>
              </a:spcBef>
              <a:spcAft>
                <a:spcPts val="0"/>
              </a:spcAft>
              <a:buClr>
                <a:srgbClr val="284F7D"/>
              </a:buClr>
              <a:buSzPts val="1000"/>
              <a:buChar char="■"/>
              <a:defRPr sz="1000">
                <a:solidFill>
                  <a:srgbClr val="284F7D"/>
                </a:solidFill>
              </a:defRPr>
            </a:lvl6pPr>
            <a:lvl7pPr indent="-292100" lvl="6" marL="3200400" algn="l">
              <a:lnSpc>
                <a:spcPct val="115000"/>
              </a:lnSpc>
              <a:spcBef>
                <a:spcPts val="1600"/>
              </a:spcBef>
              <a:spcAft>
                <a:spcPts val="0"/>
              </a:spcAft>
              <a:buClr>
                <a:srgbClr val="284F7D"/>
              </a:buClr>
              <a:buSzPts val="1000"/>
              <a:buChar char="●"/>
              <a:defRPr sz="1000">
                <a:solidFill>
                  <a:srgbClr val="284F7D"/>
                </a:solidFill>
              </a:defRPr>
            </a:lvl7pPr>
            <a:lvl8pPr indent="-292100" lvl="7" marL="3657600" algn="l">
              <a:lnSpc>
                <a:spcPct val="115000"/>
              </a:lnSpc>
              <a:spcBef>
                <a:spcPts val="1600"/>
              </a:spcBef>
              <a:spcAft>
                <a:spcPts val="0"/>
              </a:spcAft>
              <a:buClr>
                <a:srgbClr val="284F7D"/>
              </a:buClr>
              <a:buSzPts val="1000"/>
              <a:buChar char="○"/>
              <a:defRPr sz="1000">
                <a:solidFill>
                  <a:srgbClr val="284F7D"/>
                </a:solidFill>
              </a:defRPr>
            </a:lvl8pPr>
            <a:lvl9pPr indent="-292100" lvl="8" marL="4114800" algn="l">
              <a:lnSpc>
                <a:spcPct val="115000"/>
              </a:lnSpc>
              <a:spcBef>
                <a:spcPts val="1600"/>
              </a:spcBef>
              <a:spcAft>
                <a:spcPts val="1600"/>
              </a:spcAft>
              <a:buClr>
                <a:srgbClr val="284F7D"/>
              </a:buClr>
              <a:buSzPts val="1000"/>
              <a:buChar char="■"/>
              <a:defRPr sz="1000">
                <a:solidFill>
                  <a:srgbClr val="284F7D"/>
                </a:solidFill>
              </a:defRPr>
            </a:lvl9pPr>
          </a:lstStyle>
          <a:p/>
        </p:txBody>
      </p:sp>
      <p:sp>
        <p:nvSpPr>
          <p:cNvPr id="292" name="Google Shape;292;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4">
  <p:cSld name="AUTOLAYOUT_21">
    <p:spTree>
      <p:nvGrpSpPr>
        <p:cNvPr id="293" name="Shape 293"/>
        <p:cNvGrpSpPr/>
        <p:nvPr/>
      </p:nvGrpSpPr>
      <p:grpSpPr>
        <a:xfrm>
          <a:off x="0" y="0"/>
          <a:ext cx="0" cy="0"/>
          <a:chOff x="0" y="0"/>
          <a:chExt cx="0" cy="0"/>
        </a:xfrm>
      </p:grpSpPr>
      <p:sp>
        <p:nvSpPr>
          <p:cNvPr id="294" name="Google Shape;294;p25"/>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0" y="0"/>
            <a:ext cx="3048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3341300" y="314875"/>
            <a:ext cx="5486400" cy="1134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99" name="Google Shape;299;p25"/>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300" name="Google Shape;300;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6">
  <p:cSld name="AUTOLAYOUT_23">
    <p:spTree>
      <p:nvGrpSpPr>
        <p:cNvPr id="301" name="Shape 301"/>
        <p:cNvGrpSpPr/>
        <p:nvPr/>
      </p:nvGrpSpPr>
      <p:grpSpPr>
        <a:xfrm>
          <a:off x="0" y="0"/>
          <a:ext cx="0" cy="0"/>
          <a:chOff x="0" y="0"/>
          <a:chExt cx="0" cy="0"/>
        </a:xfrm>
      </p:grpSpPr>
      <p:sp>
        <p:nvSpPr>
          <p:cNvPr id="302" name="Google Shape;302;p26"/>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307" name="Google Shape;307;p26"/>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308" name="Google Shape;308;p2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3">
  <p:cSld name="AUTOLAYOUT_24">
    <p:bg>
      <p:bgPr>
        <a:solidFill>
          <a:srgbClr val="FFFFFF"/>
        </a:solidFill>
      </p:bgPr>
    </p:bg>
    <p:spTree>
      <p:nvGrpSpPr>
        <p:cNvPr id="309" name="Shape 309"/>
        <p:cNvGrpSpPr/>
        <p:nvPr/>
      </p:nvGrpSpPr>
      <p:grpSpPr>
        <a:xfrm>
          <a:off x="0" y="0"/>
          <a:ext cx="0" cy="0"/>
          <a:chOff x="0" y="0"/>
          <a:chExt cx="0" cy="0"/>
        </a:xfrm>
      </p:grpSpPr>
      <p:sp>
        <p:nvSpPr>
          <p:cNvPr id="310" name="Google Shape;310;p2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6917563" y="1639988"/>
            <a:ext cx="2013000" cy="877800"/>
          </a:xfrm>
          <a:prstGeom prst="rect">
            <a:avLst/>
          </a:pr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2527575" y="1639988"/>
            <a:ext cx="2013000" cy="877800"/>
          </a:xfrm>
          <a:prstGeom prst="rect">
            <a:avLst/>
          </a:prstGeom>
          <a:solidFill>
            <a:srgbClr val="FFD5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4722563" y="1639988"/>
            <a:ext cx="2013000" cy="877800"/>
          </a:xfrm>
          <a:prstGeom prst="rect">
            <a:avLst/>
          </a:prstGeom>
          <a:solidFill>
            <a:srgbClr val="FFC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308750" y="1639988"/>
            <a:ext cx="2013000" cy="8778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txBox="1"/>
          <p:nvPr/>
        </p:nvSpPr>
        <p:spPr>
          <a:xfrm>
            <a:off x="308750" y="1779200"/>
            <a:ext cx="691500" cy="59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600">
                <a:solidFill>
                  <a:srgbClr val="FFFFFF"/>
                </a:solidFill>
              </a:rPr>
              <a:t>1</a:t>
            </a:r>
            <a:endParaRPr sz="4600">
              <a:solidFill>
                <a:srgbClr val="FFFFFF"/>
              </a:solidFill>
            </a:endParaRPr>
          </a:p>
        </p:txBody>
      </p:sp>
      <p:sp>
        <p:nvSpPr>
          <p:cNvPr id="316" name="Google Shape;316;p27"/>
          <p:cNvSpPr txBox="1"/>
          <p:nvPr/>
        </p:nvSpPr>
        <p:spPr>
          <a:xfrm>
            <a:off x="2527575" y="1779200"/>
            <a:ext cx="691500" cy="59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600">
                <a:solidFill>
                  <a:srgbClr val="FFFFFF"/>
                </a:solidFill>
              </a:rPr>
              <a:t>2</a:t>
            </a:r>
            <a:endParaRPr sz="4600">
              <a:solidFill>
                <a:srgbClr val="FFFFFF"/>
              </a:solidFill>
            </a:endParaRPr>
          </a:p>
        </p:txBody>
      </p:sp>
      <p:sp>
        <p:nvSpPr>
          <p:cNvPr id="317" name="Google Shape;317;p27"/>
          <p:cNvSpPr txBox="1"/>
          <p:nvPr/>
        </p:nvSpPr>
        <p:spPr>
          <a:xfrm>
            <a:off x="4722575" y="1779200"/>
            <a:ext cx="691500" cy="59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600">
                <a:solidFill>
                  <a:srgbClr val="FFFFFF"/>
                </a:solidFill>
              </a:rPr>
              <a:t>3</a:t>
            </a:r>
            <a:endParaRPr sz="4600">
              <a:solidFill>
                <a:srgbClr val="FFFFFF"/>
              </a:solidFill>
            </a:endParaRPr>
          </a:p>
        </p:txBody>
      </p:sp>
      <p:sp>
        <p:nvSpPr>
          <p:cNvPr id="318" name="Google Shape;318;p27"/>
          <p:cNvSpPr txBox="1"/>
          <p:nvPr/>
        </p:nvSpPr>
        <p:spPr>
          <a:xfrm>
            <a:off x="6917575" y="1779200"/>
            <a:ext cx="691500" cy="59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600">
                <a:solidFill>
                  <a:srgbClr val="FFFFFF"/>
                </a:solidFill>
              </a:rPr>
              <a:t>4</a:t>
            </a:r>
            <a:endParaRPr sz="4600">
              <a:solidFill>
                <a:srgbClr val="FFFFFF"/>
              </a:solidFill>
            </a:endParaRPr>
          </a:p>
        </p:txBody>
      </p:sp>
      <p:sp>
        <p:nvSpPr>
          <p:cNvPr id="319" name="Google Shape;319;p27"/>
          <p:cNvSpPr txBox="1"/>
          <p:nvPr>
            <p:ph type="title"/>
          </p:nvPr>
        </p:nvSpPr>
        <p:spPr>
          <a:xfrm>
            <a:off x="232550" y="609450"/>
            <a:ext cx="6355200" cy="8778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434343"/>
                </a:solidFill>
              </a:defRPr>
            </a:lvl1pPr>
            <a:lvl2pPr lvl="1" algn="l">
              <a:lnSpc>
                <a:spcPct val="100000"/>
              </a:lnSpc>
              <a:spcBef>
                <a:spcPts val="0"/>
              </a:spcBef>
              <a:spcAft>
                <a:spcPts val="0"/>
              </a:spcAft>
              <a:buNone/>
              <a:defRPr b="1" sz="2800">
                <a:solidFill>
                  <a:srgbClr val="434343"/>
                </a:solidFill>
              </a:defRPr>
            </a:lvl2pPr>
            <a:lvl3pPr lvl="2" algn="l">
              <a:lnSpc>
                <a:spcPct val="100000"/>
              </a:lnSpc>
              <a:spcBef>
                <a:spcPts val="0"/>
              </a:spcBef>
              <a:spcAft>
                <a:spcPts val="0"/>
              </a:spcAft>
              <a:buNone/>
              <a:defRPr b="1" sz="2800">
                <a:solidFill>
                  <a:srgbClr val="434343"/>
                </a:solidFill>
              </a:defRPr>
            </a:lvl3pPr>
            <a:lvl4pPr lvl="3" algn="l">
              <a:lnSpc>
                <a:spcPct val="100000"/>
              </a:lnSpc>
              <a:spcBef>
                <a:spcPts val="0"/>
              </a:spcBef>
              <a:spcAft>
                <a:spcPts val="0"/>
              </a:spcAft>
              <a:buNone/>
              <a:defRPr b="1" sz="2800">
                <a:solidFill>
                  <a:srgbClr val="434343"/>
                </a:solidFill>
              </a:defRPr>
            </a:lvl4pPr>
            <a:lvl5pPr lvl="4" algn="l">
              <a:lnSpc>
                <a:spcPct val="100000"/>
              </a:lnSpc>
              <a:spcBef>
                <a:spcPts val="0"/>
              </a:spcBef>
              <a:spcAft>
                <a:spcPts val="0"/>
              </a:spcAft>
              <a:buNone/>
              <a:defRPr b="1" sz="2800">
                <a:solidFill>
                  <a:srgbClr val="434343"/>
                </a:solidFill>
              </a:defRPr>
            </a:lvl5pPr>
            <a:lvl6pPr lvl="5" algn="l">
              <a:lnSpc>
                <a:spcPct val="100000"/>
              </a:lnSpc>
              <a:spcBef>
                <a:spcPts val="0"/>
              </a:spcBef>
              <a:spcAft>
                <a:spcPts val="0"/>
              </a:spcAft>
              <a:buNone/>
              <a:defRPr b="1" sz="2800">
                <a:solidFill>
                  <a:srgbClr val="434343"/>
                </a:solidFill>
              </a:defRPr>
            </a:lvl6pPr>
            <a:lvl7pPr lvl="6" algn="l">
              <a:lnSpc>
                <a:spcPct val="100000"/>
              </a:lnSpc>
              <a:spcBef>
                <a:spcPts val="0"/>
              </a:spcBef>
              <a:spcAft>
                <a:spcPts val="0"/>
              </a:spcAft>
              <a:buNone/>
              <a:defRPr b="1" sz="2800">
                <a:solidFill>
                  <a:srgbClr val="434343"/>
                </a:solidFill>
              </a:defRPr>
            </a:lvl7pPr>
            <a:lvl8pPr lvl="7" algn="l">
              <a:lnSpc>
                <a:spcPct val="100000"/>
              </a:lnSpc>
              <a:spcBef>
                <a:spcPts val="0"/>
              </a:spcBef>
              <a:spcAft>
                <a:spcPts val="0"/>
              </a:spcAft>
              <a:buNone/>
              <a:defRPr b="1" sz="2800">
                <a:solidFill>
                  <a:srgbClr val="434343"/>
                </a:solidFill>
              </a:defRPr>
            </a:lvl8pPr>
            <a:lvl9pPr lvl="8" algn="l">
              <a:lnSpc>
                <a:spcPct val="100000"/>
              </a:lnSpc>
              <a:spcBef>
                <a:spcPts val="0"/>
              </a:spcBef>
              <a:spcAft>
                <a:spcPts val="0"/>
              </a:spcAft>
              <a:buNone/>
              <a:defRPr b="1" sz="2800">
                <a:solidFill>
                  <a:srgbClr val="434343"/>
                </a:solidFill>
              </a:defRPr>
            </a:lvl9pPr>
          </a:lstStyle>
          <a:p/>
        </p:txBody>
      </p:sp>
      <p:sp>
        <p:nvSpPr>
          <p:cNvPr id="320" name="Google Shape;320;p27"/>
          <p:cNvSpPr txBox="1"/>
          <p:nvPr>
            <p:ph idx="1" type="body"/>
          </p:nvPr>
        </p:nvSpPr>
        <p:spPr>
          <a:xfrm>
            <a:off x="308750" y="2594100"/>
            <a:ext cx="2013000" cy="19401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21" name="Google Shape;321;p27"/>
          <p:cNvSpPr txBox="1"/>
          <p:nvPr>
            <p:ph idx="2" type="body"/>
          </p:nvPr>
        </p:nvSpPr>
        <p:spPr>
          <a:xfrm>
            <a:off x="2527575" y="2594100"/>
            <a:ext cx="2013000" cy="19401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22" name="Google Shape;322;p27"/>
          <p:cNvSpPr txBox="1"/>
          <p:nvPr>
            <p:ph idx="3" type="body"/>
          </p:nvPr>
        </p:nvSpPr>
        <p:spPr>
          <a:xfrm>
            <a:off x="4722575" y="2594100"/>
            <a:ext cx="2013000" cy="19401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23" name="Google Shape;323;p27"/>
          <p:cNvSpPr txBox="1"/>
          <p:nvPr>
            <p:ph idx="4" type="body"/>
          </p:nvPr>
        </p:nvSpPr>
        <p:spPr>
          <a:xfrm>
            <a:off x="6917575" y="2594100"/>
            <a:ext cx="2013000" cy="19401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24" name="Google Shape;324;p2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7">
  <p:cSld name="AUTOLAYOUT_25">
    <p:bg>
      <p:bgPr>
        <a:solidFill>
          <a:srgbClr val="FFFFFF"/>
        </a:solidFill>
      </p:bgPr>
    </p:bg>
    <p:spTree>
      <p:nvGrpSpPr>
        <p:cNvPr id="325" name="Shape 325"/>
        <p:cNvGrpSpPr/>
        <p:nvPr/>
      </p:nvGrpSpPr>
      <p:grpSpPr>
        <a:xfrm>
          <a:off x="0" y="0"/>
          <a:ext cx="0" cy="0"/>
          <a:chOff x="0" y="0"/>
          <a:chExt cx="0" cy="0"/>
        </a:xfrm>
      </p:grpSpPr>
      <p:sp>
        <p:nvSpPr>
          <p:cNvPr id="326" name="Google Shape;326;p28"/>
          <p:cNvSpPr/>
          <p:nvPr/>
        </p:nvSpPr>
        <p:spPr>
          <a:xfrm>
            <a:off x="0" y="0"/>
            <a:ext cx="9144000" cy="5143500"/>
          </a:xfrm>
          <a:prstGeom prst="rect">
            <a:avLst/>
          </a:pr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299700" y="1434300"/>
            <a:ext cx="2697300" cy="340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3230163" y="1434300"/>
            <a:ext cx="2697300" cy="340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160625" y="1434300"/>
            <a:ext cx="2697300" cy="340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3230163" y="1434300"/>
            <a:ext cx="2697300" cy="412800"/>
          </a:xfrm>
          <a:prstGeom prst="rect">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6160625" y="1434300"/>
            <a:ext cx="2697300" cy="412800"/>
          </a:xfrm>
          <a:prstGeom prst="rect">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299725" y="1434300"/>
            <a:ext cx="2697300" cy="412800"/>
          </a:xfrm>
          <a:prstGeom prst="rect">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rot="-5400000">
            <a:off x="2582600" y="4422900"/>
            <a:ext cx="414600" cy="4146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rot="-5400000">
            <a:off x="5512875" y="4422900"/>
            <a:ext cx="414600" cy="4146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rot="-5400000">
            <a:off x="8443325" y="4422900"/>
            <a:ext cx="414600" cy="4146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txBox="1"/>
          <p:nvPr/>
        </p:nvSpPr>
        <p:spPr>
          <a:xfrm>
            <a:off x="452100" y="14343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1</a:t>
            </a:r>
            <a:endParaRPr b="1" sz="1400">
              <a:solidFill>
                <a:srgbClr val="000000"/>
              </a:solidFill>
            </a:endParaRPr>
          </a:p>
        </p:txBody>
      </p:sp>
      <p:sp>
        <p:nvSpPr>
          <p:cNvPr id="337" name="Google Shape;337;p28"/>
          <p:cNvSpPr txBox="1"/>
          <p:nvPr/>
        </p:nvSpPr>
        <p:spPr>
          <a:xfrm>
            <a:off x="3382400" y="14343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2</a:t>
            </a:r>
            <a:endParaRPr b="1" sz="1400">
              <a:solidFill>
                <a:srgbClr val="000000"/>
              </a:solidFill>
            </a:endParaRPr>
          </a:p>
        </p:txBody>
      </p:sp>
      <p:sp>
        <p:nvSpPr>
          <p:cNvPr id="338" name="Google Shape;338;p28"/>
          <p:cNvSpPr txBox="1"/>
          <p:nvPr/>
        </p:nvSpPr>
        <p:spPr>
          <a:xfrm>
            <a:off x="6312700" y="1434300"/>
            <a:ext cx="376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3</a:t>
            </a:r>
            <a:endParaRPr b="1" sz="1400">
              <a:solidFill>
                <a:srgbClr val="000000"/>
              </a:solidFill>
            </a:endParaRPr>
          </a:p>
        </p:txBody>
      </p:sp>
      <p:sp>
        <p:nvSpPr>
          <p:cNvPr id="339" name="Google Shape;339;p28"/>
          <p:cNvSpPr txBox="1"/>
          <p:nvPr>
            <p:ph type="title"/>
          </p:nvPr>
        </p:nvSpPr>
        <p:spPr>
          <a:xfrm>
            <a:off x="299650" y="304800"/>
            <a:ext cx="8558100" cy="977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340" name="Google Shape;340;p28"/>
          <p:cNvSpPr txBox="1"/>
          <p:nvPr>
            <p:ph idx="1" type="body"/>
          </p:nvPr>
        </p:nvSpPr>
        <p:spPr>
          <a:xfrm>
            <a:off x="465575" y="1999500"/>
            <a:ext cx="2365500" cy="2634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41" name="Google Shape;341;p28"/>
          <p:cNvSpPr txBox="1"/>
          <p:nvPr>
            <p:ph idx="2" type="body"/>
          </p:nvPr>
        </p:nvSpPr>
        <p:spPr>
          <a:xfrm>
            <a:off x="3396075" y="1999500"/>
            <a:ext cx="2365500" cy="2634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42" name="Google Shape;342;p28"/>
          <p:cNvSpPr txBox="1"/>
          <p:nvPr>
            <p:ph idx="3" type="body"/>
          </p:nvPr>
        </p:nvSpPr>
        <p:spPr>
          <a:xfrm>
            <a:off x="6326525" y="1999500"/>
            <a:ext cx="2365500" cy="2634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43" name="Google Shape;343;p2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8">
  <p:cSld name="AUTOLAYOUT_26">
    <p:bg>
      <p:bgPr>
        <a:solidFill>
          <a:srgbClr val="FFFFFF"/>
        </a:solidFill>
      </p:bgPr>
    </p:bg>
    <p:spTree>
      <p:nvGrpSpPr>
        <p:cNvPr id="344" name="Shape 344"/>
        <p:cNvGrpSpPr/>
        <p:nvPr/>
      </p:nvGrpSpPr>
      <p:grpSpPr>
        <a:xfrm>
          <a:off x="0" y="0"/>
          <a:ext cx="0" cy="0"/>
          <a:chOff x="0" y="0"/>
          <a:chExt cx="0" cy="0"/>
        </a:xfrm>
      </p:grpSpPr>
      <p:sp>
        <p:nvSpPr>
          <p:cNvPr id="345" name="Google Shape;345;p2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0" y="1714500"/>
            <a:ext cx="9144000" cy="3429000"/>
          </a:xfrm>
          <a:prstGeom prst="rect">
            <a:avLst/>
          </a:prstGeom>
          <a:solidFill>
            <a:srgbClr val="FFEB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6781950" y="1912100"/>
            <a:ext cx="1914000" cy="350700"/>
          </a:xfrm>
          <a:prstGeom prst="rect">
            <a:avLst/>
          </a:prstGeom>
          <a:solidFill>
            <a:srgbClr val="FFEBEE"/>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4626100" y="1912100"/>
            <a:ext cx="1914000" cy="350700"/>
          </a:xfrm>
          <a:prstGeom prst="rect">
            <a:avLst/>
          </a:prstGeom>
          <a:solidFill>
            <a:srgbClr val="FFEBEE"/>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2470258" y="1912100"/>
            <a:ext cx="1914000" cy="350700"/>
          </a:xfrm>
          <a:prstGeom prst="rect">
            <a:avLst/>
          </a:prstGeom>
          <a:solidFill>
            <a:srgbClr val="FFEBEE"/>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304800" y="1912100"/>
            <a:ext cx="1914000" cy="350700"/>
          </a:xfrm>
          <a:prstGeom prst="rect">
            <a:avLst/>
          </a:prstGeom>
          <a:solidFill>
            <a:srgbClr val="FFEBEE"/>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txBox="1"/>
          <p:nvPr/>
        </p:nvSpPr>
        <p:spPr>
          <a:xfrm>
            <a:off x="381000" y="1971200"/>
            <a:ext cx="259500" cy="232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400">
                <a:solidFill>
                  <a:srgbClr val="434343"/>
                </a:solidFill>
              </a:rPr>
              <a:t>1</a:t>
            </a:r>
            <a:endParaRPr sz="1400">
              <a:solidFill>
                <a:srgbClr val="434343"/>
              </a:solidFill>
            </a:endParaRPr>
          </a:p>
        </p:txBody>
      </p:sp>
      <p:sp>
        <p:nvSpPr>
          <p:cNvPr id="352" name="Google Shape;352;p29"/>
          <p:cNvSpPr txBox="1"/>
          <p:nvPr/>
        </p:nvSpPr>
        <p:spPr>
          <a:xfrm>
            <a:off x="2541660" y="1971200"/>
            <a:ext cx="259500" cy="232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400">
                <a:solidFill>
                  <a:srgbClr val="434343"/>
                </a:solidFill>
              </a:rPr>
              <a:t>2</a:t>
            </a:r>
            <a:endParaRPr sz="1400">
              <a:solidFill>
                <a:srgbClr val="434343"/>
              </a:solidFill>
            </a:endParaRPr>
          </a:p>
        </p:txBody>
      </p:sp>
      <p:sp>
        <p:nvSpPr>
          <p:cNvPr id="353" name="Google Shape;353;p29"/>
          <p:cNvSpPr txBox="1"/>
          <p:nvPr/>
        </p:nvSpPr>
        <p:spPr>
          <a:xfrm>
            <a:off x="4699910" y="1971200"/>
            <a:ext cx="259500" cy="232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400">
                <a:solidFill>
                  <a:srgbClr val="434343"/>
                </a:solidFill>
              </a:rPr>
              <a:t>3</a:t>
            </a:r>
            <a:endParaRPr sz="1400">
              <a:solidFill>
                <a:srgbClr val="434343"/>
              </a:solidFill>
            </a:endParaRPr>
          </a:p>
        </p:txBody>
      </p:sp>
      <p:sp>
        <p:nvSpPr>
          <p:cNvPr id="354" name="Google Shape;354;p29"/>
          <p:cNvSpPr txBox="1"/>
          <p:nvPr/>
        </p:nvSpPr>
        <p:spPr>
          <a:xfrm>
            <a:off x="6858160" y="1971200"/>
            <a:ext cx="259500" cy="232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400">
                <a:solidFill>
                  <a:srgbClr val="434343"/>
                </a:solidFill>
              </a:rPr>
              <a:t>4</a:t>
            </a:r>
            <a:endParaRPr sz="1400">
              <a:solidFill>
                <a:srgbClr val="434343"/>
              </a:solidFill>
            </a:endParaRPr>
          </a:p>
        </p:txBody>
      </p:sp>
      <p:sp>
        <p:nvSpPr>
          <p:cNvPr id="355" name="Google Shape;355;p29"/>
          <p:cNvSpPr txBox="1"/>
          <p:nvPr>
            <p:ph type="title"/>
          </p:nvPr>
        </p:nvSpPr>
        <p:spPr>
          <a:xfrm>
            <a:off x="304800" y="502075"/>
            <a:ext cx="8550900" cy="10074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434343"/>
                </a:solidFill>
              </a:defRPr>
            </a:lvl1pPr>
            <a:lvl2pPr lvl="1" algn="l">
              <a:lnSpc>
                <a:spcPct val="100000"/>
              </a:lnSpc>
              <a:spcBef>
                <a:spcPts val="0"/>
              </a:spcBef>
              <a:spcAft>
                <a:spcPts val="0"/>
              </a:spcAft>
              <a:buNone/>
              <a:defRPr b="1" sz="2800">
                <a:solidFill>
                  <a:srgbClr val="434343"/>
                </a:solidFill>
              </a:defRPr>
            </a:lvl2pPr>
            <a:lvl3pPr lvl="2" algn="l">
              <a:lnSpc>
                <a:spcPct val="100000"/>
              </a:lnSpc>
              <a:spcBef>
                <a:spcPts val="0"/>
              </a:spcBef>
              <a:spcAft>
                <a:spcPts val="0"/>
              </a:spcAft>
              <a:buNone/>
              <a:defRPr b="1" sz="2800">
                <a:solidFill>
                  <a:srgbClr val="434343"/>
                </a:solidFill>
              </a:defRPr>
            </a:lvl3pPr>
            <a:lvl4pPr lvl="3" algn="l">
              <a:lnSpc>
                <a:spcPct val="100000"/>
              </a:lnSpc>
              <a:spcBef>
                <a:spcPts val="0"/>
              </a:spcBef>
              <a:spcAft>
                <a:spcPts val="0"/>
              </a:spcAft>
              <a:buNone/>
              <a:defRPr b="1" sz="2800">
                <a:solidFill>
                  <a:srgbClr val="434343"/>
                </a:solidFill>
              </a:defRPr>
            </a:lvl4pPr>
            <a:lvl5pPr lvl="4" algn="l">
              <a:lnSpc>
                <a:spcPct val="100000"/>
              </a:lnSpc>
              <a:spcBef>
                <a:spcPts val="0"/>
              </a:spcBef>
              <a:spcAft>
                <a:spcPts val="0"/>
              </a:spcAft>
              <a:buNone/>
              <a:defRPr b="1" sz="2800">
                <a:solidFill>
                  <a:srgbClr val="434343"/>
                </a:solidFill>
              </a:defRPr>
            </a:lvl5pPr>
            <a:lvl6pPr lvl="5" algn="l">
              <a:lnSpc>
                <a:spcPct val="100000"/>
              </a:lnSpc>
              <a:spcBef>
                <a:spcPts val="0"/>
              </a:spcBef>
              <a:spcAft>
                <a:spcPts val="0"/>
              </a:spcAft>
              <a:buNone/>
              <a:defRPr b="1" sz="2800">
                <a:solidFill>
                  <a:srgbClr val="434343"/>
                </a:solidFill>
              </a:defRPr>
            </a:lvl6pPr>
            <a:lvl7pPr lvl="6" algn="l">
              <a:lnSpc>
                <a:spcPct val="100000"/>
              </a:lnSpc>
              <a:spcBef>
                <a:spcPts val="0"/>
              </a:spcBef>
              <a:spcAft>
                <a:spcPts val="0"/>
              </a:spcAft>
              <a:buNone/>
              <a:defRPr b="1" sz="2800">
                <a:solidFill>
                  <a:srgbClr val="434343"/>
                </a:solidFill>
              </a:defRPr>
            </a:lvl7pPr>
            <a:lvl8pPr lvl="7" algn="l">
              <a:lnSpc>
                <a:spcPct val="100000"/>
              </a:lnSpc>
              <a:spcBef>
                <a:spcPts val="0"/>
              </a:spcBef>
              <a:spcAft>
                <a:spcPts val="0"/>
              </a:spcAft>
              <a:buNone/>
              <a:defRPr b="1" sz="2800">
                <a:solidFill>
                  <a:srgbClr val="434343"/>
                </a:solidFill>
              </a:defRPr>
            </a:lvl8pPr>
            <a:lvl9pPr lvl="8" algn="l">
              <a:lnSpc>
                <a:spcPct val="100000"/>
              </a:lnSpc>
              <a:spcBef>
                <a:spcPts val="0"/>
              </a:spcBef>
              <a:spcAft>
                <a:spcPts val="0"/>
              </a:spcAft>
              <a:buNone/>
              <a:defRPr b="1" sz="2800">
                <a:solidFill>
                  <a:srgbClr val="434343"/>
                </a:solidFill>
              </a:defRPr>
            </a:lvl9pPr>
          </a:lstStyle>
          <a:p/>
        </p:txBody>
      </p:sp>
      <p:sp>
        <p:nvSpPr>
          <p:cNvPr id="356" name="Google Shape;356;p29"/>
          <p:cNvSpPr txBox="1"/>
          <p:nvPr>
            <p:ph idx="1" type="body"/>
          </p:nvPr>
        </p:nvSpPr>
        <p:spPr>
          <a:xfrm>
            <a:off x="304725" y="2370400"/>
            <a:ext cx="1914000" cy="2205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57" name="Google Shape;357;p29"/>
          <p:cNvSpPr txBox="1"/>
          <p:nvPr>
            <p:ph idx="2" type="body"/>
          </p:nvPr>
        </p:nvSpPr>
        <p:spPr>
          <a:xfrm>
            <a:off x="2470250" y="2370400"/>
            <a:ext cx="1914000" cy="2205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58" name="Google Shape;358;p29"/>
          <p:cNvSpPr txBox="1"/>
          <p:nvPr>
            <p:ph idx="3" type="body"/>
          </p:nvPr>
        </p:nvSpPr>
        <p:spPr>
          <a:xfrm>
            <a:off x="4635775" y="2370400"/>
            <a:ext cx="1914000" cy="2205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59" name="Google Shape;359;p29"/>
          <p:cNvSpPr txBox="1"/>
          <p:nvPr>
            <p:ph idx="4" type="body"/>
          </p:nvPr>
        </p:nvSpPr>
        <p:spPr>
          <a:xfrm>
            <a:off x="6781950" y="2370400"/>
            <a:ext cx="1914000" cy="2205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60" name="Google Shape;360;p2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9">
  <p:cSld name="AUTOLAYOUT_27">
    <p:bg>
      <p:bgPr>
        <a:solidFill>
          <a:srgbClr val="FFFFFF"/>
        </a:solidFill>
      </p:bgPr>
    </p:bg>
    <p:spTree>
      <p:nvGrpSpPr>
        <p:cNvPr id="361" name="Shape 361"/>
        <p:cNvGrpSpPr/>
        <p:nvPr/>
      </p:nvGrpSpPr>
      <p:grpSpPr>
        <a:xfrm>
          <a:off x="0" y="0"/>
          <a:ext cx="0" cy="0"/>
          <a:chOff x="0" y="0"/>
          <a:chExt cx="0" cy="0"/>
        </a:xfrm>
      </p:grpSpPr>
      <p:sp>
        <p:nvSpPr>
          <p:cNvPr id="362" name="Google Shape;362;p3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372" name="Google Shape;372;p30"/>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373" name="Google Shape;373;p3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1">
  <p:cSld name="AUTOLAYOUT_29">
    <p:bg>
      <p:bgPr>
        <a:solidFill>
          <a:srgbClr val="FFFFFF"/>
        </a:solidFill>
      </p:bgPr>
    </p:bg>
    <p:spTree>
      <p:nvGrpSpPr>
        <p:cNvPr id="374" name="Shape 374"/>
        <p:cNvGrpSpPr/>
        <p:nvPr/>
      </p:nvGrpSpPr>
      <p:grpSpPr>
        <a:xfrm>
          <a:off x="0" y="0"/>
          <a:ext cx="0" cy="0"/>
          <a:chOff x="0" y="0"/>
          <a:chExt cx="0" cy="0"/>
        </a:xfrm>
      </p:grpSpPr>
      <p:sp>
        <p:nvSpPr>
          <p:cNvPr id="375" name="Google Shape;375;p3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29" y="0"/>
            <a:ext cx="9144000" cy="1741500"/>
          </a:xfrm>
          <a:prstGeom prst="rect">
            <a:avLst/>
          </a:prstGeom>
          <a:solidFill>
            <a:srgbClr val="0F9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381" name="Google Shape;381;p31"/>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382" name="Google Shape;382;p3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0">
  <p:cSld name="AUTOLAYOUT_30">
    <p:bg>
      <p:bgPr>
        <a:solidFill>
          <a:srgbClr val="FFFFFF"/>
        </a:solidFill>
      </p:bgPr>
    </p:bg>
    <p:spTree>
      <p:nvGrpSpPr>
        <p:cNvPr id="383" name="Shape 383"/>
        <p:cNvGrpSpPr/>
        <p:nvPr/>
      </p:nvGrpSpPr>
      <p:grpSpPr>
        <a:xfrm>
          <a:off x="0" y="0"/>
          <a:ext cx="0" cy="0"/>
          <a:chOff x="0" y="0"/>
          <a:chExt cx="0" cy="0"/>
        </a:xfrm>
      </p:grpSpPr>
      <p:sp>
        <p:nvSpPr>
          <p:cNvPr id="384" name="Google Shape;384;p3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32"/>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386" name="Google Shape;386;p32"/>
          <p:cNvSpPr/>
          <p:nvPr/>
        </p:nvSpPr>
        <p:spPr>
          <a:xfrm>
            <a:off x="0" y="0"/>
            <a:ext cx="3048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txBox="1"/>
          <p:nvPr>
            <p:ph type="title"/>
          </p:nvPr>
        </p:nvSpPr>
        <p:spPr>
          <a:xfrm>
            <a:off x="284100" y="307975"/>
            <a:ext cx="2479800" cy="4268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388" name="Google Shape;388;p32"/>
          <p:cNvSpPr txBox="1"/>
          <p:nvPr>
            <p:ph idx="1" type="body"/>
          </p:nvPr>
        </p:nvSpPr>
        <p:spPr>
          <a:xfrm>
            <a:off x="3381100" y="307975"/>
            <a:ext cx="5451300" cy="42687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389" name="Google Shape;389;p3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2">
  <p:cSld name="AUTOLAYOUT_31">
    <p:bg>
      <p:bgPr>
        <a:solidFill>
          <a:srgbClr val="FFFFFF"/>
        </a:solidFill>
      </p:bgPr>
    </p:bg>
    <p:spTree>
      <p:nvGrpSpPr>
        <p:cNvPr id="390" name="Shape 390"/>
        <p:cNvGrpSpPr/>
        <p:nvPr/>
      </p:nvGrpSpPr>
      <p:grpSpPr>
        <a:xfrm>
          <a:off x="0" y="0"/>
          <a:ext cx="0" cy="0"/>
          <a:chOff x="0" y="0"/>
          <a:chExt cx="0" cy="0"/>
        </a:xfrm>
      </p:grpSpPr>
      <p:sp>
        <p:nvSpPr>
          <p:cNvPr id="391" name="Google Shape;391;p3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1860600" y="0"/>
            <a:ext cx="7283400" cy="5143500"/>
          </a:xfrm>
          <a:prstGeom prst="rect">
            <a:avLst/>
          </a:prstGeom>
          <a:solidFill>
            <a:schemeClr val="accent2"/>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33"/>
          <p:cNvCxnSpPr/>
          <p:nvPr/>
        </p:nvCxnSpPr>
        <p:spPr>
          <a:xfrm>
            <a:off x="2586875" y="1615600"/>
            <a:ext cx="305700" cy="0"/>
          </a:xfrm>
          <a:prstGeom prst="straightConnector1">
            <a:avLst/>
          </a:prstGeom>
          <a:noFill/>
          <a:ln cap="flat" cmpd="sng" w="38100">
            <a:solidFill>
              <a:schemeClr val="lt1"/>
            </a:solidFill>
            <a:prstDash val="solid"/>
            <a:round/>
            <a:headEnd len="sm" w="sm" type="none"/>
            <a:tailEnd len="sm" w="sm" type="none"/>
          </a:ln>
        </p:spPr>
      </p:cxnSp>
      <p:sp>
        <p:nvSpPr>
          <p:cNvPr id="394" name="Google Shape;394;p33"/>
          <p:cNvSpPr txBox="1"/>
          <p:nvPr>
            <p:ph type="title"/>
          </p:nvPr>
        </p:nvSpPr>
        <p:spPr>
          <a:xfrm>
            <a:off x="2469775" y="426200"/>
            <a:ext cx="5867400" cy="995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lt1"/>
              </a:buClr>
              <a:buSzPts val="3200"/>
              <a:buNone/>
              <a:defRPr b="1" sz="3200">
                <a:solidFill>
                  <a:schemeClr val="lt1"/>
                </a:solidFill>
              </a:defRPr>
            </a:lvl1pPr>
            <a:lvl2pPr lvl="1" algn="l">
              <a:lnSpc>
                <a:spcPct val="100000"/>
              </a:lnSpc>
              <a:spcBef>
                <a:spcPts val="0"/>
              </a:spcBef>
              <a:spcAft>
                <a:spcPts val="0"/>
              </a:spcAft>
              <a:buClr>
                <a:schemeClr val="lt1"/>
              </a:buClr>
              <a:buSzPts val="3200"/>
              <a:buNone/>
              <a:defRPr b="1" sz="3200">
                <a:solidFill>
                  <a:schemeClr val="lt1"/>
                </a:solidFill>
              </a:defRPr>
            </a:lvl2pPr>
            <a:lvl3pPr lvl="2" algn="l">
              <a:lnSpc>
                <a:spcPct val="100000"/>
              </a:lnSpc>
              <a:spcBef>
                <a:spcPts val="0"/>
              </a:spcBef>
              <a:spcAft>
                <a:spcPts val="0"/>
              </a:spcAft>
              <a:buClr>
                <a:schemeClr val="lt1"/>
              </a:buClr>
              <a:buSzPts val="3200"/>
              <a:buNone/>
              <a:defRPr b="1" sz="3200">
                <a:solidFill>
                  <a:schemeClr val="lt1"/>
                </a:solidFill>
              </a:defRPr>
            </a:lvl3pPr>
            <a:lvl4pPr lvl="3" algn="l">
              <a:lnSpc>
                <a:spcPct val="100000"/>
              </a:lnSpc>
              <a:spcBef>
                <a:spcPts val="0"/>
              </a:spcBef>
              <a:spcAft>
                <a:spcPts val="0"/>
              </a:spcAft>
              <a:buClr>
                <a:schemeClr val="lt1"/>
              </a:buClr>
              <a:buSzPts val="3200"/>
              <a:buNone/>
              <a:defRPr b="1" sz="3200">
                <a:solidFill>
                  <a:schemeClr val="lt1"/>
                </a:solidFill>
              </a:defRPr>
            </a:lvl4pPr>
            <a:lvl5pPr lvl="4" algn="l">
              <a:lnSpc>
                <a:spcPct val="100000"/>
              </a:lnSpc>
              <a:spcBef>
                <a:spcPts val="0"/>
              </a:spcBef>
              <a:spcAft>
                <a:spcPts val="0"/>
              </a:spcAft>
              <a:buClr>
                <a:schemeClr val="lt1"/>
              </a:buClr>
              <a:buSzPts val="3200"/>
              <a:buNone/>
              <a:defRPr b="1" sz="3200">
                <a:solidFill>
                  <a:schemeClr val="lt1"/>
                </a:solidFill>
              </a:defRPr>
            </a:lvl5pPr>
            <a:lvl6pPr lvl="5" algn="l">
              <a:lnSpc>
                <a:spcPct val="100000"/>
              </a:lnSpc>
              <a:spcBef>
                <a:spcPts val="0"/>
              </a:spcBef>
              <a:spcAft>
                <a:spcPts val="0"/>
              </a:spcAft>
              <a:buClr>
                <a:schemeClr val="lt1"/>
              </a:buClr>
              <a:buSzPts val="3200"/>
              <a:buNone/>
              <a:defRPr b="1" sz="3200">
                <a:solidFill>
                  <a:schemeClr val="lt1"/>
                </a:solidFill>
              </a:defRPr>
            </a:lvl6pPr>
            <a:lvl7pPr lvl="6" algn="l">
              <a:lnSpc>
                <a:spcPct val="100000"/>
              </a:lnSpc>
              <a:spcBef>
                <a:spcPts val="0"/>
              </a:spcBef>
              <a:spcAft>
                <a:spcPts val="0"/>
              </a:spcAft>
              <a:buClr>
                <a:schemeClr val="lt1"/>
              </a:buClr>
              <a:buSzPts val="3200"/>
              <a:buNone/>
              <a:defRPr b="1" sz="3200">
                <a:solidFill>
                  <a:schemeClr val="lt1"/>
                </a:solidFill>
              </a:defRPr>
            </a:lvl7pPr>
            <a:lvl8pPr lvl="7" algn="l">
              <a:lnSpc>
                <a:spcPct val="100000"/>
              </a:lnSpc>
              <a:spcBef>
                <a:spcPts val="0"/>
              </a:spcBef>
              <a:spcAft>
                <a:spcPts val="0"/>
              </a:spcAft>
              <a:buClr>
                <a:schemeClr val="lt1"/>
              </a:buClr>
              <a:buSzPts val="3200"/>
              <a:buNone/>
              <a:defRPr b="1" sz="3200">
                <a:solidFill>
                  <a:schemeClr val="lt1"/>
                </a:solidFill>
              </a:defRPr>
            </a:lvl8pPr>
            <a:lvl9pPr lvl="8" algn="l">
              <a:lnSpc>
                <a:spcPct val="100000"/>
              </a:lnSpc>
              <a:spcBef>
                <a:spcPts val="0"/>
              </a:spcBef>
              <a:spcAft>
                <a:spcPts val="0"/>
              </a:spcAft>
              <a:buClr>
                <a:schemeClr val="lt1"/>
              </a:buClr>
              <a:buSzPts val="3200"/>
              <a:buNone/>
              <a:defRPr b="1" sz="3200">
                <a:solidFill>
                  <a:schemeClr val="lt1"/>
                </a:solidFill>
              </a:defRPr>
            </a:lvl9pPr>
          </a:lstStyle>
          <a:p/>
        </p:txBody>
      </p:sp>
      <p:sp>
        <p:nvSpPr>
          <p:cNvPr id="395" name="Google Shape;395;p33"/>
          <p:cNvSpPr txBox="1"/>
          <p:nvPr>
            <p:ph idx="1" type="body"/>
          </p:nvPr>
        </p:nvSpPr>
        <p:spPr>
          <a:xfrm>
            <a:off x="2469775" y="1874225"/>
            <a:ext cx="5867400" cy="25506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sz="1800">
                <a:solidFill>
                  <a:schemeClr val="lt1"/>
                </a:solidFill>
              </a:defRPr>
            </a:lvl1pPr>
            <a:lvl2pPr indent="-317500" lvl="1" marL="914400" algn="l">
              <a:lnSpc>
                <a:spcPct val="115000"/>
              </a:lnSpc>
              <a:spcBef>
                <a:spcPts val="1600"/>
              </a:spcBef>
              <a:spcAft>
                <a:spcPts val="0"/>
              </a:spcAft>
              <a:buClr>
                <a:schemeClr val="lt1"/>
              </a:buClr>
              <a:buSzPts val="1400"/>
              <a:buChar char="○"/>
              <a:defRPr sz="1400">
                <a:solidFill>
                  <a:schemeClr val="lt1"/>
                </a:solidFill>
              </a:defRPr>
            </a:lvl2pPr>
            <a:lvl3pPr indent="-317500" lvl="2" marL="1371600" algn="l">
              <a:lnSpc>
                <a:spcPct val="115000"/>
              </a:lnSpc>
              <a:spcBef>
                <a:spcPts val="1600"/>
              </a:spcBef>
              <a:spcAft>
                <a:spcPts val="0"/>
              </a:spcAft>
              <a:buClr>
                <a:schemeClr val="lt1"/>
              </a:buClr>
              <a:buSzPts val="1400"/>
              <a:buChar char="■"/>
              <a:defRPr sz="1400">
                <a:solidFill>
                  <a:schemeClr val="lt1"/>
                </a:solidFill>
              </a:defRPr>
            </a:lvl3pPr>
            <a:lvl4pPr indent="-317500" lvl="3" marL="1828800" algn="l">
              <a:lnSpc>
                <a:spcPct val="115000"/>
              </a:lnSpc>
              <a:spcBef>
                <a:spcPts val="1600"/>
              </a:spcBef>
              <a:spcAft>
                <a:spcPts val="0"/>
              </a:spcAft>
              <a:buClr>
                <a:schemeClr val="lt1"/>
              </a:buClr>
              <a:buSzPts val="1400"/>
              <a:buChar char="●"/>
              <a:defRPr sz="1400">
                <a:solidFill>
                  <a:schemeClr val="lt1"/>
                </a:solidFill>
              </a:defRPr>
            </a:lvl4pPr>
            <a:lvl5pPr indent="-317500" lvl="4" marL="2286000" algn="l">
              <a:lnSpc>
                <a:spcPct val="115000"/>
              </a:lnSpc>
              <a:spcBef>
                <a:spcPts val="1600"/>
              </a:spcBef>
              <a:spcAft>
                <a:spcPts val="0"/>
              </a:spcAft>
              <a:buClr>
                <a:schemeClr val="lt1"/>
              </a:buClr>
              <a:buSzPts val="1400"/>
              <a:buChar char="○"/>
              <a:defRPr sz="1400">
                <a:solidFill>
                  <a:schemeClr val="lt1"/>
                </a:solidFill>
              </a:defRPr>
            </a:lvl5pPr>
            <a:lvl6pPr indent="-317500" lvl="5" marL="2743200" algn="l">
              <a:lnSpc>
                <a:spcPct val="115000"/>
              </a:lnSpc>
              <a:spcBef>
                <a:spcPts val="1600"/>
              </a:spcBef>
              <a:spcAft>
                <a:spcPts val="0"/>
              </a:spcAft>
              <a:buClr>
                <a:schemeClr val="lt1"/>
              </a:buClr>
              <a:buSzPts val="1400"/>
              <a:buChar char="■"/>
              <a:defRPr sz="1400">
                <a:solidFill>
                  <a:schemeClr val="lt1"/>
                </a:solidFill>
              </a:defRPr>
            </a:lvl6pPr>
            <a:lvl7pPr indent="-317500" lvl="6" marL="3200400" algn="l">
              <a:lnSpc>
                <a:spcPct val="115000"/>
              </a:lnSpc>
              <a:spcBef>
                <a:spcPts val="1600"/>
              </a:spcBef>
              <a:spcAft>
                <a:spcPts val="0"/>
              </a:spcAft>
              <a:buClr>
                <a:schemeClr val="lt1"/>
              </a:buClr>
              <a:buSzPts val="1400"/>
              <a:buChar char="●"/>
              <a:defRPr sz="1400">
                <a:solidFill>
                  <a:schemeClr val="lt1"/>
                </a:solidFill>
              </a:defRPr>
            </a:lvl7pPr>
            <a:lvl8pPr indent="-317500" lvl="7" marL="3657600" algn="l">
              <a:lnSpc>
                <a:spcPct val="115000"/>
              </a:lnSpc>
              <a:spcBef>
                <a:spcPts val="1600"/>
              </a:spcBef>
              <a:spcAft>
                <a:spcPts val="0"/>
              </a:spcAft>
              <a:buClr>
                <a:schemeClr val="lt1"/>
              </a:buClr>
              <a:buSzPts val="1400"/>
              <a:buChar char="○"/>
              <a:defRPr sz="1400">
                <a:solidFill>
                  <a:schemeClr val="lt1"/>
                </a:solidFill>
              </a:defRPr>
            </a:lvl8pPr>
            <a:lvl9pPr indent="-317500" lvl="8" marL="4114800" algn="l">
              <a:lnSpc>
                <a:spcPct val="115000"/>
              </a:lnSpc>
              <a:spcBef>
                <a:spcPts val="1600"/>
              </a:spcBef>
              <a:spcAft>
                <a:spcPts val="1600"/>
              </a:spcAft>
              <a:buClr>
                <a:schemeClr val="lt1"/>
              </a:buClr>
              <a:buSzPts val="1400"/>
              <a:buChar char="■"/>
              <a:defRPr sz="1400">
                <a:solidFill>
                  <a:schemeClr val="lt1"/>
                </a:solidFill>
              </a:defRPr>
            </a:lvl9pPr>
          </a:lstStyle>
          <a:p/>
        </p:txBody>
      </p:sp>
      <p:sp>
        <p:nvSpPr>
          <p:cNvPr id="396" name="Google Shape;396;p3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3">
  <p:cSld name="AUTOLAYOUT_32">
    <p:bg>
      <p:bgPr>
        <a:solidFill>
          <a:srgbClr val="FFFFFF"/>
        </a:solidFill>
      </p:bgPr>
    </p:bg>
    <p:spTree>
      <p:nvGrpSpPr>
        <p:cNvPr id="397" name="Shape 397"/>
        <p:cNvGrpSpPr/>
        <p:nvPr/>
      </p:nvGrpSpPr>
      <p:grpSpPr>
        <a:xfrm>
          <a:off x="0" y="0"/>
          <a:ext cx="0" cy="0"/>
          <a:chOff x="0" y="0"/>
          <a:chExt cx="0" cy="0"/>
        </a:xfrm>
      </p:grpSpPr>
      <p:sp>
        <p:nvSpPr>
          <p:cNvPr id="398" name="Google Shape;398;p3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0" name="Google Shape;400;p34"/>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401" name="Google Shape;401;p34"/>
          <p:cNvSpPr txBox="1"/>
          <p:nvPr>
            <p:ph type="title"/>
          </p:nvPr>
        </p:nvSpPr>
        <p:spPr>
          <a:xfrm>
            <a:off x="1128750" y="394200"/>
            <a:ext cx="6886500" cy="1412100"/>
          </a:xfrm>
          <a:prstGeom prst="rect">
            <a:avLst/>
          </a:prstGeom>
          <a:noFill/>
        </p:spPr>
        <p:txBody>
          <a:bodyPr anchorCtr="0" anchor="b" bIns="91425" lIns="91425" spcFirstLastPara="1" rIns="91425" wrap="square" tIns="91425"/>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402" name="Google Shape;402;p34"/>
          <p:cNvSpPr txBox="1"/>
          <p:nvPr>
            <p:ph idx="1" type="body"/>
          </p:nvPr>
        </p:nvSpPr>
        <p:spPr>
          <a:xfrm>
            <a:off x="1128750" y="2225463"/>
            <a:ext cx="6886500" cy="2197200"/>
          </a:xfrm>
          <a:prstGeom prst="rect">
            <a:avLst/>
          </a:prstGeom>
          <a:noFill/>
        </p:spPr>
        <p:txBody>
          <a:bodyPr anchorCtr="0" anchor="t" bIns="91425" lIns="91425" spcFirstLastPara="1" rIns="91425" wrap="square" tIns="91425"/>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1600"/>
              </a:spcBef>
              <a:spcAft>
                <a:spcPts val="0"/>
              </a:spcAft>
              <a:buClr>
                <a:schemeClr val="dk2"/>
              </a:buClr>
              <a:buSzPts val="1400"/>
              <a:buChar char="○"/>
              <a:defRPr sz="1400">
                <a:solidFill>
                  <a:schemeClr val="dk2"/>
                </a:solidFill>
              </a:defRPr>
            </a:lvl2pPr>
            <a:lvl3pPr indent="-317500" lvl="2" marL="1371600" algn="ctr">
              <a:lnSpc>
                <a:spcPct val="115000"/>
              </a:lnSpc>
              <a:spcBef>
                <a:spcPts val="1600"/>
              </a:spcBef>
              <a:spcAft>
                <a:spcPts val="0"/>
              </a:spcAft>
              <a:buClr>
                <a:schemeClr val="dk2"/>
              </a:buClr>
              <a:buSzPts val="1400"/>
              <a:buChar char="■"/>
              <a:defRPr sz="1400">
                <a:solidFill>
                  <a:schemeClr val="dk2"/>
                </a:solidFill>
              </a:defRPr>
            </a:lvl3pPr>
            <a:lvl4pPr indent="-317500" lvl="3" marL="1828800" algn="ctr">
              <a:lnSpc>
                <a:spcPct val="115000"/>
              </a:lnSpc>
              <a:spcBef>
                <a:spcPts val="1600"/>
              </a:spcBef>
              <a:spcAft>
                <a:spcPts val="0"/>
              </a:spcAft>
              <a:buClr>
                <a:schemeClr val="dk2"/>
              </a:buClr>
              <a:buSzPts val="1400"/>
              <a:buChar char="●"/>
              <a:defRPr sz="1400">
                <a:solidFill>
                  <a:schemeClr val="dk2"/>
                </a:solidFill>
              </a:defRPr>
            </a:lvl4pPr>
            <a:lvl5pPr indent="-317500" lvl="4" marL="2286000" algn="ctr">
              <a:lnSpc>
                <a:spcPct val="115000"/>
              </a:lnSpc>
              <a:spcBef>
                <a:spcPts val="1600"/>
              </a:spcBef>
              <a:spcAft>
                <a:spcPts val="0"/>
              </a:spcAft>
              <a:buClr>
                <a:schemeClr val="dk2"/>
              </a:buClr>
              <a:buSzPts val="1400"/>
              <a:buChar char="○"/>
              <a:defRPr sz="1400">
                <a:solidFill>
                  <a:schemeClr val="dk2"/>
                </a:solidFill>
              </a:defRPr>
            </a:lvl5pPr>
            <a:lvl6pPr indent="-317500" lvl="5" marL="2743200" algn="ctr">
              <a:lnSpc>
                <a:spcPct val="115000"/>
              </a:lnSpc>
              <a:spcBef>
                <a:spcPts val="1600"/>
              </a:spcBef>
              <a:spcAft>
                <a:spcPts val="0"/>
              </a:spcAft>
              <a:buClr>
                <a:schemeClr val="dk2"/>
              </a:buClr>
              <a:buSzPts val="1400"/>
              <a:buChar char="■"/>
              <a:defRPr sz="1400">
                <a:solidFill>
                  <a:schemeClr val="dk2"/>
                </a:solidFill>
              </a:defRPr>
            </a:lvl6pPr>
            <a:lvl7pPr indent="-317500" lvl="6" marL="3200400" algn="ctr">
              <a:lnSpc>
                <a:spcPct val="115000"/>
              </a:lnSpc>
              <a:spcBef>
                <a:spcPts val="1600"/>
              </a:spcBef>
              <a:spcAft>
                <a:spcPts val="0"/>
              </a:spcAft>
              <a:buClr>
                <a:schemeClr val="dk2"/>
              </a:buClr>
              <a:buSzPts val="1400"/>
              <a:buChar char="●"/>
              <a:defRPr sz="1400">
                <a:solidFill>
                  <a:schemeClr val="dk2"/>
                </a:solidFill>
              </a:defRPr>
            </a:lvl7pPr>
            <a:lvl8pPr indent="-317500" lvl="7" marL="3657600" algn="ctr">
              <a:lnSpc>
                <a:spcPct val="115000"/>
              </a:lnSpc>
              <a:spcBef>
                <a:spcPts val="1600"/>
              </a:spcBef>
              <a:spcAft>
                <a:spcPts val="0"/>
              </a:spcAft>
              <a:buClr>
                <a:schemeClr val="dk2"/>
              </a:buClr>
              <a:buSzPts val="1400"/>
              <a:buChar char="○"/>
              <a:defRPr sz="1400">
                <a:solidFill>
                  <a:schemeClr val="dk2"/>
                </a:solidFill>
              </a:defRPr>
            </a:lvl8pPr>
            <a:lvl9pPr indent="-317500" lvl="8" marL="4114800" algn="ctr">
              <a:lnSpc>
                <a:spcPct val="115000"/>
              </a:lnSpc>
              <a:spcBef>
                <a:spcPts val="1600"/>
              </a:spcBef>
              <a:spcAft>
                <a:spcPts val="1600"/>
              </a:spcAft>
              <a:buClr>
                <a:schemeClr val="dk2"/>
              </a:buClr>
              <a:buSzPts val="1400"/>
              <a:buChar char="■"/>
              <a:defRPr sz="1400">
                <a:solidFill>
                  <a:schemeClr val="dk2"/>
                </a:solidFill>
              </a:defRPr>
            </a:lvl9pPr>
          </a:lstStyle>
          <a:p/>
        </p:txBody>
      </p:sp>
      <p:sp>
        <p:nvSpPr>
          <p:cNvPr id="403" name="Google Shape;403;p3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4">
  <p:cSld name="AUTOLAYOUT_33">
    <p:bg>
      <p:bgPr>
        <a:solidFill>
          <a:srgbClr val="2D3142"/>
        </a:solidFill>
      </p:bgPr>
    </p:bg>
    <p:spTree>
      <p:nvGrpSpPr>
        <p:cNvPr id="404" name="Shape 404"/>
        <p:cNvGrpSpPr/>
        <p:nvPr/>
      </p:nvGrpSpPr>
      <p:grpSpPr>
        <a:xfrm>
          <a:off x="0" y="0"/>
          <a:ext cx="0" cy="0"/>
          <a:chOff x="0" y="0"/>
          <a:chExt cx="0" cy="0"/>
        </a:xfrm>
      </p:grpSpPr>
      <p:sp>
        <p:nvSpPr>
          <p:cNvPr id="405" name="Google Shape;405;p35"/>
          <p:cNvSpPr/>
          <p:nvPr/>
        </p:nvSpPr>
        <p:spPr>
          <a:xfrm>
            <a:off x="0" y="0"/>
            <a:ext cx="9144000" cy="5143500"/>
          </a:xfrm>
          <a:prstGeom prst="rect">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a:off x="318029" y="318875"/>
            <a:ext cx="8470800" cy="4505700"/>
          </a:xfrm>
          <a:prstGeom prst="rect">
            <a:avLst/>
          </a:prstGeom>
          <a:solidFill>
            <a:srgbClr val="2D314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a:off x="141725" y="656801"/>
            <a:ext cx="8860500" cy="3858300"/>
          </a:xfrm>
          <a:prstGeom prst="rect">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txBox="1"/>
          <p:nvPr>
            <p:ph type="title"/>
          </p:nvPr>
        </p:nvSpPr>
        <p:spPr>
          <a:xfrm>
            <a:off x="1350600" y="977425"/>
            <a:ext cx="6442800" cy="13314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Clr>
                <a:srgbClr val="F2D7EE"/>
              </a:buClr>
              <a:buSzPts val="3000"/>
              <a:buNone/>
              <a:defRPr b="1" sz="3000">
                <a:solidFill>
                  <a:srgbClr val="F2D7EE"/>
                </a:solidFill>
              </a:defRPr>
            </a:lvl1pPr>
            <a:lvl2pPr lvl="1" algn="ctr">
              <a:lnSpc>
                <a:spcPct val="100000"/>
              </a:lnSpc>
              <a:spcBef>
                <a:spcPts val="0"/>
              </a:spcBef>
              <a:spcAft>
                <a:spcPts val="0"/>
              </a:spcAft>
              <a:buClr>
                <a:srgbClr val="F2D7EE"/>
              </a:buClr>
              <a:buSzPts val="3200"/>
              <a:buNone/>
              <a:defRPr b="1" sz="3200">
                <a:solidFill>
                  <a:srgbClr val="F2D7EE"/>
                </a:solidFill>
              </a:defRPr>
            </a:lvl2pPr>
            <a:lvl3pPr lvl="2" algn="ctr">
              <a:lnSpc>
                <a:spcPct val="100000"/>
              </a:lnSpc>
              <a:spcBef>
                <a:spcPts val="0"/>
              </a:spcBef>
              <a:spcAft>
                <a:spcPts val="0"/>
              </a:spcAft>
              <a:buClr>
                <a:srgbClr val="F2D7EE"/>
              </a:buClr>
              <a:buSzPts val="3200"/>
              <a:buNone/>
              <a:defRPr b="1" sz="3200">
                <a:solidFill>
                  <a:srgbClr val="F2D7EE"/>
                </a:solidFill>
              </a:defRPr>
            </a:lvl3pPr>
            <a:lvl4pPr lvl="3" algn="ctr">
              <a:lnSpc>
                <a:spcPct val="100000"/>
              </a:lnSpc>
              <a:spcBef>
                <a:spcPts val="0"/>
              </a:spcBef>
              <a:spcAft>
                <a:spcPts val="0"/>
              </a:spcAft>
              <a:buClr>
                <a:srgbClr val="F2D7EE"/>
              </a:buClr>
              <a:buSzPts val="3200"/>
              <a:buNone/>
              <a:defRPr b="1" sz="3200">
                <a:solidFill>
                  <a:srgbClr val="F2D7EE"/>
                </a:solidFill>
              </a:defRPr>
            </a:lvl4pPr>
            <a:lvl5pPr lvl="4" algn="ctr">
              <a:lnSpc>
                <a:spcPct val="100000"/>
              </a:lnSpc>
              <a:spcBef>
                <a:spcPts val="0"/>
              </a:spcBef>
              <a:spcAft>
                <a:spcPts val="0"/>
              </a:spcAft>
              <a:buClr>
                <a:srgbClr val="F2D7EE"/>
              </a:buClr>
              <a:buSzPts val="3200"/>
              <a:buNone/>
              <a:defRPr b="1" sz="3200">
                <a:solidFill>
                  <a:srgbClr val="F2D7EE"/>
                </a:solidFill>
              </a:defRPr>
            </a:lvl5pPr>
            <a:lvl6pPr lvl="5" algn="ctr">
              <a:lnSpc>
                <a:spcPct val="100000"/>
              </a:lnSpc>
              <a:spcBef>
                <a:spcPts val="0"/>
              </a:spcBef>
              <a:spcAft>
                <a:spcPts val="0"/>
              </a:spcAft>
              <a:buClr>
                <a:srgbClr val="F2D7EE"/>
              </a:buClr>
              <a:buSzPts val="3200"/>
              <a:buNone/>
              <a:defRPr b="1" sz="3200">
                <a:solidFill>
                  <a:srgbClr val="F2D7EE"/>
                </a:solidFill>
              </a:defRPr>
            </a:lvl6pPr>
            <a:lvl7pPr lvl="6" algn="ctr">
              <a:lnSpc>
                <a:spcPct val="100000"/>
              </a:lnSpc>
              <a:spcBef>
                <a:spcPts val="0"/>
              </a:spcBef>
              <a:spcAft>
                <a:spcPts val="0"/>
              </a:spcAft>
              <a:buClr>
                <a:srgbClr val="F2D7EE"/>
              </a:buClr>
              <a:buSzPts val="3200"/>
              <a:buNone/>
              <a:defRPr b="1" sz="3200">
                <a:solidFill>
                  <a:srgbClr val="F2D7EE"/>
                </a:solidFill>
              </a:defRPr>
            </a:lvl7pPr>
            <a:lvl8pPr lvl="7" algn="ctr">
              <a:lnSpc>
                <a:spcPct val="100000"/>
              </a:lnSpc>
              <a:spcBef>
                <a:spcPts val="0"/>
              </a:spcBef>
              <a:spcAft>
                <a:spcPts val="0"/>
              </a:spcAft>
              <a:buClr>
                <a:srgbClr val="F2D7EE"/>
              </a:buClr>
              <a:buSzPts val="3200"/>
              <a:buNone/>
              <a:defRPr b="1" sz="3200">
                <a:solidFill>
                  <a:srgbClr val="F2D7EE"/>
                </a:solidFill>
              </a:defRPr>
            </a:lvl8pPr>
            <a:lvl9pPr lvl="8" algn="ctr">
              <a:lnSpc>
                <a:spcPct val="100000"/>
              </a:lnSpc>
              <a:spcBef>
                <a:spcPts val="0"/>
              </a:spcBef>
              <a:spcAft>
                <a:spcPts val="0"/>
              </a:spcAft>
              <a:buClr>
                <a:srgbClr val="F2D7EE"/>
              </a:buClr>
              <a:buSzPts val="3200"/>
              <a:buNone/>
              <a:defRPr b="1" sz="3200">
                <a:solidFill>
                  <a:srgbClr val="F2D7EE"/>
                </a:solidFill>
              </a:defRPr>
            </a:lvl9pPr>
          </a:lstStyle>
          <a:p/>
        </p:txBody>
      </p:sp>
      <p:sp>
        <p:nvSpPr>
          <p:cNvPr id="409" name="Google Shape;409;p35"/>
          <p:cNvSpPr txBox="1"/>
          <p:nvPr>
            <p:ph idx="1" type="body"/>
          </p:nvPr>
        </p:nvSpPr>
        <p:spPr>
          <a:xfrm>
            <a:off x="1350600" y="2574700"/>
            <a:ext cx="6442800" cy="1623900"/>
          </a:xfrm>
          <a:prstGeom prst="rect">
            <a:avLst/>
          </a:prstGeom>
          <a:noFill/>
        </p:spPr>
        <p:txBody>
          <a:bodyPr anchorCtr="0" anchor="t" bIns="91425" lIns="91425" spcFirstLastPara="1" rIns="91425" wrap="square" tIns="91425"/>
          <a:lstStyle>
            <a:lvl1pPr indent="-317500" lvl="0" marL="457200" algn="ctr">
              <a:lnSpc>
                <a:spcPct val="115000"/>
              </a:lnSpc>
              <a:spcBef>
                <a:spcPts val="0"/>
              </a:spcBef>
              <a:spcAft>
                <a:spcPts val="0"/>
              </a:spcAft>
              <a:buClr>
                <a:srgbClr val="F2D7EE"/>
              </a:buClr>
              <a:buSzPts val="1400"/>
              <a:buChar char="●"/>
              <a:defRPr sz="1400">
                <a:solidFill>
                  <a:srgbClr val="F2D7EE"/>
                </a:solidFill>
              </a:defRPr>
            </a:lvl1pPr>
            <a:lvl2pPr indent="-304800" lvl="1" marL="914400" algn="ctr">
              <a:lnSpc>
                <a:spcPct val="115000"/>
              </a:lnSpc>
              <a:spcBef>
                <a:spcPts val="1600"/>
              </a:spcBef>
              <a:spcAft>
                <a:spcPts val="0"/>
              </a:spcAft>
              <a:buClr>
                <a:srgbClr val="F2D7EE"/>
              </a:buClr>
              <a:buSzPts val="1200"/>
              <a:buChar char="○"/>
              <a:defRPr sz="1200">
                <a:solidFill>
                  <a:srgbClr val="F2D7EE"/>
                </a:solidFill>
              </a:defRPr>
            </a:lvl2pPr>
            <a:lvl3pPr indent="-304800" lvl="2" marL="1371600" algn="ctr">
              <a:lnSpc>
                <a:spcPct val="115000"/>
              </a:lnSpc>
              <a:spcBef>
                <a:spcPts val="1600"/>
              </a:spcBef>
              <a:spcAft>
                <a:spcPts val="0"/>
              </a:spcAft>
              <a:buClr>
                <a:srgbClr val="F2D7EE"/>
              </a:buClr>
              <a:buSzPts val="1200"/>
              <a:buChar char="■"/>
              <a:defRPr sz="1200">
                <a:solidFill>
                  <a:srgbClr val="F2D7EE"/>
                </a:solidFill>
              </a:defRPr>
            </a:lvl3pPr>
            <a:lvl4pPr indent="-304800" lvl="3" marL="1828800" algn="ctr">
              <a:lnSpc>
                <a:spcPct val="115000"/>
              </a:lnSpc>
              <a:spcBef>
                <a:spcPts val="1600"/>
              </a:spcBef>
              <a:spcAft>
                <a:spcPts val="0"/>
              </a:spcAft>
              <a:buClr>
                <a:srgbClr val="F2D7EE"/>
              </a:buClr>
              <a:buSzPts val="1200"/>
              <a:buChar char="●"/>
              <a:defRPr sz="1200">
                <a:solidFill>
                  <a:srgbClr val="F2D7EE"/>
                </a:solidFill>
              </a:defRPr>
            </a:lvl4pPr>
            <a:lvl5pPr indent="-304800" lvl="4" marL="2286000" algn="ctr">
              <a:lnSpc>
                <a:spcPct val="115000"/>
              </a:lnSpc>
              <a:spcBef>
                <a:spcPts val="1600"/>
              </a:spcBef>
              <a:spcAft>
                <a:spcPts val="0"/>
              </a:spcAft>
              <a:buClr>
                <a:srgbClr val="F2D7EE"/>
              </a:buClr>
              <a:buSzPts val="1200"/>
              <a:buChar char="○"/>
              <a:defRPr sz="1200">
                <a:solidFill>
                  <a:srgbClr val="F2D7EE"/>
                </a:solidFill>
              </a:defRPr>
            </a:lvl5pPr>
            <a:lvl6pPr indent="-304800" lvl="5" marL="2743200" algn="ctr">
              <a:lnSpc>
                <a:spcPct val="115000"/>
              </a:lnSpc>
              <a:spcBef>
                <a:spcPts val="1600"/>
              </a:spcBef>
              <a:spcAft>
                <a:spcPts val="0"/>
              </a:spcAft>
              <a:buClr>
                <a:srgbClr val="F2D7EE"/>
              </a:buClr>
              <a:buSzPts val="1200"/>
              <a:buChar char="■"/>
              <a:defRPr sz="1200">
                <a:solidFill>
                  <a:srgbClr val="F2D7EE"/>
                </a:solidFill>
              </a:defRPr>
            </a:lvl6pPr>
            <a:lvl7pPr indent="-304800" lvl="6" marL="3200400" algn="ctr">
              <a:lnSpc>
                <a:spcPct val="115000"/>
              </a:lnSpc>
              <a:spcBef>
                <a:spcPts val="1600"/>
              </a:spcBef>
              <a:spcAft>
                <a:spcPts val="0"/>
              </a:spcAft>
              <a:buClr>
                <a:srgbClr val="F2D7EE"/>
              </a:buClr>
              <a:buSzPts val="1200"/>
              <a:buChar char="●"/>
              <a:defRPr sz="1200">
                <a:solidFill>
                  <a:srgbClr val="F2D7EE"/>
                </a:solidFill>
              </a:defRPr>
            </a:lvl7pPr>
            <a:lvl8pPr indent="-304800" lvl="7" marL="3657600" algn="ctr">
              <a:lnSpc>
                <a:spcPct val="115000"/>
              </a:lnSpc>
              <a:spcBef>
                <a:spcPts val="1600"/>
              </a:spcBef>
              <a:spcAft>
                <a:spcPts val="0"/>
              </a:spcAft>
              <a:buClr>
                <a:srgbClr val="F2D7EE"/>
              </a:buClr>
              <a:buSzPts val="1200"/>
              <a:buChar char="○"/>
              <a:defRPr sz="1200">
                <a:solidFill>
                  <a:srgbClr val="F2D7EE"/>
                </a:solidFill>
              </a:defRPr>
            </a:lvl8pPr>
            <a:lvl9pPr indent="-304800" lvl="8" marL="4114800" algn="ctr">
              <a:lnSpc>
                <a:spcPct val="115000"/>
              </a:lnSpc>
              <a:spcBef>
                <a:spcPts val="1600"/>
              </a:spcBef>
              <a:spcAft>
                <a:spcPts val="1600"/>
              </a:spcAft>
              <a:buClr>
                <a:srgbClr val="F2D7EE"/>
              </a:buClr>
              <a:buSzPts val="1200"/>
              <a:buChar char="■"/>
              <a:defRPr sz="1200">
                <a:solidFill>
                  <a:srgbClr val="F2D7EE"/>
                </a:solidFill>
              </a:defRPr>
            </a:lvl9pPr>
          </a:lstStyle>
          <a:p/>
        </p:txBody>
      </p:sp>
      <p:sp>
        <p:nvSpPr>
          <p:cNvPr id="410" name="Google Shape;410;p35"/>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5">
  <p:cSld name="AUTOLAYOUT_34">
    <p:bg>
      <p:bgPr>
        <a:solidFill>
          <a:srgbClr val="FFFFFF"/>
        </a:solidFill>
      </p:bgPr>
    </p:bg>
    <p:spTree>
      <p:nvGrpSpPr>
        <p:cNvPr id="411" name="Shape 411"/>
        <p:cNvGrpSpPr/>
        <p:nvPr/>
      </p:nvGrpSpPr>
      <p:grpSpPr>
        <a:xfrm>
          <a:off x="0" y="0"/>
          <a:ext cx="0" cy="0"/>
          <a:chOff x="0" y="0"/>
          <a:chExt cx="0" cy="0"/>
        </a:xfrm>
      </p:grpSpPr>
      <p:sp>
        <p:nvSpPr>
          <p:cNvPr id="412" name="Google Shape;412;p36"/>
          <p:cNvSpPr/>
          <p:nvPr/>
        </p:nvSpPr>
        <p:spPr>
          <a:xfrm>
            <a:off x="0" y="0"/>
            <a:ext cx="9144000" cy="5143500"/>
          </a:xfrm>
          <a:prstGeom prst="rect">
            <a:avLst/>
          </a:prstGeom>
          <a:solidFill>
            <a:srgbClr val="2D314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txBox="1"/>
          <p:nvPr>
            <p:ph type="title"/>
          </p:nvPr>
        </p:nvSpPr>
        <p:spPr>
          <a:xfrm>
            <a:off x="811650" y="799739"/>
            <a:ext cx="6458400" cy="14799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600"/>
              <a:buNone/>
              <a:defRPr b="1" sz="3600">
                <a:solidFill>
                  <a:srgbClr val="2D3142"/>
                </a:solidFill>
              </a:defRPr>
            </a:lvl1pPr>
            <a:lvl2pPr lvl="1" algn="l">
              <a:lnSpc>
                <a:spcPct val="100000"/>
              </a:lnSpc>
              <a:spcBef>
                <a:spcPts val="0"/>
              </a:spcBef>
              <a:spcAft>
                <a:spcPts val="0"/>
              </a:spcAft>
              <a:buClr>
                <a:schemeClr val="dk1"/>
              </a:buClr>
              <a:buSzPts val="3600"/>
              <a:buNone/>
              <a:defRPr b="1" sz="3600">
                <a:solidFill>
                  <a:srgbClr val="2D3142"/>
                </a:solidFill>
              </a:defRPr>
            </a:lvl2pPr>
            <a:lvl3pPr lvl="2" algn="l">
              <a:lnSpc>
                <a:spcPct val="100000"/>
              </a:lnSpc>
              <a:spcBef>
                <a:spcPts val="0"/>
              </a:spcBef>
              <a:spcAft>
                <a:spcPts val="0"/>
              </a:spcAft>
              <a:buClr>
                <a:schemeClr val="dk1"/>
              </a:buClr>
              <a:buSzPts val="3600"/>
              <a:buNone/>
              <a:defRPr b="1" sz="3600">
                <a:solidFill>
                  <a:srgbClr val="2D3142"/>
                </a:solidFill>
              </a:defRPr>
            </a:lvl3pPr>
            <a:lvl4pPr lvl="3" algn="l">
              <a:lnSpc>
                <a:spcPct val="100000"/>
              </a:lnSpc>
              <a:spcBef>
                <a:spcPts val="0"/>
              </a:spcBef>
              <a:spcAft>
                <a:spcPts val="0"/>
              </a:spcAft>
              <a:buClr>
                <a:schemeClr val="dk1"/>
              </a:buClr>
              <a:buSzPts val="3600"/>
              <a:buNone/>
              <a:defRPr b="1" sz="3600">
                <a:solidFill>
                  <a:srgbClr val="2D3142"/>
                </a:solidFill>
              </a:defRPr>
            </a:lvl4pPr>
            <a:lvl5pPr lvl="4" algn="l">
              <a:lnSpc>
                <a:spcPct val="100000"/>
              </a:lnSpc>
              <a:spcBef>
                <a:spcPts val="0"/>
              </a:spcBef>
              <a:spcAft>
                <a:spcPts val="0"/>
              </a:spcAft>
              <a:buClr>
                <a:schemeClr val="dk1"/>
              </a:buClr>
              <a:buSzPts val="3600"/>
              <a:buNone/>
              <a:defRPr b="1" sz="3600">
                <a:solidFill>
                  <a:srgbClr val="2D3142"/>
                </a:solidFill>
              </a:defRPr>
            </a:lvl5pPr>
            <a:lvl6pPr lvl="5" algn="l">
              <a:lnSpc>
                <a:spcPct val="100000"/>
              </a:lnSpc>
              <a:spcBef>
                <a:spcPts val="0"/>
              </a:spcBef>
              <a:spcAft>
                <a:spcPts val="0"/>
              </a:spcAft>
              <a:buClr>
                <a:schemeClr val="dk1"/>
              </a:buClr>
              <a:buSzPts val="3600"/>
              <a:buNone/>
              <a:defRPr b="1" sz="3600">
                <a:solidFill>
                  <a:srgbClr val="2D3142"/>
                </a:solidFill>
              </a:defRPr>
            </a:lvl6pPr>
            <a:lvl7pPr lvl="6" algn="l">
              <a:lnSpc>
                <a:spcPct val="100000"/>
              </a:lnSpc>
              <a:spcBef>
                <a:spcPts val="0"/>
              </a:spcBef>
              <a:spcAft>
                <a:spcPts val="0"/>
              </a:spcAft>
              <a:buClr>
                <a:schemeClr val="dk1"/>
              </a:buClr>
              <a:buSzPts val="3600"/>
              <a:buNone/>
              <a:defRPr b="1" sz="3600">
                <a:solidFill>
                  <a:srgbClr val="2D3142"/>
                </a:solidFill>
              </a:defRPr>
            </a:lvl7pPr>
            <a:lvl8pPr lvl="7" algn="l">
              <a:lnSpc>
                <a:spcPct val="100000"/>
              </a:lnSpc>
              <a:spcBef>
                <a:spcPts val="0"/>
              </a:spcBef>
              <a:spcAft>
                <a:spcPts val="0"/>
              </a:spcAft>
              <a:buClr>
                <a:schemeClr val="dk1"/>
              </a:buClr>
              <a:buSzPts val="3600"/>
              <a:buNone/>
              <a:defRPr b="1" sz="3600">
                <a:solidFill>
                  <a:srgbClr val="2D3142"/>
                </a:solidFill>
              </a:defRPr>
            </a:lvl8pPr>
            <a:lvl9pPr lvl="8" algn="l">
              <a:lnSpc>
                <a:spcPct val="100000"/>
              </a:lnSpc>
              <a:spcBef>
                <a:spcPts val="0"/>
              </a:spcBef>
              <a:spcAft>
                <a:spcPts val="0"/>
              </a:spcAft>
              <a:buClr>
                <a:schemeClr val="dk1"/>
              </a:buClr>
              <a:buSzPts val="3600"/>
              <a:buNone/>
              <a:defRPr b="1" sz="3600">
                <a:solidFill>
                  <a:srgbClr val="2D3142"/>
                </a:solidFill>
              </a:defRPr>
            </a:lvl9pPr>
          </a:lstStyle>
          <a:p/>
        </p:txBody>
      </p:sp>
      <p:sp>
        <p:nvSpPr>
          <p:cNvPr id="415" name="Google Shape;415;p36"/>
          <p:cNvSpPr txBox="1"/>
          <p:nvPr>
            <p:ph idx="1" type="body"/>
          </p:nvPr>
        </p:nvSpPr>
        <p:spPr>
          <a:xfrm>
            <a:off x="811650" y="2432039"/>
            <a:ext cx="6458400" cy="20376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416" name="Google Shape;416;p3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6">
  <p:cSld name="AUTOLAYOUT_35">
    <p:bg>
      <p:bgPr>
        <a:solidFill>
          <a:srgbClr val="FFFFFF"/>
        </a:solidFill>
      </p:bgPr>
    </p:bg>
    <p:spTree>
      <p:nvGrpSpPr>
        <p:cNvPr id="417" name="Shape 417"/>
        <p:cNvGrpSpPr/>
        <p:nvPr/>
      </p:nvGrpSpPr>
      <p:grpSpPr>
        <a:xfrm>
          <a:off x="0" y="0"/>
          <a:ext cx="0" cy="0"/>
          <a:chOff x="0" y="0"/>
          <a:chExt cx="0" cy="0"/>
        </a:xfrm>
      </p:grpSpPr>
      <p:sp>
        <p:nvSpPr>
          <p:cNvPr id="418" name="Google Shape;418;p37"/>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txBox="1"/>
          <p:nvPr>
            <p:ph type="title"/>
          </p:nvPr>
        </p:nvSpPr>
        <p:spPr>
          <a:xfrm>
            <a:off x="2647300" y="1300825"/>
            <a:ext cx="3842700" cy="17718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None/>
              <a:defRPr b="1" sz="10000">
                <a:solidFill>
                  <a:srgbClr val="455A64"/>
                </a:solidFill>
              </a:defRPr>
            </a:lvl1pPr>
            <a:lvl2pPr lvl="1" algn="ctr">
              <a:lnSpc>
                <a:spcPct val="100000"/>
              </a:lnSpc>
              <a:spcBef>
                <a:spcPts val="0"/>
              </a:spcBef>
              <a:spcAft>
                <a:spcPts val="0"/>
              </a:spcAft>
              <a:buNone/>
              <a:defRPr b="1" sz="10000">
                <a:solidFill>
                  <a:srgbClr val="455A64"/>
                </a:solidFill>
              </a:defRPr>
            </a:lvl2pPr>
            <a:lvl3pPr lvl="2" algn="ctr">
              <a:lnSpc>
                <a:spcPct val="100000"/>
              </a:lnSpc>
              <a:spcBef>
                <a:spcPts val="0"/>
              </a:spcBef>
              <a:spcAft>
                <a:spcPts val="0"/>
              </a:spcAft>
              <a:buNone/>
              <a:defRPr b="1" sz="10000">
                <a:solidFill>
                  <a:srgbClr val="455A64"/>
                </a:solidFill>
              </a:defRPr>
            </a:lvl3pPr>
            <a:lvl4pPr lvl="3" algn="ctr">
              <a:lnSpc>
                <a:spcPct val="100000"/>
              </a:lnSpc>
              <a:spcBef>
                <a:spcPts val="0"/>
              </a:spcBef>
              <a:spcAft>
                <a:spcPts val="0"/>
              </a:spcAft>
              <a:buNone/>
              <a:defRPr b="1" sz="10000">
                <a:solidFill>
                  <a:srgbClr val="455A64"/>
                </a:solidFill>
              </a:defRPr>
            </a:lvl4pPr>
            <a:lvl5pPr lvl="4" algn="ctr">
              <a:lnSpc>
                <a:spcPct val="100000"/>
              </a:lnSpc>
              <a:spcBef>
                <a:spcPts val="0"/>
              </a:spcBef>
              <a:spcAft>
                <a:spcPts val="0"/>
              </a:spcAft>
              <a:buNone/>
              <a:defRPr b="1" sz="10000">
                <a:solidFill>
                  <a:srgbClr val="455A64"/>
                </a:solidFill>
              </a:defRPr>
            </a:lvl5pPr>
            <a:lvl6pPr lvl="5" algn="ctr">
              <a:lnSpc>
                <a:spcPct val="100000"/>
              </a:lnSpc>
              <a:spcBef>
                <a:spcPts val="0"/>
              </a:spcBef>
              <a:spcAft>
                <a:spcPts val="0"/>
              </a:spcAft>
              <a:buNone/>
              <a:defRPr b="1" sz="10000">
                <a:solidFill>
                  <a:srgbClr val="455A64"/>
                </a:solidFill>
              </a:defRPr>
            </a:lvl6pPr>
            <a:lvl7pPr lvl="6" algn="ctr">
              <a:lnSpc>
                <a:spcPct val="100000"/>
              </a:lnSpc>
              <a:spcBef>
                <a:spcPts val="0"/>
              </a:spcBef>
              <a:spcAft>
                <a:spcPts val="0"/>
              </a:spcAft>
              <a:buNone/>
              <a:defRPr b="1" sz="10000">
                <a:solidFill>
                  <a:srgbClr val="455A64"/>
                </a:solidFill>
              </a:defRPr>
            </a:lvl7pPr>
            <a:lvl8pPr lvl="7" algn="ctr">
              <a:lnSpc>
                <a:spcPct val="100000"/>
              </a:lnSpc>
              <a:spcBef>
                <a:spcPts val="0"/>
              </a:spcBef>
              <a:spcAft>
                <a:spcPts val="0"/>
              </a:spcAft>
              <a:buNone/>
              <a:defRPr b="1" sz="10000">
                <a:solidFill>
                  <a:srgbClr val="455A64"/>
                </a:solidFill>
              </a:defRPr>
            </a:lvl8pPr>
            <a:lvl9pPr lvl="8" algn="ctr">
              <a:lnSpc>
                <a:spcPct val="100000"/>
              </a:lnSpc>
              <a:spcBef>
                <a:spcPts val="0"/>
              </a:spcBef>
              <a:spcAft>
                <a:spcPts val="0"/>
              </a:spcAft>
              <a:buNone/>
              <a:defRPr b="1" sz="10000">
                <a:solidFill>
                  <a:srgbClr val="455A64"/>
                </a:solidFill>
              </a:defRPr>
            </a:lvl9pPr>
          </a:lstStyle>
          <a:p/>
        </p:txBody>
      </p:sp>
      <p:sp>
        <p:nvSpPr>
          <p:cNvPr id="422" name="Google Shape;422;p37"/>
          <p:cNvSpPr txBox="1"/>
          <p:nvPr>
            <p:ph idx="1" type="body"/>
          </p:nvPr>
        </p:nvSpPr>
        <p:spPr>
          <a:xfrm>
            <a:off x="3221800" y="3120025"/>
            <a:ext cx="2693700" cy="826800"/>
          </a:xfrm>
          <a:prstGeom prst="rect">
            <a:avLst/>
          </a:prstGeom>
          <a:noFill/>
        </p:spPr>
        <p:txBody>
          <a:bodyPr anchorCtr="0" anchor="t" bIns="91425" lIns="91425" spcFirstLastPara="1" rIns="91425" wrap="square" tIns="91425"/>
          <a:lstStyle>
            <a:lvl1pPr indent="-330200" lvl="0" marL="457200" algn="ctr">
              <a:lnSpc>
                <a:spcPct val="115000"/>
              </a:lnSpc>
              <a:spcBef>
                <a:spcPts val="0"/>
              </a:spcBef>
              <a:spcAft>
                <a:spcPts val="0"/>
              </a:spcAft>
              <a:buClr>
                <a:srgbClr val="455A64"/>
              </a:buClr>
              <a:buSzPts val="1600"/>
              <a:buChar char="●"/>
              <a:defRPr sz="1600">
                <a:solidFill>
                  <a:srgbClr val="455A64"/>
                </a:solidFill>
              </a:defRPr>
            </a:lvl1pPr>
            <a:lvl2pPr indent="-317500" lvl="1" marL="914400" algn="ctr">
              <a:lnSpc>
                <a:spcPct val="115000"/>
              </a:lnSpc>
              <a:spcBef>
                <a:spcPts val="1600"/>
              </a:spcBef>
              <a:spcAft>
                <a:spcPts val="0"/>
              </a:spcAft>
              <a:buClr>
                <a:srgbClr val="455A64"/>
              </a:buClr>
              <a:buSzPts val="1400"/>
              <a:buChar char="○"/>
              <a:defRPr sz="1400">
                <a:solidFill>
                  <a:srgbClr val="455A64"/>
                </a:solidFill>
              </a:defRPr>
            </a:lvl2pPr>
            <a:lvl3pPr indent="-317500" lvl="2" marL="1371600" algn="ctr">
              <a:lnSpc>
                <a:spcPct val="115000"/>
              </a:lnSpc>
              <a:spcBef>
                <a:spcPts val="1600"/>
              </a:spcBef>
              <a:spcAft>
                <a:spcPts val="0"/>
              </a:spcAft>
              <a:buClr>
                <a:srgbClr val="455A64"/>
              </a:buClr>
              <a:buSzPts val="1400"/>
              <a:buChar char="■"/>
              <a:defRPr sz="1400">
                <a:solidFill>
                  <a:srgbClr val="455A64"/>
                </a:solidFill>
              </a:defRPr>
            </a:lvl3pPr>
            <a:lvl4pPr indent="-317500" lvl="3" marL="1828800" algn="ctr">
              <a:lnSpc>
                <a:spcPct val="115000"/>
              </a:lnSpc>
              <a:spcBef>
                <a:spcPts val="1600"/>
              </a:spcBef>
              <a:spcAft>
                <a:spcPts val="0"/>
              </a:spcAft>
              <a:buClr>
                <a:srgbClr val="455A64"/>
              </a:buClr>
              <a:buSzPts val="1400"/>
              <a:buChar char="●"/>
              <a:defRPr sz="1400">
                <a:solidFill>
                  <a:srgbClr val="455A64"/>
                </a:solidFill>
              </a:defRPr>
            </a:lvl4pPr>
            <a:lvl5pPr indent="-317500" lvl="4" marL="2286000" algn="ctr">
              <a:lnSpc>
                <a:spcPct val="115000"/>
              </a:lnSpc>
              <a:spcBef>
                <a:spcPts val="1600"/>
              </a:spcBef>
              <a:spcAft>
                <a:spcPts val="0"/>
              </a:spcAft>
              <a:buClr>
                <a:srgbClr val="455A64"/>
              </a:buClr>
              <a:buSzPts val="1400"/>
              <a:buChar char="○"/>
              <a:defRPr sz="1400">
                <a:solidFill>
                  <a:srgbClr val="455A64"/>
                </a:solidFill>
              </a:defRPr>
            </a:lvl5pPr>
            <a:lvl6pPr indent="-317500" lvl="5" marL="2743200" algn="ctr">
              <a:lnSpc>
                <a:spcPct val="115000"/>
              </a:lnSpc>
              <a:spcBef>
                <a:spcPts val="1600"/>
              </a:spcBef>
              <a:spcAft>
                <a:spcPts val="0"/>
              </a:spcAft>
              <a:buClr>
                <a:srgbClr val="455A64"/>
              </a:buClr>
              <a:buSzPts val="1400"/>
              <a:buChar char="■"/>
              <a:defRPr sz="1400">
                <a:solidFill>
                  <a:srgbClr val="455A64"/>
                </a:solidFill>
              </a:defRPr>
            </a:lvl6pPr>
            <a:lvl7pPr indent="-317500" lvl="6" marL="3200400" algn="ctr">
              <a:lnSpc>
                <a:spcPct val="115000"/>
              </a:lnSpc>
              <a:spcBef>
                <a:spcPts val="1600"/>
              </a:spcBef>
              <a:spcAft>
                <a:spcPts val="0"/>
              </a:spcAft>
              <a:buClr>
                <a:srgbClr val="455A64"/>
              </a:buClr>
              <a:buSzPts val="1400"/>
              <a:buChar char="●"/>
              <a:defRPr sz="1400">
                <a:solidFill>
                  <a:srgbClr val="455A64"/>
                </a:solidFill>
              </a:defRPr>
            </a:lvl7pPr>
            <a:lvl8pPr indent="-317500" lvl="7" marL="3657600" algn="ctr">
              <a:lnSpc>
                <a:spcPct val="115000"/>
              </a:lnSpc>
              <a:spcBef>
                <a:spcPts val="1600"/>
              </a:spcBef>
              <a:spcAft>
                <a:spcPts val="0"/>
              </a:spcAft>
              <a:buClr>
                <a:srgbClr val="455A64"/>
              </a:buClr>
              <a:buSzPts val="1400"/>
              <a:buChar char="○"/>
              <a:defRPr sz="1400">
                <a:solidFill>
                  <a:srgbClr val="455A64"/>
                </a:solidFill>
              </a:defRPr>
            </a:lvl8pPr>
            <a:lvl9pPr indent="-317500" lvl="8" marL="4114800" algn="ctr">
              <a:lnSpc>
                <a:spcPct val="115000"/>
              </a:lnSpc>
              <a:spcBef>
                <a:spcPts val="1600"/>
              </a:spcBef>
              <a:spcAft>
                <a:spcPts val="1600"/>
              </a:spcAft>
              <a:buClr>
                <a:srgbClr val="455A64"/>
              </a:buClr>
              <a:buSzPts val="1400"/>
              <a:buChar char="■"/>
              <a:defRPr sz="1400">
                <a:solidFill>
                  <a:srgbClr val="455A64"/>
                </a:solidFill>
              </a:defRPr>
            </a:lvl9pPr>
          </a:lstStyle>
          <a:p/>
        </p:txBody>
      </p:sp>
      <p:sp>
        <p:nvSpPr>
          <p:cNvPr id="423" name="Google Shape;423;p3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37">
    <p:spTree>
      <p:nvGrpSpPr>
        <p:cNvPr id="424" name="Shape 424"/>
        <p:cNvGrpSpPr/>
        <p:nvPr/>
      </p:nvGrpSpPr>
      <p:grpSpPr>
        <a:xfrm>
          <a:off x="0" y="0"/>
          <a:ext cx="0" cy="0"/>
          <a:chOff x="0" y="0"/>
          <a:chExt cx="0" cy="0"/>
        </a:xfrm>
      </p:grpSpPr>
      <p:sp>
        <p:nvSpPr>
          <p:cNvPr id="425" name="Google Shape;425;p3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
        <p:nvSpPr>
          <p:cNvPr id="427" name="Google Shape;427;p38"/>
          <p:cNvSpPr txBox="1"/>
          <p:nvPr>
            <p:ph type="ctrTitle"/>
          </p:nvPr>
        </p:nvSpPr>
        <p:spPr>
          <a:xfrm>
            <a:off x="1884750" y="1532100"/>
            <a:ext cx="6947700" cy="7113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212121"/>
              </a:buClr>
              <a:buSzPts val="2400"/>
              <a:buNone/>
              <a:defRPr b="1" sz="2400">
                <a:solidFill>
                  <a:srgbClr val="212121"/>
                </a:solidFill>
              </a:defRPr>
            </a:lvl1pPr>
            <a:lvl2pPr lvl="1" algn="l">
              <a:lnSpc>
                <a:spcPct val="100000"/>
              </a:lnSpc>
              <a:spcBef>
                <a:spcPts val="0"/>
              </a:spcBef>
              <a:spcAft>
                <a:spcPts val="0"/>
              </a:spcAft>
              <a:buClr>
                <a:srgbClr val="212121"/>
              </a:buClr>
              <a:buSzPts val="2400"/>
              <a:buNone/>
              <a:defRPr b="1" sz="2400">
                <a:solidFill>
                  <a:srgbClr val="212121"/>
                </a:solidFill>
              </a:defRPr>
            </a:lvl2pPr>
            <a:lvl3pPr lvl="2" algn="l">
              <a:lnSpc>
                <a:spcPct val="100000"/>
              </a:lnSpc>
              <a:spcBef>
                <a:spcPts val="0"/>
              </a:spcBef>
              <a:spcAft>
                <a:spcPts val="0"/>
              </a:spcAft>
              <a:buClr>
                <a:srgbClr val="212121"/>
              </a:buClr>
              <a:buSzPts val="2400"/>
              <a:buNone/>
              <a:defRPr b="1" sz="2400">
                <a:solidFill>
                  <a:srgbClr val="212121"/>
                </a:solidFill>
              </a:defRPr>
            </a:lvl3pPr>
            <a:lvl4pPr lvl="3" algn="l">
              <a:lnSpc>
                <a:spcPct val="100000"/>
              </a:lnSpc>
              <a:spcBef>
                <a:spcPts val="0"/>
              </a:spcBef>
              <a:spcAft>
                <a:spcPts val="0"/>
              </a:spcAft>
              <a:buClr>
                <a:srgbClr val="212121"/>
              </a:buClr>
              <a:buSzPts val="2400"/>
              <a:buNone/>
              <a:defRPr b="1" sz="2400">
                <a:solidFill>
                  <a:srgbClr val="212121"/>
                </a:solidFill>
              </a:defRPr>
            </a:lvl4pPr>
            <a:lvl5pPr lvl="4" algn="l">
              <a:lnSpc>
                <a:spcPct val="100000"/>
              </a:lnSpc>
              <a:spcBef>
                <a:spcPts val="0"/>
              </a:spcBef>
              <a:spcAft>
                <a:spcPts val="0"/>
              </a:spcAft>
              <a:buClr>
                <a:srgbClr val="212121"/>
              </a:buClr>
              <a:buSzPts val="2400"/>
              <a:buNone/>
              <a:defRPr b="1" sz="2400">
                <a:solidFill>
                  <a:srgbClr val="212121"/>
                </a:solidFill>
              </a:defRPr>
            </a:lvl5pPr>
            <a:lvl6pPr lvl="5" algn="l">
              <a:lnSpc>
                <a:spcPct val="100000"/>
              </a:lnSpc>
              <a:spcBef>
                <a:spcPts val="0"/>
              </a:spcBef>
              <a:spcAft>
                <a:spcPts val="0"/>
              </a:spcAft>
              <a:buClr>
                <a:srgbClr val="212121"/>
              </a:buClr>
              <a:buSzPts val="2400"/>
              <a:buNone/>
              <a:defRPr b="1" sz="2400">
                <a:solidFill>
                  <a:srgbClr val="212121"/>
                </a:solidFill>
              </a:defRPr>
            </a:lvl6pPr>
            <a:lvl7pPr lvl="6" algn="l">
              <a:lnSpc>
                <a:spcPct val="100000"/>
              </a:lnSpc>
              <a:spcBef>
                <a:spcPts val="0"/>
              </a:spcBef>
              <a:spcAft>
                <a:spcPts val="0"/>
              </a:spcAft>
              <a:buClr>
                <a:srgbClr val="212121"/>
              </a:buClr>
              <a:buSzPts val="2400"/>
              <a:buNone/>
              <a:defRPr b="1" sz="2400">
                <a:solidFill>
                  <a:srgbClr val="212121"/>
                </a:solidFill>
              </a:defRPr>
            </a:lvl7pPr>
            <a:lvl8pPr lvl="7" algn="l">
              <a:lnSpc>
                <a:spcPct val="100000"/>
              </a:lnSpc>
              <a:spcBef>
                <a:spcPts val="0"/>
              </a:spcBef>
              <a:spcAft>
                <a:spcPts val="0"/>
              </a:spcAft>
              <a:buClr>
                <a:srgbClr val="212121"/>
              </a:buClr>
              <a:buSzPts val="2400"/>
              <a:buNone/>
              <a:defRPr b="1" sz="2400">
                <a:solidFill>
                  <a:srgbClr val="212121"/>
                </a:solidFill>
              </a:defRPr>
            </a:lvl8pPr>
            <a:lvl9pPr lvl="8" algn="l">
              <a:lnSpc>
                <a:spcPct val="100000"/>
              </a:lnSpc>
              <a:spcBef>
                <a:spcPts val="0"/>
              </a:spcBef>
              <a:spcAft>
                <a:spcPts val="0"/>
              </a:spcAft>
              <a:buClr>
                <a:srgbClr val="212121"/>
              </a:buClr>
              <a:buSzPts val="2400"/>
              <a:buNone/>
              <a:defRPr b="1" sz="2400">
                <a:solidFill>
                  <a:srgbClr val="212121"/>
                </a:solidFill>
              </a:defRPr>
            </a:lvl9pPr>
          </a:lstStyle>
          <a:p/>
        </p:txBody>
      </p:sp>
      <p:sp>
        <p:nvSpPr>
          <p:cNvPr id="428" name="Google Shape;428;p38"/>
          <p:cNvSpPr txBox="1"/>
          <p:nvPr>
            <p:ph idx="1" type="body"/>
          </p:nvPr>
        </p:nvSpPr>
        <p:spPr>
          <a:xfrm>
            <a:off x="1884750" y="2462325"/>
            <a:ext cx="6947700" cy="21063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rgbClr val="212121"/>
              </a:buClr>
              <a:buSzPts val="1600"/>
              <a:buChar char="●"/>
              <a:defRPr sz="1600">
                <a:solidFill>
                  <a:srgbClr val="212121"/>
                </a:solidFill>
              </a:defRPr>
            </a:lvl1pPr>
            <a:lvl2pPr indent="-317500" lvl="1" marL="914400" algn="l">
              <a:lnSpc>
                <a:spcPct val="115000"/>
              </a:lnSpc>
              <a:spcBef>
                <a:spcPts val="1600"/>
              </a:spcBef>
              <a:spcAft>
                <a:spcPts val="0"/>
              </a:spcAft>
              <a:buClr>
                <a:srgbClr val="212121"/>
              </a:buClr>
              <a:buSzPts val="1400"/>
              <a:buChar char="○"/>
              <a:defRPr sz="1400">
                <a:solidFill>
                  <a:srgbClr val="212121"/>
                </a:solidFill>
              </a:defRPr>
            </a:lvl2pPr>
            <a:lvl3pPr indent="-317500" lvl="2" marL="1371600" algn="l">
              <a:lnSpc>
                <a:spcPct val="115000"/>
              </a:lnSpc>
              <a:spcBef>
                <a:spcPts val="1600"/>
              </a:spcBef>
              <a:spcAft>
                <a:spcPts val="0"/>
              </a:spcAft>
              <a:buClr>
                <a:srgbClr val="212121"/>
              </a:buClr>
              <a:buSzPts val="1400"/>
              <a:buChar char="■"/>
              <a:defRPr sz="1400">
                <a:solidFill>
                  <a:srgbClr val="212121"/>
                </a:solidFill>
              </a:defRPr>
            </a:lvl3pPr>
            <a:lvl4pPr indent="-317500" lvl="3" marL="1828800" algn="l">
              <a:lnSpc>
                <a:spcPct val="115000"/>
              </a:lnSpc>
              <a:spcBef>
                <a:spcPts val="1600"/>
              </a:spcBef>
              <a:spcAft>
                <a:spcPts val="0"/>
              </a:spcAft>
              <a:buClr>
                <a:srgbClr val="212121"/>
              </a:buClr>
              <a:buSzPts val="1400"/>
              <a:buChar char="●"/>
              <a:defRPr sz="1400">
                <a:solidFill>
                  <a:srgbClr val="212121"/>
                </a:solidFill>
              </a:defRPr>
            </a:lvl4pPr>
            <a:lvl5pPr indent="-317500" lvl="4" marL="2286000" algn="l">
              <a:lnSpc>
                <a:spcPct val="115000"/>
              </a:lnSpc>
              <a:spcBef>
                <a:spcPts val="1600"/>
              </a:spcBef>
              <a:spcAft>
                <a:spcPts val="0"/>
              </a:spcAft>
              <a:buClr>
                <a:srgbClr val="212121"/>
              </a:buClr>
              <a:buSzPts val="1400"/>
              <a:buChar char="○"/>
              <a:defRPr sz="1400">
                <a:solidFill>
                  <a:srgbClr val="212121"/>
                </a:solidFill>
              </a:defRPr>
            </a:lvl5pPr>
            <a:lvl6pPr indent="-317500" lvl="5" marL="2743200" algn="l">
              <a:lnSpc>
                <a:spcPct val="115000"/>
              </a:lnSpc>
              <a:spcBef>
                <a:spcPts val="1600"/>
              </a:spcBef>
              <a:spcAft>
                <a:spcPts val="0"/>
              </a:spcAft>
              <a:buClr>
                <a:srgbClr val="212121"/>
              </a:buClr>
              <a:buSzPts val="1400"/>
              <a:buChar char="■"/>
              <a:defRPr sz="1400">
                <a:solidFill>
                  <a:srgbClr val="212121"/>
                </a:solidFill>
              </a:defRPr>
            </a:lvl6pPr>
            <a:lvl7pPr indent="-317500" lvl="6" marL="3200400" algn="l">
              <a:lnSpc>
                <a:spcPct val="115000"/>
              </a:lnSpc>
              <a:spcBef>
                <a:spcPts val="1600"/>
              </a:spcBef>
              <a:spcAft>
                <a:spcPts val="0"/>
              </a:spcAft>
              <a:buClr>
                <a:srgbClr val="212121"/>
              </a:buClr>
              <a:buSzPts val="1400"/>
              <a:buChar char="●"/>
              <a:defRPr sz="1400">
                <a:solidFill>
                  <a:srgbClr val="212121"/>
                </a:solidFill>
              </a:defRPr>
            </a:lvl7pPr>
            <a:lvl8pPr indent="-317500" lvl="7" marL="3657600" algn="l">
              <a:lnSpc>
                <a:spcPct val="115000"/>
              </a:lnSpc>
              <a:spcBef>
                <a:spcPts val="1600"/>
              </a:spcBef>
              <a:spcAft>
                <a:spcPts val="0"/>
              </a:spcAft>
              <a:buClr>
                <a:srgbClr val="212121"/>
              </a:buClr>
              <a:buSzPts val="1400"/>
              <a:buChar char="○"/>
              <a:defRPr sz="1400">
                <a:solidFill>
                  <a:srgbClr val="212121"/>
                </a:solidFill>
              </a:defRPr>
            </a:lvl8pPr>
            <a:lvl9pPr indent="-317500" lvl="8" marL="4114800" algn="l">
              <a:lnSpc>
                <a:spcPct val="115000"/>
              </a:lnSpc>
              <a:spcBef>
                <a:spcPts val="1600"/>
              </a:spcBef>
              <a:spcAft>
                <a:spcPts val="1600"/>
              </a:spcAft>
              <a:buClr>
                <a:srgbClr val="212121"/>
              </a:buClr>
              <a:buSzPts val="1400"/>
              <a:buChar char="■"/>
              <a:defRPr sz="1400">
                <a:solidFill>
                  <a:srgbClr val="21212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7">
  <p:cSld name="AUTOLAYOUT_38">
    <p:bg>
      <p:bgPr>
        <a:solidFill>
          <a:srgbClr val="FFFFFF"/>
        </a:solidFill>
      </p:bgPr>
    </p:bg>
    <p:spTree>
      <p:nvGrpSpPr>
        <p:cNvPr id="429" name="Shape 429"/>
        <p:cNvGrpSpPr/>
        <p:nvPr/>
      </p:nvGrpSpPr>
      <p:grpSpPr>
        <a:xfrm>
          <a:off x="0" y="0"/>
          <a:ext cx="0" cy="0"/>
          <a:chOff x="0" y="0"/>
          <a:chExt cx="0" cy="0"/>
        </a:xfrm>
      </p:grpSpPr>
      <p:sp>
        <p:nvSpPr>
          <p:cNvPr id="430" name="Google Shape;430;p3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8">
  <p:cSld name="AUTOLAYOUT_39">
    <p:bg>
      <p:bgPr>
        <a:solidFill>
          <a:srgbClr val="FFFFFF"/>
        </a:solidFill>
      </p:bgPr>
    </p:bg>
    <p:spTree>
      <p:nvGrpSpPr>
        <p:cNvPr id="432" name="Shape 432"/>
        <p:cNvGrpSpPr/>
        <p:nvPr/>
      </p:nvGrpSpPr>
      <p:grpSpPr>
        <a:xfrm>
          <a:off x="0" y="0"/>
          <a:ext cx="0" cy="0"/>
          <a:chOff x="0" y="0"/>
          <a:chExt cx="0" cy="0"/>
        </a:xfrm>
      </p:grpSpPr>
      <p:sp>
        <p:nvSpPr>
          <p:cNvPr id="433" name="Google Shape;433;p4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9">
  <p:cSld name="AUTOLAYOUT_40">
    <p:bg>
      <p:bgPr>
        <a:solidFill>
          <a:srgbClr val="FFFFFF"/>
        </a:solidFill>
      </p:bgPr>
    </p:bg>
    <p:spTree>
      <p:nvGrpSpPr>
        <p:cNvPr id="435" name="Shape 435"/>
        <p:cNvGrpSpPr/>
        <p:nvPr/>
      </p:nvGrpSpPr>
      <p:grpSpPr>
        <a:xfrm>
          <a:off x="0" y="0"/>
          <a:ext cx="0" cy="0"/>
          <a:chOff x="0" y="0"/>
          <a:chExt cx="0" cy="0"/>
        </a:xfrm>
      </p:grpSpPr>
      <p:sp>
        <p:nvSpPr>
          <p:cNvPr id="436" name="Google Shape;436;p41"/>
          <p:cNvSpPr/>
          <p:nvPr/>
        </p:nvSpPr>
        <p:spPr>
          <a:xfrm>
            <a:off x="0" y="0"/>
            <a:ext cx="9144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809660" y="6073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txBox="1"/>
          <p:nvPr>
            <p:ph type="ctrTitle"/>
          </p:nvPr>
        </p:nvSpPr>
        <p:spPr>
          <a:xfrm>
            <a:off x="683700" y="849050"/>
            <a:ext cx="6909900" cy="1297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439" name="Google Shape;439;p41"/>
          <p:cNvSpPr txBox="1"/>
          <p:nvPr>
            <p:ph idx="1" type="body"/>
          </p:nvPr>
        </p:nvSpPr>
        <p:spPr>
          <a:xfrm>
            <a:off x="683700" y="2217650"/>
            <a:ext cx="6909900" cy="22278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440" name="Google Shape;440;p4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0">
  <p:cSld name="AUTOLAYOUT_42">
    <p:bg>
      <p:bgPr>
        <a:solidFill>
          <a:srgbClr val="FFFFFF"/>
        </a:solidFill>
      </p:bgPr>
    </p:bg>
    <p:spTree>
      <p:nvGrpSpPr>
        <p:cNvPr id="441" name="Shape 441"/>
        <p:cNvGrpSpPr/>
        <p:nvPr/>
      </p:nvGrpSpPr>
      <p:grpSpPr>
        <a:xfrm>
          <a:off x="0" y="0"/>
          <a:ext cx="0" cy="0"/>
          <a:chOff x="0" y="0"/>
          <a:chExt cx="0" cy="0"/>
        </a:xfrm>
      </p:grpSpPr>
      <p:sp>
        <p:nvSpPr>
          <p:cNvPr id="442" name="Google Shape;442;p4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2">
  <p:cSld name="AUTOLAYOUT_44">
    <p:bg>
      <p:bgPr>
        <a:solidFill>
          <a:srgbClr val="FFFFFF"/>
        </a:solidFill>
      </p:bgPr>
    </p:bg>
    <p:spTree>
      <p:nvGrpSpPr>
        <p:cNvPr id="444" name="Shape 444"/>
        <p:cNvGrpSpPr/>
        <p:nvPr/>
      </p:nvGrpSpPr>
      <p:grpSpPr>
        <a:xfrm>
          <a:off x="0" y="0"/>
          <a:ext cx="0" cy="0"/>
          <a:chOff x="0" y="0"/>
          <a:chExt cx="0" cy="0"/>
        </a:xfrm>
      </p:grpSpPr>
      <p:sp>
        <p:nvSpPr>
          <p:cNvPr id="445" name="Google Shape;445;p4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3"/>
          <p:cNvSpPr txBox="1"/>
          <p:nvPr>
            <p:ph type="title"/>
          </p:nvPr>
        </p:nvSpPr>
        <p:spPr>
          <a:xfrm>
            <a:off x="311700" y="2890625"/>
            <a:ext cx="7434600" cy="5874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2600"/>
              <a:buNone/>
              <a:defRPr b="1" sz="2600">
                <a:solidFill>
                  <a:schemeClr val="dk1"/>
                </a:solidFill>
              </a:defRPr>
            </a:lvl1pPr>
            <a:lvl2pPr lvl="1" rtl="0" algn="l">
              <a:lnSpc>
                <a:spcPct val="100000"/>
              </a:lnSpc>
              <a:spcBef>
                <a:spcPts val="0"/>
              </a:spcBef>
              <a:spcAft>
                <a:spcPts val="0"/>
              </a:spcAft>
              <a:buClr>
                <a:schemeClr val="dk1"/>
              </a:buClr>
              <a:buSzPts val="2600"/>
              <a:buNone/>
              <a:defRPr b="1" sz="2600">
                <a:solidFill>
                  <a:schemeClr val="dk1"/>
                </a:solidFill>
              </a:defRPr>
            </a:lvl2pPr>
            <a:lvl3pPr lvl="2" rtl="0" algn="l">
              <a:lnSpc>
                <a:spcPct val="100000"/>
              </a:lnSpc>
              <a:spcBef>
                <a:spcPts val="0"/>
              </a:spcBef>
              <a:spcAft>
                <a:spcPts val="0"/>
              </a:spcAft>
              <a:buClr>
                <a:schemeClr val="dk1"/>
              </a:buClr>
              <a:buSzPts val="2600"/>
              <a:buNone/>
              <a:defRPr b="1" sz="2600">
                <a:solidFill>
                  <a:schemeClr val="dk1"/>
                </a:solidFill>
              </a:defRPr>
            </a:lvl3pPr>
            <a:lvl4pPr lvl="3" rtl="0" algn="l">
              <a:lnSpc>
                <a:spcPct val="100000"/>
              </a:lnSpc>
              <a:spcBef>
                <a:spcPts val="0"/>
              </a:spcBef>
              <a:spcAft>
                <a:spcPts val="0"/>
              </a:spcAft>
              <a:buClr>
                <a:schemeClr val="dk1"/>
              </a:buClr>
              <a:buSzPts val="2600"/>
              <a:buNone/>
              <a:defRPr b="1" sz="2600">
                <a:solidFill>
                  <a:schemeClr val="dk1"/>
                </a:solidFill>
              </a:defRPr>
            </a:lvl4pPr>
            <a:lvl5pPr lvl="4" rtl="0" algn="l">
              <a:lnSpc>
                <a:spcPct val="100000"/>
              </a:lnSpc>
              <a:spcBef>
                <a:spcPts val="0"/>
              </a:spcBef>
              <a:spcAft>
                <a:spcPts val="0"/>
              </a:spcAft>
              <a:buClr>
                <a:schemeClr val="dk1"/>
              </a:buClr>
              <a:buSzPts val="2600"/>
              <a:buNone/>
              <a:defRPr b="1" sz="2600">
                <a:solidFill>
                  <a:schemeClr val="dk1"/>
                </a:solidFill>
              </a:defRPr>
            </a:lvl5pPr>
            <a:lvl6pPr lvl="5" rtl="0" algn="l">
              <a:lnSpc>
                <a:spcPct val="100000"/>
              </a:lnSpc>
              <a:spcBef>
                <a:spcPts val="0"/>
              </a:spcBef>
              <a:spcAft>
                <a:spcPts val="0"/>
              </a:spcAft>
              <a:buClr>
                <a:schemeClr val="dk1"/>
              </a:buClr>
              <a:buSzPts val="2600"/>
              <a:buNone/>
              <a:defRPr b="1" sz="2600">
                <a:solidFill>
                  <a:schemeClr val="dk1"/>
                </a:solidFill>
              </a:defRPr>
            </a:lvl6pPr>
            <a:lvl7pPr lvl="6" rtl="0" algn="l">
              <a:lnSpc>
                <a:spcPct val="100000"/>
              </a:lnSpc>
              <a:spcBef>
                <a:spcPts val="0"/>
              </a:spcBef>
              <a:spcAft>
                <a:spcPts val="0"/>
              </a:spcAft>
              <a:buClr>
                <a:schemeClr val="dk1"/>
              </a:buClr>
              <a:buSzPts val="2600"/>
              <a:buNone/>
              <a:defRPr b="1" sz="2600">
                <a:solidFill>
                  <a:schemeClr val="dk1"/>
                </a:solidFill>
              </a:defRPr>
            </a:lvl7pPr>
            <a:lvl8pPr lvl="7" rtl="0" algn="l">
              <a:lnSpc>
                <a:spcPct val="100000"/>
              </a:lnSpc>
              <a:spcBef>
                <a:spcPts val="0"/>
              </a:spcBef>
              <a:spcAft>
                <a:spcPts val="0"/>
              </a:spcAft>
              <a:buClr>
                <a:schemeClr val="dk1"/>
              </a:buClr>
              <a:buSzPts val="2600"/>
              <a:buNone/>
              <a:defRPr b="1" sz="2600">
                <a:solidFill>
                  <a:schemeClr val="dk1"/>
                </a:solidFill>
              </a:defRPr>
            </a:lvl8pPr>
            <a:lvl9pPr lvl="8" rtl="0" algn="l">
              <a:lnSpc>
                <a:spcPct val="100000"/>
              </a:lnSpc>
              <a:spcBef>
                <a:spcPts val="0"/>
              </a:spcBef>
              <a:spcAft>
                <a:spcPts val="0"/>
              </a:spcAft>
              <a:buClr>
                <a:schemeClr val="dk1"/>
              </a:buClr>
              <a:buSzPts val="2600"/>
              <a:buNone/>
              <a:defRPr b="1" sz="2600">
                <a:solidFill>
                  <a:schemeClr val="dk1"/>
                </a:solidFill>
              </a:defRPr>
            </a:lvl9pPr>
          </a:lstStyle>
          <a:p/>
        </p:txBody>
      </p:sp>
      <p:sp>
        <p:nvSpPr>
          <p:cNvPr id="447" name="Google Shape;447;p43"/>
          <p:cNvSpPr txBox="1"/>
          <p:nvPr>
            <p:ph idx="1" type="body"/>
          </p:nvPr>
        </p:nvSpPr>
        <p:spPr>
          <a:xfrm>
            <a:off x="311700" y="3521425"/>
            <a:ext cx="6362400" cy="11418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448" name="Google Shape;448;p4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46">
    <p:spTree>
      <p:nvGrpSpPr>
        <p:cNvPr id="449" name="Shape 449"/>
        <p:cNvGrpSpPr/>
        <p:nvPr/>
      </p:nvGrpSpPr>
      <p:grpSpPr>
        <a:xfrm>
          <a:off x="0" y="0"/>
          <a:ext cx="0" cy="0"/>
          <a:chOff x="0" y="0"/>
          <a:chExt cx="0" cy="0"/>
        </a:xfrm>
      </p:grpSpPr>
      <p:sp>
        <p:nvSpPr>
          <p:cNvPr id="450" name="Google Shape;450;p4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44"/>
          <p:cNvGrpSpPr/>
          <p:nvPr/>
        </p:nvGrpSpPr>
        <p:grpSpPr>
          <a:xfrm>
            <a:off x="0" y="4510813"/>
            <a:ext cx="9144000" cy="150575"/>
            <a:chOff x="0" y="3797750"/>
            <a:chExt cx="9144000" cy="150575"/>
          </a:xfrm>
        </p:grpSpPr>
        <p:cxnSp>
          <p:nvCxnSpPr>
            <p:cNvPr id="452" name="Google Shape;452;p44"/>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453" name="Google Shape;453;p44"/>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454" name="Google Shape;454;p44"/>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455" name="Google Shape;455;p44"/>
          <p:cNvSpPr txBox="1"/>
          <p:nvPr>
            <p:ph type="title"/>
          </p:nvPr>
        </p:nvSpPr>
        <p:spPr>
          <a:xfrm>
            <a:off x="311700" y="445025"/>
            <a:ext cx="8520600" cy="5727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3200"/>
              <a:buNone/>
              <a:defRPr b="1" sz="3200">
                <a:solidFill>
                  <a:srgbClr val="FFFFFF"/>
                </a:solidFill>
              </a:defRPr>
            </a:lvl1pPr>
            <a:lvl2pPr lvl="1" rtl="0" algn="l">
              <a:lnSpc>
                <a:spcPct val="100000"/>
              </a:lnSpc>
              <a:spcBef>
                <a:spcPts val="0"/>
              </a:spcBef>
              <a:spcAft>
                <a:spcPts val="0"/>
              </a:spcAft>
              <a:buClr>
                <a:srgbClr val="FFFFFF"/>
              </a:buClr>
              <a:buSzPts val="3200"/>
              <a:buNone/>
              <a:defRPr b="1" sz="3200">
                <a:solidFill>
                  <a:srgbClr val="FFFFFF"/>
                </a:solidFill>
              </a:defRPr>
            </a:lvl2pPr>
            <a:lvl3pPr lvl="2" rtl="0" algn="l">
              <a:lnSpc>
                <a:spcPct val="100000"/>
              </a:lnSpc>
              <a:spcBef>
                <a:spcPts val="0"/>
              </a:spcBef>
              <a:spcAft>
                <a:spcPts val="0"/>
              </a:spcAft>
              <a:buClr>
                <a:srgbClr val="FFFFFF"/>
              </a:buClr>
              <a:buSzPts val="3200"/>
              <a:buNone/>
              <a:defRPr b="1" sz="3200">
                <a:solidFill>
                  <a:srgbClr val="FFFFFF"/>
                </a:solidFill>
              </a:defRPr>
            </a:lvl3pPr>
            <a:lvl4pPr lvl="3" rtl="0" algn="l">
              <a:lnSpc>
                <a:spcPct val="100000"/>
              </a:lnSpc>
              <a:spcBef>
                <a:spcPts val="0"/>
              </a:spcBef>
              <a:spcAft>
                <a:spcPts val="0"/>
              </a:spcAft>
              <a:buClr>
                <a:srgbClr val="FFFFFF"/>
              </a:buClr>
              <a:buSzPts val="3200"/>
              <a:buNone/>
              <a:defRPr b="1" sz="3200">
                <a:solidFill>
                  <a:srgbClr val="FFFFFF"/>
                </a:solidFill>
              </a:defRPr>
            </a:lvl4pPr>
            <a:lvl5pPr lvl="4" rtl="0" algn="l">
              <a:lnSpc>
                <a:spcPct val="100000"/>
              </a:lnSpc>
              <a:spcBef>
                <a:spcPts val="0"/>
              </a:spcBef>
              <a:spcAft>
                <a:spcPts val="0"/>
              </a:spcAft>
              <a:buClr>
                <a:srgbClr val="FFFFFF"/>
              </a:buClr>
              <a:buSzPts val="3200"/>
              <a:buNone/>
              <a:defRPr b="1" sz="3200">
                <a:solidFill>
                  <a:srgbClr val="FFFFFF"/>
                </a:solidFill>
              </a:defRPr>
            </a:lvl5pPr>
            <a:lvl6pPr lvl="5" rtl="0" algn="l">
              <a:lnSpc>
                <a:spcPct val="100000"/>
              </a:lnSpc>
              <a:spcBef>
                <a:spcPts val="0"/>
              </a:spcBef>
              <a:spcAft>
                <a:spcPts val="0"/>
              </a:spcAft>
              <a:buClr>
                <a:srgbClr val="FFFFFF"/>
              </a:buClr>
              <a:buSzPts val="3200"/>
              <a:buNone/>
              <a:defRPr b="1" sz="3200">
                <a:solidFill>
                  <a:srgbClr val="FFFFFF"/>
                </a:solidFill>
              </a:defRPr>
            </a:lvl6pPr>
            <a:lvl7pPr lvl="6" rtl="0" algn="l">
              <a:lnSpc>
                <a:spcPct val="100000"/>
              </a:lnSpc>
              <a:spcBef>
                <a:spcPts val="0"/>
              </a:spcBef>
              <a:spcAft>
                <a:spcPts val="0"/>
              </a:spcAft>
              <a:buClr>
                <a:srgbClr val="FFFFFF"/>
              </a:buClr>
              <a:buSzPts val="3200"/>
              <a:buNone/>
              <a:defRPr b="1" sz="3200">
                <a:solidFill>
                  <a:srgbClr val="FFFFFF"/>
                </a:solidFill>
              </a:defRPr>
            </a:lvl7pPr>
            <a:lvl8pPr lvl="7" rtl="0" algn="l">
              <a:lnSpc>
                <a:spcPct val="100000"/>
              </a:lnSpc>
              <a:spcBef>
                <a:spcPts val="0"/>
              </a:spcBef>
              <a:spcAft>
                <a:spcPts val="0"/>
              </a:spcAft>
              <a:buClr>
                <a:srgbClr val="FFFFFF"/>
              </a:buClr>
              <a:buSzPts val="3200"/>
              <a:buNone/>
              <a:defRPr b="1" sz="3200">
                <a:solidFill>
                  <a:srgbClr val="FFFFFF"/>
                </a:solidFill>
              </a:defRPr>
            </a:lvl8pPr>
            <a:lvl9pPr lvl="8" rtl="0" algn="l">
              <a:lnSpc>
                <a:spcPct val="100000"/>
              </a:lnSpc>
              <a:spcBef>
                <a:spcPts val="0"/>
              </a:spcBef>
              <a:spcAft>
                <a:spcPts val="0"/>
              </a:spcAft>
              <a:buClr>
                <a:srgbClr val="FFFFFF"/>
              </a:buClr>
              <a:buSzPts val="3200"/>
              <a:buNone/>
              <a:defRPr b="1" sz="3200">
                <a:solidFill>
                  <a:srgbClr val="FFFFFF"/>
                </a:solidFill>
              </a:defRPr>
            </a:lvl9pPr>
          </a:lstStyle>
          <a:p/>
        </p:txBody>
      </p:sp>
      <p:sp>
        <p:nvSpPr>
          <p:cNvPr id="456" name="Google Shape;456;p4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3">
  <p:cSld name="AUTOLAYOUT_48">
    <p:bg>
      <p:bgPr>
        <a:solidFill>
          <a:srgbClr val="FFFFFF"/>
        </a:solidFill>
      </p:bgPr>
    </p:bg>
    <p:spTree>
      <p:nvGrpSpPr>
        <p:cNvPr id="457" name="Shape 457"/>
        <p:cNvGrpSpPr/>
        <p:nvPr/>
      </p:nvGrpSpPr>
      <p:grpSpPr>
        <a:xfrm>
          <a:off x="0" y="0"/>
          <a:ext cx="0" cy="0"/>
          <a:chOff x="0" y="0"/>
          <a:chExt cx="0" cy="0"/>
        </a:xfrm>
      </p:grpSpPr>
      <p:sp>
        <p:nvSpPr>
          <p:cNvPr id="458" name="Google Shape;458;p4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1">
  <p:cSld name="AUTOLAYOUT_49">
    <p:bg>
      <p:bgPr>
        <a:solidFill>
          <a:srgbClr val="FFFFFF"/>
        </a:solidFill>
      </p:bgPr>
    </p:bg>
    <p:spTree>
      <p:nvGrpSpPr>
        <p:cNvPr id="460" name="Shape 460"/>
        <p:cNvGrpSpPr/>
        <p:nvPr/>
      </p:nvGrpSpPr>
      <p:grpSpPr>
        <a:xfrm>
          <a:off x="0" y="0"/>
          <a:ext cx="0" cy="0"/>
          <a:chOff x="0" y="0"/>
          <a:chExt cx="0" cy="0"/>
        </a:xfrm>
      </p:grpSpPr>
      <p:sp>
        <p:nvSpPr>
          <p:cNvPr id="461" name="Google Shape;461;p46"/>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6"/>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
          <p:cNvSpPr txBox="1"/>
          <p:nvPr>
            <p:ph type="ctrTitle"/>
          </p:nvPr>
        </p:nvSpPr>
        <p:spPr>
          <a:xfrm>
            <a:off x="323300" y="772850"/>
            <a:ext cx="2704200" cy="31401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464" name="Google Shape;464;p4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5">
  <p:cSld name="AUTOLAYOUT_51">
    <p:bg>
      <p:bgPr>
        <a:solidFill>
          <a:srgbClr val="FFFFFF"/>
        </a:solidFill>
      </p:bgPr>
    </p:bg>
    <p:spTree>
      <p:nvGrpSpPr>
        <p:cNvPr id="465" name="Shape 465"/>
        <p:cNvGrpSpPr/>
        <p:nvPr/>
      </p:nvGrpSpPr>
      <p:grpSpPr>
        <a:xfrm>
          <a:off x="0" y="0"/>
          <a:ext cx="0" cy="0"/>
          <a:chOff x="0" y="0"/>
          <a:chExt cx="0" cy="0"/>
        </a:xfrm>
      </p:grpSpPr>
      <p:sp>
        <p:nvSpPr>
          <p:cNvPr id="466" name="Google Shape;466;p47"/>
          <p:cNvSpPr/>
          <p:nvPr/>
        </p:nvSpPr>
        <p:spPr>
          <a:xfrm>
            <a:off x="0" y="0"/>
            <a:ext cx="9144000" cy="5143500"/>
          </a:xfrm>
          <a:prstGeom prst="rect">
            <a:avLst/>
          </a:prstGeom>
          <a:solidFill>
            <a:srgbClr val="35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7"/>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7"/>
          <p:cNvSpPr txBox="1"/>
          <p:nvPr>
            <p:ph type="ctrTitle"/>
          </p:nvPr>
        </p:nvSpPr>
        <p:spPr>
          <a:xfrm>
            <a:off x="323300" y="772850"/>
            <a:ext cx="2704200" cy="31401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469" name="Google Shape;469;p4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vb.net/" TargetMode="External"/><Relationship Id="rId4" Type="http://schemas.openxmlformats.org/officeDocument/2006/relationships/hyperlink" Target="http://vb.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9.xml"/><Relationship Id="rId3" Type="http://schemas.openxmlformats.org/officeDocument/2006/relationships/hyperlink" Target="http://www.professionalqa.com/database-testing-checklist" TargetMode="External"/><Relationship Id="rId4" Type="http://schemas.openxmlformats.org/officeDocument/2006/relationships/hyperlink" Target="https://www.dignitasdigital.com/blog/database-testing-checklist-all-you-need-to-know/" TargetMode="External"/><Relationship Id="rId5" Type="http://schemas.openxmlformats.org/officeDocument/2006/relationships/hyperlink" Target="https://viblo.asia/p/huong-dan-kiem-thu-co-so-du-lieu-3OEqGjaKM9bL" TargetMode="External"/><Relationship Id="rId6" Type="http://schemas.openxmlformats.org/officeDocument/2006/relationships/hyperlink" Target="https://viblo.asia/p/kiem-thu-co-so-du-lieu-database-testing-L4x5xN9rZB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8"/>
          <p:cNvSpPr txBox="1"/>
          <p:nvPr>
            <p:ph type="ctrTitle"/>
          </p:nvPr>
        </p:nvSpPr>
        <p:spPr>
          <a:xfrm>
            <a:off x="992425" y="1799775"/>
            <a:ext cx="3136800" cy="173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475" name="Google Shape;475;p48"/>
          <p:cNvSpPr txBox="1"/>
          <p:nvPr>
            <p:ph idx="1" type="subTitle"/>
          </p:nvPr>
        </p:nvSpPr>
        <p:spPr>
          <a:xfrm>
            <a:off x="992425" y="3579375"/>
            <a:ext cx="31368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Fundamentals of Software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7"/>
          <p:cNvSpPr txBox="1"/>
          <p:nvPr>
            <p:ph type="ctrTitle"/>
          </p:nvPr>
        </p:nvSpPr>
        <p:spPr>
          <a:xfrm>
            <a:off x="683700" y="849050"/>
            <a:ext cx="6909900" cy="12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Ưu điểm</a:t>
            </a:r>
            <a:endParaRPr/>
          </a:p>
        </p:txBody>
      </p:sp>
      <p:sp>
        <p:nvSpPr>
          <p:cNvPr id="531" name="Google Shape;531;p57"/>
          <p:cNvSpPr txBox="1"/>
          <p:nvPr>
            <p:ph idx="1" type="body"/>
          </p:nvPr>
        </p:nvSpPr>
        <p:spPr>
          <a:xfrm>
            <a:off x="683700" y="2217650"/>
            <a:ext cx="6909900" cy="22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Giảm trùng lặp dữ liệu xuống mức thấp nhất, đảm bảo tính nhất quán và toàn vẹn dữ liệu.</a:t>
            </a:r>
            <a:endParaRPr/>
          </a:p>
          <a:p>
            <a:pPr indent="0" lvl="0" marL="0" rtl="0" algn="l">
              <a:spcBef>
                <a:spcPts val="1600"/>
              </a:spcBef>
              <a:spcAft>
                <a:spcPts val="0"/>
              </a:spcAft>
              <a:buNone/>
            </a:pPr>
            <a:r>
              <a:rPr lang="en"/>
              <a:t>◼ Đảm bảo dữ liệu được truy xuất theo nhiều cách khác nhau.</a:t>
            </a:r>
            <a:endParaRPr/>
          </a:p>
          <a:p>
            <a:pPr indent="0" lvl="0" marL="0" rtl="0" algn="l">
              <a:spcBef>
                <a:spcPts val="1600"/>
              </a:spcBef>
              <a:spcAft>
                <a:spcPts val="0"/>
              </a:spcAft>
              <a:buNone/>
            </a:pPr>
            <a:r>
              <a:rPr lang="en"/>
              <a:t>◼ Khả năng chia sẻ thông tin cho nhiều người, nhiều ứng dụng khác nhau.</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8"/>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t>Những vấn đề cần giải quyết:</a:t>
            </a:r>
            <a:endParaRPr/>
          </a:p>
        </p:txBody>
      </p:sp>
      <p:sp>
        <p:nvSpPr>
          <p:cNvPr id="537" name="Google Shape;537;p58"/>
          <p:cNvSpPr txBox="1"/>
          <p:nvPr>
            <p:ph idx="1" type="body"/>
          </p:nvPr>
        </p:nvSpPr>
        <p:spPr>
          <a:xfrm>
            <a:off x="317700" y="2432075"/>
            <a:ext cx="6004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Tính chủ quyền dữ liệu.</a:t>
            </a:r>
            <a:endParaRPr/>
          </a:p>
          <a:p>
            <a:pPr indent="0" lvl="0" marL="0" rtl="0" algn="l">
              <a:spcBef>
                <a:spcPts val="1600"/>
              </a:spcBef>
              <a:spcAft>
                <a:spcPts val="0"/>
              </a:spcAft>
              <a:buNone/>
            </a:pPr>
            <a:r>
              <a:rPr lang="en"/>
              <a:t>◼ Tính bảo mật và quyền khai thác thông tin của người sử dụng</a:t>
            </a:r>
            <a:endParaRPr/>
          </a:p>
          <a:p>
            <a:pPr indent="0" lvl="0" marL="0" rtl="0" algn="l">
              <a:spcBef>
                <a:spcPts val="1600"/>
              </a:spcBef>
              <a:spcAft>
                <a:spcPts val="0"/>
              </a:spcAft>
              <a:buNone/>
            </a:pPr>
            <a:r>
              <a:rPr lang="en"/>
              <a:t>◼ Tranh chấp dữ liệu</a:t>
            </a:r>
            <a:endParaRPr/>
          </a:p>
          <a:p>
            <a:pPr indent="0" lvl="0" marL="0" rtl="0" algn="l">
              <a:spcBef>
                <a:spcPts val="1600"/>
              </a:spcBef>
              <a:spcAft>
                <a:spcPts val="1600"/>
              </a:spcAft>
              <a:buNone/>
            </a:pPr>
            <a:r>
              <a:rPr lang="en"/>
              <a:t>◼ Đảm bảo dữ liệu khi có sự cố</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59"/>
          <p:cNvSpPr txBox="1"/>
          <p:nvPr>
            <p:ph type="title"/>
          </p:nvPr>
        </p:nvSpPr>
        <p:spPr>
          <a:xfrm>
            <a:off x="324475" y="148225"/>
            <a:ext cx="6092100" cy="13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về kiểm thử cơ sở dữ liệu</a:t>
            </a:r>
            <a:endParaRPr/>
          </a:p>
        </p:txBody>
      </p:sp>
      <p:sp>
        <p:nvSpPr>
          <p:cNvPr id="543" name="Google Shape;543;p59"/>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thử cơ sở dữ liệu là đi vào kiểm tra biểu đồ, các bảng và trigger… của cơ sở dữ liệu. Bao gồm việc tạo ra các truy vấn phức tạp để kiểm thử tải / nén và kiểm tra các phản hồi của dữ liệu. Và kiểm tra tính toàn vẹn và nhất quán của dữ liệu.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0"/>
          <p:cNvSpPr txBox="1"/>
          <p:nvPr>
            <p:ph type="title"/>
          </p:nvPr>
        </p:nvSpPr>
        <p:spPr>
          <a:xfrm>
            <a:off x="324475" y="148225"/>
            <a:ext cx="77778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sánh GUI Checklist và 	DB Checklist</a:t>
            </a:r>
            <a:endParaRPr/>
          </a:p>
        </p:txBody>
      </p:sp>
      <p:graphicFrame>
        <p:nvGraphicFramePr>
          <p:cNvPr id="549" name="Google Shape;549;p60"/>
          <p:cNvGraphicFramePr/>
          <p:nvPr/>
        </p:nvGraphicFramePr>
        <p:xfrm>
          <a:off x="80950" y="2110625"/>
          <a:ext cx="3000000" cy="3000000"/>
        </p:xfrm>
        <a:graphic>
          <a:graphicData uri="http://schemas.openxmlformats.org/drawingml/2006/table">
            <a:tbl>
              <a:tblPr>
                <a:noFill/>
                <a:tableStyleId>{111BFBA0-5B82-4F0A-9772-3913445337FA}</a:tableStyleId>
              </a:tblPr>
              <a:tblGrid>
                <a:gridCol w="4495800"/>
                <a:gridCol w="4486275"/>
              </a:tblGrid>
              <a:tr h="276225">
                <a:tc>
                  <a:txBody>
                    <a:bodyPr>
                      <a:noAutofit/>
                    </a:bodyPr>
                    <a:lstStyle/>
                    <a:p>
                      <a:pPr indent="0" lvl="0" marL="0" rtl="0" algn="l">
                        <a:lnSpc>
                          <a:spcPct val="115000"/>
                        </a:lnSpc>
                        <a:spcBef>
                          <a:spcPts val="0"/>
                        </a:spcBef>
                        <a:spcAft>
                          <a:spcPts val="0"/>
                        </a:spcAft>
                        <a:buNone/>
                      </a:pPr>
                      <a:r>
                        <a:rPr b="1" lang="en" sz="1100">
                          <a:solidFill>
                            <a:srgbClr val="FFFFFF"/>
                          </a:solidFill>
                        </a:rPr>
                        <a:t> User-Interface</a:t>
                      </a:r>
                      <a:endParaRPr b="1" sz="1100">
                        <a:solidFill>
                          <a:srgbClr val="FFFFFF"/>
                        </a:solidFill>
                      </a:endParaRPr>
                    </a:p>
                  </a:txBody>
                  <a:tcPr marT="91425" marB="91425" marR="68575" marL="68575">
                    <a:lnL cap="flat" cmpd="sng" w="12650">
                      <a:solidFill>
                        <a:srgbClr val="4472C4"/>
                      </a:solidFill>
                      <a:prstDash val="solid"/>
                      <a:round/>
                      <a:headEnd len="sm" w="sm" type="none"/>
                      <a:tailEnd len="sm" w="sm" type="none"/>
                    </a:lnL>
                    <a:lnT cap="flat" cmpd="sng" w="12650">
                      <a:solidFill>
                        <a:srgbClr val="4472C4"/>
                      </a:solidFill>
                      <a:prstDash val="solid"/>
                      <a:round/>
                      <a:headEnd len="sm" w="sm" type="none"/>
                      <a:tailEnd len="sm" w="sm" type="none"/>
                    </a:lnT>
                    <a:lnB cap="flat" cmpd="sng" w="12650">
                      <a:solidFill>
                        <a:srgbClr val="4472C4"/>
                      </a:solidFill>
                      <a:prstDash val="solid"/>
                      <a:round/>
                      <a:headEnd len="sm" w="sm" type="none"/>
                      <a:tailEnd len="sm" w="sm" type="none"/>
                    </a:lnB>
                    <a:solidFill>
                      <a:srgbClr val="4472C4"/>
                    </a:solidFill>
                  </a:tcPr>
                </a:tc>
                <a:tc>
                  <a:txBody>
                    <a:bodyPr>
                      <a:noAutofit/>
                    </a:bodyPr>
                    <a:lstStyle/>
                    <a:p>
                      <a:pPr indent="0" lvl="0" marL="0" rtl="0" algn="l">
                        <a:lnSpc>
                          <a:spcPct val="115000"/>
                        </a:lnSpc>
                        <a:spcBef>
                          <a:spcPts val="0"/>
                        </a:spcBef>
                        <a:spcAft>
                          <a:spcPts val="0"/>
                        </a:spcAft>
                        <a:buNone/>
                      </a:pPr>
                      <a:r>
                        <a:rPr b="1" lang="en" sz="1100">
                          <a:solidFill>
                            <a:srgbClr val="FFFFFF"/>
                          </a:solidFill>
                        </a:rPr>
                        <a:t>Database hoặc Data</a:t>
                      </a:r>
                      <a:endParaRPr b="1" sz="1100">
                        <a:solidFill>
                          <a:srgbClr val="FFFFFF"/>
                        </a:solidFill>
                      </a:endParaRPr>
                    </a:p>
                  </a:txBody>
                  <a:tcPr marT="91425" marB="91425" marR="68575" marL="68575">
                    <a:lnR cap="flat" cmpd="sng" w="12650">
                      <a:solidFill>
                        <a:srgbClr val="4472C4"/>
                      </a:solidFill>
                      <a:prstDash val="solid"/>
                      <a:round/>
                      <a:headEnd len="sm" w="sm" type="none"/>
                      <a:tailEnd len="sm" w="sm" type="none"/>
                    </a:lnR>
                    <a:lnT cap="flat" cmpd="sng" w="12650">
                      <a:solidFill>
                        <a:srgbClr val="4472C4"/>
                      </a:solidFill>
                      <a:prstDash val="solid"/>
                      <a:round/>
                      <a:headEnd len="sm" w="sm" type="none"/>
                      <a:tailEnd len="sm" w="sm" type="none"/>
                    </a:lnT>
                    <a:lnB cap="flat" cmpd="sng" w="12650">
                      <a:solidFill>
                        <a:srgbClr val="4472C4"/>
                      </a:solidFill>
                      <a:prstDash val="solid"/>
                      <a:round/>
                      <a:headEnd len="sm" w="sm" type="none"/>
                      <a:tailEnd len="sm" w="sm" type="none"/>
                    </a:lnB>
                    <a:solidFill>
                      <a:srgbClr val="4472C4"/>
                    </a:solidFill>
                  </a:tcPr>
                </a:tc>
              </a:tr>
              <a:tr h="438150">
                <a:tc>
                  <a:txBody>
                    <a:bodyPr>
                      <a:noAutofit/>
                    </a:bodyPr>
                    <a:lstStyle/>
                    <a:p>
                      <a:pPr indent="0" lvl="0" marL="0" rtl="0" algn="l">
                        <a:lnSpc>
                          <a:spcPct val="115000"/>
                        </a:lnSpc>
                        <a:spcBef>
                          <a:spcPts val="0"/>
                        </a:spcBef>
                        <a:spcAft>
                          <a:spcPts val="0"/>
                        </a:spcAft>
                        <a:buNone/>
                      </a:pPr>
                      <a:r>
                        <a:rPr i="1" lang="en" sz="1100"/>
                        <a:t>Đây là loại kiểm thử về giao diện đồ họa hay kiểm thử Front-end</a:t>
                      </a:r>
                      <a:endParaRPr i="1" sz="1100"/>
                    </a:p>
                  </a:txBody>
                  <a:tcPr marT="91425" marB="91425" marR="68575" marL="68575">
                    <a:lnL cap="flat" cmpd="sng" w="12650">
                      <a:solidFill>
                        <a:srgbClr val="8EAADB"/>
                      </a:solidFill>
                      <a:prstDash val="solid"/>
                      <a:round/>
                      <a:headEnd len="sm" w="sm" type="none"/>
                      <a:tailEnd len="sm" w="sm" type="none"/>
                    </a:lnL>
                    <a:lnR cap="flat" cmpd="sng" w="12650">
                      <a:solidFill>
                        <a:srgbClr val="8EAADB"/>
                      </a:solidFill>
                      <a:prstDash val="solid"/>
                      <a:round/>
                      <a:headEnd len="sm" w="sm" type="none"/>
                      <a:tailEnd len="sm" w="sm" type="none"/>
                    </a:lnR>
                    <a:lnT cap="flat" cmpd="sng" w="12650">
                      <a:solidFill>
                        <a:srgbClr val="4472C4"/>
                      </a:solidFill>
                      <a:prstDash val="solid"/>
                      <a:round/>
                      <a:headEnd len="sm" w="sm" type="none"/>
                      <a:tailEnd len="sm" w="sm" type="none"/>
                    </a:lnT>
                    <a:lnB cap="flat" cmpd="sng" w="12650">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en" sz="1100"/>
                        <a:t>Đây là loại kiểm thử về dữ liệu hay kiểm thử về Back-end</a:t>
                      </a:r>
                      <a:endParaRPr b="1" sz="1100"/>
                    </a:p>
                  </a:txBody>
                  <a:tcPr marT="91425" marB="91425" marR="68575" marL="68575">
                    <a:lnL cap="flat" cmpd="sng" w="12650">
                      <a:solidFill>
                        <a:srgbClr val="8EAADB"/>
                      </a:solidFill>
                      <a:prstDash val="solid"/>
                      <a:round/>
                      <a:headEnd len="sm" w="sm" type="none"/>
                      <a:tailEnd len="sm" w="sm" type="none"/>
                    </a:lnL>
                    <a:lnR cap="flat" cmpd="sng" w="12650">
                      <a:solidFill>
                        <a:srgbClr val="8EAADB"/>
                      </a:solidFill>
                      <a:prstDash val="solid"/>
                      <a:round/>
                      <a:headEnd len="sm" w="sm" type="none"/>
                      <a:tailEnd len="sm" w="sm" type="none"/>
                    </a:lnR>
                    <a:lnT cap="flat" cmpd="sng" w="12650">
                      <a:solidFill>
                        <a:srgbClr val="4472C4"/>
                      </a:solidFill>
                      <a:prstDash val="solid"/>
                      <a:round/>
                      <a:headEnd len="sm" w="sm" type="none"/>
                      <a:tailEnd len="sm" w="sm" type="none"/>
                    </a:lnT>
                    <a:lnB cap="flat" cmpd="sng" w="12650">
                      <a:solidFill>
                        <a:srgbClr val="8EAADB"/>
                      </a:solidFill>
                      <a:prstDash val="solid"/>
                      <a:round/>
                      <a:headEnd len="sm" w="sm" type="none"/>
                      <a:tailEnd len="sm" w="sm" type="none"/>
                    </a:lnB>
                    <a:solidFill>
                      <a:srgbClr val="D9E2F3"/>
                    </a:solidFill>
                  </a:tcPr>
                </a:tc>
              </a:tr>
              <a:tr h="923925">
                <a:tc>
                  <a:txBody>
                    <a:bodyPr>
                      <a:noAutofit/>
                    </a:bodyPr>
                    <a:lstStyle/>
                    <a:p>
                      <a:pPr indent="0" lvl="0" marL="0" rtl="0" algn="l">
                        <a:lnSpc>
                          <a:spcPct val="115000"/>
                        </a:lnSpc>
                        <a:spcBef>
                          <a:spcPts val="0"/>
                        </a:spcBef>
                        <a:spcAft>
                          <a:spcPts val="0"/>
                        </a:spcAft>
                        <a:buNone/>
                      </a:pPr>
                      <a:r>
                        <a:rPr i="1" lang="en" sz="1100"/>
                        <a:t>Đây là loại kiểm thử chủ yếu về các phần có thể kiểm tra được bởi người dùng bằng các xem và tương tác như biểu mẫu, thuyết trình, đồ thị, trình đơn và báo cáo...(tạo thông qua VB,</a:t>
                      </a:r>
                      <a:r>
                        <a:rPr i="1" lang="en" sz="1100">
                          <a:uFill>
                            <a:noFill/>
                          </a:uFill>
                          <a:hlinkClick r:id="rId3"/>
                        </a:rPr>
                        <a:t> </a:t>
                      </a:r>
                      <a:r>
                        <a:rPr i="1" lang="en" sz="1100" u="sng">
                          <a:solidFill>
                            <a:schemeClr val="hlink"/>
                          </a:solidFill>
                          <a:hlinkClick r:id="rId4"/>
                        </a:rPr>
                        <a:t>VB.net</a:t>
                      </a:r>
                      <a:r>
                        <a:rPr i="1" lang="en" sz="1100"/>
                        <a:t>, </a:t>
                      </a:r>
                      <a:r>
                        <a:rPr i="1" lang="en" sz="1100"/>
                        <a:t>Visual C++</a:t>
                      </a:r>
                      <a:r>
                        <a:rPr i="1" lang="en" sz="1100"/>
                        <a:t>, Delphi - Công cụ Front-end)</a:t>
                      </a:r>
                      <a:endParaRPr i="1" sz="1100"/>
                    </a:p>
                  </a:txBody>
                  <a:tcPr marT="91425" marB="91425" marR="68575" marL="68575">
                    <a:lnL cap="flat" cmpd="sng" w="12650">
                      <a:solidFill>
                        <a:srgbClr val="8EAADB"/>
                      </a:solidFill>
                      <a:prstDash val="solid"/>
                      <a:round/>
                      <a:headEnd len="sm" w="sm" type="none"/>
                      <a:tailEnd len="sm" w="sm" type="none"/>
                    </a:lnL>
                    <a:lnR cap="flat" cmpd="sng" w="12650">
                      <a:solidFill>
                        <a:srgbClr val="8EAADB"/>
                      </a:solidFill>
                      <a:prstDash val="solid"/>
                      <a:round/>
                      <a:headEnd len="sm" w="sm" type="none"/>
                      <a:tailEnd len="sm" w="sm" type="none"/>
                    </a:lnR>
                    <a:lnT cap="flat" cmpd="sng" w="12650">
                      <a:solidFill>
                        <a:srgbClr val="8EAADB"/>
                      </a:solidFill>
                      <a:prstDash val="solid"/>
                      <a:round/>
                      <a:headEnd len="sm" w="sm" type="none"/>
                      <a:tailEnd len="sm" w="sm" type="none"/>
                    </a:lnT>
                    <a:lnB cap="flat" cmpd="sng" w="12650">
                      <a:solidFill>
                        <a:srgbClr val="8EAADB"/>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t>Đây là loại kiểm thử chủ yếu về các phần được ẩn đi mà người dùng không thể xem được. Nó bao gồm các quy trình bên trong và lưu trữ như Assembly, hệ quản trị cơ sở dữ liệu như Oracle, SQL Server, MYSQL...</a:t>
                      </a:r>
                      <a:endParaRPr b="1" sz="1100"/>
                    </a:p>
                  </a:txBody>
                  <a:tcPr marT="91425" marB="91425" marR="68575" marL="68575">
                    <a:lnL cap="flat" cmpd="sng" w="12650">
                      <a:solidFill>
                        <a:srgbClr val="8EAADB"/>
                      </a:solidFill>
                      <a:prstDash val="solid"/>
                      <a:round/>
                      <a:headEnd len="sm" w="sm" type="none"/>
                      <a:tailEnd len="sm" w="sm" type="none"/>
                    </a:lnL>
                    <a:lnR cap="flat" cmpd="sng" w="12650">
                      <a:solidFill>
                        <a:srgbClr val="8EAADB"/>
                      </a:solidFill>
                      <a:prstDash val="solid"/>
                      <a:round/>
                      <a:headEnd len="sm" w="sm" type="none"/>
                      <a:tailEnd len="sm" w="sm" type="none"/>
                    </a:lnR>
                    <a:lnT cap="flat" cmpd="sng" w="12650">
                      <a:solidFill>
                        <a:srgbClr val="8EAADB"/>
                      </a:solidFill>
                      <a:prstDash val="solid"/>
                      <a:round/>
                      <a:headEnd len="sm" w="sm" type="none"/>
                      <a:tailEnd len="sm" w="sm" type="none"/>
                    </a:lnT>
                    <a:lnB cap="flat" cmpd="sng" w="12650">
                      <a:solidFill>
                        <a:srgbClr val="8EAADB"/>
                      </a:solidFill>
                      <a:prstDash val="solid"/>
                      <a:round/>
                      <a:headEnd len="sm" w="sm" type="none"/>
                      <a:tailEnd len="sm" w="sm" type="none"/>
                    </a:lnB>
                  </a:tcPr>
                </a:tc>
              </a:tr>
              <a:tr h="923925">
                <a:tc>
                  <a:txBody>
                    <a:bodyPr>
                      <a:noAutofit/>
                    </a:bodyPr>
                    <a:lstStyle/>
                    <a:p>
                      <a:pPr indent="0" lvl="0" marL="0" rtl="0" algn="l">
                        <a:lnSpc>
                          <a:spcPct val="115000"/>
                        </a:lnSpc>
                        <a:spcBef>
                          <a:spcPts val="0"/>
                        </a:spcBef>
                        <a:spcAft>
                          <a:spcPts val="0"/>
                        </a:spcAft>
                        <a:buNone/>
                      </a:pPr>
                      <a:r>
                        <a:rPr i="1" lang="en" sz="1100"/>
                        <a:t>Loại kiểm thử này bao gồm kiểm tra các text box, dropdown box, button, calendar, sự điều hướng từ trang này tới trang khác, hiển thị ảnh cũng như việc nhìn và cảm nhận toàn bộ ứng dụng</a:t>
                      </a:r>
                      <a:endParaRPr i="1" sz="1100"/>
                    </a:p>
                  </a:txBody>
                  <a:tcPr marT="91425" marB="91425" marR="68575" marL="68575">
                    <a:lnL cap="flat" cmpd="sng" w="12650">
                      <a:solidFill>
                        <a:srgbClr val="8EAADB"/>
                      </a:solidFill>
                      <a:prstDash val="solid"/>
                      <a:round/>
                      <a:headEnd len="sm" w="sm" type="none"/>
                      <a:tailEnd len="sm" w="sm" type="none"/>
                    </a:lnL>
                    <a:lnR cap="flat" cmpd="sng" w="12650">
                      <a:solidFill>
                        <a:srgbClr val="8EAADB"/>
                      </a:solidFill>
                      <a:prstDash val="solid"/>
                      <a:round/>
                      <a:headEnd len="sm" w="sm" type="none"/>
                      <a:tailEnd len="sm" w="sm" type="none"/>
                    </a:lnR>
                    <a:lnT cap="flat" cmpd="sng" w="12650">
                      <a:solidFill>
                        <a:srgbClr val="8EAADB"/>
                      </a:solidFill>
                      <a:prstDash val="solid"/>
                      <a:round/>
                      <a:headEnd len="sm" w="sm" type="none"/>
                      <a:tailEnd len="sm" w="sm" type="none"/>
                    </a:lnT>
                    <a:lnB cap="flat" cmpd="sng" w="12650">
                      <a:solidFill>
                        <a:srgbClr val="8EAADB"/>
                      </a:solidFill>
                      <a:prstDash val="solid"/>
                      <a:round/>
                      <a:headEnd len="sm" w="sm" type="none"/>
                      <a:tailEnd len="sm" w="sm" type="none"/>
                    </a:lnB>
                    <a:solidFill>
                      <a:srgbClr val="D9E2F3"/>
                    </a:solidFill>
                  </a:tcPr>
                </a:tc>
                <a:tc>
                  <a:txBody>
                    <a:bodyPr>
                      <a:noAutofit/>
                    </a:bodyPr>
                    <a:lstStyle/>
                    <a:p>
                      <a:pPr indent="0" lvl="0" marL="0" rtl="0" algn="l">
                        <a:lnSpc>
                          <a:spcPct val="115000"/>
                        </a:lnSpc>
                        <a:spcBef>
                          <a:spcPts val="0"/>
                        </a:spcBef>
                        <a:spcAft>
                          <a:spcPts val="0"/>
                        </a:spcAft>
                        <a:buNone/>
                      </a:pPr>
                      <a:r>
                        <a:rPr b="1" lang="en" sz="1100"/>
                        <a:t>Loại kiểm thử này bao gồm kiểm tra các sơ đồ, bảng cơ sở dữ liệu, các cột, khóa và index, thủ tục, trigger, xác thực máy chủ cơ sở dữ liệu và kiểm tra trùng lặp dữ liệu</a:t>
                      </a:r>
                      <a:endParaRPr b="1" sz="1100"/>
                    </a:p>
                  </a:txBody>
                  <a:tcPr marT="91425" marB="91425" marR="68575" marL="68575">
                    <a:lnL cap="flat" cmpd="sng" w="12650">
                      <a:solidFill>
                        <a:srgbClr val="8EAADB"/>
                      </a:solidFill>
                      <a:prstDash val="solid"/>
                      <a:round/>
                      <a:headEnd len="sm" w="sm" type="none"/>
                      <a:tailEnd len="sm" w="sm" type="none"/>
                    </a:lnL>
                    <a:lnR cap="flat" cmpd="sng" w="12650">
                      <a:solidFill>
                        <a:srgbClr val="8EAADB"/>
                      </a:solidFill>
                      <a:prstDash val="solid"/>
                      <a:round/>
                      <a:headEnd len="sm" w="sm" type="none"/>
                      <a:tailEnd len="sm" w="sm" type="none"/>
                    </a:lnR>
                    <a:lnT cap="flat" cmpd="sng" w="12650">
                      <a:solidFill>
                        <a:srgbClr val="8EAADB"/>
                      </a:solidFill>
                      <a:prstDash val="solid"/>
                      <a:round/>
                      <a:headEnd len="sm" w="sm" type="none"/>
                      <a:tailEnd len="sm" w="sm" type="none"/>
                    </a:lnT>
                    <a:lnB cap="flat" cmpd="sng" w="12650">
                      <a:solidFill>
                        <a:srgbClr val="8EAADB"/>
                      </a:solidFill>
                      <a:prstDash val="solid"/>
                      <a:round/>
                      <a:headEnd len="sm" w="sm" type="none"/>
                      <a:tailEnd len="sm" w="sm" type="none"/>
                    </a:lnB>
                    <a:solidFill>
                      <a:srgbClr val="D9E2F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61"/>
          <p:cNvPicPr preferRelativeResize="0"/>
          <p:nvPr/>
        </p:nvPicPr>
        <p:blipFill rotWithShape="1">
          <a:blip r:embed="rId3">
            <a:alphaModFix/>
          </a:blip>
          <a:srcRect b="0" l="159" r="149" t="0"/>
          <a:stretch/>
        </p:blipFill>
        <p:spPr>
          <a:xfrm>
            <a:off x="556350" y="1079874"/>
            <a:ext cx="3978303" cy="2983801"/>
          </a:xfrm>
          <a:prstGeom prst="rect">
            <a:avLst/>
          </a:prstGeom>
          <a:noFill/>
          <a:ln cap="flat" cmpd="sng" w="9525">
            <a:solidFill>
              <a:srgbClr val="D9D9D9"/>
            </a:solidFill>
            <a:prstDash val="solid"/>
            <a:round/>
            <a:headEnd len="sm" w="sm" type="none"/>
            <a:tailEnd len="sm" w="sm" type="none"/>
          </a:ln>
        </p:spPr>
      </p:pic>
      <p:pic>
        <p:nvPicPr>
          <p:cNvPr id="555" name="Google Shape;555;p61"/>
          <p:cNvPicPr preferRelativeResize="0"/>
          <p:nvPr/>
        </p:nvPicPr>
        <p:blipFill rotWithShape="1">
          <a:blip r:embed="rId4">
            <a:alphaModFix/>
          </a:blip>
          <a:srcRect b="0" l="2687" r="2687" t="0"/>
          <a:stretch/>
        </p:blipFill>
        <p:spPr>
          <a:xfrm>
            <a:off x="4609350" y="1079849"/>
            <a:ext cx="3978303" cy="2983801"/>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62"/>
          <p:cNvSpPr txBox="1"/>
          <p:nvPr>
            <p:ph type="title"/>
          </p:nvPr>
        </p:nvSpPr>
        <p:spPr>
          <a:xfrm>
            <a:off x="1367950" y="844325"/>
            <a:ext cx="6408000" cy="8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Các loại kiểm thử cở sở dữ liệu</a:t>
            </a:r>
            <a:endParaRPr sz="3000"/>
          </a:p>
        </p:txBody>
      </p:sp>
      <p:sp>
        <p:nvSpPr>
          <p:cNvPr id="561" name="Google Shape;561;p62"/>
          <p:cNvSpPr txBox="1"/>
          <p:nvPr>
            <p:ph idx="1" type="body"/>
          </p:nvPr>
        </p:nvSpPr>
        <p:spPr>
          <a:xfrm>
            <a:off x="838850" y="2535725"/>
            <a:ext cx="22092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Kiểm thử cấu trúc(Structural)</a:t>
            </a:r>
            <a:endParaRPr/>
          </a:p>
        </p:txBody>
      </p:sp>
      <p:sp>
        <p:nvSpPr>
          <p:cNvPr id="562" name="Google Shape;562;p62"/>
          <p:cNvSpPr txBox="1"/>
          <p:nvPr>
            <p:ph idx="2" type="body"/>
          </p:nvPr>
        </p:nvSpPr>
        <p:spPr>
          <a:xfrm>
            <a:off x="3467413" y="2544125"/>
            <a:ext cx="22092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Kiểm thử chức năng(Functional)</a:t>
            </a:r>
            <a:endParaRPr/>
          </a:p>
        </p:txBody>
      </p:sp>
      <p:sp>
        <p:nvSpPr>
          <p:cNvPr id="563" name="Google Shape;563;p62"/>
          <p:cNvSpPr txBox="1"/>
          <p:nvPr>
            <p:ph idx="3" type="body"/>
          </p:nvPr>
        </p:nvSpPr>
        <p:spPr>
          <a:xfrm>
            <a:off x="6095988" y="2544125"/>
            <a:ext cx="22092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Kiểm thử phi chức năng(Non-functional)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3"/>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cấu trúc cơ sở dữ liệu</a:t>
            </a:r>
            <a:endParaRPr/>
          </a:p>
        </p:txBody>
      </p:sp>
      <p:sp>
        <p:nvSpPr>
          <p:cNvPr id="569" name="Google Shape;569;p63"/>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thử cấu trúc dữ liệu bao gồm việc kiểm tra tất cả các thành phần bên trong kho lưu trữ dữ liệu mà được sử dụng chính để lưu trữ dữ liệu mà không được phép trực tiếp truy xuất bới người dùng cuối. Việc kiểm tra cơ sở dữ liệu cũng là một loại kiểm thử rất quan trọng. Sự thành công trong giai đoạn này của người kiểm thử bao gồm việc làm chủ trong các câu lệnh truy vấn SQL.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762025" y="1189150"/>
            <a:ext cx="7620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tra sơ đồ(schema)</a:t>
            </a:r>
            <a:endParaRPr/>
          </a:p>
        </p:txBody>
      </p:sp>
      <p:sp>
        <p:nvSpPr>
          <p:cNvPr id="575" name="Google Shape;575;p64"/>
          <p:cNvSpPr txBox="1"/>
          <p:nvPr>
            <p:ph idx="1" type="body"/>
          </p:nvPr>
        </p:nvSpPr>
        <p:spPr>
          <a:xfrm>
            <a:off x="762025" y="2253000"/>
            <a:ext cx="7620000" cy="23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Các khía cạnh chính của việc kiểm thử sơ đồ là đảm bảo các sơ đồ được ánh xạ giữa front-end và back-end là tương tự. Do đó, chúng ta cũng có thể tham chiếu kiểm thử sơ đồ như kiểm thử ánh xạ(mapping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65"/>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Những điểm quan trọng</a:t>
            </a:r>
            <a:endParaRPr>
              <a:solidFill>
                <a:schemeClr val="dk2"/>
              </a:solidFill>
            </a:endParaRPr>
          </a:p>
        </p:txBody>
      </p:sp>
      <p:sp>
        <p:nvSpPr>
          <p:cNvPr id="581" name="Google Shape;581;p65"/>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tra các kiểu dữ liệu của sơ đồ liên kết với cơ sở dữ liệu. Nhiều khi việc ánh xạ định dạng của bảng có thể không tương thích với việc ánh xạ định dạng được mô tả trong cấp độ giao diện người dùng của ứng dụng.</a:t>
            </a:r>
            <a:endParaRPr/>
          </a:p>
          <a:p>
            <a:pPr indent="0" lvl="0" marL="0" rtl="0" algn="l">
              <a:spcBef>
                <a:spcPts val="1600"/>
              </a:spcBef>
              <a:spcAft>
                <a:spcPts val="0"/>
              </a:spcAft>
              <a:buNone/>
            </a:pPr>
            <a:r>
              <a:rPr lang="en"/>
              <a:t>Cần thiết phải kiểm tra trường hợp không tương thích, trùng khớp (unmapped) các bảng/view/cột</a:t>
            </a:r>
            <a:endParaRPr/>
          </a:p>
          <a:p>
            <a:pPr indent="0" lvl="0" marL="0" rtl="0" algn="l">
              <a:spcBef>
                <a:spcPts val="1600"/>
              </a:spcBef>
              <a:spcAft>
                <a:spcPts val="1600"/>
              </a:spcAft>
              <a:buNone/>
            </a:pPr>
            <a:r>
              <a:rPr lang="en"/>
              <a:t>Cũng cần phải xác minh xem cơ sở dữ liệu có đồng nhất hay không trong một môi trường thích hợp với việc ánh xạ toàn bộ ứng dụng.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66"/>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Công cụ</a:t>
            </a:r>
            <a:endParaRPr>
              <a:solidFill>
                <a:schemeClr val="dk2"/>
              </a:solidFill>
            </a:endParaRPr>
          </a:p>
        </p:txBody>
      </p:sp>
      <p:sp>
        <p:nvSpPr>
          <p:cNvPr id="587" name="Google Shape;587;p66"/>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DBUnit đã được tích hợp với Ant rất phù hợp cho việc kiểm thử ánh xạ.</a:t>
            </a:r>
            <a:endParaRPr/>
          </a:p>
          <a:p>
            <a:pPr indent="0" lvl="0" marL="0" rtl="0" algn="l">
              <a:spcBef>
                <a:spcPts val="1600"/>
              </a:spcBef>
              <a:spcAft>
                <a:spcPts val="1600"/>
              </a:spcAft>
              <a:buNone/>
            </a:pPr>
            <a:r>
              <a:rPr lang="en"/>
              <a:t>SQL Server cho phép người kiểm thử có thể kiểm tra và truy vấn sơ đồ của cơ sở dữ liệu bằng cách viết các câu truy vấn đơn giản mà không thông qua 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9"/>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 Check List</a:t>
            </a:r>
            <a:endParaRPr/>
          </a:p>
        </p:txBody>
      </p:sp>
      <p:sp>
        <p:nvSpPr>
          <p:cNvPr id="481" name="Google Shape;481;p49"/>
          <p:cNvSpPr txBox="1"/>
          <p:nvPr>
            <p:ph idx="1" type="body"/>
          </p:nvPr>
        </p:nvSpPr>
        <p:spPr>
          <a:xfrm>
            <a:off x="349300" y="1147425"/>
            <a:ext cx="7407000" cy="317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rPr>
              <a:t>GROUP TA:</a:t>
            </a:r>
            <a:endParaRPr>
              <a:solidFill>
                <a:schemeClr val="dk1"/>
              </a:solidFill>
            </a:endParaRPr>
          </a:p>
          <a:p>
            <a:pPr indent="0" lvl="0" marL="0" rtl="0" algn="r">
              <a:spcBef>
                <a:spcPts val="0"/>
              </a:spcBef>
              <a:spcAft>
                <a:spcPts val="1600"/>
              </a:spcAft>
              <a:buNone/>
            </a:pPr>
            <a:r>
              <a:rPr lang="en">
                <a:solidFill>
                  <a:schemeClr val="dk1"/>
                </a:solidFill>
              </a:rPr>
              <a:t>Nguyễn Thanh Hoàng 17520514</a:t>
            </a:r>
            <a:br>
              <a:rPr lang="en">
                <a:solidFill>
                  <a:schemeClr val="dk1"/>
                </a:solidFill>
              </a:rPr>
            </a:br>
            <a:r>
              <a:rPr lang="en">
                <a:solidFill>
                  <a:schemeClr val="dk1"/>
                </a:solidFill>
              </a:rPr>
              <a:t>Nguyễn Đoàn Anh Tú 17521199</a:t>
            </a:r>
            <a:br>
              <a:rPr lang="en">
                <a:solidFill>
                  <a:schemeClr val="dk1"/>
                </a:solidFill>
              </a:rPr>
            </a:br>
            <a:r>
              <a:rPr lang="en">
                <a:solidFill>
                  <a:schemeClr val="dk1"/>
                </a:solidFill>
              </a:rPr>
              <a:t>Trần Diệu Bảo Trân 17521150</a:t>
            </a:r>
            <a:br>
              <a:rPr lang="en">
                <a:solidFill>
                  <a:schemeClr val="dk1"/>
                </a:solidFill>
              </a:rPr>
            </a:br>
            <a:r>
              <a:rPr lang="en">
                <a:solidFill>
                  <a:schemeClr val="dk1"/>
                </a:solidFill>
              </a:rPr>
              <a:t>Tô Diệp Thiên Anh 17520251</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pic>
        <p:nvPicPr>
          <p:cNvPr id="592" name="Google Shape;592;p67"/>
          <p:cNvPicPr preferRelativeResize="0"/>
          <p:nvPr/>
        </p:nvPicPr>
        <p:blipFill rotWithShape="1">
          <a:blip r:embed="rId3">
            <a:alphaModFix/>
          </a:blip>
          <a:srcRect b="0" l="16821" r="16821" t="0"/>
          <a:stretch/>
        </p:blipFill>
        <p:spPr>
          <a:xfrm>
            <a:off x="22200" y="0"/>
            <a:ext cx="4527601" cy="5143500"/>
          </a:xfrm>
          <a:prstGeom prst="rect">
            <a:avLst/>
          </a:prstGeom>
          <a:noFill/>
          <a:ln>
            <a:noFill/>
          </a:ln>
        </p:spPr>
      </p:pic>
      <p:pic>
        <p:nvPicPr>
          <p:cNvPr id="593" name="Google Shape;593;p67"/>
          <p:cNvPicPr preferRelativeResize="0"/>
          <p:nvPr/>
        </p:nvPicPr>
        <p:blipFill rotWithShape="1">
          <a:blip r:embed="rId4">
            <a:alphaModFix/>
          </a:blip>
          <a:srcRect b="0" l="25274" r="25274" t="0"/>
          <a:stretch/>
        </p:blipFill>
        <p:spPr>
          <a:xfrm>
            <a:off x="4594200" y="0"/>
            <a:ext cx="4527601"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68"/>
          <p:cNvSpPr txBox="1"/>
          <p:nvPr>
            <p:ph type="title"/>
          </p:nvPr>
        </p:nvSpPr>
        <p:spPr>
          <a:xfrm>
            <a:off x="311725" y="653326"/>
            <a:ext cx="3706500" cy="3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bảng, cột của cơ sở dữ liệu</a:t>
            </a:r>
            <a:endParaRPr/>
          </a:p>
        </p:txBody>
      </p:sp>
      <p:sp>
        <p:nvSpPr>
          <p:cNvPr id="599" name="Google Shape;599;p68"/>
          <p:cNvSpPr txBox="1"/>
          <p:nvPr>
            <p:ph idx="1" type="body"/>
          </p:nvPr>
        </p:nvSpPr>
        <p:spPr>
          <a:xfrm>
            <a:off x="4572000" y="653325"/>
            <a:ext cx="4458000" cy="443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Việc ánh xạ của các trường và cột của cơ sở dữ liệu trong back-end và front-end có tương thích hay không?</a:t>
            </a:r>
            <a:endParaRPr sz="1400"/>
          </a:p>
          <a:p>
            <a:pPr indent="-317500" lvl="0" marL="457200" rtl="0" algn="l">
              <a:spcBef>
                <a:spcPts val="0"/>
              </a:spcBef>
              <a:spcAft>
                <a:spcPts val="0"/>
              </a:spcAft>
              <a:buSzPts val="1400"/>
              <a:buAutoNum type="arabicPeriod"/>
            </a:pPr>
            <a:r>
              <a:rPr lang="en" sz="1400"/>
              <a:t>Kiểm tra độ dài và quy ước đặt tên của các trường và cột trong cơ sở dữ liệu có đúng với yêu cầu hay không?</a:t>
            </a:r>
            <a:endParaRPr sz="1400"/>
          </a:p>
          <a:p>
            <a:pPr indent="-317500" lvl="0" marL="457200" rtl="0" algn="l">
              <a:spcBef>
                <a:spcPts val="0"/>
              </a:spcBef>
              <a:spcAft>
                <a:spcPts val="0"/>
              </a:spcAft>
              <a:buSzPts val="1400"/>
              <a:buAutoNum type="arabicPeriod"/>
            </a:pPr>
            <a:r>
              <a:rPr lang="en" sz="1400"/>
              <a:t>Xác nhận xem có bất kỳ bảng/cột cơ sở dữ liệu nào không sử dụng/chưa được khai thác không?</a:t>
            </a:r>
            <a:endParaRPr sz="1400"/>
          </a:p>
          <a:p>
            <a:pPr indent="-317500" lvl="0" marL="457200" rtl="0" algn="l">
              <a:spcBef>
                <a:spcPts val="0"/>
              </a:spcBef>
              <a:spcAft>
                <a:spcPts val="0"/>
              </a:spcAft>
              <a:buSzPts val="1400"/>
              <a:buAutoNum type="arabicPeriod"/>
            </a:pPr>
            <a:r>
              <a:rPr lang="en" sz="1400"/>
              <a:t>Xác nhận tính tương thích của:</a:t>
            </a:r>
            <a:endParaRPr sz="1400"/>
          </a:p>
          <a:p>
            <a:pPr indent="-304800" lvl="1" marL="914400" rtl="0" algn="l">
              <a:spcBef>
                <a:spcPts val="0"/>
              </a:spcBef>
              <a:spcAft>
                <a:spcPts val="0"/>
              </a:spcAft>
              <a:buSzPts val="1200"/>
              <a:buChar char="○"/>
            </a:pPr>
            <a:r>
              <a:rPr lang="en" sz="1200"/>
              <a:t>Kiểu dữ liệu</a:t>
            </a:r>
            <a:endParaRPr sz="1200"/>
          </a:p>
          <a:p>
            <a:pPr indent="-304800" lvl="1" marL="914400" rtl="0" algn="l">
              <a:spcBef>
                <a:spcPts val="0"/>
              </a:spcBef>
              <a:spcAft>
                <a:spcPts val="0"/>
              </a:spcAft>
              <a:buSzPts val="1200"/>
              <a:buChar char="○"/>
            </a:pPr>
            <a:r>
              <a:rPr lang="en" sz="1200"/>
              <a:t>Độ dài trường của các cột cơ sở dữ liệu back-end với các cột dữ liệu front-end của ứng dụng.</a:t>
            </a:r>
            <a:endParaRPr sz="1200"/>
          </a:p>
          <a:p>
            <a:pPr indent="-317500" lvl="0" marL="457200" rtl="0" algn="l">
              <a:spcBef>
                <a:spcPts val="0"/>
              </a:spcBef>
              <a:spcAft>
                <a:spcPts val="0"/>
              </a:spcAft>
              <a:buSzPts val="1400"/>
              <a:buAutoNum type="arabicPeriod"/>
            </a:pPr>
            <a:r>
              <a:rPr lang="en" sz="1400"/>
              <a:t>Kiểm tra xem các trường cơ sở dữ liệu có cho phép người dùng cung cấp đầu vào mà người dùng mong muốn theo yêu cầu đặc tả nghiệp vụ hay không?</a:t>
            </a:r>
            <a:endParaRPr sz="1400"/>
          </a:p>
          <a:p>
            <a:pPr indent="0" lvl="0" marL="0" rtl="0" algn="l">
              <a:spcBef>
                <a:spcPts val="1600"/>
              </a:spcBef>
              <a:spcAft>
                <a:spcPts val="16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69"/>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các Khóa và các chỉ mục</a:t>
            </a:r>
            <a:endParaRPr/>
          </a:p>
        </p:txBody>
      </p:sp>
      <p:sp>
        <p:nvSpPr>
          <p:cNvPr id="605" name="Google Shape;605;p69"/>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Kiểm tra khóa chính và khóa ngoại cần thiết được có tạo trong các bảng yêu cầu hay không?</a:t>
            </a:r>
            <a:endParaRPr/>
          </a:p>
          <a:p>
            <a:pPr indent="-317500" lvl="0" marL="457200" rtl="0" algn="l">
              <a:spcBef>
                <a:spcPts val="0"/>
              </a:spcBef>
              <a:spcAft>
                <a:spcPts val="0"/>
              </a:spcAft>
              <a:buSzPts val="1400"/>
              <a:buAutoNum type="arabicPeriod"/>
            </a:pPr>
            <a:r>
              <a:rPr lang="en"/>
              <a:t>Kiểm tra các tham chiếu của khóa ngoại có hợp lệ hay không?</a:t>
            </a:r>
            <a:endParaRPr/>
          </a:p>
          <a:p>
            <a:pPr indent="-317500" lvl="0" marL="457200" rtl="0" algn="l">
              <a:spcBef>
                <a:spcPts val="0"/>
              </a:spcBef>
              <a:spcAft>
                <a:spcPts val="0"/>
              </a:spcAft>
              <a:buSzPts val="1400"/>
              <a:buAutoNum type="arabicPeriod"/>
            </a:pPr>
            <a:r>
              <a:rPr lang="en"/>
              <a:t>Kiểm tra kiểu dữ liệu của khóa chính và khóa ngoại tương ứng có giống nhau giữa hai bảng hay không?</a:t>
            </a:r>
            <a:endParaRPr/>
          </a:p>
          <a:p>
            <a:pPr indent="-317500" lvl="0" marL="457200" rtl="0" algn="l">
              <a:spcBef>
                <a:spcPts val="0"/>
              </a:spcBef>
              <a:spcAft>
                <a:spcPts val="0"/>
              </a:spcAft>
              <a:buSzPts val="1400"/>
              <a:buAutoNum type="arabicPeriod"/>
            </a:pPr>
            <a:r>
              <a:rPr lang="en"/>
              <a:t>Kiểm tra các khóa và index có tuân thủ các quy ước đặt tên hay không?</a:t>
            </a:r>
            <a:endParaRPr/>
          </a:p>
          <a:p>
            <a:pPr indent="-317500" lvl="0" marL="457200" rtl="0" algn="l">
              <a:spcBef>
                <a:spcPts val="0"/>
              </a:spcBef>
              <a:spcAft>
                <a:spcPts val="0"/>
              </a:spcAft>
              <a:buSzPts val="1400"/>
              <a:buAutoNum type="arabicPeriod"/>
            </a:pPr>
            <a:r>
              <a:rPr lang="en"/>
              <a:t>Kiểm tra kích thước và độ dài của các trường và index.</a:t>
            </a:r>
            <a:endParaRPr/>
          </a:p>
          <a:p>
            <a:pPr indent="-317500" lvl="0" marL="457200" rtl="0" algn="l">
              <a:spcBef>
                <a:spcPts val="0"/>
              </a:spcBef>
              <a:spcAft>
                <a:spcPts val="0"/>
              </a:spcAft>
              <a:buSzPts val="1400"/>
              <a:buAutoNum type="arabicPeriod"/>
            </a:pPr>
            <a:r>
              <a:rPr lang="en"/>
              <a:t>Kiểm tra xem clustered index và non-clustered index có được tạo trên các bảng như được yêu cầu hay không?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70"/>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Kiểm tra thủ tục(Stored procedures)</a:t>
            </a:r>
            <a:endParaRPr>
              <a:solidFill>
                <a:schemeClr val="lt1"/>
              </a:solidFill>
            </a:endParaRPr>
          </a:p>
          <a:p>
            <a:pPr indent="0" lvl="0" marL="0" rtl="0" algn="l">
              <a:spcBef>
                <a:spcPts val="0"/>
              </a:spcBef>
              <a:spcAft>
                <a:spcPts val="0"/>
              </a:spcAft>
              <a:buNone/>
            </a:pPr>
            <a:r>
              <a:t/>
            </a:r>
            <a:endParaRPr/>
          </a:p>
        </p:txBody>
      </p:sp>
      <p:sp>
        <p:nvSpPr>
          <p:cNvPr id="611" name="Google Shape;611;p70"/>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AutoNum type="arabicPeriod"/>
            </a:pPr>
            <a:r>
              <a:rPr lang="en" sz="1000">
                <a:solidFill>
                  <a:srgbClr val="434343"/>
                </a:solidFill>
              </a:rPr>
              <a:t>Tuân thủ các yêu cầu về:</a:t>
            </a:r>
            <a:endParaRPr sz="1000">
              <a:solidFill>
                <a:srgbClr val="434343"/>
              </a:solidFill>
            </a:endParaRPr>
          </a:p>
          <a:p>
            <a:pPr indent="-292100" lvl="0" marL="457200" rtl="0" algn="l">
              <a:spcBef>
                <a:spcPts val="0"/>
              </a:spcBef>
              <a:spcAft>
                <a:spcPts val="0"/>
              </a:spcAft>
              <a:buClr>
                <a:srgbClr val="434343"/>
              </a:buClr>
              <a:buSzPts val="1000"/>
              <a:buChar char="●"/>
            </a:pPr>
            <a:r>
              <a:rPr lang="en" sz="1000">
                <a:solidFill>
                  <a:srgbClr val="434343"/>
                </a:solidFill>
              </a:rPr>
              <a:t>coding conventions (mã hóa quy ước chuẩn)</a:t>
            </a:r>
            <a:endParaRPr sz="1000">
              <a:solidFill>
                <a:srgbClr val="434343"/>
              </a:solidFill>
            </a:endParaRPr>
          </a:p>
          <a:p>
            <a:pPr indent="-292100" lvl="0" marL="457200" rtl="0" algn="l">
              <a:spcBef>
                <a:spcPts val="0"/>
              </a:spcBef>
              <a:spcAft>
                <a:spcPts val="0"/>
              </a:spcAft>
              <a:buClr>
                <a:srgbClr val="434343"/>
              </a:buClr>
              <a:buSzPts val="1000"/>
              <a:buChar char="●"/>
            </a:pPr>
            <a:r>
              <a:rPr lang="en" sz="1000">
                <a:solidFill>
                  <a:srgbClr val="434343"/>
                </a:solidFill>
              </a:rPr>
              <a:t>ngoại lệ và xử lý lỗi cho tất cả các Stored Procedure cho tất cả các modules </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Kiểm tra xem đã kiểm soát được tất cả điều kiện/vòng lặp bằng cách nhập dữ liệu được yêu cầu cho ứng dụng.</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Kiểm tra xem dữ liệu có được TRIM đúng khi được lấy từ các bảng yêu cầu trong cơ sở dữ liệu hay chưa.</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Việc chạy thủ công của Stored Procedure có cung cấp tới người dùng kết quả được yêu cầu hay không.</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Việc chạy thủ công của Stored Procedure có đảm bảo các trường trong bảng được cập nhật theo yêu cầu.</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Kiểm tra xem việc chạy Stored Procedure tự động gọi các Triggers như yêu cầu hay không.</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Xác nhận xem có Stored Procedures nào không được sử dụng hay không.</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Xác nhận điều kiện Allow Null có thể được chạy ở bất kỳ cấp độ cơ sở dữ liệu nào.</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Kiểm tra xem các Stored Procedure và hàm có chạy đúng khi cơ sở dữ liệu trống hay không..</a:t>
            </a:r>
            <a:endParaRPr sz="1000">
              <a:solidFill>
                <a:srgbClr val="434343"/>
              </a:solidFill>
            </a:endParaRPr>
          </a:p>
          <a:p>
            <a:pPr indent="-292100" lvl="0" marL="457200" rtl="0" algn="l">
              <a:spcBef>
                <a:spcPts val="0"/>
              </a:spcBef>
              <a:spcAft>
                <a:spcPts val="0"/>
              </a:spcAft>
              <a:buClr>
                <a:srgbClr val="434343"/>
              </a:buClr>
              <a:buSzPts val="1000"/>
              <a:buAutoNum type="arabicPeriod" startAt="2"/>
            </a:pPr>
            <a:r>
              <a:rPr lang="en" sz="1000">
                <a:solidFill>
                  <a:srgbClr val="434343"/>
                </a:solidFill>
              </a:rPr>
              <a:t>Xác nhận sự tích hợp tổng thể của các mô-đun Stored Procedure có đúng theo yêu cầu ?</a:t>
            </a:r>
            <a:endParaRPr sz="1000">
              <a:solidFill>
                <a:srgbClr val="434343"/>
              </a:solidFill>
            </a:endParaRPr>
          </a:p>
          <a:p>
            <a:pPr indent="-304800" lvl="0" marL="457200" rtl="0" algn="l">
              <a:spcBef>
                <a:spcPts val="0"/>
              </a:spcBef>
              <a:spcAft>
                <a:spcPts val="0"/>
              </a:spcAft>
              <a:buClr>
                <a:srgbClr val="434343"/>
              </a:buClr>
              <a:buSzPts val="1200"/>
              <a:buChar char="❖"/>
            </a:pPr>
            <a:r>
              <a:rPr b="1" lang="en" sz="1200">
                <a:solidFill>
                  <a:srgbClr val="434343"/>
                </a:solidFill>
              </a:rPr>
              <a:t>Công cụ hỗ trợ cho kiểm thử Stored Procedures là: LINQ, SP,…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pic>
        <p:nvPicPr>
          <p:cNvPr id="616" name="Google Shape;616;p71"/>
          <p:cNvPicPr preferRelativeResize="0"/>
          <p:nvPr/>
        </p:nvPicPr>
        <p:blipFill rotWithShape="1">
          <a:blip r:embed="rId3">
            <a:alphaModFix/>
          </a:blip>
          <a:srcRect b="2070" l="0" r="0" t="2079"/>
          <a:stretch/>
        </p:blipFill>
        <p:spPr>
          <a:xfrm>
            <a:off x="3387800" y="0"/>
            <a:ext cx="5756200" cy="5143500"/>
          </a:xfrm>
          <a:prstGeom prst="rect">
            <a:avLst/>
          </a:prstGeom>
          <a:noFill/>
          <a:ln>
            <a:noFill/>
          </a:ln>
        </p:spPr>
      </p:pic>
      <p:sp>
        <p:nvSpPr>
          <p:cNvPr id="617" name="Google Shape;617;p71"/>
          <p:cNvSpPr txBox="1"/>
          <p:nvPr>
            <p:ph type="ctrTitle"/>
          </p:nvPr>
        </p:nvSpPr>
        <p:spPr>
          <a:xfrm>
            <a:off x="323300" y="772850"/>
            <a:ext cx="2704200" cy="31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a:t>
            </a:r>
            <a:endParaRPr/>
          </a:p>
          <a:p>
            <a:pPr indent="0" lvl="0" marL="0" rtl="0" algn="l">
              <a:spcBef>
                <a:spcPts val="0"/>
              </a:spcBef>
              <a:spcAft>
                <a:spcPts val="0"/>
              </a:spcAft>
              <a:buNone/>
            </a:pPr>
            <a:r>
              <a:rPr lang="en"/>
              <a:t>Procedure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72"/>
          <p:cNvSpPr txBox="1"/>
          <p:nvPr>
            <p:ph type="title"/>
          </p:nvPr>
        </p:nvSpPr>
        <p:spPr>
          <a:xfrm>
            <a:off x="232550" y="609450"/>
            <a:ext cx="6355200" cy="8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tra Trigger</a:t>
            </a:r>
            <a:endParaRPr/>
          </a:p>
        </p:txBody>
      </p:sp>
      <p:sp>
        <p:nvSpPr>
          <p:cNvPr id="623" name="Google Shape;623;p72"/>
          <p:cNvSpPr txBox="1"/>
          <p:nvPr>
            <p:ph idx="1" type="body"/>
          </p:nvPr>
        </p:nvSpPr>
        <p:spPr>
          <a:xfrm>
            <a:off x="308750" y="2594100"/>
            <a:ext cx="2013000" cy="19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tra xem các quy ước mã hóa (coding conventions) được yêu cầu có được tuân theo trong suốt giai đoạn coding của các Trigger hay không.</a:t>
            </a:r>
            <a:endParaRPr/>
          </a:p>
        </p:txBody>
      </p:sp>
      <p:sp>
        <p:nvSpPr>
          <p:cNvPr id="624" name="Google Shape;624;p72"/>
          <p:cNvSpPr txBox="1"/>
          <p:nvPr>
            <p:ph idx="2" type="body"/>
          </p:nvPr>
        </p:nvSpPr>
        <p:spPr>
          <a:xfrm>
            <a:off x="2527575" y="2594100"/>
            <a:ext cx="2013000" cy="19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tra xem các trigger được thực thi cho các giao dịch DML (Data Manipulation Language: ngôn ngữ thao tác dữ liệu)tương ứng đã hoàn thành các điều kiện yêu cầu hay chưa.</a:t>
            </a:r>
            <a:endParaRPr/>
          </a:p>
        </p:txBody>
      </p:sp>
      <p:sp>
        <p:nvSpPr>
          <p:cNvPr id="625" name="Google Shape;625;p72"/>
          <p:cNvSpPr txBox="1"/>
          <p:nvPr>
            <p:ph idx="3" type="body"/>
          </p:nvPr>
        </p:nvSpPr>
        <p:spPr>
          <a:xfrm>
            <a:off x="4722575" y="2594100"/>
            <a:ext cx="2013000" cy="19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tra xem trigger có cập nhật dữ liệu một cách chính xác khi thực thi hay không.</a:t>
            </a:r>
            <a:endParaRPr/>
          </a:p>
        </p:txBody>
      </p:sp>
      <p:sp>
        <p:nvSpPr>
          <p:cNvPr id="626" name="Google Shape;626;p72"/>
          <p:cNvSpPr txBox="1"/>
          <p:nvPr>
            <p:ph idx="4" type="body"/>
          </p:nvPr>
        </p:nvSpPr>
        <p:spPr>
          <a:xfrm>
            <a:off x="6917575" y="2594100"/>
            <a:ext cx="2013000" cy="19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Xác nhận các chức năng Update/Insert/Delete Triggers được yêu cầu trong phạm vi ứng dụng đang được kiểm tra.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pic>
        <p:nvPicPr>
          <p:cNvPr id="631" name="Google Shape;631;p73"/>
          <p:cNvPicPr preferRelativeResize="0"/>
          <p:nvPr/>
        </p:nvPicPr>
        <p:blipFill rotWithShape="1">
          <a:blip r:embed="rId3">
            <a:alphaModFix/>
          </a:blip>
          <a:srcRect b="0" l="15950" r="15943" t="0"/>
          <a:stretch/>
        </p:blipFill>
        <p:spPr>
          <a:xfrm>
            <a:off x="3387800" y="0"/>
            <a:ext cx="5756200" cy="5143500"/>
          </a:xfrm>
          <a:prstGeom prst="rect">
            <a:avLst/>
          </a:prstGeom>
          <a:noFill/>
          <a:ln>
            <a:noFill/>
          </a:ln>
        </p:spPr>
      </p:pic>
      <p:sp>
        <p:nvSpPr>
          <p:cNvPr id="632" name="Google Shape;632;p73"/>
          <p:cNvSpPr txBox="1"/>
          <p:nvPr>
            <p:ph type="ctrTitle"/>
          </p:nvPr>
        </p:nvSpPr>
        <p:spPr>
          <a:xfrm>
            <a:off x="323300" y="772850"/>
            <a:ext cx="2704200" cy="31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74"/>
          <p:cNvSpPr txBox="1"/>
          <p:nvPr>
            <p:ph type="title"/>
          </p:nvPr>
        </p:nvSpPr>
        <p:spPr>
          <a:xfrm>
            <a:off x="299650" y="304800"/>
            <a:ext cx="8558100" cy="9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Xác thực cơ sở dữ liệu máy chủ</a:t>
            </a:r>
            <a:endParaRPr/>
          </a:p>
        </p:txBody>
      </p:sp>
      <p:sp>
        <p:nvSpPr>
          <p:cNvPr id="638" name="Google Shape;638;p74"/>
          <p:cNvSpPr txBox="1"/>
          <p:nvPr>
            <p:ph idx="1" type="body"/>
          </p:nvPr>
        </p:nvSpPr>
        <p:spPr>
          <a:xfrm>
            <a:off x="465575" y="1999500"/>
            <a:ext cx="2365500" cy="26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tra cấu hình cơ sở dữ liệu server theo các yêu cầu nghiệp vụ.</a:t>
            </a:r>
            <a:endParaRPr/>
          </a:p>
        </p:txBody>
      </p:sp>
      <p:sp>
        <p:nvSpPr>
          <p:cNvPr id="639" name="Google Shape;639;p74"/>
          <p:cNvSpPr txBox="1"/>
          <p:nvPr>
            <p:ph idx="2" type="body"/>
          </p:nvPr>
        </p:nvSpPr>
        <p:spPr>
          <a:xfrm>
            <a:off x="3396075" y="1999500"/>
            <a:ext cx="2365500" cy="26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tra quyền truy cập của người dùng được khi người dùng chỉ thao tác được ở cấp độ mà ứng dụng yêu cầu.</a:t>
            </a:r>
            <a:endParaRPr/>
          </a:p>
        </p:txBody>
      </p:sp>
      <p:sp>
        <p:nvSpPr>
          <p:cNvPr id="640" name="Google Shape;640;p74"/>
          <p:cNvSpPr txBox="1"/>
          <p:nvPr>
            <p:ph idx="3" type="body"/>
          </p:nvPr>
        </p:nvSpPr>
        <p:spPr>
          <a:xfrm>
            <a:off x="6326525" y="1999500"/>
            <a:ext cx="2365500" cy="26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tra xem database server có thể đáp ứng số lượng giao dịch người dùng tối đa được chỉ định bởi các đặc tả yêu cầu nghiệp vụ hay không?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75"/>
          <p:cNvSpPr txBox="1"/>
          <p:nvPr>
            <p:ph type="title"/>
          </p:nvPr>
        </p:nvSpPr>
        <p:spPr>
          <a:xfrm>
            <a:off x="304800" y="502075"/>
            <a:ext cx="85509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chức năng (Functional database testing)</a:t>
            </a:r>
            <a:endParaRPr/>
          </a:p>
        </p:txBody>
      </p:sp>
      <p:sp>
        <p:nvSpPr>
          <p:cNvPr id="646" name="Google Shape;646;p75"/>
          <p:cNvSpPr txBox="1"/>
          <p:nvPr>
            <p:ph idx="1" type="body"/>
          </p:nvPr>
        </p:nvSpPr>
        <p:spPr>
          <a:xfrm>
            <a:off x="304725" y="2370400"/>
            <a:ext cx="1914000" cy="7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Các trường là bắt buộc thì có cho phép giá trị NULL không?</a:t>
            </a:r>
            <a:endParaRPr/>
          </a:p>
        </p:txBody>
      </p:sp>
      <p:sp>
        <p:nvSpPr>
          <p:cNvPr id="647" name="Google Shape;647;p75"/>
          <p:cNvSpPr txBox="1"/>
          <p:nvPr>
            <p:ph idx="2" type="body"/>
          </p:nvPr>
        </p:nvSpPr>
        <p:spPr>
          <a:xfrm>
            <a:off x="2470250" y="2370400"/>
            <a:ext cx="1914000" cy="7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Độ dài của mỗi trường đã đúng chưa?</a:t>
            </a:r>
            <a:endParaRPr/>
          </a:p>
        </p:txBody>
      </p:sp>
      <p:sp>
        <p:nvSpPr>
          <p:cNvPr id="648" name="Google Shape;648;p75"/>
          <p:cNvSpPr txBox="1"/>
          <p:nvPr>
            <p:ph idx="3" type="body"/>
          </p:nvPr>
        </p:nvSpPr>
        <p:spPr>
          <a:xfrm>
            <a:off x="4635775" y="2370400"/>
            <a:ext cx="1914000" cy="7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Các trường tương tự nhau có cùng tên trong các bảng không?</a:t>
            </a:r>
            <a:endParaRPr/>
          </a:p>
        </p:txBody>
      </p:sp>
      <p:sp>
        <p:nvSpPr>
          <p:cNvPr id="649" name="Google Shape;649;p75"/>
          <p:cNvSpPr txBox="1"/>
          <p:nvPr>
            <p:ph idx="4" type="body"/>
          </p:nvPr>
        </p:nvSpPr>
        <p:spPr>
          <a:xfrm>
            <a:off x="6781950" y="2370400"/>
            <a:ext cx="1914000" cy="7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Trong cơ sở dữ liệu có trường nào được tính toán không?</a:t>
            </a:r>
            <a:endParaRPr/>
          </a:p>
        </p:txBody>
      </p:sp>
      <p:sp>
        <p:nvSpPr>
          <p:cNvPr id="650" name="Google Shape;650;p75"/>
          <p:cNvSpPr txBox="1"/>
          <p:nvPr/>
        </p:nvSpPr>
        <p:spPr>
          <a:xfrm>
            <a:off x="304800" y="3671975"/>
            <a:ext cx="85509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Quy trình này nhằm xác nhận tính hợp lệ của việc mapping các trường từ quan điểm của end user. Cụ thể, Tester sẽ thao tác với các dữ liệu cơ bản và tiếp theo sẽ chuyển tới giao diện người dùng có liên quan để xác thực tính hợp lệ của các trường? Ngược lại, Tester cũng có thể kiểm tra giao diện người dùng và sau đó xác nhận từ phía back-end cũng có thể coi là một hoạt động hợp lệ.</a:t>
            </a:r>
            <a:endParaRPr b="1"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76"/>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tra tính toàn vẹn và nhất quán của dữ liệu</a:t>
            </a:r>
            <a:endParaRPr/>
          </a:p>
        </p:txBody>
      </p:sp>
      <p:sp>
        <p:nvSpPr>
          <p:cNvPr id="656" name="Google Shape;656;p76"/>
          <p:cNvSpPr txBox="1"/>
          <p:nvPr>
            <p:ph idx="1" type="body"/>
          </p:nvPr>
        </p:nvSpPr>
        <p:spPr>
          <a:xfrm>
            <a:off x="3530750" y="323050"/>
            <a:ext cx="5090400" cy="4457700"/>
          </a:xfrm>
          <a:prstGeom prst="rect">
            <a:avLst/>
          </a:prstGeom>
        </p:spPr>
        <p:txBody>
          <a:bodyPr anchorCtr="0" anchor="t" bIns="91425" lIns="91425" spcFirstLastPara="1" rIns="91425" wrap="square" tIns="91425">
            <a:noAutofit/>
          </a:bodyPr>
          <a:lstStyle/>
          <a:p>
            <a:pPr indent="-304800" lvl="0" marL="457200" rtl="0" algn="l">
              <a:spcBef>
                <a:spcPts val="140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Dữ liệu có được sắp xếp hợp lý hay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Các dữ liệu được lưu trữ trong các bảng có chính xác và theo yêu cầu nghiệp vụ hay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Có bất kỳ dữ liệu không cần thiết nào trong ứng dụng đang được kiểm thử hay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Dữ liệu đã được cập nhật từ giao diện người dùng có được lưu trữ theo đúng yêu cầu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Dữ liệu có được TRIM trước khi chèn dữ liệu vào cơ sở dữ liệu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Các giao dịch đã được thực hiện theo các thông số yêu cầu nghiệp vụ hay chưa và kết quả có chính xác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Dữ liệu đã đúng chưa nếu giao dịch được thực hiện thành công theo các yêu cầu nghiệp vụ.</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Nếu end user thực hiện giao dịch không thành công thì dữ liệu có được rollback đúng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Khi giao dịch thực hiện không thành công thì dữ liệu và nhiều dữ liệu không đồng nhất đã tham gia vào giao dịch có được rollback thành công không?</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Các giao dịch đã được thực hiện bằng cách sử dụng các thủ tục cần thiết phải theo đúng yêu cầu nghiệp vụ của hệ thống không?</a:t>
            </a:r>
            <a:endParaRPr sz="900">
              <a:solidFill>
                <a:srgbClr val="292B2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0"/>
          <p:cNvSpPr txBox="1"/>
          <p:nvPr>
            <p:ph type="title"/>
          </p:nvPr>
        </p:nvSpPr>
        <p:spPr>
          <a:xfrm>
            <a:off x="349300" y="334525"/>
            <a:ext cx="74070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do?</a:t>
            </a:r>
            <a:endParaRPr/>
          </a:p>
        </p:txBody>
      </p:sp>
      <p:sp>
        <p:nvSpPr>
          <p:cNvPr id="487" name="Google Shape;487;p50"/>
          <p:cNvSpPr txBox="1"/>
          <p:nvPr>
            <p:ph idx="1" type="body"/>
          </p:nvPr>
        </p:nvSpPr>
        <p:spPr>
          <a:xfrm>
            <a:off x="349300" y="918825"/>
            <a:ext cx="7407000" cy="370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Khái niệm Checklist, Database, DB CheckList</a:t>
            </a:r>
            <a:endParaRPr/>
          </a:p>
          <a:p>
            <a:pPr indent="-330200" lvl="0" marL="457200" rtl="0" algn="l">
              <a:spcBef>
                <a:spcPts val="0"/>
              </a:spcBef>
              <a:spcAft>
                <a:spcPts val="0"/>
              </a:spcAft>
              <a:buSzPts val="1600"/>
              <a:buChar char="●"/>
            </a:pPr>
            <a:r>
              <a:rPr lang="en"/>
              <a:t>Sự khác biệt giữa kiểm thử giao diện(GUI) và cơ sở dữ liệu</a:t>
            </a:r>
            <a:endParaRPr/>
          </a:p>
          <a:p>
            <a:pPr indent="-330200" lvl="0" marL="457200" rtl="0" algn="l">
              <a:spcBef>
                <a:spcPts val="0"/>
              </a:spcBef>
              <a:spcAft>
                <a:spcPts val="0"/>
              </a:spcAft>
              <a:buSzPts val="1600"/>
              <a:buChar char="●"/>
            </a:pPr>
            <a:r>
              <a:rPr lang="en"/>
              <a:t>Các loại kiểm thử cơ sở dữ liệu</a:t>
            </a:r>
            <a:endParaRPr/>
          </a:p>
          <a:p>
            <a:pPr indent="-330200" lvl="0" marL="457200" rtl="0" algn="l">
              <a:spcBef>
                <a:spcPts val="0"/>
              </a:spcBef>
              <a:spcAft>
                <a:spcPts val="0"/>
              </a:spcAft>
              <a:buSzPts val="1600"/>
              <a:buChar char="●"/>
            </a:pPr>
            <a:r>
              <a:rPr lang="en"/>
              <a:t>Kiểm thử sơ đồ (schema)</a:t>
            </a:r>
            <a:endParaRPr/>
          </a:p>
          <a:p>
            <a:pPr indent="-330200" lvl="0" marL="457200" rtl="0" algn="l">
              <a:spcBef>
                <a:spcPts val="0"/>
              </a:spcBef>
              <a:spcAft>
                <a:spcPts val="0"/>
              </a:spcAft>
              <a:buSzPts val="1600"/>
              <a:buChar char="●"/>
            </a:pPr>
            <a:r>
              <a:rPr lang="en"/>
              <a:t>Kiểm thử bảng và cột</a:t>
            </a:r>
            <a:endParaRPr/>
          </a:p>
          <a:p>
            <a:pPr indent="-330200" lvl="0" marL="457200" rtl="0" algn="l">
              <a:spcBef>
                <a:spcPts val="0"/>
              </a:spcBef>
              <a:spcAft>
                <a:spcPts val="0"/>
              </a:spcAft>
              <a:buSzPts val="1600"/>
              <a:buChar char="●"/>
            </a:pPr>
            <a:r>
              <a:rPr lang="en"/>
              <a:t>Kiểm thử thủ tục (Stored Procedures)</a:t>
            </a:r>
            <a:endParaRPr/>
          </a:p>
          <a:p>
            <a:pPr indent="-330200" lvl="0" marL="457200" rtl="0" algn="l">
              <a:spcBef>
                <a:spcPts val="0"/>
              </a:spcBef>
              <a:spcAft>
                <a:spcPts val="0"/>
              </a:spcAft>
              <a:buSzPts val="1600"/>
              <a:buChar char="●"/>
            </a:pPr>
            <a:r>
              <a:rPr lang="en"/>
              <a:t>Kiểm thử trigger</a:t>
            </a:r>
            <a:endParaRPr/>
          </a:p>
          <a:p>
            <a:pPr indent="-330200" lvl="0" marL="457200" rtl="0" algn="l">
              <a:spcBef>
                <a:spcPts val="0"/>
              </a:spcBef>
              <a:spcAft>
                <a:spcPts val="0"/>
              </a:spcAft>
              <a:buSzPts val="1600"/>
              <a:buChar char="●"/>
            </a:pPr>
            <a:r>
              <a:rPr lang="en"/>
              <a:t>Xác thực máy chủ cơ sở dữ liệu</a:t>
            </a:r>
            <a:endParaRPr/>
          </a:p>
          <a:p>
            <a:pPr indent="-330200" lvl="0" marL="457200" rtl="0" algn="l">
              <a:spcBef>
                <a:spcPts val="0"/>
              </a:spcBef>
              <a:spcAft>
                <a:spcPts val="0"/>
              </a:spcAft>
              <a:buSzPts val="1600"/>
              <a:buChar char="●"/>
            </a:pPr>
            <a:r>
              <a:rPr lang="en"/>
              <a:t>Kiểm thử chức năng của cơ sở dữ liệu(Functional Database testing)</a:t>
            </a:r>
            <a:endParaRPr/>
          </a:p>
          <a:p>
            <a:pPr indent="-330200" lvl="0" marL="457200" rtl="0" algn="l">
              <a:spcBef>
                <a:spcPts val="0"/>
              </a:spcBef>
              <a:spcAft>
                <a:spcPts val="0"/>
              </a:spcAft>
              <a:buSzPts val="1600"/>
              <a:buChar char="●"/>
            </a:pPr>
            <a:r>
              <a:rPr lang="en"/>
              <a:t>Đăng nhập và bảo mật người dùng</a:t>
            </a:r>
            <a:endParaRPr/>
          </a:p>
          <a:p>
            <a:pPr indent="-330200" lvl="0" marL="457200" rtl="0" algn="l">
              <a:spcBef>
                <a:spcPts val="0"/>
              </a:spcBef>
              <a:spcAft>
                <a:spcPts val="0"/>
              </a:spcAft>
              <a:buSzPts val="1600"/>
              <a:buChar char="●"/>
            </a:pPr>
            <a:r>
              <a:rPr lang="en"/>
              <a:t>Kiểm thử tải (Load testing)</a:t>
            </a:r>
            <a:endParaRPr/>
          </a:p>
          <a:p>
            <a:pPr indent="-330200" lvl="0" marL="457200" rtl="0" algn="l">
              <a:spcBef>
                <a:spcPts val="0"/>
              </a:spcBef>
              <a:spcAft>
                <a:spcPts val="0"/>
              </a:spcAft>
              <a:buSzPts val="1600"/>
              <a:buChar char="●"/>
            </a:pPr>
            <a:r>
              <a:rPr lang="en"/>
              <a:t>Kiểm thử sự quá tải (Stress testing)</a:t>
            </a:r>
            <a:endParaRPr/>
          </a:p>
          <a:p>
            <a:pPr indent="-330200" lvl="0" marL="457200" rtl="0" algn="l">
              <a:spcBef>
                <a:spcPts val="0"/>
              </a:spcBef>
              <a:spcAft>
                <a:spcPts val="0"/>
              </a:spcAft>
              <a:buSzPts val="1600"/>
              <a:buChar char="●"/>
            </a:pPr>
            <a:r>
              <a:rPr lang="en"/>
              <a:t>Quan niệm sai lầm liên quan đến kiểm thử cơ sở dữ liệu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77"/>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Đăng nhập và bảo mật người dùng</a:t>
            </a:r>
            <a:endParaRPr/>
          </a:p>
        </p:txBody>
      </p:sp>
      <p:sp>
        <p:nvSpPr>
          <p:cNvPr id="662" name="Google Shape;662;p77"/>
          <p:cNvSpPr txBox="1"/>
          <p:nvPr>
            <p:ph idx="1" type="body"/>
          </p:nvPr>
        </p:nvSpPr>
        <p:spPr>
          <a:xfrm>
            <a:off x="171450" y="1608025"/>
            <a:ext cx="8803800" cy="3535800"/>
          </a:xfrm>
          <a:prstGeom prst="rect">
            <a:avLst/>
          </a:prstGeom>
        </p:spPr>
        <p:txBody>
          <a:bodyPr anchorCtr="0" anchor="t" bIns="91425" lIns="91425" spcFirstLastPara="1" rIns="91425" wrap="square" tIns="91425">
            <a:noAutofit/>
          </a:bodyPr>
          <a:lstStyle/>
          <a:p>
            <a:pPr indent="-314325" lvl="0" marL="457200" rtl="0" algn="l">
              <a:spcBef>
                <a:spcPts val="1400"/>
              </a:spcBef>
              <a:spcAft>
                <a:spcPts val="0"/>
              </a:spcAft>
              <a:buClr>
                <a:srgbClr val="292B2C"/>
              </a:buClr>
              <a:buSzPts val="1350"/>
              <a:buFont typeface="Arial"/>
              <a:buAutoNum type="arabicPeriod"/>
            </a:pPr>
            <a:r>
              <a:rPr lang="en" sz="1350">
                <a:solidFill>
                  <a:srgbClr val="292B2C"/>
                </a:solidFill>
                <a:latin typeface="Arial"/>
                <a:ea typeface="Arial"/>
                <a:cs typeface="Arial"/>
                <a:sym typeface="Arial"/>
              </a:rPr>
              <a:t>Kiểm tra xem ứng dụng có ngăn cản người dùng thực hiện thêm các thao tác trong các trường hợp sau:</a:t>
            </a:r>
            <a:endParaRPr sz="1350">
              <a:solidFill>
                <a:srgbClr val="292B2C"/>
              </a:solidFill>
              <a:latin typeface="Arial"/>
              <a:ea typeface="Arial"/>
              <a:cs typeface="Arial"/>
              <a:sym typeface="Arial"/>
            </a:endParaRPr>
          </a:p>
          <a:p>
            <a:pPr indent="-314325" lvl="0" marL="914400" rtl="0" algn="l">
              <a:spcBef>
                <a:spcPts val="0"/>
              </a:spcBef>
              <a:spcAft>
                <a:spcPts val="0"/>
              </a:spcAft>
              <a:buClr>
                <a:srgbClr val="292B2C"/>
              </a:buClr>
              <a:buSzPts val="1350"/>
              <a:buFont typeface="Arial"/>
              <a:buChar char="●"/>
            </a:pPr>
            <a:r>
              <a:rPr lang="en" sz="1350">
                <a:solidFill>
                  <a:srgbClr val="292B2C"/>
                </a:solidFill>
                <a:latin typeface="Arial"/>
                <a:ea typeface="Arial"/>
                <a:cs typeface="Arial"/>
                <a:sym typeface="Arial"/>
              </a:rPr>
              <a:t>Username không hợp lệ nhưng mật khẩu hợp lệ</a:t>
            </a:r>
            <a:endParaRPr sz="1350">
              <a:solidFill>
                <a:srgbClr val="292B2C"/>
              </a:solidFill>
              <a:latin typeface="Arial"/>
              <a:ea typeface="Arial"/>
              <a:cs typeface="Arial"/>
              <a:sym typeface="Arial"/>
            </a:endParaRPr>
          </a:p>
          <a:p>
            <a:pPr indent="-314325" lvl="0" marL="914400" rtl="0" algn="l">
              <a:spcBef>
                <a:spcPts val="0"/>
              </a:spcBef>
              <a:spcAft>
                <a:spcPts val="0"/>
              </a:spcAft>
              <a:buClr>
                <a:srgbClr val="292B2C"/>
              </a:buClr>
              <a:buSzPts val="1350"/>
              <a:buFont typeface="Arial"/>
              <a:buChar char="●"/>
            </a:pPr>
            <a:r>
              <a:rPr lang="en" sz="1350">
                <a:solidFill>
                  <a:srgbClr val="292B2C"/>
                </a:solidFill>
                <a:latin typeface="Arial"/>
                <a:ea typeface="Arial"/>
                <a:cs typeface="Arial"/>
                <a:sym typeface="Arial"/>
              </a:rPr>
              <a:t>Username hợp lệ nhưng mật khẩu không hợp lệ</a:t>
            </a:r>
            <a:endParaRPr sz="1350">
              <a:solidFill>
                <a:srgbClr val="292B2C"/>
              </a:solidFill>
              <a:latin typeface="Arial"/>
              <a:ea typeface="Arial"/>
              <a:cs typeface="Arial"/>
              <a:sym typeface="Arial"/>
            </a:endParaRPr>
          </a:p>
          <a:p>
            <a:pPr indent="-314325" lvl="0" marL="914400" rtl="0" algn="l">
              <a:spcBef>
                <a:spcPts val="0"/>
              </a:spcBef>
              <a:spcAft>
                <a:spcPts val="0"/>
              </a:spcAft>
              <a:buClr>
                <a:srgbClr val="292B2C"/>
              </a:buClr>
              <a:buSzPts val="1350"/>
              <a:buFont typeface="Arial"/>
              <a:buChar char="●"/>
            </a:pPr>
            <a:r>
              <a:rPr lang="en" sz="1350">
                <a:solidFill>
                  <a:srgbClr val="292B2C"/>
                </a:solidFill>
                <a:latin typeface="Arial"/>
                <a:ea typeface="Arial"/>
                <a:cs typeface="Arial"/>
                <a:sym typeface="Arial"/>
              </a:rPr>
              <a:t>Cả username và mật khẩu không hợp lệ</a:t>
            </a:r>
            <a:endParaRPr sz="1350">
              <a:solidFill>
                <a:srgbClr val="292B2C"/>
              </a:solidFill>
              <a:latin typeface="Arial"/>
              <a:ea typeface="Arial"/>
              <a:cs typeface="Arial"/>
              <a:sym typeface="Arial"/>
            </a:endParaRPr>
          </a:p>
          <a:p>
            <a:pPr indent="-314325" lvl="0" marL="914400" rtl="0" algn="l">
              <a:spcBef>
                <a:spcPts val="0"/>
              </a:spcBef>
              <a:spcAft>
                <a:spcPts val="0"/>
              </a:spcAft>
              <a:buClr>
                <a:srgbClr val="292B2C"/>
              </a:buClr>
              <a:buSzPts val="1350"/>
              <a:buFont typeface="Arial"/>
              <a:buChar char="●"/>
            </a:pPr>
            <a:r>
              <a:rPr lang="en" sz="1350">
                <a:solidFill>
                  <a:srgbClr val="292B2C"/>
                </a:solidFill>
                <a:latin typeface="Arial"/>
                <a:ea typeface="Arial"/>
                <a:cs typeface="Arial"/>
                <a:sym typeface="Arial"/>
              </a:rPr>
              <a:t>Cả username và mật khẩu hợp lệ</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startAt="2"/>
            </a:pPr>
            <a:r>
              <a:rPr lang="en" sz="1350">
                <a:solidFill>
                  <a:srgbClr val="292B2C"/>
                </a:solidFill>
                <a:latin typeface="Arial"/>
                <a:ea typeface="Arial"/>
                <a:cs typeface="Arial"/>
                <a:sym typeface="Arial"/>
              </a:rPr>
              <a:t>Kiểm tra xem người dùng có được quy định chỉ thực hiện một số thao tác cụ thể được chỉ định trong yêu cầu đặc tả hay không.</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startAt="2"/>
            </a:pPr>
            <a:r>
              <a:rPr lang="en" sz="1350">
                <a:solidFill>
                  <a:srgbClr val="292B2C"/>
                </a:solidFill>
                <a:latin typeface="Arial"/>
                <a:ea typeface="Arial"/>
                <a:cs typeface="Arial"/>
                <a:sym typeface="Arial"/>
              </a:rPr>
              <a:t>Kiểm tra xem dữ liệu có được bảo vệ khi có một truy cập trái phép hay không.</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startAt="2"/>
            </a:pPr>
            <a:r>
              <a:rPr lang="en" sz="1350">
                <a:solidFill>
                  <a:srgbClr val="292B2C"/>
                </a:solidFill>
                <a:latin typeface="Arial"/>
                <a:ea typeface="Arial"/>
                <a:cs typeface="Arial"/>
                <a:sym typeface="Arial"/>
              </a:rPr>
              <a:t>Kiểm tra xem các user có các quyền khác nhau khi được phân các permission khác nhau hay không.</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startAt="2"/>
            </a:pPr>
            <a:r>
              <a:rPr lang="en" sz="1350">
                <a:solidFill>
                  <a:srgbClr val="292B2C"/>
                </a:solidFill>
                <a:latin typeface="Arial"/>
                <a:ea typeface="Arial"/>
                <a:cs typeface="Arial"/>
                <a:sym typeface="Arial"/>
              </a:rPr>
              <a:t>Kiểm tra xem tất cả các user có thể truy cập ở các cấp độ khác nhau trên cơ sở dữ liệu như được chỉ định trong yêu cầu đặc tả.</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startAt="2"/>
            </a:pPr>
            <a:r>
              <a:rPr lang="en" sz="1350">
                <a:solidFill>
                  <a:srgbClr val="292B2C"/>
                </a:solidFill>
                <a:latin typeface="Arial"/>
                <a:ea typeface="Arial"/>
                <a:cs typeface="Arial"/>
                <a:sym typeface="Arial"/>
              </a:rPr>
              <a:t>Kiểm tra dữ liệu nhạy cảm như mật khẩu, số tài khoản có được </a:t>
            </a:r>
            <a:r>
              <a:rPr b="1" lang="en" sz="1350">
                <a:solidFill>
                  <a:srgbClr val="292B2C"/>
                </a:solidFill>
                <a:latin typeface="Arial"/>
                <a:ea typeface="Arial"/>
                <a:cs typeface="Arial"/>
                <a:sym typeface="Arial"/>
              </a:rPr>
              <a:t>mã hóa</a:t>
            </a:r>
            <a:r>
              <a:rPr lang="en" sz="1350">
                <a:solidFill>
                  <a:srgbClr val="292B2C"/>
                </a:solidFill>
                <a:latin typeface="Arial"/>
                <a:ea typeface="Arial"/>
                <a:cs typeface="Arial"/>
                <a:sym typeface="Arial"/>
              </a:rPr>
              <a:t> và </a:t>
            </a:r>
            <a:r>
              <a:rPr b="1" lang="en" sz="1350">
                <a:solidFill>
                  <a:srgbClr val="292B2C"/>
                </a:solidFill>
                <a:latin typeface="Arial"/>
                <a:ea typeface="Arial"/>
                <a:cs typeface="Arial"/>
                <a:sym typeface="Arial"/>
              </a:rPr>
              <a:t>không được lưu dưới dạng văn bản thô</a:t>
            </a:r>
            <a:r>
              <a:rPr lang="en" sz="1350">
                <a:solidFill>
                  <a:srgbClr val="292B2C"/>
                </a:solidFill>
                <a:latin typeface="Arial"/>
                <a:ea typeface="Arial"/>
                <a:cs typeface="Arial"/>
                <a:sym typeface="Arial"/>
              </a:rPr>
              <a:t> hay không. Sẽ tốt hơn nếu đảm bảo tất cả các tài khoản có mật khẩu phức tạp và khó đoán.</a:t>
            </a:r>
            <a:endParaRPr sz="1350">
              <a:solidFill>
                <a:srgbClr val="292B2C"/>
              </a:solidFill>
              <a:latin typeface="Arial"/>
              <a:ea typeface="Arial"/>
              <a:cs typeface="Arial"/>
              <a:sym typeface="Arial"/>
            </a:endParaRPr>
          </a:p>
          <a:p>
            <a:pPr indent="0" lvl="0" marL="0" rtl="0" algn="l">
              <a:spcBef>
                <a:spcPts val="7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78"/>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phi chức năng</a:t>
            </a:r>
            <a:endParaRPr/>
          </a:p>
        </p:txBody>
      </p:sp>
      <p:sp>
        <p:nvSpPr>
          <p:cNvPr id="668" name="Google Shape;668;p78"/>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Kiểm thử phi chức năng trong kiểm thử cơ sở dữ liệu có thể được chia thành rất nhiều loại dựa trên yêu cầu đặc tả. Nó có thể là kiểm thử về tải(load testing), kiểm thử sự quá tải(stress testing), kiểm thử tính bảo mật(security testing), kiểm thử tính ổn định(usability testing) và kiểm thử tính tương thích(compatibility testing). Load testing và stress testing có thể được nhóm vào loại kiểm thử về hiệu năng(performance testing) để phục vụ hai mục đích khác nhau khi nói đến vai trò của kiểm thử phi chức năng.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79"/>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Định lượng rủi ro</a:t>
            </a:r>
            <a:endParaRPr/>
          </a:p>
        </p:txBody>
      </p:sp>
      <p:sp>
        <p:nvSpPr>
          <p:cNvPr id="674" name="Google Shape;674;p79"/>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Định lượng của rủi ro giúp các bên liên quan xác định được yêu cầu về thời gian đáp ứng của hệ thống trên các mức độ phụ tải yêu cầu. Đây là nhiệm vụ đầu tiên của bất kỳ công việc đảm bảo chất lượng nào. Chúng ta cần phải lưu ý load testing không làm giảm các rủi ro trực tiếp, nhưng thông qua quá trình xác định và định lượng rủi ro, sẽ có những biện pháp để khắc phục và phòng tránh các rủi ro.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80"/>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Cấu hình tối thiểu của hệ thống</a:t>
            </a:r>
            <a:endParaRPr/>
          </a:p>
        </p:txBody>
      </p:sp>
      <p:sp>
        <p:nvSpPr>
          <p:cNvPr id="680" name="Google Shape;680;p80"/>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Sự hiểu biết mà chúng ta có được thông qua việc kiểm thử thực tế, cấu hình tối thiểu của hệ thống sẽ cho phép hệ thống đáp ứng được các hiệu suất như được yêu cầu bởi các bên liên quan. Ngoài phần cứng và phần mềm, các chi phí liên quan đến quyền sở hữu cũng có thể giảm thiểu. Các yêu cầu cụ thể có thể được phân loại nhằm tối ưu hóa chi phí.</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81"/>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tải (Load testing)</a:t>
            </a:r>
            <a:endParaRPr/>
          </a:p>
        </p:txBody>
      </p:sp>
      <p:sp>
        <p:nvSpPr>
          <p:cNvPr id="686" name="Google Shape;686;p81"/>
          <p:cNvSpPr txBox="1"/>
          <p:nvPr>
            <p:ph idx="1" type="body"/>
          </p:nvPr>
        </p:nvSpPr>
        <p:spPr>
          <a:xfrm>
            <a:off x="3539325" y="289100"/>
            <a:ext cx="5090400" cy="4399800"/>
          </a:xfrm>
          <a:prstGeom prst="rect">
            <a:avLst/>
          </a:prstGeom>
        </p:spPr>
        <p:txBody>
          <a:bodyPr anchorCtr="0" anchor="t" bIns="91425" lIns="91425" spcFirstLastPara="1" rIns="91425" wrap="square" tIns="91425">
            <a:noAutofit/>
          </a:bodyPr>
          <a:lstStyle/>
          <a:p>
            <a:pPr indent="-314325" lvl="0" marL="457200" rtl="0" algn="l">
              <a:spcBef>
                <a:spcPts val="1400"/>
              </a:spcBef>
              <a:spcAft>
                <a:spcPts val="0"/>
              </a:spcAft>
              <a:buClr>
                <a:srgbClr val="292B2C"/>
              </a:buClr>
              <a:buSzPts val="1350"/>
              <a:buFont typeface="Arial"/>
              <a:buAutoNum type="arabicPeriod"/>
            </a:pPr>
            <a:r>
              <a:rPr lang="en" sz="1350">
                <a:solidFill>
                  <a:srgbClr val="292B2C"/>
                </a:solidFill>
                <a:latin typeface="Arial"/>
                <a:ea typeface="Arial"/>
                <a:cs typeface="Arial"/>
                <a:sym typeface="Arial"/>
              </a:rPr>
              <a:t>Các giao dịch được sử dụng thường xuyên có khả năng tác động đến hiệu suất của tất cả các giao dịch khác nếu nó không hiệu quả.</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a:pPr>
            <a:r>
              <a:rPr lang="en" sz="1350">
                <a:solidFill>
                  <a:srgbClr val="292B2C"/>
                </a:solidFill>
                <a:latin typeface="Arial"/>
                <a:ea typeface="Arial"/>
                <a:cs typeface="Arial"/>
                <a:sym typeface="Arial"/>
              </a:rPr>
              <a:t>Nên có ít nhất một giao dịch mà người dùng không thể sửa ở trong bộ thử nghiệm cuối cùng, để có thể phân biệt được hiệu suất của các giao dịch khác nhau từ những giao dịch phức tạp</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a:pPr>
            <a:r>
              <a:rPr lang="en" sz="1350">
                <a:solidFill>
                  <a:srgbClr val="292B2C"/>
                </a:solidFill>
                <a:latin typeface="Arial"/>
                <a:ea typeface="Arial"/>
                <a:cs typeface="Arial"/>
                <a:sym typeface="Arial"/>
              </a:rPr>
              <a:t>Các giao dịch có tầm quan trọng trong việc xử lý các yêu cầu cốt lõi của hệ thống nên được ưu tiên hơn các giao dịch khác.</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a:pPr>
            <a:r>
              <a:rPr lang="en" sz="1350">
                <a:solidFill>
                  <a:srgbClr val="292B2C"/>
                </a:solidFill>
                <a:latin typeface="Arial"/>
                <a:ea typeface="Arial"/>
                <a:cs typeface="Arial"/>
                <a:sym typeface="Arial"/>
              </a:rPr>
              <a:t>Ít nhất một giao dịch có thể chỉnh sửa nên được thêm vào để so sánh hiệu suất với các giao dịch khác.</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a:pPr>
            <a:r>
              <a:rPr lang="en" sz="1350">
                <a:solidFill>
                  <a:srgbClr val="292B2C"/>
                </a:solidFill>
                <a:latin typeface="Arial"/>
                <a:ea typeface="Arial"/>
                <a:cs typeface="Arial"/>
                <a:sym typeface="Arial"/>
              </a:rPr>
              <a:t>Quan sát và chỉ ra thời gian phản hồi tối ư cho một số lượng lớn người dùng để phục vụ cho các yêu cầu trong tương lai.</a:t>
            </a:r>
            <a:endParaRPr sz="1350">
              <a:solidFill>
                <a:srgbClr val="292B2C"/>
              </a:solidFill>
              <a:latin typeface="Arial"/>
              <a:ea typeface="Arial"/>
              <a:cs typeface="Arial"/>
              <a:sym typeface="Arial"/>
            </a:endParaRPr>
          </a:p>
          <a:p>
            <a:pPr indent="-314325" lvl="0" marL="457200" rtl="0" algn="l">
              <a:spcBef>
                <a:spcPts val="0"/>
              </a:spcBef>
              <a:spcAft>
                <a:spcPts val="0"/>
              </a:spcAft>
              <a:buClr>
                <a:srgbClr val="292B2C"/>
              </a:buClr>
              <a:buSzPts val="1350"/>
              <a:buFont typeface="Arial"/>
              <a:buAutoNum type="arabicPeriod"/>
            </a:pPr>
            <a:r>
              <a:rPr lang="en" sz="1350">
                <a:solidFill>
                  <a:srgbClr val="292B2C"/>
                </a:solidFill>
                <a:latin typeface="Arial"/>
                <a:ea typeface="Arial"/>
                <a:cs typeface="Arial"/>
                <a:sym typeface="Arial"/>
              </a:rPr>
              <a:t>Quan sát hiệu suất thời gian lấy các bản ghi khác nhau trong cơ sở dữ liệu.</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82"/>
          <p:cNvSpPr txBox="1"/>
          <p:nvPr>
            <p:ph type="title"/>
          </p:nvPr>
        </p:nvSpPr>
        <p:spPr>
          <a:xfrm>
            <a:off x="1128750" y="394200"/>
            <a:ext cx="68865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sự quá tải (Stress testing)</a:t>
            </a:r>
            <a:endParaRPr/>
          </a:p>
        </p:txBody>
      </p:sp>
      <p:sp>
        <p:nvSpPr>
          <p:cNvPr id="692" name="Google Shape;692;p82"/>
          <p:cNvSpPr txBox="1"/>
          <p:nvPr>
            <p:ph idx="1" type="body"/>
          </p:nvPr>
        </p:nvSpPr>
        <p:spPr>
          <a:xfrm>
            <a:off x="1128750" y="2225463"/>
            <a:ext cx="6886500" cy="21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Kiểm tra sự quá tải cũng được coi như là kiểm tra sức chịu được của ứng dụng với lượng lớn công việc phải xử lý mà có thể dẫn tới hệ thống bị bị lỗi. Điều này giúp xác định nơi gặp sự cố của hệ thống. Một số công cụ quan trọng để kiểm thử sự quá tải là LoadRunner, Win</a:t>
            </a:r>
            <a:r>
              <a:rPr lang="en"/>
              <a:t>Runner</a:t>
            </a:r>
            <a:r>
              <a:rPr lang="en"/>
              <a:t>, và JMeter.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pic>
        <p:nvPicPr>
          <p:cNvPr id="697" name="Google Shape;697;p83"/>
          <p:cNvPicPr preferRelativeResize="0"/>
          <p:nvPr/>
        </p:nvPicPr>
        <p:blipFill rotWithShape="1">
          <a:blip r:embed="rId3">
            <a:alphaModFix/>
          </a:blip>
          <a:srcRect b="18668" l="0" r="0" t="18662"/>
          <a:stretch/>
        </p:blipFill>
        <p:spPr>
          <a:xfrm>
            <a:off x="405000" y="367401"/>
            <a:ext cx="4147946" cy="2328600"/>
          </a:xfrm>
          <a:prstGeom prst="rect">
            <a:avLst/>
          </a:prstGeom>
          <a:noFill/>
          <a:ln>
            <a:noFill/>
          </a:ln>
        </p:spPr>
      </p:pic>
      <p:pic>
        <p:nvPicPr>
          <p:cNvPr id="698" name="Google Shape;698;p83"/>
          <p:cNvPicPr preferRelativeResize="0"/>
          <p:nvPr/>
        </p:nvPicPr>
        <p:blipFill rotWithShape="1">
          <a:blip r:embed="rId4">
            <a:alphaModFix/>
          </a:blip>
          <a:srcRect b="0" l="2758" r="2758" t="0"/>
          <a:stretch/>
        </p:blipFill>
        <p:spPr>
          <a:xfrm>
            <a:off x="4591050" y="367400"/>
            <a:ext cx="4147950" cy="2328600"/>
          </a:xfrm>
          <a:prstGeom prst="rect">
            <a:avLst/>
          </a:prstGeom>
          <a:noFill/>
          <a:ln>
            <a:noFill/>
          </a:ln>
        </p:spPr>
      </p:pic>
      <p:sp>
        <p:nvSpPr>
          <p:cNvPr id="699" name="Google Shape;699;p83"/>
          <p:cNvSpPr txBox="1"/>
          <p:nvPr>
            <p:ph type="title"/>
          </p:nvPr>
        </p:nvSpPr>
        <p:spPr>
          <a:xfrm>
            <a:off x="311700" y="2890625"/>
            <a:ext cx="7599600" cy="58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Từ khóa tìm một số công cụ kiểm thử trên Google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84"/>
          <p:cNvSpPr txBox="1"/>
          <p:nvPr>
            <p:ph type="title"/>
          </p:nvPr>
        </p:nvSpPr>
        <p:spPr>
          <a:xfrm>
            <a:off x="1350600" y="444575"/>
            <a:ext cx="6442800" cy="13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Quan niệm sai lầm liên quan đến kiểm tra cơ sở dữ liệu</a:t>
            </a:r>
            <a:endParaRPr/>
          </a:p>
        </p:txBody>
      </p:sp>
      <p:sp>
        <p:nvSpPr>
          <p:cNvPr id="705" name="Google Shape;705;p84"/>
          <p:cNvSpPr txBox="1"/>
          <p:nvPr>
            <p:ph idx="1" type="body"/>
          </p:nvPr>
        </p:nvSpPr>
        <p:spPr>
          <a:xfrm>
            <a:off x="473650" y="1775975"/>
            <a:ext cx="8088900" cy="2846400"/>
          </a:xfrm>
          <a:prstGeom prst="rect">
            <a:avLst/>
          </a:prstGeom>
        </p:spPr>
        <p:txBody>
          <a:bodyPr anchorCtr="0" anchor="t" bIns="91425" lIns="91425" spcFirstLastPara="1" rIns="91425" wrap="square" tIns="91425">
            <a:noAutofit/>
          </a:bodyPr>
          <a:lstStyle/>
          <a:p>
            <a:pPr indent="-304800" lvl="0" marL="457200" rtl="0" algn="l">
              <a:spcBef>
                <a:spcPts val="700"/>
              </a:spcBef>
              <a:spcAft>
                <a:spcPts val="0"/>
              </a:spcAft>
              <a:buClr>
                <a:srgbClr val="F2D7EE"/>
              </a:buClr>
              <a:buSzPts val="1200"/>
              <a:buFont typeface="Arial"/>
              <a:buChar char="❖"/>
            </a:pPr>
            <a:r>
              <a:rPr lang="en" sz="1200">
                <a:solidFill>
                  <a:srgbClr val="F2D7EE"/>
                </a:solidFill>
                <a:latin typeface="Arial"/>
                <a:ea typeface="Arial"/>
                <a:cs typeface="Arial"/>
                <a:sym typeface="Arial"/>
              </a:rPr>
              <a:t>Kiểm tra cơ sở dữ liệu đòi hỏi rất nhiều chuyên môn và đây là một công việc rất tẻ nhạt</a:t>
            </a:r>
            <a:endParaRPr sz="1200">
              <a:solidFill>
                <a:srgbClr val="F2D7EE"/>
              </a:solidFill>
              <a:latin typeface="Arial"/>
              <a:ea typeface="Arial"/>
              <a:cs typeface="Arial"/>
              <a:sym typeface="Arial"/>
            </a:endParaRPr>
          </a:p>
          <a:p>
            <a:pPr indent="-304800" lvl="1" marL="914400" rtl="0" algn="l">
              <a:spcBef>
                <a:spcPts val="0"/>
              </a:spcBef>
              <a:spcAft>
                <a:spcPts val="0"/>
              </a:spcAft>
              <a:buClr>
                <a:srgbClr val="F2D7EE"/>
              </a:buClr>
              <a:buSzPts val="1200"/>
              <a:buFont typeface="Arial"/>
              <a:buChar char="➢"/>
            </a:pPr>
            <a:r>
              <a:rPr lang="en">
                <a:solidFill>
                  <a:srgbClr val="F2D7EE"/>
                </a:solidFill>
                <a:latin typeface="Arial"/>
                <a:ea typeface="Arial"/>
                <a:cs typeface="Arial"/>
                <a:sym typeface="Arial"/>
              </a:rPr>
              <a:t>Thực tế: Kiểm tra cơ sở dữ liệu hiệu quả mang đến sự ổn định chức năng lâu dài cho ứng dụng tổng thể, do đó rất cần thiết để đưa nó vào công việc khó khăn đằng sau.</a:t>
            </a:r>
            <a:endParaRPr>
              <a:solidFill>
                <a:srgbClr val="F2D7EE"/>
              </a:solidFill>
              <a:latin typeface="Arial"/>
              <a:ea typeface="Arial"/>
              <a:cs typeface="Arial"/>
              <a:sym typeface="Arial"/>
            </a:endParaRPr>
          </a:p>
          <a:p>
            <a:pPr indent="-304800" lvl="0" marL="457200" rtl="0" algn="l">
              <a:spcBef>
                <a:spcPts val="0"/>
              </a:spcBef>
              <a:spcAft>
                <a:spcPts val="0"/>
              </a:spcAft>
              <a:buClr>
                <a:srgbClr val="F2D7EE"/>
              </a:buClr>
              <a:buSzPts val="1200"/>
              <a:buFont typeface="Arial"/>
              <a:buChar char="❖"/>
            </a:pPr>
            <a:r>
              <a:rPr lang="en" sz="1200">
                <a:solidFill>
                  <a:srgbClr val="F2D7EE"/>
                </a:solidFill>
                <a:latin typeface="Arial"/>
                <a:ea typeface="Arial"/>
                <a:cs typeface="Arial"/>
                <a:sym typeface="Arial"/>
              </a:rPr>
              <a:t>Kiểm tra cơ sở dữ liệu mang lại thêm nút thắt công việc</a:t>
            </a:r>
            <a:endParaRPr sz="1200">
              <a:solidFill>
                <a:srgbClr val="F2D7EE"/>
              </a:solidFill>
              <a:latin typeface="Arial"/>
              <a:ea typeface="Arial"/>
              <a:cs typeface="Arial"/>
              <a:sym typeface="Arial"/>
            </a:endParaRPr>
          </a:p>
          <a:p>
            <a:pPr indent="-304800" lvl="1" marL="914400" rtl="0" algn="l">
              <a:spcBef>
                <a:spcPts val="0"/>
              </a:spcBef>
              <a:spcAft>
                <a:spcPts val="0"/>
              </a:spcAft>
              <a:buClr>
                <a:srgbClr val="F2D7EE"/>
              </a:buClr>
              <a:buSzPts val="1200"/>
              <a:buFont typeface="Arial"/>
              <a:buChar char="➢"/>
            </a:pPr>
            <a:r>
              <a:rPr lang="en">
                <a:solidFill>
                  <a:srgbClr val="F2D7EE"/>
                </a:solidFill>
                <a:latin typeface="Arial"/>
                <a:ea typeface="Arial"/>
                <a:cs typeface="Arial"/>
                <a:sym typeface="Arial"/>
              </a:rPr>
              <a:t>Thực tế: Ngược lại, kiểm tra cơ sở dữ liệu bổ sung thêm giá trị cho công việc tổng thể bằng cách tìm ra các vấn đề ẩn và do đó tích cực giúp cải thiện ứng dụng tổng thể.</a:t>
            </a:r>
            <a:endParaRPr>
              <a:solidFill>
                <a:srgbClr val="F2D7EE"/>
              </a:solidFill>
              <a:latin typeface="Arial"/>
              <a:ea typeface="Arial"/>
              <a:cs typeface="Arial"/>
              <a:sym typeface="Arial"/>
            </a:endParaRPr>
          </a:p>
          <a:p>
            <a:pPr indent="-304800" lvl="0" marL="457200" rtl="0" algn="l">
              <a:spcBef>
                <a:spcPts val="0"/>
              </a:spcBef>
              <a:spcAft>
                <a:spcPts val="0"/>
              </a:spcAft>
              <a:buClr>
                <a:srgbClr val="F2D7EE"/>
              </a:buClr>
              <a:buSzPts val="1200"/>
              <a:buFont typeface="Arial"/>
              <a:buChar char="❖"/>
            </a:pPr>
            <a:r>
              <a:rPr lang="en" sz="1200">
                <a:solidFill>
                  <a:srgbClr val="F2D7EE"/>
                </a:solidFill>
                <a:latin typeface="Arial"/>
                <a:ea typeface="Arial"/>
                <a:cs typeface="Arial"/>
                <a:sym typeface="Arial"/>
              </a:rPr>
              <a:t>Kiểm tra cơ sở dữ liệu làm chậm quá trình phát triển tổng thể</a:t>
            </a:r>
            <a:endParaRPr sz="1200">
              <a:solidFill>
                <a:srgbClr val="F2D7EE"/>
              </a:solidFill>
              <a:latin typeface="Arial"/>
              <a:ea typeface="Arial"/>
              <a:cs typeface="Arial"/>
              <a:sym typeface="Arial"/>
            </a:endParaRPr>
          </a:p>
          <a:p>
            <a:pPr indent="-304800" lvl="1" marL="914400" rtl="0" algn="l">
              <a:spcBef>
                <a:spcPts val="0"/>
              </a:spcBef>
              <a:spcAft>
                <a:spcPts val="0"/>
              </a:spcAft>
              <a:buClr>
                <a:srgbClr val="F2D7EE"/>
              </a:buClr>
              <a:buSzPts val="1200"/>
              <a:buFont typeface="Arial"/>
              <a:buChar char="➢"/>
            </a:pPr>
            <a:r>
              <a:rPr lang="en">
                <a:solidFill>
                  <a:srgbClr val="F2D7EE"/>
                </a:solidFill>
                <a:latin typeface="Arial"/>
                <a:ea typeface="Arial"/>
                <a:cs typeface="Arial"/>
                <a:sym typeface="Arial"/>
              </a:rPr>
              <a:t>Thực tế: kiểm tra cơ sở dữ liệu giúp cải thiện đáng kể tổng thể chất lượng cho ứng dụng cơ sở dữ liệu.</a:t>
            </a:r>
            <a:endParaRPr>
              <a:solidFill>
                <a:srgbClr val="F2D7EE"/>
              </a:solidFill>
              <a:latin typeface="Arial"/>
              <a:ea typeface="Arial"/>
              <a:cs typeface="Arial"/>
              <a:sym typeface="Arial"/>
            </a:endParaRPr>
          </a:p>
          <a:p>
            <a:pPr indent="-304800" lvl="0" marL="457200" rtl="0" algn="l">
              <a:spcBef>
                <a:spcPts val="0"/>
              </a:spcBef>
              <a:spcAft>
                <a:spcPts val="0"/>
              </a:spcAft>
              <a:buClr>
                <a:srgbClr val="F2D7EE"/>
              </a:buClr>
              <a:buSzPts val="1200"/>
              <a:buFont typeface="Arial"/>
              <a:buChar char="❖"/>
            </a:pPr>
            <a:r>
              <a:rPr lang="en" sz="1200">
                <a:solidFill>
                  <a:srgbClr val="F2D7EE"/>
                </a:solidFill>
                <a:latin typeface="Arial"/>
                <a:ea typeface="Arial"/>
                <a:cs typeface="Arial"/>
                <a:sym typeface="Arial"/>
              </a:rPr>
              <a:t>Kiểm tra cơ sở dữ liệu có thể quá tốn kém</a:t>
            </a:r>
            <a:endParaRPr sz="1200">
              <a:solidFill>
                <a:srgbClr val="F2D7EE"/>
              </a:solidFill>
              <a:latin typeface="Arial"/>
              <a:ea typeface="Arial"/>
              <a:cs typeface="Arial"/>
              <a:sym typeface="Arial"/>
            </a:endParaRPr>
          </a:p>
          <a:p>
            <a:pPr indent="-304800" lvl="1" marL="914400" rtl="0" algn="l">
              <a:spcBef>
                <a:spcPts val="0"/>
              </a:spcBef>
              <a:spcAft>
                <a:spcPts val="0"/>
              </a:spcAft>
              <a:buClr>
                <a:srgbClr val="F2D7EE"/>
              </a:buClr>
              <a:buSzPts val="1200"/>
              <a:buFont typeface="Arial"/>
              <a:buChar char="➢"/>
            </a:pPr>
            <a:r>
              <a:rPr lang="en">
                <a:solidFill>
                  <a:srgbClr val="F2D7EE"/>
                </a:solidFill>
                <a:latin typeface="Arial"/>
                <a:ea typeface="Arial"/>
                <a:cs typeface="Arial"/>
                <a:sym typeface="Arial"/>
              </a:rPr>
              <a:t>Thực tế: Bất kỳ chi phí nào cho việc kiểm tra cơ sở dữ liệu đều là đầu tư dài hạn, dẫn đến sự ổn định lâu dài và tính bền vững của ứng dụng. Do đó chi tiêu cho việc kiểm tra cơ sở dữ liệu là cần thiết.</a:t>
            </a:r>
            <a:endParaRPr>
              <a:solidFill>
                <a:srgbClr val="F2D7EE"/>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85"/>
          <p:cNvSpPr txBox="1"/>
          <p:nvPr>
            <p:ph type="title"/>
          </p:nvPr>
        </p:nvSpPr>
        <p:spPr>
          <a:xfrm>
            <a:off x="2647300" y="1300825"/>
            <a:ext cx="3842700" cy="177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711" name="Google Shape;711;p85"/>
          <p:cNvSpPr txBox="1"/>
          <p:nvPr>
            <p:ph idx="1" type="body"/>
          </p:nvPr>
        </p:nvSpPr>
        <p:spPr>
          <a:xfrm>
            <a:off x="3221800" y="3120025"/>
            <a:ext cx="2693700" cy="8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Any questions?</a:t>
            </a:r>
            <a:endParaRPr sz="2400"/>
          </a:p>
          <a:p>
            <a:pPr indent="0" lvl="0" marL="0" rtl="0" algn="ctr">
              <a:spcBef>
                <a:spcPts val="1600"/>
              </a:spcBef>
              <a:spcAft>
                <a:spcPts val="1600"/>
              </a:spcAft>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86"/>
          <p:cNvSpPr txBox="1"/>
          <p:nvPr>
            <p:ph type="title"/>
          </p:nvPr>
        </p:nvSpPr>
        <p:spPr>
          <a:xfrm>
            <a:off x="811650" y="799739"/>
            <a:ext cx="6458400" cy="1479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0" lang="en" sz="2400">
                <a:solidFill>
                  <a:srgbClr val="3D4965"/>
                </a:solidFill>
                <a:latin typeface="Arial"/>
                <a:ea typeface="Arial"/>
                <a:cs typeface="Arial"/>
                <a:sym typeface="Arial"/>
              </a:rPr>
              <a:t>Special thanks to all the people who listened this Presentation</a:t>
            </a:r>
            <a:endParaRPr/>
          </a:p>
        </p:txBody>
      </p:sp>
      <p:sp>
        <p:nvSpPr>
          <p:cNvPr id="717" name="Google Shape;717;p86"/>
          <p:cNvSpPr txBox="1"/>
          <p:nvPr/>
        </p:nvSpPr>
        <p:spPr>
          <a:xfrm>
            <a:off x="2595225" y="3789175"/>
            <a:ext cx="62115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t>Source:</a:t>
            </a:r>
            <a:endParaRPr i="1" sz="1000"/>
          </a:p>
          <a:p>
            <a:pPr indent="0" lvl="0" marL="0" rtl="0" algn="l">
              <a:spcBef>
                <a:spcPts val="0"/>
              </a:spcBef>
              <a:spcAft>
                <a:spcPts val="0"/>
              </a:spcAft>
              <a:buNone/>
            </a:pPr>
            <a:r>
              <a:rPr i="1" lang="en" sz="1100" u="sng">
                <a:solidFill>
                  <a:schemeClr val="accent5"/>
                </a:solidFill>
                <a:hlinkClick r:id="rId3"/>
              </a:rPr>
              <a:t>http://www.professionalqa.com/database-testing-checklist</a:t>
            </a:r>
            <a:endParaRPr i="1" sz="1100"/>
          </a:p>
          <a:p>
            <a:pPr indent="0" lvl="0" marL="0" rtl="0" algn="l">
              <a:spcBef>
                <a:spcPts val="0"/>
              </a:spcBef>
              <a:spcAft>
                <a:spcPts val="0"/>
              </a:spcAft>
              <a:buNone/>
            </a:pPr>
            <a:r>
              <a:rPr i="1" lang="en" sz="1100" u="sng">
                <a:solidFill>
                  <a:schemeClr val="accent5"/>
                </a:solidFill>
                <a:hlinkClick r:id="rId4"/>
              </a:rPr>
              <a:t>https://www.dignitasdigital.com/blog/database-testing-checklist-all-you-need-to-know/</a:t>
            </a:r>
            <a:endParaRPr i="1" sz="1100"/>
          </a:p>
          <a:p>
            <a:pPr indent="0" lvl="0" marL="0" rtl="0" algn="l">
              <a:spcBef>
                <a:spcPts val="0"/>
              </a:spcBef>
              <a:spcAft>
                <a:spcPts val="0"/>
              </a:spcAft>
              <a:buNone/>
            </a:pPr>
            <a:r>
              <a:rPr i="1" lang="en" sz="1100" u="sng">
                <a:solidFill>
                  <a:schemeClr val="accent5"/>
                </a:solidFill>
                <a:hlinkClick r:id="rId5"/>
              </a:rPr>
              <a:t>https://viblo.asia/p/huong-dan-kiem-thu-co-so-du-lieu-3OEqGjaKM9bL</a:t>
            </a:r>
            <a:br>
              <a:rPr i="1" lang="en" sz="1100"/>
            </a:br>
            <a:r>
              <a:rPr i="1" lang="en" sz="1100" u="sng">
                <a:solidFill>
                  <a:schemeClr val="accent5"/>
                </a:solidFill>
                <a:hlinkClick r:id="rId6"/>
              </a:rPr>
              <a:t>https://viblo.asia/p/kiem-thu-co-so-du-lieu-database-testing-L4x5xN9rZBM</a:t>
            </a:r>
            <a:endParaRPr i="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1"/>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là gì ?</a:t>
            </a:r>
            <a:endParaRPr/>
          </a:p>
        </p:txBody>
      </p:sp>
      <p:sp>
        <p:nvSpPr>
          <p:cNvPr id="493" name="Google Shape;493;p51"/>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Checklist là một danh sách các đầu mục về chức năng, nghiệp vụ hoặc câu hỏi gợi nhớ cần kiểm tra trong một thủ tục hay quy định nhất định. Nó mang tính bao quát</a:t>
            </a:r>
            <a:endParaRPr/>
          </a:p>
          <a:p>
            <a:pPr indent="0" lvl="0" marL="0" rtl="0" algn="l">
              <a:spcBef>
                <a:spcPts val="1600"/>
              </a:spcBef>
              <a:spcAft>
                <a:spcPts val="0"/>
              </a:spcAft>
              <a:buNone/>
            </a:pPr>
            <a:r>
              <a:rPr lang="en"/>
              <a:t>● Từ một checklist có thể phát triển thành nhiều testcase</a:t>
            </a:r>
            <a:endParaRPr/>
          </a:p>
          <a:p>
            <a:pPr indent="0" lvl="0" marL="0" rtl="0" algn="l">
              <a:spcBef>
                <a:spcPts val="1600"/>
              </a:spcBef>
              <a:spcAft>
                <a:spcPts val="1600"/>
              </a:spcAft>
              <a:buNone/>
            </a:pPr>
            <a:r>
              <a:rPr lang="en"/>
              <a:t>● Checklist based testing là việc thực hiện test dựa vào danh sách checklist có sẵn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pic>
        <p:nvPicPr>
          <p:cNvPr id="498" name="Google Shape;498;p52"/>
          <p:cNvPicPr preferRelativeResize="0"/>
          <p:nvPr/>
        </p:nvPicPr>
        <p:blipFill rotWithShape="1">
          <a:blip r:embed="rId3">
            <a:alphaModFix/>
          </a:blip>
          <a:srcRect b="6656" l="0" r="0" t="6665"/>
          <a:stretch/>
        </p:blipFill>
        <p:spPr>
          <a:xfrm>
            <a:off x="0" y="0"/>
            <a:ext cx="9144002" cy="5143501"/>
          </a:xfrm>
          <a:prstGeom prst="rect">
            <a:avLst/>
          </a:prstGeom>
          <a:noFill/>
          <a:ln>
            <a:noFill/>
          </a:ln>
        </p:spPr>
      </p:pic>
      <p:sp>
        <p:nvSpPr>
          <p:cNvPr id="499" name="Google Shape;499;p52"/>
          <p:cNvSpPr txBox="1"/>
          <p:nvPr/>
        </p:nvSpPr>
        <p:spPr>
          <a:xfrm>
            <a:off x="3989700" y="3312400"/>
            <a:ext cx="3699600" cy="488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T</a:t>
            </a:r>
            <a:r>
              <a:rPr b="1" lang="en" u="sng"/>
              <a:t>est case sample for database testing</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pic>
        <p:nvPicPr>
          <p:cNvPr id="504" name="Google Shape;504;p53"/>
          <p:cNvPicPr preferRelativeResize="0"/>
          <p:nvPr/>
        </p:nvPicPr>
        <p:blipFill rotWithShape="1">
          <a:blip r:embed="rId3">
            <a:alphaModFix/>
          </a:blip>
          <a:srcRect b="7447" l="0" r="0" t="7438"/>
          <a:stretch/>
        </p:blipFill>
        <p:spPr>
          <a:xfrm>
            <a:off x="409538" y="1264000"/>
            <a:ext cx="4075227" cy="3000525"/>
          </a:xfrm>
          <a:prstGeom prst="rect">
            <a:avLst/>
          </a:prstGeom>
          <a:noFill/>
          <a:ln>
            <a:noFill/>
          </a:ln>
        </p:spPr>
      </p:pic>
      <p:pic>
        <p:nvPicPr>
          <p:cNvPr id="505" name="Google Shape;505;p53"/>
          <p:cNvPicPr preferRelativeResize="0"/>
          <p:nvPr/>
        </p:nvPicPr>
        <p:blipFill rotWithShape="1">
          <a:blip r:embed="rId4">
            <a:alphaModFix/>
          </a:blip>
          <a:srcRect b="0" l="24395" r="24395" t="0"/>
          <a:stretch/>
        </p:blipFill>
        <p:spPr>
          <a:xfrm>
            <a:off x="4659262" y="1264000"/>
            <a:ext cx="4075200" cy="3000526"/>
          </a:xfrm>
          <a:prstGeom prst="rect">
            <a:avLst/>
          </a:prstGeom>
          <a:noFill/>
          <a:ln>
            <a:noFill/>
          </a:ln>
        </p:spPr>
      </p:pic>
      <p:sp>
        <p:nvSpPr>
          <p:cNvPr id="506" name="Google Shape;50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Ví dụ checklist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pic>
        <p:nvPicPr>
          <p:cNvPr id="511" name="Google Shape;511;p54"/>
          <p:cNvPicPr preferRelativeResize="0"/>
          <p:nvPr/>
        </p:nvPicPr>
        <p:blipFill rotWithShape="1">
          <a:blip r:embed="rId3">
            <a:alphaModFix/>
          </a:blip>
          <a:srcRect b="13835" l="0" r="0" t="13842"/>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55"/>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Tại sao phải sử dụng checklist trong kiểm thử?</a:t>
            </a:r>
            <a:endParaRPr/>
          </a:p>
        </p:txBody>
      </p:sp>
      <p:sp>
        <p:nvSpPr>
          <p:cNvPr id="517" name="Google Shape;517;p55"/>
          <p:cNvSpPr txBox="1"/>
          <p:nvPr>
            <p:ph idx="1" type="body"/>
          </p:nvPr>
        </p:nvSpPr>
        <p:spPr>
          <a:xfrm>
            <a:off x="3539325" y="593900"/>
            <a:ext cx="5278200" cy="41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Để đảm bảo được đầy đủ yêu cầu của khách hàng</a:t>
            </a:r>
            <a:endParaRPr/>
          </a:p>
          <a:p>
            <a:pPr indent="0" lvl="0" marL="0" rtl="0" algn="l">
              <a:spcBef>
                <a:spcPts val="1600"/>
              </a:spcBef>
              <a:spcAft>
                <a:spcPts val="0"/>
              </a:spcAft>
              <a:buNone/>
            </a:pPr>
            <a:r>
              <a:rPr lang="en"/>
              <a:t>● Để đảm bảo rằng phần mềm được kiểm tra với mức bao phủ cần thiết</a:t>
            </a:r>
            <a:endParaRPr/>
          </a:p>
          <a:p>
            <a:pPr indent="0" lvl="0" marL="0" rtl="0" algn="l">
              <a:spcBef>
                <a:spcPts val="1600"/>
              </a:spcBef>
              <a:spcAft>
                <a:spcPts val="0"/>
              </a:spcAft>
              <a:buNone/>
            </a:pPr>
            <a:r>
              <a:rPr lang="en"/>
              <a:t>● Giảm bớt việc bỏ sót lỗi của tester</a:t>
            </a:r>
            <a:endParaRPr/>
          </a:p>
          <a:p>
            <a:pPr indent="0" lvl="0" marL="0" rtl="0" algn="l">
              <a:spcBef>
                <a:spcPts val="1600"/>
              </a:spcBef>
              <a:spcAft>
                <a:spcPts val="0"/>
              </a:spcAft>
              <a:buNone/>
            </a:pPr>
            <a:r>
              <a:rPr lang="en"/>
              <a:t>● Việc điền kết quả test nhanh</a:t>
            </a:r>
            <a:endParaRPr/>
          </a:p>
          <a:p>
            <a:pPr indent="0" lvl="0" marL="0" rtl="0" algn="l">
              <a:spcBef>
                <a:spcPts val="1600"/>
              </a:spcBef>
              <a:spcAft>
                <a:spcPts val="0"/>
              </a:spcAft>
              <a:buNone/>
            </a:pPr>
            <a:r>
              <a:rPr lang="en"/>
              <a:t>● Giúp công việc kiểm thử đảm bảo mức độ đúng đắn, chính xác cho phần mềm</a:t>
            </a:r>
            <a:endParaRPr/>
          </a:p>
          <a:p>
            <a:pPr indent="0" lvl="0" marL="0" rtl="0" algn="l">
              <a:spcBef>
                <a:spcPts val="1600"/>
              </a:spcBef>
              <a:spcAft>
                <a:spcPts val="0"/>
              </a:spcAft>
              <a:buNone/>
            </a:pPr>
            <a:r>
              <a:rPr lang="en"/>
              <a:t>● Giúp tester bao quát được vùng kiểm thử</a:t>
            </a:r>
            <a:endParaRPr/>
          </a:p>
          <a:p>
            <a:pPr indent="0" lvl="0" marL="0" rtl="0" algn="l">
              <a:spcBef>
                <a:spcPts val="1600"/>
              </a:spcBef>
              <a:spcAft>
                <a:spcPts val="1600"/>
              </a:spcAft>
              <a:buNone/>
            </a:pPr>
            <a:r>
              <a:rPr lang="en"/>
              <a:t>● Tăng cường sự phối hợp giữa các nhóm tham gia khác liên quan tới nhau trong quy trình kiểm thử phần mềm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56"/>
          <p:cNvSpPr txBox="1"/>
          <p:nvPr>
            <p:ph type="ctrTitle"/>
          </p:nvPr>
        </p:nvSpPr>
        <p:spPr>
          <a:xfrm>
            <a:off x="1884750" y="1532100"/>
            <a:ext cx="6947700" cy="71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 là gì ?</a:t>
            </a:r>
            <a:endParaRPr/>
          </a:p>
        </p:txBody>
      </p:sp>
      <p:sp>
        <p:nvSpPr>
          <p:cNvPr id="523" name="Google Shape;523;p56"/>
          <p:cNvSpPr txBox="1"/>
          <p:nvPr>
            <p:ph idx="1" type="body"/>
          </p:nvPr>
        </p:nvSpPr>
        <p:spPr>
          <a:xfrm>
            <a:off x="1884750" y="2462325"/>
            <a:ext cx="6947700" cy="21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 </a:t>
            </a:r>
            <a:r>
              <a:rPr lang="en"/>
              <a:t>Cơ sở dữ liệu là một hệ thống các dữ liệu có cấu trúc, được lưu trữ trên các thiết bị lưu trữ nhằm thỏa mãn yêu cầu khai thác thông tin đồng thời của nhiều người sử dụng hay nhiều chương trình ứng dụng với những mục đích khác nhau.</a:t>
            </a:r>
            <a:endParaRPr/>
          </a:p>
          <a:p>
            <a:pPr indent="0" lvl="0" marL="0" rtl="0" algn="l">
              <a:spcBef>
                <a:spcPts val="1600"/>
              </a:spcBef>
              <a:spcAft>
                <a:spcPts val="1600"/>
              </a:spcAft>
              <a:buNone/>
            </a:pPr>
            <a:r>
              <a:t/>
            </a:r>
            <a:endParaRPr/>
          </a:p>
        </p:txBody>
      </p:sp>
      <p:pic>
        <p:nvPicPr>
          <p:cNvPr id="524" name="Google Shape;524;p56"/>
          <p:cNvPicPr preferRelativeResize="0"/>
          <p:nvPr/>
        </p:nvPicPr>
        <p:blipFill rotWithShape="1">
          <a:blip r:embed="rId3">
            <a:alphaModFix/>
          </a:blip>
          <a:srcRect b="0" l="17962" r="17955" t="0"/>
          <a:stretch/>
        </p:blipFill>
        <p:spPr>
          <a:xfrm>
            <a:off x="73825" y="0"/>
            <a:ext cx="1872000" cy="1825500"/>
          </a:xfrm>
          <a:prstGeom prst="teardrop">
            <a:avLst>
              <a:gd fmla="val 100000" name="adj"/>
            </a:avLst>
          </a:prstGeom>
          <a:noFill/>
          <a:ln>
            <a:noFill/>
          </a:ln>
        </p:spPr>
      </p:pic>
      <p:sp>
        <p:nvSpPr>
          <p:cNvPr id="525" name="Google Shape;525;p56"/>
          <p:cNvSpPr/>
          <p:nvPr/>
        </p:nvSpPr>
        <p:spPr>
          <a:xfrm>
            <a:off x="814746" y="720589"/>
            <a:ext cx="515400" cy="483600"/>
          </a:xfrm>
          <a:prstGeom prst="teardrop">
            <a:avLst>
              <a:gd fmla="val 10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