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6590" y="1655520"/>
            <a:ext cx="4886560" cy="1527050"/>
          </a:xfrm>
        </p:spPr>
        <p:txBody>
          <a:bodyPr>
            <a:normAutofit/>
          </a:bodyPr>
          <a:lstStyle/>
          <a:p>
            <a:r>
              <a:rPr lang="en-US" b="1" dirty="0"/>
              <a:t>Final Project</a:t>
            </a:r>
            <a:br>
              <a:rPr lang="en-US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89"/>
            <a:ext cx="8093365" cy="1221641"/>
          </a:xfrm>
        </p:spPr>
        <p:txBody>
          <a:bodyPr>
            <a:normAutofit/>
          </a:bodyPr>
          <a:lstStyle/>
          <a:p>
            <a:r>
              <a:rPr lang="en-US" sz="1600" dirty="0"/>
              <a:t>Nguyen Bao Nguyen</a:t>
            </a:r>
          </a:p>
          <a:p>
            <a:r>
              <a:rPr lang="en-US" sz="1600" dirty="0"/>
              <a:t>Thanh Hoang Le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About Naive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F7B5A2BE4DA4FB90C200F61F3C3A0" ma:contentTypeVersion="5" ma:contentTypeDescription="Create a new document." ma:contentTypeScope="" ma:versionID="6cc05002dfcbff9a422030d2d0dbb437">
  <xsd:schema xmlns:xsd="http://www.w3.org/2001/XMLSchema" xmlns:xs="http://www.w3.org/2001/XMLSchema" xmlns:p="http://schemas.microsoft.com/office/2006/metadata/properties" xmlns:ns3="130e5692-9c5d-4438-a5cb-a988ca19e400" xmlns:ns4="de2c2491-a739-4f4c-b2ff-bed750308359" targetNamespace="http://schemas.microsoft.com/office/2006/metadata/properties" ma:root="true" ma:fieldsID="5cb0bfe00fe6e08d41e27087a6920cc6" ns3:_="" ns4:_="">
    <xsd:import namespace="130e5692-9c5d-4438-a5cb-a988ca19e400"/>
    <xsd:import namespace="de2c2491-a739-4f4c-b2ff-bed7503083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e5692-9c5d-4438-a5cb-a988ca19e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c2491-a739-4f4c-b2ff-bed7503083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9316A-C0E8-4455-A283-997A89B78073}">
  <ds:schemaRefs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130e5692-9c5d-4438-a5cb-a988ca19e400"/>
    <ds:schemaRef ds:uri="http://schemas.microsoft.com/office/2006/metadata/properties"/>
    <ds:schemaRef ds:uri="http://schemas.openxmlformats.org/package/2006/metadata/core-properties"/>
    <ds:schemaRef ds:uri="de2c2491-a739-4f4c-b2ff-bed75030835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9C0159-62B5-4DBE-BD05-21C376DD6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0e5692-9c5d-4438-a5cb-a988ca19e400"/>
    <ds:schemaRef ds:uri="de2c2491-a739-4f4c-b2ff-bed750308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4392FB-B082-418A-AEDB-980D3F904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Final Project </vt:lpstr>
      <vt:lpstr>About Naive Bayes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Thanh Hoang Le</cp:lastModifiedBy>
  <cp:revision>2</cp:revision>
  <dcterms:created xsi:type="dcterms:W3CDTF">2013-08-21T19:17:07Z</dcterms:created>
  <dcterms:modified xsi:type="dcterms:W3CDTF">2019-10-18T16:24:46Z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0x010100FB6F7B5A2BE4DA4FB90C200F61F3C3A0</vt:lpwstr>
  </property>
</Properties>
</file>